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theme/themeOverride1.xml" ContentType="application/vnd.openxmlformats-officedocument.themeOverr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2.xml" ContentType="application/vnd.openxmlformats-officedocument.themeOverride+xml"/>
  <Override PartName="/ppt/notesSlides/notesSlide2.xml" ContentType="application/vnd.openxmlformats-officedocument.presentationml.notesSl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4.xml" ContentType="application/vnd.openxmlformats-officedocument.themeOverrid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3.xml" ContentType="application/vnd.openxmlformats-officedocument.presentationml.notesSlid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5.xml" ContentType="application/vnd.openxmlformats-officedocument.themeOverride+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6.xml" ContentType="application/vnd.openxmlformats-officedocument.themeOverrid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7.xml" ContentType="application/vnd.openxmlformats-officedocument.themeOverrid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8.xml" ContentType="application/vnd.openxmlformats-officedocument.themeOverrid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9.xml" ContentType="application/vnd.openxmlformats-officedocument.themeOverrid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0.xml" ContentType="application/vnd.openxmlformats-officedocument.themeOverride+xml"/>
  <Override PartName="/ppt/charts/chart12.xml" ContentType="application/vnd.openxmlformats-officedocument.drawingml.chart+xml"/>
  <Override PartName="/ppt/charts/style11.xml" ContentType="application/vnd.ms-office.chartstyle+xml"/>
  <Override PartName="/ppt/charts/colors11.xml" ContentType="application/vnd.ms-office.chartcolorstyle+xml"/>
  <Override PartName="/ppt/theme/themeOverride11.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2.xml" ContentType="application/vnd.openxmlformats-officedocument.themeOverrid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3.xml" ContentType="application/vnd.openxmlformats-officedocument.themeOverrid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4.xml" ContentType="application/vnd.openxmlformats-officedocument.themeOverrid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5.xml" ContentType="application/vnd.openxmlformats-officedocument.themeOverrid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6.xml" ContentType="application/vnd.openxmlformats-officedocument.themeOverride+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17.xml" ContentType="application/vnd.openxmlformats-officedocument.themeOverrid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8.xml" ContentType="application/vnd.openxmlformats-officedocument.themeOverr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4313" r:id="rId1"/>
  </p:sldMasterIdLst>
  <p:notesMasterIdLst>
    <p:notesMasterId r:id="rId66"/>
  </p:notesMasterIdLst>
  <p:handoutMasterIdLst>
    <p:handoutMasterId r:id="rId67"/>
  </p:handoutMasterIdLst>
  <p:sldIdLst>
    <p:sldId id="667" r:id="rId2"/>
    <p:sldId id="709" r:id="rId3"/>
    <p:sldId id="669" r:id="rId4"/>
    <p:sldId id="670" r:id="rId5"/>
    <p:sldId id="671" r:id="rId6"/>
    <p:sldId id="716" r:id="rId7"/>
    <p:sldId id="643" r:id="rId8"/>
    <p:sldId id="717" r:id="rId9"/>
    <p:sldId id="674" r:id="rId10"/>
    <p:sldId id="675" r:id="rId11"/>
    <p:sldId id="676" r:id="rId12"/>
    <p:sldId id="631" r:id="rId13"/>
    <p:sldId id="677" r:id="rId14"/>
    <p:sldId id="558" r:id="rId15"/>
    <p:sldId id="559" r:id="rId16"/>
    <p:sldId id="632" r:id="rId17"/>
    <p:sldId id="710" r:id="rId18"/>
    <p:sldId id="718" r:id="rId19"/>
    <p:sldId id="679" r:id="rId20"/>
    <p:sldId id="597" r:id="rId21"/>
    <p:sldId id="680" r:id="rId22"/>
    <p:sldId id="640" r:id="rId23"/>
    <p:sldId id="658" r:id="rId24"/>
    <p:sldId id="681" r:id="rId25"/>
    <p:sldId id="682" r:id="rId26"/>
    <p:sldId id="683" r:id="rId27"/>
    <p:sldId id="684" r:id="rId28"/>
    <p:sldId id="692" r:id="rId29"/>
    <p:sldId id="633" r:id="rId30"/>
    <p:sldId id="693" r:id="rId31"/>
    <p:sldId id="694" r:id="rId32"/>
    <p:sldId id="634" r:id="rId33"/>
    <p:sldId id="719" r:id="rId34"/>
    <p:sldId id="541" r:id="rId35"/>
    <p:sldId id="635" r:id="rId36"/>
    <p:sldId id="695" r:id="rId37"/>
    <p:sldId id="608" r:id="rId38"/>
    <p:sldId id="696" r:id="rId39"/>
    <p:sldId id="561" r:id="rId40"/>
    <p:sldId id="610" r:id="rId41"/>
    <p:sldId id="714" r:id="rId42"/>
    <p:sldId id="708" r:id="rId43"/>
    <p:sldId id="636" r:id="rId44"/>
    <p:sldId id="691" r:id="rId45"/>
    <p:sldId id="538" r:id="rId46"/>
    <p:sldId id="697" r:id="rId47"/>
    <p:sldId id="534" r:id="rId48"/>
    <p:sldId id="689" r:id="rId49"/>
    <p:sldId id="637" r:id="rId50"/>
    <p:sldId id="688" r:id="rId51"/>
    <p:sldId id="638" r:id="rId52"/>
    <p:sldId id="687" r:id="rId53"/>
    <p:sldId id="686" r:id="rId54"/>
    <p:sldId id="639" r:id="rId55"/>
    <p:sldId id="506" r:id="rId56"/>
    <p:sldId id="685" r:id="rId57"/>
    <p:sldId id="585" r:id="rId58"/>
    <p:sldId id="655" r:id="rId59"/>
    <p:sldId id="500" r:id="rId60"/>
    <p:sldId id="581" r:id="rId61"/>
    <p:sldId id="579" r:id="rId62"/>
    <p:sldId id="712" r:id="rId63"/>
    <p:sldId id="711" r:id="rId64"/>
    <p:sldId id="646" r:id="rId65"/>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pc27" initials="p" lastIdx="5" clrIdx="0">
    <p:extLst>
      <p:ext uri="{19B8F6BF-5375-455C-9EA6-DF929625EA0E}">
        <p15:presenceInfo xmlns:p15="http://schemas.microsoft.com/office/powerpoint/2012/main" userId="pc27"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F2F2"/>
    <a:srgbClr val="ECECEC"/>
    <a:srgbClr val="FCF6EB"/>
    <a:srgbClr val="F1F9FF"/>
    <a:srgbClr val="72C2FE"/>
    <a:srgbClr val="B5D79C"/>
    <a:srgbClr val="7AC5FE"/>
    <a:srgbClr val="9CD4FE"/>
    <a:srgbClr val="CDEAFF"/>
    <a:srgbClr val="54B5F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574" autoAdjust="0"/>
    <p:restoredTop sz="94477" autoAdjust="0"/>
  </p:normalViewPr>
  <p:slideViewPr>
    <p:cSldViewPr snapToGrid="0" showGuides="1">
      <p:cViewPr varScale="1">
        <p:scale>
          <a:sx n="68" d="100"/>
          <a:sy n="68" d="100"/>
        </p:scale>
        <p:origin x="1284" y="24"/>
      </p:cViewPr>
      <p:guideLst/>
    </p:cSldViewPr>
  </p:slideViewPr>
  <p:outlineViewPr>
    <p:cViewPr>
      <p:scale>
        <a:sx n="33" d="100"/>
        <a:sy n="33" d="100"/>
      </p:scale>
      <p:origin x="0" y="-10608"/>
    </p:cViewPr>
  </p:outlineViewPr>
  <p:notesTextViewPr>
    <p:cViewPr>
      <p:scale>
        <a:sx n="66" d="100"/>
        <a:sy n="66" d="100"/>
      </p:scale>
      <p:origin x="0" y="0"/>
    </p:cViewPr>
  </p:notesTextViewPr>
  <p:sorterViewPr>
    <p:cViewPr>
      <p:scale>
        <a:sx n="200" d="100"/>
        <a:sy n="200" d="100"/>
      </p:scale>
      <p:origin x="0" y="-42126"/>
    </p:cViewPr>
  </p:sorterViewPr>
  <p:notesViewPr>
    <p:cSldViewPr snapToGrid="0" showGuides="1">
      <p:cViewPr varScale="1">
        <p:scale>
          <a:sx n="87" d="100"/>
          <a:sy n="87" d="100"/>
        </p:scale>
        <p:origin x="3840" y="66"/>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commentAuthors" Target="commentAuthors.xml"/><Relationship Id="rId7" Type="http://schemas.openxmlformats.org/officeDocument/2006/relationships/slide" Target="slides/slide6.xml"/><Relationship Id="rId71"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61" Type="http://schemas.openxmlformats.org/officeDocument/2006/relationships/slide" Target="slides/slide60.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handoutMaster" Target="handoutMasters/handout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viewProps" Target="viewProps.xml"/></Relationships>
</file>

<file path=ppt/charts/_rels/chart1.xml.rels><?xml version="1.0" encoding="UTF-8" standalone="yes"?>
<Relationships xmlns="http://schemas.openxmlformats.org/package/2006/relationships"><Relationship Id="rId2" Type="http://schemas.openxmlformats.org/officeDocument/2006/relationships/package" Target="../embeddings/Microsoft_Excel_Worksheet.xlsx"/><Relationship Id="rId1" Type="http://schemas.openxmlformats.org/officeDocument/2006/relationships/themeOverride" Target="../theme/themeOverride1.xml"/></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package" Target="../embeddings/Microsoft_Excel_Worksheet18.xlsx"/></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s>
</file>

<file path=ppt/charts/_rels/chart23.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package" Target="../embeddings/Microsoft_Excel_Worksheet22.xlsx"/></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4.xml"/><Relationship Id="rId1" Type="http://schemas.microsoft.com/office/2011/relationships/chartStyle" Target="style4.xml"/></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package" Target="../embeddings/Microsoft_Excel_Worksheet5.xlsx"/></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package" Target="../embeddings/Microsoft_Excel_Worksheet6.xlsx"/></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3.2223000000000002E-2"/>
          <c:y val="0.21040600000000001"/>
          <c:w val="0.96277699999999999"/>
          <c:h val="0.64593400000000001"/>
        </c:manualLayout>
      </c:layout>
      <c:barChart>
        <c:barDir val="col"/>
        <c:grouping val="clustered"/>
        <c:varyColors val="0"/>
        <c:ser>
          <c:idx val="0"/>
          <c:order val="0"/>
          <c:tx>
            <c:strRef>
              <c:f>Sheet1!$B$1</c:f>
              <c:strCache>
                <c:ptCount val="1"/>
                <c:pt idx="0">
                  <c:v>Customer attrition rate(%) </c:v>
                </c:pt>
              </c:strCache>
            </c:strRef>
          </c:tx>
          <c:spPr>
            <a:solidFill>
              <a:srgbClr val="C28C20">
                <a:lumMod val="20000"/>
                <a:lumOff val="80000"/>
              </a:srgbClr>
            </a:solidFill>
            <a:ln w="12700" cap="flat">
              <a:solidFill>
                <a:srgbClr val="C28C20"/>
              </a:solidFill>
              <a:miter lim="400000"/>
            </a:ln>
            <a:effectLst/>
          </c:spPr>
          <c:invertIfNegative val="0"/>
          <c:dLbls>
            <c:numFmt formatCode="General\%" sourceLinked="0"/>
            <c:spPr>
              <a:noFill/>
              <a:ln>
                <a:noFill/>
              </a:ln>
              <a:effectLst/>
            </c:spPr>
            <c:txPr>
              <a:bodyPr wrap="square" lIns="38100" tIns="19050" rIns="38100" bIns="19050" anchor="ctr">
                <a:spAutoFit/>
              </a:bodyPr>
              <a:lstStyle/>
              <a:p>
                <a:pPr>
                  <a:defRPr sz="1200">
                    <a:latin typeface="Cambria" panose="02040503050406030204" pitchFamily="18" charset="0"/>
                    <a:ea typeface="Cambria" panose="02040503050406030204" pitchFamily="18" charset="0"/>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Sheet1!$A$2:$A$5</c:f>
              <c:strCache>
                <c:ptCount val="4"/>
                <c:pt idx="0">
                  <c:v>Q1</c:v>
                </c:pt>
                <c:pt idx="1">
                  <c:v>Q2</c:v>
                </c:pt>
                <c:pt idx="2">
                  <c:v>Q3</c:v>
                </c:pt>
                <c:pt idx="3">
                  <c:v>Q4</c:v>
                </c:pt>
              </c:strCache>
            </c:strRef>
          </c:cat>
          <c:val>
            <c:numRef>
              <c:f>Sheet1!$B$2:$B$5</c:f>
              <c:numCache>
                <c:formatCode>General</c:formatCode>
                <c:ptCount val="4"/>
                <c:pt idx="0">
                  <c:v>25</c:v>
                </c:pt>
                <c:pt idx="1">
                  <c:v>37</c:v>
                </c:pt>
                <c:pt idx="2">
                  <c:v>49</c:v>
                </c:pt>
                <c:pt idx="3">
                  <c:v>61</c:v>
                </c:pt>
              </c:numCache>
            </c:numRef>
          </c:val>
          <c:extLst>
            <c:ext xmlns:c16="http://schemas.microsoft.com/office/drawing/2014/chart" uri="{C3380CC4-5D6E-409C-BE32-E72D297353CC}">
              <c16:uniqueId val="{00000000-38FB-475C-9AF7-2CFFB3E4179B}"/>
            </c:ext>
          </c:extLst>
        </c:ser>
        <c:dLbls>
          <c:dLblPos val="outEnd"/>
          <c:showLegendKey val="0"/>
          <c:showVal val="1"/>
          <c:showCatName val="0"/>
          <c:showSerName val="0"/>
          <c:showPercent val="0"/>
          <c:showBubbleSize val="0"/>
        </c:dLbls>
        <c:gapWidth val="150"/>
        <c:axId val="2094734552"/>
        <c:axId val="2094734553"/>
      </c:barChart>
      <c:catAx>
        <c:axId val="2094734552"/>
        <c:scaling>
          <c:orientation val="minMax"/>
        </c:scaling>
        <c:delete val="0"/>
        <c:axPos val="b"/>
        <c:numFmt formatCode="General" sourceLinked="0"/>
        <c:majorTickMark val="none"/>
        <c:minorTickMark val="none"/>
        <c:tickLblPos val="low"/>
        <c:spPr>
          <a:ln w="0" cap="flat">
            <a:solidFill>
              <a:schemeClr val="accent1">
                <a:lumMod val="40000"/>
                <a:lumOff val="60000"/>
              </a:schemeClr>
            </a:solidFill>
            <a:prstDash val="solid"/>
            <a:miter lim="400000"/>
          </a:ln>
        </c:spPr>
        <c:txPr>
          <a:bodyPr rot="0"/>
          <a:lstStyle/>
          <a:p>
            <a:pPr>
              <a:defRPr sz="1200" b="0" i="0" u="none" strike="noStrike">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2094734553"/>
        <c:crosses val="autoZero"/>
        <c:auto val="1"/>
        <c:lblAlgn val="ctr"/>
        <c:lblOffset val="100"/>
        <c:noMultiLvlLbl val="1"/>
      </c:catAx>
      <c:valAx>
        <c:axId val="2094734553"/>
        <c:scaling>
          <c:orientation val="minMax"/>
        </c:scaling>
        <c:delete val="0"/>
        <c:axPos val="l"/>
        <c:numFmt formatCode="0%" sourceLinked="0"/>
        <c:majorTickMark val="none"/>
        <c:minorTickMark val="none"/>
        <c:tickLblPos val="none"/>
        <c:spPr>
          <a:ln w="12700" cap="flat">
            <a:noFill/>
            <a:prstDash val="solid"/>
            <a:miter lim="400000"/>
          </a:ln>
        </c:spPr>
        <c:txPr>
          <a:bodyPr rot="0"/>
          <a:lstStyle/>
          <a:p>
            <a:pPr>
              <a:defRPr sz="1200" b="0" i="0" u="none" strike="noStrike">
                <a:solidFill>
                  <a:srgbClr val="000000"/>
                </a:solidFill>
                <a:latin typeface="Calibri"/>
              </a:defRPr>
            </a:pPr>
            <a:endParaRPr lang="en-US"/>
          </a:p>
        </c:txPr>
        <c:crossAx val="2094734552"/>
        <c:crosses val="autoZero"/>
        <c:crossBetween val="between"/>
        <c:majorUnit val="0.17499999999999999"/>
        <c:minorUnit val="8.7499999999999994E-2"/>
      </c:valAx>
      <c:spPr>
        <a:noFill/>
        <a:ln w="12700" cap="flat">
          <a:noFill/>
          <a:miter lim="400000"/>
        </a:ln>
        <a:effectLst/>
      </c:spPr>
    </c:plotArea>
    <c:legend>
      <c:legendPos val="t"/>
      <c:layout>
        <c:manualLayout>
          <c:xMode val="edge"/>
          <c:yMode val="edge"/>
          <c:x val="1.9295965408170131E-2"/>
          <c:y val="6.2017682538331058E-2"/>
          <c:w val="0.5513562757780277"/>
          <c:h val="0.120022"/>
        </c:manualLayout>
      </c:layout>
      <c:overlay val="1"/>
      <c:spPr>
        <a:noFill/>
        <a:ln w="12700" cap="flat">
          <a:noFill/>
          <a:miter lim="400000"/>
        </a:ln>
        <a:effectLst/>
      </c:spPr>
      <c:txPr>
        <a:bodyPr rot="0"/>
        <a:lstStyle/>
        <a:p>
          <a:pPr algn="l">
            <a:defRPr sz="1200" b="0" i="0" u="none" strike="noStrike">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legend>
    <c:plotVisOnly val="1"/>
    <c:dispBlanksAs val="gap"/>
    <c:showDLblsOverMax val="1"/>
  </c:chart>
  <c:spPr>
    <a:noFill/>
    <a:ln w="0" cap="flat">
      <a:noFill/>
      <a:prstDash val="solid"/>
      <a:round/>
    </a:ln>
    <a:effectLst/>
  </c:spPr>
  <c:externalData r:id="rId2">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C6FB-4FFC-BD8A-3C2FDAEBE609}"/>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C6FB-4FFC-BD8A-3C2FDAEBE609}"/>
              </c:ext>
            </c:extLst>
          </c:dPt>
          <c:cat>
            <c:strRef>
              <c:f>Sheet1!$A$2:$A$3</c:f>
              <c:strCache>
                <c:ptCount val="2"/>
                <c:pt idx="0">
                  <c:v>1st Qtr</c:v>
                </c:pt>
                <c:pt idx="1">
                  <c:v>2nd Qtr</c:v>
                </c:pt>
              </c:strCache>
            </c:strRef>
          </c:cat>
          <c:val>
            <c:numRef>
              <c:f>Sheet1!$B$2:$B$3</c:f>
              <c:numCache>
                <c:formatCode>General</c:formatCode>
                <c:ptCount val="2"/>
                <c:pt idx="0">
                  <c:v>2</c:v>
                </c:pt>
                <c:pt idx="1">
                  <c:v>98</c:v>
                </c:pt>
              </c:numCache>
            </c:numRef>
          </c:val>
          <c:extLst>
            <c:ext xmlns:c16="http://schemas.microsoft.com/office/drawing/2014/chart" uri="{C3380CC4-5D6E-409C-BE32-E72D297353CC}">
              <c16:uniqueId val="{00000004-C6FB-4FFC-BD8A-3C2FDAEBE60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650C-467D-A5A1-1C768FF9F88C}"/>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650C-467D-A5A1-1C768FF9F88C}"/>
              </c:ext>
            </c:extLst>
          </c:dPt>
          <c:cat>
            <c:strRef>
              <c:f>Sheet1!$A$2:$A$3</c:f>
              <c:strCache>
                <c:ptCount val="2"/>
                <c:pt idx="0">
                  <c:v>1st Qtr</c:v>
                </c:pt>
                <c:pt idx="1">
                  <c:v>2nd Qtr</c:v>
                </c:pt>
              </c:strCache>
            </c:strRef>
          </c:cat>
          <c:val>
            <c:numRef>
              <c:f>Sheet1!$B$2:$B$3</c:f>
              <c:numCache>
                <c:formatCode>General</c:formatCode>
                <c:ptCount val="2"/>
                <c:pt idx="0">
                  <c:v>31</c:v>
                </c:pt>
                <c:pt idx="1">
                  <c:v>69</c:v>
                </c:pt>
              </c:numCache>
            </c:numRef>
          </c:val>
          <c:extLst>
            <c:ext xmlns:c16="http://schemas.microsoft.com/office/drawing/2014/chart" uri="{C3380CC4-5D6E-409C-BE32-E72D297353CC}">
              <c16:uniqueId val="{00000004-650C-467D-A5A1-1C768FF9F88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Share of funding Sources</c:v>
                </c:pt>
              </c:strCache>
            </c:strRef>
          </c:tx>
          <c:spPr>
            <a:solidFill>
              <a:schemeClr val="bg2"/>
            </a:solidFill>
            <a:ln w="12700">
              <a:noFill/>
            </a:ln>
          </c:spPr>
          <c:dPt>
            <c:idx val="0"/>
            <c:bubble3D val="0"/>
            <c:spPr>
              <a:solidFill>
                <a:srgbClr val="4C742F">
                  <a:lumMod val="60000"/>
                  <a:lumOff val="40000"/>
                </a:srgbClr>
              </a:solidFill>
              <a:ln w="12700">
                <a:noFill/>
              </a:ln>
              <a:effectLst/>
            </c:spPr>
            <c:extLst>
              <c:ext xmlns:c16="http://schemas.microsoft.com/office/drawing/2014/chart" uri="{C3380CC4-5D6E-409C-BE32-E72D297353CC}">
                <c16:uniqueId val="{00000001-0049-4A24-AF60-0C8500B03994}"/>
              </c:ext>
            </c:extLst>
          </c:dPt>
          <c:dPt>
            <c:idx val="1"/>
            <c:bubble3D val="0"/>
            <c:spPr>
              <a:solidFill>
                <a:srgbClr val="4C742F">
                  <a:lumMod val="60000"/>
                  <a:lumOff val="40000"/>
                  <a:alpha val="82000"/>
                </a:srgbClr>
              </a:solidFill>
              <a:ln w="12700">
                <a:noFill/>
              </a:ln>
              <a:effectLst/>
            </c:spPr>
            <c:extLst>
              <c:ext xmlns:c16="http://schemas.microsoft.com/office/drawing/2014/chart" uri="{C3380CC4-5D6E-409C-BE32-E72D297353CC}">
                <c16:uniqueId val="{00000003-0049-4A24-AF60-0C8500B03994}"/>
              </c:ext>
            </c:extLst>
          </c:dPt>
          <c:dPt>
            <c:idx val="2"/>
            <c:bubble3D val="0"/>
            <c:spPr>
              <a:solidFill>
                <a:srgbClr val="4C742F">
                  <a:lumMod val="40000"/>
                  <a:lumOff val="60000"/>
                </a:srgbClr>
              </a:solidFill>
              <a:ln w="12700">
                <a:noFill/>
              </a:ln>
              <a:effectLst/>
            </c:spPr>
            <c:extLst>
              <c:ext xmlns:c16="http://schemas.microsoft.com/office/drawing/2014/chart" uri="{C3380CC4-5D6E-409C-BE32-E72D297353CC}">
                <c16:uniqueId val="{00000005-0049-4A24-AF60-0C8500B03994}"/>
              </c:ext>
            </c:extLst>
          </c:dPt>
          <c:dPt>
            <c:idx val="3"/>
            <c:bubble3D val="0"/>
            <c:spPr>
              <a:solidFill>
                <a:srgbClr val="4C742F">
                  <a:lumMod val="20000"/>
                  <a:lumOff val="80000"/>
                </a:srgbClr>
              </a:solidFill>
              <a:ln w="12700">
                <a:noFill/>
              </a:ln>
              <a:effectLst/>
            </c:spPr>
            <c:extLst>
              <c:ext xmlns:c16="http://schemas.microsoft.com/office/drawing/2014/chart" uri="{C3380CC4-5D6E-409C-BE32-E72D297353CC}">
                <c16:uniqueId val="{00000007-0049-4A24-AF60-0C8500B03994}"/>
              </c:ext>
            </c:extLst>
          </c:dPt>
          <c:dLbls>
            <c:dLbl>
              <c:idx val="0"/>
              <c:numFmt formatCode="General\%" sourceLinked="0"/>
              <c:spPr>
                <a:noFill/>
                <a:ln>
                  <a:noFill/>
                </a:ln>
                <a:effectLst/>
              </c:spPr>
              <c:txPr>
                <a:bodyPr rot="0" spcFirstLastPara="1" vertOverflow="ellipsis" vert="horz" wrap="square" lIns="38100" tIns="19050" rIns="38100" bIns="19050" anchor="ctr" anchorCtr="1">
                  <a:spAutoFit/>
                </a:bodyPr>
                <a:lstStyle/>
                <a:p>
                  <a:pPr>
                    <a:defRPr sz="1100" b="1" i="0" u="none" strike="noStrike" kern="1200" baseline="0">
                      <a:solidFill>
                        <a:schemeClr val="tx1">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extLst>
                <c:ext xmlns:c16="http://schemas.microsoft.com/office/drawing/2014/chart" uri="{C3380CC4-5D6E-409C-BE32-E72D297353CC}">
                  <c16:uniqueId val="{00000001-0049-4A24-AF60-0C8500B03994}"/>
                </c:ext>
              </c:extLst>
            </c:dLbl>
            <c:numFmt formatCode="General\%" sourceLinked="0"/>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Debt </c:v>
                </c:pt>
                <c:pt idx="1">
                  <c:v>Equity Capital</c:v>
                </c:pt>
                <c:pt idx="2">
                  <c:v>Preferred Stock</c:v>
                </c:pt>
                <c:pt idx="3">
                  <c:v>Other Sources</c:v>
                </c:pt>
              </c:strCache>
            </c:strRef>
          </c:cat>
          <c:val>
            <c:numRef>
              <c:f>Sheet1!$B$2:$B$5</c:f>
              <c:numCache>
                <c:formatCode>0%</c:formatCode>
                <c:ptCount val="4"/>
                <c:pt idx="0">
                  <c:v>60</c:v>
                </c:pt>
                <c:pt idx="1">
                  <c:v>18</c:v>
                </c:pt>
                <c:pt idx="2">
                  <c:v>14</c:v>
                </c:pt>
                <c:pt idx="3">
                  <c:v>8</c:v>
                </c:pt>
              </c:numCache>
            </c:numRef>
          </c:val>
          <c:extLst>
            <c:ext xmlns:c16="http://schemas.microsoft.com/office/drawing/2014/chart" uri="{C3380CC4-5D6E-409C-BE32-E72D297353CC}">
              <c16:uniqueId val="{00000008-0049-4A24-AF60-0C8500B03994}"/>
            </c:ext>
          </c:extLst>
        </c:ser>
        <c:dLbls>
          <c:showLegendKey val="0"/>
          <c:showVal val="0"/>
          <c:showCatName val="0"/>
          <c:showSerName val="0"/>
          <c:showPercent val="0"/>
          <c:showBubbleSize val="0"/>
          <c:showLeaderLines val="1"/>
        </c:dLbls>
        <c:firstSliceAng val="0"/>
        <c:holeSize val="72"/>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Increasing overall customer Base (in milliom) with growth rate</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2019</c:v>
                </c:pt>
                <c:pt idx="1">
                  <c:v>2020</c:v>
                </c:pt>
                <c:pt idx="2">
                  <c:v>2021</c:v>
                </c:pt>
                <c:pt idx="3">
                  <c:v>2022</c:v>
                </c:pt>
              </c:numCache>
            </c:numRef>
          </c:cat>
          <c:val>
            <c:numRef>
              <c:f>Sheet1!$B$2:$B$5</c:f>
              <c:numCache>
                <c:formatCode>General</c:formatCode>
                <c:ptCount val="4"/>
                <c:pt idx="0">
                  <c:v>269.60000000000002</c:v>
                </c:pt>
                <c:pt idx="1">
                  <c:v>310.2</c:v>
                </c:pt>
                <c:pt idx="2">
                  <c:v>349.6</c:v>
                </c:pt>
                <c:pt idx="3">
                  <c:v>386.9</c:v>
                </c:pt>
              </c:numCache>
            </c:numRef>
          </c:val>
          <c:extLst>
            <c:ext xmlns:c16="http://schemas.microsoft.com/office/drawing/2014/chart" uri="{C3380CC4-5D6E-409C-BE32-E72D297353CC}">
              <c16:uniqueId val="{00000000-E8E6-44EC-9EF3-4376DC941E1A}"/>
            </c:ext>
          </c:extLst>
        </c:ser>
        <c:dLbls>
          <c:dLblPos val="outEnd"/>
          <c:showLegendKey val="0"/>
          <c:showVal val="1"/>
          <c:showCatName val="0"/>
          <c:showSerName val="0"/>
          <c:showPercent val="0"/>
          <c:showBubbleSize val="0"/>
        </c:dLbls>
        <c:gapWidth val="219"/>
        <c:overlap val="-27"/>
        <c:axId val="673492544"/>
        <c:axId val="673493528"/>
      </c:barChart>
      <c:catAx>
        <c:axId val="673492544"/>
        <c:scaling>
          <c:orientation val="minMax"/>
        </c:scaling>
        <c:delete val="0"/>
        <c:axPos val="b"/>
        <c:numFmt formatCode="General" sourceLinked="1"/>
        <c:majorTickMark val="none"/>
        <c:minorTickMark val="none"/>
        <c:tickLblPos val="nextTo"/>
        <c:spPr>
          <a:noFill/>
          <a:ln w="0" cap="flat" cmpd="sng" algn="ctr">
            <a:solidFill>
              <a:schemeClr val="bg2">
                <a:lumMod val="85000"/>
              </a:schemeClr>
            </a:solidFill>
            <a:round/>
          </a:ln>
          <a:effectLst/>
        </c:spPr>
        <c:txPr>
          <a:bodyPr rot="-60000000" spcFirstLastPara="1" vertOverflow="ellipsis" vert="horz" wrap="square" anchor="ctr" anchorCtr="1"/>
          <a:lstStyle/>
          <a:p>
            <a:pPr>
              <a:defRPr sz="1200" b="1"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673493528"/>
        <c:crosses val="autoZero"/>
        <c:auto val="1"/>
        <c:lblAlgn val="ctr"/>
        <c:lblOffset val="100"/>
        <c:noMultiLvlLbl val="0"/>
      </c:catAx>
      <c:valAx>
        <c:axId val="673493528"/>
        <c:scaling>
          <c:orientation val="minMax"/>
        </c:scaling>
        <c:delete val="1"/>
        <c:axPos val="l"/>
        <c:numFmt formatCode="General" sourceLinked="1"/>
        <c:majorTickMark val="none"/>
        <c:minorTickMark val="none"/>
        <c:tickLblPos val="nextTo"/>
        <c:crossAx val="67349254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271790803635771"/>
          <c:y val="0.13078283402750276"/>
          <c:w val="0.57301691773019969"/>
          <c:h val="0.73843433194499442"/>
        </c:manualLayout>
      </c:layout>
      <c:doughnutChart>
        <c:varyColors val="1"/>
        <c:ser>
          <c:idx val="0"/>
          <c:order val="0"/>
          <c:tx>
            <c:strRef>
              <c:f>Sheet1!$B$1</c:f>
              <c:strCache>
                <c:ptCount val="1"/>
                <c:pt idx="0">
                  <c:v>Sales</c:v>
                </c:pt>
              </c:strCache>
            </c:strRef>
          </c:tx>
          <c:spPr>
            <a:solidFill>
              <a:schemeClr val="bg2"/>
            </a:solidFill>
            <a:ln>
              <a:noFill/>
            </a:ln>
          </c:spPr>
          <c:dPt>
            <c:idx val="0"/>
            <c:bubble3D val="0"/>
            <c:spPr>
              <a:solidFill>
                <a:schemeClr val="accent3">
                  <a:lumMod val="40000"/>
                  <a:lumOff val="60000"/>
                </a:schemeClr>
              </a:solidFill>
              <a:ln w="19050">
                <a:noFill/>
              </a:ln>
              <a:effectLst/>
            </c:spPr>
            <c:extLst>
              <c:ext xmlns:c16="http://schemas.microsoft.com/office/drawing/2014/chart" uri="{C3380CC4-5D6E-409C-BE32-E72D297353CC}">
                <c16:uniqueId val="{00000001-67A2-422E-AA46-E22DEFED3019}"/>
              </c:ext>
            </c:extLst>
          </c:dPt>
          <c:dPt>
            <c:idx val="1"/>
            <c:bubble3D val="0"/>
            <c:spPr>
              <a:solidFill>
                <a:schemeClr val="accent4">
                  <a:lumMod val="95000"/>
                </a:schemeClr>
              </a:solidFill>
              <a:ln w="19050">
                <a:noFill/>
              </a:ln>
              <a:effectLst/>
            </c:spPr>
            <c:extLst>
              <c:ext xmlns:c16="http://schemas.microsoft.com/office/drawing/2014/chart" uri="{C3380CC4-5D6E-409C-BE32-E72D297353CC}">
                <c16:uniqueId val="{00000003-67A2-422E-AA46-E22DEFED3019}"/>
              </c:ext>
            </c:extLst>
          </c:dPt>
          <c:cat>
            <c:strRef>
              <c:f>Sheet1!$A$2:$A$3</c:f>
              <c:strCache>
                <c:ptCount val="2"/>
                <c:pt idx="0">
                  <c:v>1st Qtr</c:v>
                </c:pt>
                <c:pt idx="1">
                  <c:v>2nd Qtr</c:v>
                </c:pt>
              </c:strCache>
            </c:strRef>
          </c:cat>
          <c:val>
            <c:numRef>
              <c:f>Sheet1!$B$2:$B$3</c:f>
              <c:numCache>
                <c:formatCode>General</c:formatCode>
                <c:ptCount val="2"/>
                <c:pt idx="0">
                  <c:v>65</c:v>
                </c:pt>
                <c:pt idx="1">
                  <c:v>35</c:v>
                </c:pt>
              </c:numCache>
            </c:numRef>
          </c:val>
          <c:extLst>
            <c:ext xmlns:c16="http://schemas.microsoft.com/office/drawing/2014/chart" uri="{C3380CC4-5D6E-409C-BE32-E72D297353CC}">
              <c16:uniqueId val="{00000004-67A2-422E-AA46-E22DEFED301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FFFFFF"/>
              </a:solidFill>
              <a:ln w="19050">
                <a:noFill/>
              </a:ln>
              <a:effectLst/>
            </c:spPr>
            <c:extLst>
              <c:ext xmlns:c16="http://schemas.microsoft.com/office/drawing/2014/chart" uri="{C3380CC4-5D6E-409C-BE32-E72D297353CC}">
                <c16:uniqueId val="{00000001-105F-47AA-9C55-62EFC434987C}"/>
              </c:ext>
            </c:extLst>
          </c:dPt>
          <c:dPt>
            <c:idx val="1"/>
            <c:bubble3D val="0"/>
            <c:spPr>
              <a:solidFill>
                <a:srgbClr val="C28C20">
                  <a:alpha val="66000"/>
                </a:srgbClr>
              </a:solidFill>
              <a:ln w="6350">
                <a:solidFill>
                  <a:srgbClr val="FFFFFF"/>
                </a:solidFill>
              </a:ln>
              <a:effectLst/>
            </c:spPr>
            <c:extLst>
              <c:ext xmlns:c16="http://schemas.microsoft.com/office/drawing/2014/chart" uri="{C3380CC4-5D6E-409C-BE32-E72D297353CC}">
                <c16:uniqueId val="{00000003-105F-47AA-9C55-62EFC434987C}"/>
              </c:ext>
            </c:extLst>
          </c:dPt>
          <c:cat>
            <c:strRef>
              <c:f>Sheet1!$A$2:$A$3</c:f>
              <c:strCache>
                <c:ptCount val="2"/>
                <c:pt idx="0">
                  <c:v>1st Qtr</c:v>
                </c:pt>
                <c:pt idx="1">
                  <c:v>2nd Qtr</c:v>
                </c:pt>
              </c:strCache>
            </c:strRef>
          </c:cat>
          <c:val>
            <c:numRef>
              <c:f>Sheet1!$B$2:$B$3</c:f>
              <c:numCache>
                <c:formatCode>General</c:formatCode>
                <c:ptCount val="2"/>
                <c:pt idx="0">
                  <c:v>17</c:v>
                </c:pt>
                <c:pt idx="1">
                  <c:v>83</c:v>
                </c:pt>
              </c:numCache>
            </c:numRef>
          </c:val>
          <c:extLst>
            <c:ext xmlns:c16="http://schemas.microsoft.com/office/drawing/2014/chart" uri="{C3380CC4-5D6E-409C-BE32-E72D297353CC}">
              <c16:uniqueId val="{00000004-105F-47AA-9C55-62EFC434987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solidFill>
        <a:srgbClr val="FFFFFF"/>
      </a:solidFill>
    </a:ln>
    <a:effectLst/>
  </c:spPr>
  <c:txPr>
    <a:bodyPr/>
    <a:lstStyle/>
    <a:p>
      <a:pPr>
        <a:defRPr/>
      </a:pPr>
      <a:endParaRPr lang="en-US"/>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FFFFFF"/>
              </a:solidFill>
              <a:ln w="19050">
                <a:noFill/>
              </a:ln>
              <a:effectLst/>
            </c:spPr>
            <c:extLst>
              <c:ext xmlns:c16="http://schemas.microsoft.com/office/drawing/2014/chart" uri="{C3380CC4-5D6E-409C-BE32-E72D297353CC}">
                <c16:uniqueId val="{00000001-105F-47AA-9C55-62EFC434987C}"/>
              </c:ext>
            </c:extLst>
          </c:dPt>
          <c:dPt>
            <c:idx val="1"/>
            <c:bubble3D val="0"/>
            <c:spPr>
              <a:solidFill>
                <a:srgbClr val="015899"/>
              </a:solidFill>
              <a:ln w="19050">
                <a:noFill/>
              </a:ln>
              <a:effectLst/>
            </c:spPr>
            <c:extLst>
              <c:ext xmlns:c16="http://schemas.microsoft.com/office/drawing/2014/chart" uri="{C3380CC4-5D6E-409C-BE32-E72D297353CC}">
                <c16:uniqueId val="{00000003-105F-47AA-9C55-62EFC434987C}"/>
              </c:ext>
            </c:extLst>
          </c:dPt>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105F-47AA-9C55-62EFC434987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105F-47AA-9C55-62EFC434987C}"/>
              </c:ext>
            </c:extLst>
          </c:dPt>
          <c:dPt>
            <c:idx val="1"/>
            <c:bubble3D val="0"/>
            <c:spPr>
              <a:solidFill>
                <a:srgbClr val="FFFFFF">
                  <a:alpha val="66000"/>
                </a:srgbClr>
              </a:solidFill>
              <a:ln w="6350">
                <a:solidFill>
                  <a:srgbClr val="FFFFFF"/>
                </a:solidFill>
              </a:ln>
              <a:effectLst/>
            </c:spPr>
            <c:extLst>
              <c:ext xmlns:c16="http://schemas.microsoft.com/office/drawing/2014/chart" uri="{C3380CC4-5D6E-409C-BE32-E72D297353CC}">
                <c16:uniqueId val="{00000003-105F-47AA-9C55-62EFC434987C}"/>
              </c:ext>
            </c:extLst>
          </c:dPt>
          <c:cat>
            <c:strRef>
              <c:f>Sheet1!$A$2:$A$3</c:f>
              <c:strCache>
                <c:ptCount val="2"/>
                <c:pt idx="0">
                  <c:v>1st Qtr</c:v>
                </c:pt>
                <c:pt idx="1">
                  <c:v>2nd Qtr</c:v>
                </c:pt>
              </c:strCache>
            </c:strRef>
          </c:cat>
          <c:val>
            <c:numRef>
              <c:f>Sheet1!$B$2:$B$3</c:f>
              <c:numCache>
                <c:formatCode>General</c:formatCode>
                <c:ptCount val="2"/>
                <c:pt idx="0">
                  <c:v>52</c:v>
                </c:pt>
                <c:pt idx="1">
                  <c:v>28</c:v>
                </c:pt>
              </c:numCache>
            </c:numRef>
          </c:val>
          <c:extLst>
            <c:ext xmlns:c16="http://schemas.microsoft.com/office/drawing/2014/chart" uri="{C3380CC4-5D6E-409C-BE32-E72D297353CC}">
              <c16:uniqueId val="{00000004-105F-47AA-9C55-62EFC434987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solidFill>
        <a:srgbClr val="FFFFFF"/>
      </a:solidFill>
    </a:ln>
    <a:effectLst/>
  </c:spPr>
  <c:txPr>
    <a:bodyPr/>
    <a:lstStyle/>
    <a:p>
      <a:pPr>
        <a:defRPr/>
      </a:pPr>
      <a:endParaRPr lang="en-US"/>
    </a:p>
  </c:txPr>
  <c:externalData r:id="rId4">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4C742F">
                  <a:lumMod val="60000"/>
                  <a:lumOff val="40000"/>
                </a:srgbClr>
              </a:solidFill>
              <a:ln w="19050">
                <a:noFill/>
              </a:ln>
              <a:effectLst/>
            </c:spPr>
            <c:extLst>
              <c:ext xmlns:c16="http://schemas.microsoft.com/office/drawing/2014/chart" uri="{C3380CC4-5D6E-409C-BE32-E72D297353CC}">
                <c16:uniqueId val="{00000001-105F-47AA-9C55-62EFC434987C}"/>
              </c:ext>
            </c:extLst>
          </c:dPt>
          <c:dPt>
            <c:idx val="1"/>
            <c:bubble3D val="0"/>
            <c:spPr>
              <a:solidFill>
                <a:srgbClr val="FFFFFF">
                  <a:alpha val="66000"/>
                </a:srgbClr>
              </a:solidFill>
              <a:ln w="6350">
                <a:solidFill>
                  <a:srgbClr val="FFFFFF"/>
                </a:solidFill>
              </a:ln>
              <a:effectLst/>
            </c:spPr>
            <c:extLst>
              <c:ext xmlns:c16="http://schemas.microsoft.com/office/drawing/2014/chart" uri="{C3380CC4-5D6E-409C-BE32-E72D297353CC}">
                <c16:uniqueId val="{00000003-105F-47AA-9C55-62EFC434987C}"/>
              </c:ext>
            </c:extLst>
          </c:dPt>
          <c:cat>
            <c:strRef>
              <c:f>Sheet1!$A$2:$A$3</c:f>
              <c:strCache>
                <c:ptCount val="2"/>
                <c:pt idx="0">
                  <c:v>1st Qtr</c:v>
                </c:pt>
                <c:pt idx="1">
                  <c:v>2nd Qtr</c:v>
                </c:pt>
              </c:strCache>
            </c:strRef>
          </c:cat>
          <c:val>
            <c:numRef>
              <c:f>Sheet1!$B$2:$B$3</c:f>
              <c:numCache>
                <c:formatCode>General</c:formatCode>
                <c:ptCount val="2"/>
                <c:pt idx="0">
                  <c:v>52</c:v>
                </c:pt>
                <c:pt idx="1">
                  <c:v>28</c:v>
                </c:pt>
              </c:numCache>
            </c:numRef>
          </c:val>
          <c:extLst>
            <c:ext xmlns:c16="http://schemas.microsoft.com/office/drawing/2014/chart" uri="{C3380CC4-5D6E-409C-BE32-E72D297353CC}">
              <c16:uniqueId val="{00000004-105F-47AA-9C55-62EFC434987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solidFill>
        <a:srgbClr val="FFFFFF"/>
      </a:solidFill>
    </a:ln>
    <a:effectLst/>
  </c:spPr>
  <c:txPr>
    <a:bodyPr/>
    <a:lstStyle/>
    <a:p>
      <a:pPr>
        <a:defRPr/>
      </a:pPr>
      <a:endParaRPr lang="en-US"/>
    </a:p>
  </c:txPr>
  <c:externalData r:id="rId4">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200" b="1" i="0" u="none" strike="noStrike" kern="1200" spc="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r>
              <a:rPr lang="en-US" sz="1200" b="1" dirty="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rPr>
              <a:t>Profit</a:t>
            </a:r>
          </a:p>
        </c:rich>
      </c:tx>
      <c:layout>
        <c:manualLayout>
          <c:xMode val="edge"/>
          <c:yMode val="edge"/>
          <c:x val="0.10718890907867284"/>
          <c:y val="0.1507347799252966"/>
        </c:manualLayout>
      </c:layout>
      <c:overlay val="0"/>
      <c:spPr>
        <a:noFill/>
        <a:ln>
          <a:noFill/>
        </a:ln>
        <a:effectLst/>
      </c:spPr>
      <c:txPr>
        <a:bodyPr rot="0" spcFirstLastPara="1" vertOverflow="ellipsis" vert="horz" wrap="square" anchor="ctr" anchorCtr="1"/>
        <a:lstStyle/>
        <a:p>
          <a:pPr>
            <a:defRPr sz="1200" b="1" i="0" u="none" strike="noStrike" kern="1200" spc="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title>
    <c:autoTitleDeleted val="0"/>
    <c:plotArea>
      <c:layout/>
      <c:barChart>
        <c:barDir val="col"/>
        <c:grouping val="clustered"/>
        <c:varyColors val="0"/>
        <c:ser>
          <c:idx val="0"/>
          <c:order val="0"/>
          <c:tx>
            <c:strRef>
              <c:f>Sheet1!$B$1</c:f>
              <c:strCache>
                <c:ptCount val="1"/>
                <c:pt idx="0">
                  <c:v>Revenue</c:v>
                </c:pt>
              </c:strCache>
            </c:strRef>
          </c:tx>
          <c:spPr>
            <a:solidFill>
              <a:srgbClr val="015899">
                <a:lumMod val="40000"/>
                <a:lumOff val="60000"/>
              </a:srgbClr>
            </a:soli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Sheet1!$B$2:$B$13</c:f>
              <c:numCache>
                <c:formatCode>General</c:formatCode>
                <c:ptCount val="12"/>
                <c:pt idx="0">
                  <c:v>42000</c:v>
                </c:pt>
                <c:pt idx="1">
                  <c:v>59000</c:v>
                </c:pt>
                <c:pt idx="2">
                  <c:v>59000</c:v>
                </c:pt>
                <c:pt idx="3">
                  <c:v>61000</c:v>
                </c:pt>
                <c:pt idx="4">
                  <c:v>62000</c:v>
                </c:pt>
                <c:pt idx="5">
                  <c:v>79000</c:v>
                </c:pt>
                <c:pt idx="6">
                  <c:v>81000</c:v>
                </c:pt>
                <c:pt idx="7">
                  <c:v>90000</c:v>
                </c:pt>
                <c:pt idx="8">
                  <c:v>97000</c:v>
                </c:pt>
                <c:pt idx="9">
                  <c:v>100000</c:v>
                </c:pt>
                <c:pt idx="10">
                  <c:v>105000</c:v>
                </c:pt>
                <c:pt idx="11">
                  <c:v>108000</c:v>
                </c:pt>
              </c:numCache>
            </c:numRef>
          </c:val>
          <c:extLst>
            <c:ext xmlns:c16="http://schemas.microsoft.com/office/drawing/2014/chart" uri="{C3380CC4-5D6E-409C-BE32-E72D297353CC}">
              <c16:uniqueId val="{00000000-E59F-4F52-972F-BF2CE181C8FB}"/>
            </c:ext>
          </c:extLst>
        </c:ser>
        <c:ser>
          <c:idx val="1"/>
          <c:order val="1"/>
          <c:tx>
            <c:strRef>
              <c:f>Sheet1!$C$1</c:f>
              <c:strCache>
                <c:ptCount val="1"/>
                <c:pt idx="0">
                  <c:v>Expenses</c:v>
                </c:pt>
              </c:strCache>
            </c:strRef>
          </c:tx>
          <c:spPr>
            <a:solidFill>
              <a:srgbClr val="C28C20">
                <a:lumMod val="60000"/>
                <a:lumOff val="40000"/>
              </a:srgbClr>
            </a:soli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Sept</c:v>
                </c:pt>
                <c:pt idx="9">
                  <c:v>Oct</c:v>
                </c:pt>
                <c:pt idx="10">
                  <c:v>Nov</c:v>
                </c:pt>
                <c:pt idx="11">
                  <c:v>Dec</c:v>
                </c:pt>
              </c:strCache>
            </c:strRef>
          </c:cat>
          <c:val>
            <c:numRef>
              <c:f>Sheet1!$C$2:$C$13</c:f>
              <c:numCache>
                <c:formatCode>General</c:formatCode>
                <c:ptCount val="12"/>
                <c:pt idx="0">
                  <c:v>25000</c:v>
                </c:pt>
                <c:pt idx="1">
                  <c:v>36000</c:v>
                </c:pt>
                <c:pt idx="2">
                  <c:v>41000</c:v>
                </c:pt>
                <c:pt idx="3">
                  <c:v>43000</c:v>
                </c:pt>
                <c:pt idx="4">
                  <c:v>55000</c:v>
                </c:pt>
                <c:pt idx="5">
                  <c:v>59000</c:v>
                </c:pt>
                <c:pt idx="6">
                  <c:v>59000</c:v>
                </c:pt>
                <c:pt idx="7">
                  <c:v>63000</c:v>
                </c:pt>
                <c:pt idx="8">
                  <c:v>79000</c:v>
                </c:pt>
                <c:pt idx="9">
                  <c:v>80000</c:v>
                </c:pt>
                <c:pt idx="10">
                  <c:v>90000</c:v>
                </c:pt>
                <c:pt idx="11">
                  <c:v>100000</c:v>
                </c:pt>
              </c:numCache>
            </c:numRef>
          </c:val>
          <c:extLst>
            <c:ext xmlns:c16="http://schemas.microsoft.com/office/drawing/2014/chart" uri="{C3380CC4-5D6E-409C-BE32-E72D297353CC}">
              <c16:uniqueId val="{00000001-E59F-4F52-972F-BF2CE181C8FB}"/>
            </c:ext>
          </c:extLst>
        </c:ser>
        <c:dLbls>
          <c:showLegendKey val="0"/>
          <c:showVal val="0"/>
          <c:showCatName val="0"/>
          <c:showSerName val="0"/>
          <c:showPercent val="0"/>
          <c:showBubbleSize val="0"/>
        </c:dLbls>
        <c:gapWidth val="150"/>
        <c:axId val="266841800"/>
        <c:axId val="266843440"/>
      </c:barChart>
      <c:catAx>
        <c:axId val="266841800"/>
        <c:scaling>
          <c:orientation val="minMax"/>
        </c:scaling>
        <c:delete val="0"/>
        <c:axPos val="b"/>
        <c:numFmt formatCode="General" sourceLinked="1"/>
        <c:majorTickMark val="none"/>
        <c:minorTickMark val="none"/>
        <c:tickLblPos val="nextTo"/>
        <c:spPr>
          <a:noFill/>
          <a:ln w="9525" cap="flat" cmpd="sng" algn="ctr">
            <a:solidFill>
              <a:schemeClr val="accent1">
                <a:lumMod val="60000"/>
                <a:lumOff val="40000"/>
              </a:schemeClr>
            </a:solidFill>
            <a:round/>
          </a:ln>
          <a:effectLst/>
        </c:spPr>
        <c:txPr>
          <a:bodyPr rot="-60000000" spcFirstLastPara="1" vertOverflow="ellipsis" vert="horz" wrap="square" anchor="ctr" anchorCtr="1"/>
          <a:lstStyle/>
          <a:p>
            <a:pPr>
              <a:defRPr sz="800" b="0"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266843440"/>
        <c:crosses val="autoZero"/>
        <c:auto val="1"/>
        <c:lblAlgn val="ctr"/>
        <c:lblOffset val="100"/>
        <c:noMultiLvlLbl val="0"/>
      </c:catAx>
      <c:valAx>
        <c:axId val="266843440"/>
        <c:scaling>
          <c:orientation val="minMax"/>
        </c:scaling>
        <c:delete val="0"/>
        <c:axPos val="l"/>
        <c:numFmt formatCode="General" sourceLinked="1"/>
        <c:majorTickMark val="none"/>
        <c:minorTickMark val="none"/>
        <c:tickLblPos val="nextTo"/>
        <c:spPr>
          <a:noFill/>
          <a:ln>
            <a:solidFill>
              <a:schemeClr val="accent1">
                <a:lumMod val="60000"/>
                <a:lumOff val="40000"/>
              </a:schemeClr>
            </a:solid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2668418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legend>
    <c:plotVisOnly val="1"/>
    <c:dispBlanksAs val="gap"/>
    <c:showDLblsOverMax val="0"/>
  </c:chart>
  <c:spPr>
    <a:solidFill>
      <a:srgbClr val="FFFFFF"/>
    </a:solidFill>
    <a:ln w="0">
      <a:noFill/>
    </a:ln>
    <a:effectLst/>
  </c:spPr>
  <c:txPr>
    <a:bodyPr/>
    <a:lstStyle/>
    <a:p>
      <a:pPr>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Sheet1!$B$1</c:f>
              <c:strCache>
                <c:ptCount val="1"/>
                <c:pt idx="0">
                  <c:v>Financial Losses  ('000$)</c:v>
                </c:pt>
              </c:strCache>
            </c:strRef>
          </c:tx>
          <c:spPr>
            <a:solidFill>
              <a:srgbClr val="015899">
                <a:lumMod val="20000"/>
                <a:lumOff val="80000"/>
              </a:srgbClr>
            </a:solidFill>
            <a:ln>
              <a:solidFill>
                <a:srgbClr val="015899"/>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65000"/>
                        <a:lumOff val="3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dk1">
                          <a:lumMod val="35000"/>
                          <a:lumOff val="65000"/>
                        </a:schemeClr>
                      </a:solidFill>
                      <a:round/>
                    </a:ln>
                    <a:effectLst/>
                  </c:spPr>
                </c15:leaderLines>
              </c:ext>
            </c:extLst>
          </c:dLbls>
          <c:cat>
            <c:strRef>
              <c:f>Sheet1!$A$2:$A$5</c:f>
              <c:strCache>
                <c:ptCount val="4"/>
                <c:pt idx="0">
                  <c:v>Q1</c:v>
                </c:pt>
                <c:pt idx="1">
                  <c:v>Q4</c:v>
                </c:pt>
                <c:pt idx="2">
                  <c:v>Q3</c:v>
                </c:pt>
                <c:pt idx="3">
                  <c:v>Q4</c:v>
                </c:pt>
              </c:strCache>
            </c:strRef>
          </c:cat>
          <c:val>
            <c:numRef>
              <c:f>Sheet1!$B$2:$B$5</c:f>
              <c:numCache>
                <c:formatCode>#,##0</c:formatCode>
                <c:ptCount val="4"/>
                <c:pt idx="0">
                  <c:v>350</c:v>
                </c:pt>
                <c:pt idx="1">
                  <c:v>375</c:v>
                </c:pt>
                <c:pt idx="2">
                  <c:v>485</c:v>
                </c:pt>
                <c:pt idx="3">
                  <c:v>525</c:v>
                </c:pt>
              </c:numCache>
            </c:numRef>
          </c:val>
          <c:extLst>
            <c:ext xmlns:c16="http://schemas.microsoft.com/office/drawing/2014/chart" uri="{C3380CC4-5D6E-409C-BE32-E72D297353CC}">
              <c16:uniqueId val="{00000000-0CA5-4BA8-B0AE-E19B0EFF6917}"/>
            </c:ext>
          </c:extLst>
        </c:ser>
        <c:dLbls>
          <c:showLegendKey val="0"/>
          <c:showVal val="0"/>
          <c:showCatName val="0"/>
          <c:showSerName val="0"/>
          <c:showPercent val="0"/>
          <c:showBubbleSize val="0"/>
        </c:dLbls>
        <c:gapWidth val="150"/>
        <c:axId val="386498816"/>
        <c:axId val="386502736"/>
      </c:barChart>
      <c:catAx>
        <c:axId val="386498816"/>
        <c:scaling>
          <c:orientation val="minMax"/>
        </c:scaling>
        <c:delete val="0"/>
        <c:axPos val="b"/>
        <c:numFmt formatCode="General" sourceLinked="1"/>
        <c:majorTickMark val="none"/>
        <c:minorTickMark val="none"/>
        <c:tickLblPos val="nextTo"/>
        <c:spPr>
          <a:noFill/>
          <a:ln w="0" cap="flat" cmpd="sng" algn="ctr">
            <a:solidFill>
              <a:schemeClr val="accent1">
                <a:lumMod val="40000"/>
                <a:lumOff val="60000"/>
              </a:schemeClr>
            </a:solidFill>
            <a:round/>
          </a:ln>
          <a:effectLst/>
        </c:spPr>
        <c:txPr>
          <a:bodyPr rot="-60000000" spcFirstLastPara="1" vertOverflow="ellipsis" vert="horz" wrap="square" anchor="ctr" anchorCtr="1"/>
          <a:lstStyle/>
          <a:p>
            <a:pPr>
              <a:defRPr sz="1197" b="0" i="0" u="none" strike="noStrike" kern="1200" cap="none" spc="0" normalizeH="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386502736"/>
        <c:crosses val="autoZero"/>
        <c:auto val="1"/>
        <c:lblAlgn val="ctr"/>
        <c:lblOffset val="100"/>
        <c:noMultiLvlLbl val="0"/>
      </c:catAx>
      <c:valAx>
        <c:axId val="386502736"/>
        <c:scaling>
          <c:orientation val="minMax"/>
        </c:scaling>
        <c:delete val="0"/>
        <c:axPos val="l"/>
        <c:numFmt formatCode="#,##0" sourceLinked="1"/>
        <c:majorTickMark val="none"/>
        <c:minorTickMark val="none"/>
        <c:tickLblPos val="nextTo"/>
        <c:spPr>
          <a:noFill/>
          <a:ln w="0">
            <a:solidFill>
              <a:schemeClr val="accent1">
                <a:lumMod val="40000"/>
                <a:lumOff val="60000"/>
              </a:schemeClr>
            </a:solidFill>
          </a:ln>
          <a:effectLst/>
        </c:spPr>
        <c:txPr>
          <a:bodyPr rot="-60000000" spcFirstLastPara="1" vertOverflow="ellipsis" vert="horz" wrap="square" anchor="ctr" anchorCtr="1"/>
          <a:lstStyle/>
          <a:p>
            <a:pPr>
              <a:defRPr sz="1197" b="0"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386498816"/>
        <c:crosses val="autoZero"/>
        <c:crossBetween val="between"/>
      </c:valAx>
      <c:spPr>
        <a:noFill/>
        <a:ln>
          <a:noFill/>
        </a:ln>
        <a:effectLst/>
      </c:spPr>
    </c:plotArea>
    <c:plotVisOnly val="1"/>
    <c:dispBlanksAs val="gap"/>
    <c:showDLblsOverMax val="0"/>
  </c:chart>
  <c:spPr>
    <a:noFill/>
    <a:ln w="0" cap="flat" cmpd="sng" algn="ctr">
      <a:noFill/>
      <a:round/>
    </a:ln>
    <a:effectLst/>
  </c:spPr>
  <c:txPr>
    <a:bodyPr/>
    <a:lstStyle/>
    <a:p>
      <a:pPr>
        <a:defRPr/>
      </a:pPr>
      <a:endParaRPr lang="en-US"/>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lumMod val="40000"/>
                  <a:lumOff val="60000"/>
                </a:srgbClr>
              </a:solidFill>
              <a:ln w="19050">
                <a:noFill/>
              </a:ln>
              <a:effectLst/>
            </c:spPr>
            <c:extLst>
              <c:ext xmlns:c16="http://schemas.microsoft.com/office/drawing/2014/chart" uri="{C3380CC4-5D6E-409C-BE32-E72D297353CC}">
                <c16:uniqueId val="{00000001-98B3-4F30-A57F-4EE93836A202}"/>
              </c:ext>
            </c:extLst>
          </c:dPt>
          <c:dPt>
            <c:idx val="1"/>
            <c:bubble3D val="0"/>
            <c:spPr>
              <a:noFill/>
              <a:ln w="19050">
                <a:noFill/>
              </a:ln>
              <a:effectLst/>
            </c:spPr>
            <c:extLst>
              <c:ext xmlns:c16="http://schemas.microsoft.com/office/drawing/2014/chart" uri="{C3380CC4-5D6E-409C-BE32-E72D297353CC}">
                <c16:uniqueId val="{00000003-98B3-4F30-A57F-4EE93836A202}"/>
              </c:ext>
            </c:extLst>
          </c:dPt>
          <c:cat>
            <c:strRef>
              <c:f>Sheet1!$A$2:$A$3</c:f>
              <c:strCache>
                <c:ptCount val="2"/>
                <c:pt idx="0">
                  <c:v>1st Qtr</c:v>
                </c:pt>
                <c:pt idx="1">
                  <c:v>2nd Qtr</c:v>
                </c:pt>
              </c:strCache>
            </c:strRef>
          </c:cat>
          <c:val>
            <c:numRef>
              <c:f>Sheet1!$B$2:$B$3</c:f>
              <c:numCache>
                <c:formatCode>General</c:formatCode>
                <c:ptCount val="2"/>
                <c:pt idx="0">
                  <c:v>109</c:v>
                </c:pt>
                <c:pt idx="1">
                  <c:v>91</c:v>
                </c:pt>
              </c:numCache>
            </c:numRef>
          </c:val>
          <c:extLst>
            <c:ext xmlns:c16="http://schemas.microsoft.com/office/drawing/2014/chart" uri="{C3380CC4-5D6E-409C-BE32-E72D297353CC}">
              <c16:uniqueId val="{00000004-98B3-4F30-A57F-4EE93836A202}"/>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lumMod val="60000"/>
                  <a:lumOff val="40000"/>
                </a:schemeClr>
              </a:solidFill>
              <a:ln w="19050">
                <a:noFill/>
              </a:ln>
              <a:effectLst/>
            </c:spPr>
            <c:extLst>
              <c:ext xmlns:c16="http://schemas.microsoft.com/office/drawing/2014/chart" uri="{C3380CC4-5D6E-409C-BE32-E72D297353CC}">
                <c16:uniqueId val="{00000001-A2C6-44D6-B8D3-13AA72BFC747}"/>
              </c:ext>
            </c:extLst>
          </c:dPt>
          <c:dPt>
            <c:idx val="1"/>
            <c:bubble3D val="0"/>
            <c:spPr>
              <a:solidFill>
                <a:schemeClr val="bg2">
                  <a:lumMod val="95000"/>
                </a:schemeClr>
              </a:solidFill>
              <a:ln w="19050">
                <a:noFill/>
              </a:ln>
              <a:effectLst/>
            </c:spPr>
            <c:extLst>
              <c:ext xmlns:c16="http://schemas.microsoft.com/office/drawing/2014/chart" uri="{C3380CC4-5D6E-409C-BE32-E72D297353CC}">
                <c16:uniqueId val="{00000003-A2C6-44D6-B8D3-13AA72BFC747}"/>
              </c:ext>
            </c:extLst>
          </c:dPt>
          <c:dPt>
            <c:idx val="2"/>
            <c:bubble3D val="0"/>
            <c:spPr>
              <a:noFill/>
              <a:ln w="19050">
                <a:noFill/>
              </a:ln>
              <a:effectLst/>
            </c:spPr>
            <c:extLst>
              <c:ext xmlns:c16="http://schemas.microsoft.com/office/drawing/2014/chart" uri="{C3380CC4-5D6E-409C-BE32-E72D297353CC}">
                <c16:uniqueId val="{00000005-A2C6-44D6-B8D3-13AA72BFC747}"/>
              </c:ext>
            </c:extLst>
          </c:dPt>
          <c:cat>
            <c:strRef>
              <c:f>Sheet1!$A$2:$A$4</c:f>
              <c:strCache>
                <c:ptCount val="3"/>
                <c:pt idx="0">
                  <c:v>1st Qtr</c:v>
                </c:pt>
                <c:pt idx="1">
                  <c:v>2nd Qtr</c:v>
                </c:pt>
                <c:pt idx="2">
                  <c:v>3rd Qtr</c:v>
                </c:pt>
              </c:strCache>
            </c:strRef>
          </c:cat>
          <c:val>
            <c:numRef>
              <c:f>Sheet1!$B$2:$B$4</c:f>
              <c:numCache>
                <c:formatCode>General</c:formatCode>
                <c:ptCount val="3"/>
                <c:pt idx="0">
                  <c:v>91</c:v>
                </c:pt>
                <c:pt idx="1">
                  <c:v>9</c:v>
                </c:pt>
                <c:pt idx="2">
                  <c:v>50</c:v>
                </c:pt>
              </c:numCache>
            </c:numRef>
          </c:val>
          <c:extLst>
            <c:ext xmlns:c16="http://schemas.microsoft.com/office/drawing/2014/chart" uri="{C3380CC4-5D6E-409C-BE32-E72D297353CC}">
              <c16:uniqueId val="{00000006-A2C6-44D6-B8D3-13AA72BFC747}"/>
            </c:ext>
          </c:extLst>
        </c:ser>
        <c:dLbls>
          <c:showLegendKey val="0"/>
          <c:showVal val="0"/>
          <c:showCatName val="0"/>
          <c:showSerName val="0"/>
          <c:showPercent val="0"/>
          <c:showBubbleSize val="0"/>
          <c:showLeaderLines val="1"/>
        </c:dLbls>
        <c:firstSliceAng val="240"/>
        <c:holeSize val="80"/>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Sheet1!$F$1</c:f>
              <c:strCache>
                <c:ptCount val="1"/>
              </c:strCache>
            </c:strRef>
          </c:tx>
          <c:spPr>
            <a:ln>
              <a:noFill/>
            </a:ln>
          </c:spPr>
          <c:dPt>
            <c:idx val="0"/>
            <c:bubble3D val="0"/>
            <c:spPr>
              <a:noFill/>
              <a:ln w="19050">
                <a:noFill/>
              </a:ln>
              <a:effectLst/>
            </c:spPr>
            <c:extLst>
              <c:ext xmlns:c16="http://schemas.microsoft.com/office/drawing/2014/chart" uri="{C3380CC4-5D6E-409C-BE32-E72D297353CC}">
                <c16:uniqueId val="{00000001-CBFF-4582-A249-C3F7DD29CF56}"/>
              </c:ext>
            </c:extLst>
          </c:dPt>
          <c:dPt>
            <c:idx val="1"/>
            <c:bubble3D val="0"/>
            <c:spPr>
              <a:solidFill>
                <a:schemeClr val="tx2">
                  <a:lumMod val="75000"/>
                  <a:lumOff val="25000"/>
                </a:schemeClr>
              </a:solidFill>
              <a:ln w="19050">
                <a:noFill/>
              </a:ln>
              <a:effectLst/>
            </c:spPr>
            <c:extLst>
              <c:ext xmlns:c16="http://schemas.microsoft.com/office/drawing/2014/chart" uri="{C3380CC4-5D6E-409C-BE32-E72D297353CC}">
                <c16:uniqueId val="{00000003-CBFF-4582-A249-C3F7DD29CF56}"/>
              </c:ext>
            </c:extLst>
          </c:dPt>
          <c:dPt>
            <c:idx val="2"/>
            <c:bubble3D val="0"/>
            <c:spPr>
              <a:noFill/>
              <a:ln w="19050">
                <a:noFill/>
              </a:ln>
              <a:effectLst/>
            </c:spPr>
            <c:extLst>
              <c:ext xmlns:c16="http://schemas.microsoft.com/office/drawing/2014/chart" uri="{C3380CC4-5D6E-409C-BE32-E72D297353CC}">
                <c16:uniqueId val="{00000005-CBFF-4582-A249-C3F7DD29CF56}"/>
              </c:ext>
            </c:extLst>
          </c:dPt>
          <c:cat>
            <c:numRef>
              <c:f>Sheet1!$A$2:$A$4</c:f>
              <c:numCache>
                <c:formatCode>General</c:formatCode>
                <c:ptCount val="3"/>
              </c:numCache>
            </c:numRef>
          </c:cat>
          <c:val>
            <c:numRef>
              <c:f>Sheet1!$F$2:$F$4</c:f>
              <c:numCache>
                <c:formatCode>General</c:formatCode>
                <c:ptCount val="3"/>
                <c:pt idx="0">
                  <c:v>91</c:v>
                </c:pt>
                <c:pt idx="1">
                  <c:v>2</c:v>
                </c:pt>
                <c:pt idx="2">
                  <c:v>57</c:v>
                </c:pt>
              </c:numCache>
            </c:numRef>
          </c:val>
          <c:extLst>
            <c:ext xmlns:c16="http://schemas.microsoft.com/office/drawing/2014/chart" uri="{C3380CC4-5D6E-409C-BE32-E72D297353CC}">
              <c16:uniqueId val="{00000006-CBFF-4582-A249-C3F7DD29CF56}"/>
            </c:ext>
          </c:extLst>
        </c:ser>
        <c:dLbls>
          <c:showLegendKey val="0"/>
          <c:showVal val="0"/>
          <c:showCatName val="0"/>
          <c:showSerName val="0"/>
          <c:showPercent val="0"/>
          <c:showBubbleSize val="0"/>
          <c:showLeaderLines val="1"/>
        </c:dLbls>
        <c:firstSliceAng val="24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explosion val="2"/>
          <c:dPt>
            <c:idx val="0"/>
            <c:bubble3D val="0"/>
            <c:spPr>
              <a:solidFill>
                <a:srgbClr val="4C742F">
                  <a:lumMod val="40000"/>
                  <a:lumOff val="60000"/>
                </a:srgbClr>
              </a:solidFill>
              <a:ln w="19050">
                <a:noFill/>
              </a:ln>
              <a:effectLst/>
            </c:spPr>
            <c:extLst>
              <c:ext xmlns:c16="http://schemas.microsoft.com/office/drawing/2014/chart" uri="{C3380CC4-5D6E-409C-BE32-E72D297353CC}">
                <c16:uniqueId val="{00000001-D1CC-4ED0-88D8-C12394D9C57B}"/>
              </c:ext>
            </c:extLst>
          </c:dPt>
          <c:dPt>
            <c:idx val="1"/>
            <c:bubble3D val="0"/>
            <c:spPr>
              <a:noFill/>
              <a:ln w="19050">
                <a:noFill/>
              </a:ln>
              <a:effectLst/>
            </c:spPr>
            <c:extLst>
              <c:ext xmlns:c16="http://schemas.microsoft.com/office/drawing/2014/chart" uri="{C3380CC4-5D6E-409C-BE32-E72D297353CC}">
                <c16:uniqueId val="{00000003-D1CC-4ED0-88D8-C12394D9C57B}"/>
              </c:ext>
            </c:extLst>
          </c:dPt>
          <c:cat>
            <c:strRef>
              <c:f>Sheet1!$A$2:$A$3</c:f>
              <c:strCache>
                <c:ptCount val="2"/>
                <c:pt idx="0">
                  <c:v>1st Qtr</c:v>
                </c:pt>
                <c:pt idx="1">
                  <c:v>2nd Qtr</c:v>
                </c:pt>
              </c:strCache>
            </c:strRef>
          </c:cat>
          <c:val>
            <c:numRef>
              <c:f>Sheet1!$B$2:$B$3</c:f>
              <c:numCache>
                <c:formatCode>General</c:formatCode>
                <c:ptCount val="2"/>
                <c:pt idx="0">
                  <c:v>349</c:v>
                </c:pt>
                <c:pt idx="1">
                  <c:v>151</c:v>
                </c:pt>
              </c:numCache>
            </c:numRef>
          </c:val>
          <c:extLst>
            <c:ext xmlns:c16="http://schemas.microsoft.com/office/drawing/2014/chart" uri="{C3380CC4-5D6E-409C-BE32-E72D297353CC}">
              <c16:uniqueId val="{00000004-D1CC-4ED0-88D8-C12394D9C57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100" b="1" i="0" u="none" strike="noStrike" kern="1200" spc="0" baseline="0">
                <a:solidFill>
                  <a:schemeClr val="tx1">
                    <a:lumMod val="85000"/>
                    <a:lumOff val="15000"/>
                  </a:schemeClr>
                </a:solidFill>
                <a:latin typeface="Cambria" panose="02040503050406030204" pitchFamily="18" charset="0"/>
                <a:ea typeface="Cambria" panose="02040503050406030204" pitchFamily="18" charset="0"/>
                <a:cs typeface="+mn-cs"/>
              </a:defRPr>
            </a:pPr>
            <a:r>
              <a:rPr lang="en-US" sz="1100" b="1" i="0" u="none" strike="noStrike" kern="1200" spc="0" baseline="0" dirty="0">
                <a:solidFill>
                  <a:schemeClr val="tx1">
                    <a:lumMod val="85000"/>
                    <a:lumOff val="15000"/>
                  </a:schemeClr>
                </a:solidFill>
                <a:latin typeface="Cambria" panose="02040503050406030204" pitchFamily="18" charset="0"/>
                <a:ea typeface="Cambria" panose="02040503050406030204" pitchFamily="18" charset="0"/>
                <a:cs typeface="Arial" panose="020B0604020202020204" pitchFamily="34" charset="0"/>
              </a:rPr>
              <a:t>Profitability Ratio </a:t>
            </a:r>
          </a:p>
        </c:rich>
      </c:tx>
      <c:layout>
        <c:manualLayout>
          <c:xMode val="edge"/>
          <c:yMode val="edge"/>
          <c:x val="0.36986268173985604"/>
          <c:y val="0"/>
        </c:manualLayout>
      </c:layout>
      <c:overlay val="0"/>
      <c:spPr>
        <a:noFill/>
        <a:ln>
          <a:noFill/>
        </a:ln>
        <a:effectLst/>
      </c:spPr>
      <c:txPr>
        <a:bodyPr rot="0" spcFirstLastPara="1" vertOverflow="ellipsis" vert="horz" wrap="square" anchor="ctr" anchorCtr="1"/>
        <a:lstStyle/>
        <a:p>
          <a:pPr>
            <a:defRPr sz="1100" b="1" i="0" u="none" strike="noStrike" kern="1200" spc="0" baseline="0">
              <a:solidFill>
                <a:schemeClr val="tx1">
                  <a:lumMod val="85000"/>
                  <a:lumOff val="15000"/>
                </a:schemeClr>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11447708976070975"/>
          <c:y val="0.29434809572854026"/>
          <c:w val="0.59064159606145727"/>
          <c:h val="0.60895710820957505"/>
        </c:manualLayout>
      </c:layout>
      <c:lineChart>
        <c:grouping val="standard"/>
        <c:varyColors val="0"/>
        <c:ser>
          <c:idx val="0"/>
          <c:order val="0"/>
          <c:tx>
            <c:strRef>
              <c:f>Sheet1!$B$1</c:f>
              <c:strCache>
                <c:ptCount val="1"/>
                <c:pt idx="0">
                  <c:v>Profit after tax</c:v>
                </c:pt>
              </c:strCache>
            </c:strRef>
          </c:tx>
          <c:spPr>
            <a:ln w="12700" cap="rnd">
              <a:solidFill>
                <a:srgbClr val="292C9F"/>
              </a:solidFill>
              <a:round/>
            </a:ln>
            <a:effectLst/>
          </c:spPr>
          <c:marker>
            <c:symbol val="circle"/>
            <c:size val="5"/>
            <c:spPr>
              <a:solidFill>
                <a:schemeClr val="accent3"/>
              </a:solidFill>
              <a:ln w="0">
                <a:solidFill>
                  <a:srgbClr val="292C9F"/>
                </a:solidFill>
              </a:ln>
              <a:effectLst/>
            </c:spPr>
          </c:marker>
          <c:dLbls>
            <c:dLbl>
              <c:idx val="0"/>
              <c:layout>
                <c:manualLayout>
                  <c:x val="-6.6952855773307132E-2"/>
                  <c:y val="-3.599654780333451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9D3-4D37-97F7-B749373B19C1}"/>
                </c:ext>
              </c:extLst>
            </c:dLbl>
            <c:dLbl>
              <c:idx val="1"/>
              <c:layout>
                <c:manualLayout>
                  <c:x val="-5.9683127307029946E-2"/>
                  <c:y val="-7.775168842555173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9D3-4D37-97F7-B749373B19C1}"/>
                </c:ext>
              </c:extLst>
            </c:dLbl>
            <c:dLbl>
              <c:idx val="2"/>
              <c:layout>
                <c:manualLayout>
                  <c:x val="-6.486682515095285E-2"/>
                  <c:y val="-6.3833308218146076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9D3-4D37-97F7-B749373B19C1}"/>
                </c:ext>
              </c:extLst>
            </c:dLbl>
            <c:dLbl>
              <c:idx val="3"/>
              <c:layout>
                <c:manualLayout>
                  <c:x val="-6.6952855773307104E-2"/>
                  <c:y val="-4.295573790703727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9D3-4D37-97F7-B749373B19C1}"/>
                </c:ext>
              </c:extLst>
            </c:dLbl>
            <c:dLbl>
              <c:idx val="4"/>
              <c:layout>
                <c:manualLayout>
                  <c:x val="-6.1758698358729935E-2"/>
                  <c:y val="-4.2955737907037404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9D3-4D37-97F7-B749373B19C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14.1</c:v>
                </c:pt>
                <c:pt idx="1">
                  <c:v>0.5</c:v>
                </c:pt>
                <c:pt idx="2">
                  <c:v>-2.2000000000000002</c:v>
                </c:pt>
                <c:pt idx="3">
                  <c:v>12.3</c:v>
                </c:pt>
                <c:pt idx="4">
                  <c:v>7.2</c:v>
                </c:pt>
              </c:numCache>
            </c:numRef>
          </c:val>
          <c:smooth val="0"/>
          <c:extLst>
            <c:ext xmlns:c16="http://schemas.microsoft.com/office/drawing/2014/chart" uri="{C3380CC4-5D6E-409C-BE32-E72D297353CC}">
              <c16:uniqueId val="{00000005-D9D3-4D37-97F7-B749373B19C1}"/>
            </c:ext>
          </c:extLst>
        </c:ser>
        <c:ser>
          <c:idx val="1"/>
          <c:order val="1"/>
          <c:tx>
            <c:strRef>
              <c:f>Sheet1!$C$1</c:f>
              <c:strCache>
                <c:ptCount val="1"/>
                <c:pt idx="0">
                  <c:v>ROTA</c:v>
                </c:pt>
              </c:strCache>
            </c:strRef>
          </c:tx>
          <c:spPr>
            <a:ln w="12700" cap="rnd">
              <a:solidFill>
                <a:srgbClr val="C28C20"/>
              </a:solidFill>
              <a:round/>
            </a:ln>
            <a:effectLst/>
          </c:spPr>
          <c:marker>
            <c:symbol val="circle"/>
            <c:size val="5"/>
            <c:spPr>
              <a:solidFill>
                <a:schemeClr val="accent3"/>
              </a:solidFill>
              <a:ln w="0">
                <a:solidFill>
                  <a:srgbClr val="C28C20"/>
                </a:solidFill>
              </a:ln>
              <a:effectLst/>
            </c:spPr>
          </c:marker>
          <c:dLbls>
            <c:dLbl>
              <c:idx val="0"/>
              <c:layout>
                <c:manualLayout>
                  <c:x val="-1.4901292704874388E-2"/>
                  <c:y val="-6.7852103511103323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D9D3-4D37-97F7-B749373B19C1}"/>
                </c:ext>
              </c:extLst>
            </c:dLbl>
            <c:dLbl>
              <c:idx val="1"/>
              <c:layout>
                <c:manualLayout>
                  <c:x val="-4.0465463968576837E-3"/>
                  <c:y val="-3.305615299258873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D9D3-4D37-97F7-B749373B19C1}"/>
                </c:ext>
              </c:extLst>
            </c:dLbl>
            <c:dLbl>
              <c:idx val="2"/>
              <c:layout>
                <c:manualLayout>
                  <c:x val="-1.2548543030837103E-2"/>
                  <c:y val="-9.568886392591476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D9D3-4D37-97F7-B749373B19C1}"/>
                </c:ext>
              </c:extLst>
            </c:dLbl>
            <c:dLbl>
              <c:idx val="3"/>
              <c:layout>
                <c:manualLayout>
                  <c:x val="-1.6183897556350121E-2"/>
                  <c:y val="-8.1770483718508979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D9D3-4D37-97F7-B749373B19C1}"/>
                </c:ext>
              </c:extLst>
            </c:dLbl>
            <c:dLbl>
              <c:idx val="4"/>
              <c:layout>
                <c:manualLayout>
                  <c:x val="-3.6180308616169383E-3"/>
                  <c:y val="-4.69745331999945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D9D3-4D37-97F7-B749373B19C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2017</c:v>
                </c:pt>
                <c:pt idx="1">
                  <c:v>2018</c:v>
                </c:pt>
                <c:pt idx="2">
                  <c:v>2019</c:v>
                </c:pt>
                <c:pt idx="3">
                  <c:v>2020</c:v>
                </c:pt>
                <c:pt idx="4">
                  <c:v>2021</c:v>
                </c:pt>
              </c:numCache>
            </c:numRef>
          </c:cat>
          <c:val>
            <c:numRef>
              <c:f>Sheet1!$C$2:$C$6</c:f>
              <c:numCache>
                <c:formatCode>General</c:formatCode>
                <c:ptCount val="5"/>
                <c:pt idx="0">
                  <c:v>18.7</c:v>
                </c:pt>
                <c:pt idx="1">
                  <c:v>0.3</c:v>
                </c:pt>
                <c:pt idx="2">
                  <c:v>-3.5</c:v>
                </c:pt>
                <c:pt idx="3">
                  <c:v>11.3</c:v>
                </c:pt>
                <c:pt idx="4">
                  <c:v>3.1</c:v>
                </c:pt>
              </c:numCache>
            </c:numRef>
          </c:val>
          <c:smooth val="0"/>
          <c:extLst>
            <c:ext xmlns:c16="http://schemas.microsoft.com/office/drawing/2014/chart" uri="{C3380CC4-5D6E-409C-BE32-E72D297353CC}">
              <c16:uniqueId val="{0000000B-D9D3-4D37-97F7-B749373B19C1}"/>
            </c:ext>
          </c:extLst>
        </c:ser>
        <c:ser>
          <c:idx val="2"/>
          <c:order val="2"/>
          <c:tx>
            <c:strRef>
              <c:f>Sheet1!$D$1</c:f>
              <c:strCache>
                <c:ptCount val="1"/>
                <c:pt idx="0">
                  <c:v>ROE</c:v>
                </c:pt>
              </c:strCache>
            </c:strRef>
          </c:tx>
          <c:spPr>
            <a:ln w="12700" cap="rnd">
              <a:solidFill>
                <a:srgbClr val="015899"/>
              </a:solidFill>
              <a:round/>
            </a:ln>
            <a:effectLst/>
          </c:spPr>
          <c:marker>
            <c:symbol val="circle"/>
            <c:size val="5"/>
            <c:spPr>
              <a:solidFill>
                <a:schemeClr val="accent3"/>
              </a:solidFill>
              <a:ln w="0">
                <a:solidFill>
                  <a:srgbClr val="015899"/>
                </a:solidFill>
              </a:ln>
              <a:effectLst/>
            </c:spPr>
          </c:marker>
          <c:dLbls>
            <c:dLbl>
              <c:idx val="4"/>
              <c:layout>
                <c:manualLayout>
                  <c:x val="-3.1258100038602507E-2"/>
                  <c:y val="-9.5688863925914761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D9D3-4D37-97F7-B749373B19C1}"/>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2017</c:v>
                </c:pt>
                <c:pt idx="1">
                  <c:v>2018</c:v>
                </c:pt>
                <c:pt idx="2">
                  <c:v>2019</c:v>
                </c:pt>
                <c:pt idx="3">
                  <c:v>2020</c:v>
                </c:pt>
                <c:pt idx="4">
                  <c:v>2021</c:v>
                </c:pt>
              </c:numCache>
            </c:numRef>
          </c:cat>
          <c:val>
            <c:numRef>
              <c:f>Sheet1!$D$2:$D$6</c:f>
              <c:numCache>
                <c:formatCode>General</c:formatCode>
                <c:ptCount val="5"/>
                <c:pt idx="0">
                  <c:v>106</c:v>
                </c:pt>
                <c:pt idx="1">
                  <c:v>12</c:v>
                </c:pt>
                <c:pt idx="2">
                  <c:v>64.400000000000006</c:v>
                </c:pt>
                <c:pt idx="3">
                  <c:v>69.3</c:v>
                </c:pt>
                <c:pt idx="4">
                  <c:v>13</c:v>
                </c:pt>
              </c:numCache>
            </c:numRef>
          </c:val>
          <c:smooth val="0"/>
          <c:extLst>
            <c:ext xmlns:c16="http://schemas.microsoft.com/office/drawing/2014/chart" uri="{C3380CC4-5D6E-409C-BE32-E72D297353CC}">
              <c16:uniqueId val="{0000000D-D9D3-4D37-97F7-B749373B19C1}"/>
            </c:ext>
          </c:extLst>
        </c:ser>
        <c:dLbls>
          <c:dLblPos val="t"/>
          <c:showLegendKey val="0"/>
          <c:showVal val="1"/>
          <c:showCatName val="0"/>
          <c:showSerName val="0"/>
          <c:showPercent val="0"/>
          <c:showBubbleSize val="0"/>
        </c:dLbls>
        <c:marker val="1"/>
        <c:smooth val="0"/>
        <c:axId val="496441352"/>
        <c:axId val="496444304"/>
      </c:lineChart>
      <c:catAx>
        <c:axId val="496441352"/>
        <c:scaling>
          <c:orientation val="minMax"/>
        </c:scaling>
        <c:delete val="0"/>
        <c:axPos val="b"/>
        <c:numFmt formatCode="General" sourceLinked="1"/>
        <c:majorTickMark val="none"/>
        <c:minorTickMark val="none"/>
        <c:tickLblPos val="nextTo"/>
        <c:spPr>
          <a:noFill/>
          <a:ln w="0" cap="flat" cmpd="sng" algn="ctr">
            <a:solidFill>
              <a:schemeClr val="accent1">
                <a:lumMod val="40000"/>
                <a:lumOff val="60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96444304"/>
        <c:crosses val="autoZero"/>
        <c:auto val="1"/>
        <c:lblAlgn val="ctr"/>
        <c:lblOffset val="100"/>
        <c:noMultiLvlLbl val="0"/>
      </c:catAx>
      <c:valAx>
        <c:axId val="496444304"/>
        <c:scaling>
          <c:orientation val="minMax"/>
        </c:scaling>
        <c:delete val="0"/>
        <c:axPos val="l"/>
        <c:numFmt formatCode="General\%" sourceLinked="0"/>
        <c:majorTickMark val="none"/>
        <c:minorTickMark val="none"/>
        <c:tickLblPos val="nextTo"/>
        <c:spPr>
          <a:noFill/>
          <a:ln w="0">
            <a:solidFill>
              <a:schemeClr val="accent1">
                <a:lumMod val="40000"/>
                <a:lumOff val="60000"/>
              </a:schemeClr>
            </a:solid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9644135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8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legend>
    <c:plotVisOnly val="1"/>
    <c:dispBlanksAs val="gap"/>
    <c:showDLblsOverMax val="0"/>
  </c:chart>
  <c:spPr>
    <a:noFill/>
    <a:ln w="0">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lgn="ctr" rtl="0">
              <a:defRPr sz="1100" b="1" i="0" u="none" strike="noStrike" kern="1200" spc="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r>
              <a:rPr lang="en-US" sz="1100" b="1" i="0" u="none" strike="noStrike" kern="1200" spc="0" baseline="0" dirty="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rPr>
              <a:t>Asset Management Ratio </a:t>
            </a:r>
          </a:p>
        </c:rich>
      </c:tx>
      <c:layout>
        <c:manualLayout>
          <c:xMode val="edge"/>
          <c:yMode val="edge"/>
          <c:x val="0.3029931810324849"/>
          <c:y val="6.9617193144405794E-3"/>
        </c:manualLayout>
      </c:layout>
      <c:overlay val="0"/>
      <c:spPr>
        <a:noFill/>
        <a:ln>
          <a:noFill/>
        </a:ln>
        <a:effectLst/>
      </c:spPr>
      <c:txPr>
        <a:bodyPr rot="0" spcFirstLastPara="1" vertOverflow="ellipsis" vert="horz" wrap="square" anchor="ctr" anchorCtr="1"/>
        <a:lstStyle/>
        <a:p>
          <a:pPr algn="ctr" rtl="0">
            <a:defRPr sz="1100" b="1" i="0" u="none" strike="noStrike" kern="1200" spc="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title>
    <c:autoTitleDeleted val="0"/>
    <c:plotArea>
      <c:layout/>
      <c:barChart>
        <c:barDir val="col"/>
        <c:grouping val="clustered"/>
        <c:varyColors val="0"/>
        <c:ser>
          <c:idx val="0"/>
          <c:order val="0"/>
          <c:tx>
            <c:strRef>
              <c:f>Sheet1!$B$1</c:f>
              <c:strCache>
                <c:ptCount val="1"/>
                <c:pt idx="0">
                  <c:v>Debtors days</c:v>
                </c:pt>
              </c:strCache>
            </c:strRef>
          </c:tx>
          <c:spPr>
            <a:solidFill>
              <a:srgbClr val="015899">
                <a:lumMod val="20000"/>
                <a:lumOff val="80000"/>
              </a:srgbClr>
            </a:solidFill>
            <a:ln>
              <a:solidFill>
                <a:srgbClr val="015899"/>
              </a:solidFill>
            </a:ln>
            <a:effectLst/>
          </c:spPr>
          <c:invertIfNegative val="0"/>
          <c:dLbls>
            <c:dLbl>
              <c:idx val="0"/>
              <c:layout>
                <c:manualLayout>
                  <c:x val="-1.2460079100244935E-2"/>
                  <c:y val="6.961719314440579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5C2-458E-9F37-C596802DA57D}"/>
                </c:ext>
              </c:extLst>
            </c:dLbl>
            <c:dLbl>
              <c:idx val="3"/>
              <c:layout>
                <c:manualLayout>
                  <c:x val="-2.2843478350449045E-2"/>
                  <c:y val="-6.3815023185778581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5C2-458E-9F37-C596802DA57D}"/>
                </c:ext>
              </c:extLst>
            </c:dLbl>
            <c:spPr>
              <a:noFill/>
              <a:ln>
                <a:noFill/>
              </a:ln>
              <a:effectLst/>
            </c:spPr>
            <c:txPr>
              <a:bodyPr rot="0" spcFirstLastPara="1" vertOverflow="ellipsis" vert="horz" wrap="square" lIns="38100" tIns="19050" rIns="38100" bIns="19050" anchor="ctr" anchorCtr="1">
                <a:spAutoFit/>
              </a:bodyPr>
              <a:lstStyle/>
              <a:p>
                <a:pPr>
                  <a:defRPr sz="6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Sheet1!$B$2:$B$6</c:f>
              <c:numCache>
                <c:formatCode>General</c:formatCode>
                <c:ptCount val="5"/>
                <c:pt idx="0">
                  <c:v>34</c:v>
                </c:pt>
                <c:pt idx="1">
                  <c:v>55</c:v>
                </c:pt>
                <c:pt idx="2">
                  <c:v>28</c:v>
                </c:pt>
                <c:pt idx="3">
                  <c:v>50</c:v>
                </c:pt>
                <c:pt idx="4">
                  <c:v>125</c:v>
                </c:pt>
              </c:numCache>
            </c:numRef>
          </c:val>
          <c:extLst>
            <c:ext xmlns:c16="http://schemas.microsoft.com/office/drawing/2014/chart" uri="{C3380CC4-5D6E-409C-BE32-E72D297353CC}">
              <c16:uniqueId val="{00000002-35C2-458E-9F37-C596802DA57D}"/>
            </c:ext>
          </c:extLst>
        </c:ser>
        <c:ser>
          <c:idx val="1"/>
          <c:order val="1"/>
          <c:tx>
            <c:strRef>
              <c:f>Sheet1!$C$1</c:f>
              <c:strCache>
                <c:ptCount val="1"/>
                <c:pt idx="0">
                  <c:v>Creditors days</c:v>
                </c:pt>
              </c:strCache>
            </c:strRef>
          </c:tx>
          <c:spPr>
            <a:solidFill>
              <a:srgbClr val="C28C20">
                <a:lumMod val="40000"/>
                <a:lumOff val="60000"/>
              </a:srgbClr>
            </a:solidFill>
            <a:ln>
              <a:solidFill>
                <a:srgbClr val="C28C20"/>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6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2017</c:v>
                </c:pt>
                <c:pt idx="1">
                  <c:v>2018</c:v>
                </c:pt>
                <c:pt idx="2">
                  <c:v>2019</c:v>
                </c:pt>
                <c:pt idx="3">
                  <c:v>2020</c:v>
                </c:pt>
                <c:pt idx="4">
                  <c:v>2021</c:v>
                </c:pt>
              </c:numCache>
            </c:numRef>
          </c:cat>
          <c:val>
            <c:numRef>
              <c:f>Sheet1!$C$2:$C$6</c:f>
              <c:numCache>
                <c:formatCode>General</c:formatCode>
                <c:ptCount val="5"/>
                <c:pt idx="0">
                  <c:v>43</c:v>
                </c:pt>
                <c:pt idx="1">
                  <c:v>63</c:v>
                </c:pt>
                <c:pt idx="2">
                  <c:v>38</c:v>
                </c:pt>
                <c:pt idx="3">
                  <c:v>47</c:v>
                </c:pt>
                <c:pt idx="4">
                  <c:v>56</c:v>
                </c:pt>
              </c:numCache>
            </c:numRef>
          </c:val>
          <c:extLst>
            <c:ext xmlns:c16="http://schemas.microsoft.com/office/drawing/2014/chart" uri="{C3380CC4-5D6E-409C-BE32-E72D297353CC}">
              <c16:uniqueId val="{00000003-35C2-458E-9F37-C596802DA57D}"/>
            </c:ext>
          </c:extLst>
        </c:ser>
        <c:dLbls>
          <c:showLegendKey val="0"/>
          <c:showVal val="0"/>
          <c:showCatName val="0"/>
          <c:showSerName val="0"/>
          <c:showPercent val="0"/>
          <c:showBubbleSize val="0"/>
        </c:dLbls>
        <c:gapWidth val="219"/>
        <c:axId val="415552920"/>
        <c:axId val="415565384"/>
      </c:barChart>
      <c:lineChart>
        <c:grouping val="standard"/>
        <c:varyColors val="0"/>
        <c:ser>
          <c:idx val="2"/>
          <c:order val="2"/>
          <c:tx>
            <c:strRef>
              <c:f>Sheet1!$D$1</c:f>
              <c:strCache>
                <c:ptCount val="1"/>
                <c:pt idx="0">
                  <c:v>Stock turnover</c:v>
                </c:pt>
              </c:strCache>
            </c:strRef>
          </c:tx>
          <c:spPr>
            <a:ln w="12700" cap="rnd">
              <a:solidFill>
                <a:srgbClr val="4C742F"/>
              </a:solidFill>
              <a:round/>
            </a:ln>
            <a:effectLst/>
          </c:spPr>
          <c:marker>
            <c:symbol val="circle"/>
            <c:size val="5"/>
            <c:spPr>
              <a:solidFill>
                <a:schemeClr val="accent3"/>
              </a:solidFill>
              <a:ln w="0">
                <a:solidFill>
                  <a:srgbClr val="4C742F"/>
                </a:solidFill>
              </a:ln>
              <a:effectLst/>
            </c:spPr>
          </c:marker>
          <c:dLbls>
            <c:dLbl>
              <c:idx val="0"/>
              <c:layout>
                <c:manualLayout>
                  <c:x val="-4.1533597000816443E-2"/>
                  <c:y val="-0.1113875090310492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5C2-458E-9F37-C596802DA57D}"/>
                </c:ext>
              </c:extLst>
            </c:dLbl>
            <c:dLbl>
              <c:idx val="1"/>
              <c:layout>
                <c:manualLayout>
                  <c:x val="-3.3226877600653154E-2"/>
                  <c:y val="5.569375451552463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5C2-458E-9F37-C596802DA57D}"/>
                </c:ext>
              </c:extLst>
            </c:dLbl>
            <c:dLbl>
              <c:idx val="2"/>
              <c:layout>
                <c:manualLayout>
                  <c:x val="-1.2460079100245009E-2"/>
                  <c:y val="-7.657891245884637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5C2-458E-9F37-C596802DA57D}"/>
                </c:ext>
              </c:extLst>
            </c:dLbl>
            <c:dLbl>
              <c:idx val="3"/>
              <c:layout>
                <c:manualLayout>
                  <c:x val="-3.1150197750612334E-2"/>
                  <c:y val="6.961719314440578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5C2-458E-9F37-C596802DA57D}"/>
                </c:ext>
              </c:extLst>
            </c:dLbl>
            <c:dLbl>
              <c:idx val="4"/>
              <c:layout>
                <c:manualLayout>
                  <c:x val="-1.453675895028568E-2"/>
                  <c:y val="4.87320352010840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5C2-458E-9F37-C596802DA57D}"/>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accent1">
                        <a:lumMod val="7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2017</c:v>
                </c:pt>
                <c:pt idx="1">
                  <c:v>2018</c:v>
                </c:pt>
                <c:pt idx="2">
                  <c:v>2019</c:v>
                </c:pt>
                <c:pt idx="3">
                  <c:v>2020</c:v>
                </c:pt>
                <c:pt idx="4">
                  <c:v>2021</c:v>
                </c:pt>
              </c:numCache>
            </c:numRef>
          </c:cat>
          <c:val>
            <c:numRef>
              <c:f>Sheet1!$D$2:$D$6</c:f>
              <c:numCache>
                <c:formatCode>General</c:formatCode>
                <c:ptCount val="5"/>
                <c:pt idx="0">
                  <c:v>4.7</c:v>
                </c:pt>
                <c:pt idx="1">
                  <c:v>4.3</c:v>
                </c:pt>
                <c:pt idx="2">
                  <c:v>13.1</c:v>
                </c:pt>
                <c:pt idx="3">
                  <c:v>5.3</c:v>
                </c:pt>
                <c:pt idx="4">
                  <c:v>2.8</c:v>
                </c:pt>
              </c:numCache>
            </c:numRef>
          </c:val>
          <c:smooth val="0"/>
          <c:extLst>
            <c:ext xmlns:c16="http://schemas.microsoft.com/office/drawing/2014/chart" uri="{C3380CC4-5D6E-409C-BE32-E72D297353CC}">
              <c16:uniqueId val="{00000009-35C2-458E-9F37-C596802DA57D}"/>
            </c:ext>
          </c:extLst>
        </c:ser>
        <c:dLbls>
          <c:showLegendKey val="0"/>
          <c:showVal val="0"/>
          <c:showCatName val="0"/>
          <c:showSerName val="0"/>
          <c:showPercent val="0"/>
          <c:showBubbleSize val="0"/>
        </c:dLbls>
        <c:marker val="1"/>
        <c:smooth val="0"/>
        <c:axId val="496210200"/>
        <c:axId val="496211184"/>
      </c:lineChart>
      <c:catAx>
        <c:axId val="415552920"/>
        <c:scaling>
          <c:orientation val="minMax"/>
        </c:scaling>
        <c:delete val="0"/>
        <c:axPos val="b"/>
        <c:numFmt formatCode="General" sourceLinked="1"/>
        <c:majorTickMark val="none"/>
        <c:minorTickMark val="none"/>
        <c:tickLblPos val="nextTo"/>
        <c:spPr>
          <a:noFill/>
          <a:ln w="0" cap="flat" cmpd="sng" algn="ctr">
            <a:solidFill>
              <a:schemeClr val="accent1">
                <a:lumMod val="40000"/>
                <a:lumOff val="60000"/>
              </a:schemeClr>
            </a:solidFill>
            <a:round/>
          </a:ln>
          <a:effectLst/>
        </c:spPr>
        <c:txPr>
          <a:bodyPr rot="-60000000" spcFirstLastPara="1" vertOverflow="ellipsis" vert="horz" wrap="square" anchor="ctr" anchorCtr="1"/>
          <a:lstStyle/>
          <a:p>
            <a:pPr>
              <a:defRPr sz="9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15565384"/>
        <c:crosses val="autoZero"/>
        <c:auto val="1"/>
        <c:lblAlgn val="ctr"/>
        <c:lblOffset val="100"/>
        <c:noMultiLvlLbl val="0"/>
      </c:catAx>
      <c:valAx>
        <c:axId val="415565384"/>
        <c:scaling>
          <c:orientation val="minMax"/>
        </c:scaling>
        <c:delete val="0"/>
        <c:axPos val="l"/>
        <c:title>
          <c:tx>
            <c:rich>
              <a:bodyPr rot="-5400000" spcFirstLastPara="1" vertOverflow="ellipsis" vert="horz" wrap="square" anchor="ctr" anchorCtr="1"/>
              <a:lstStyle/>
              <a:p>
                <a:pPr>
                  <a:defRPr sz="900" b="1"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r>
                  <a:rPr lang="en-US" sz="900" b="1" dirty="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rPr>
                  <a:t>Days</a:t>
                </a:r>
              </a:p>
            </c:rich>
          </c:tx>
          <c:overlay val="0"/>
          <c:spPr>
            <a:noFill/>
            <a:ln>
              <a:noFill/>
            </a:ln>
            <a:effectLst/>
          </c:spPr>
          <c:txPr>
            <a:bodyPr rot="-5400000" spcFirstLastPara="1" vertOverflow="ellipsis" vert="horz" wrap="square" anchor="ctr" anchorCtr="1"/>
            <a:lstStyle/>
            <a:p>
              <a:pPr>
                <a:defRPr sz="900" b="1"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title>
        <c:numFmt formatCode="General" sourceLinked="1"/>
        <c:majorTickMark val="none"/>
        <c:minorTickMark val="none"/>
        <c:tickLblPos val="nextTo"/>
        <c:spPr>
          <a:noFill/>
          <a:ln w="0">
            <a:solidFill>
              <a:schemeClr val="accent1">
                <a:lumMod val="40000"/>
                <a:lumOff val="60000"/>
              </a:schemeClr>
            </a:solidFill>
          </a:ln>
          <a:effectLst/>
        </c:spPr>
        <c:txPr>
          <a:bodyPr rot="-60000000" spcFirstLastPara="1" vertOverflow="ellipsis" vert="horz" wrap="square" anchor="ctr" anchorCtr="1"/>
          <a:lstStyle/>
          <a:p>
            <a:pPr>
              <a:defRPr sz="9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15552920"/>
        <c:crosses val="autoZero"/>
        <c:crossBetween val="between"/>
      </c:valAx>
      <c:valAx>
        <c:axId val="496211184"/>
        <c:scaling>
          <c:orientation val="minMax"/>
        </c:scaling>
        <c:delete val="0"/>
        <c:axPos val="r"/>
        <c:title>
          <c:tx>
            <c:rich>
              <a:bodyPr rot="-5400000" spcFirstLastPara="1" vertOverflow="ellipsis" vert="horz" wrap="square" anchor="ctr" anchorCtr="1"/>
              <a:lstStyle/>
              <a:p>
                <a:pPr>
                  <a:defRPr sz="900" b="1" i="0" u="none" strike="noStrike" kern="1200" baseline="0">
                    <a:solidFill>
                      <a:schemeClr val="accent2">
                        <a:lumMod val="75000"/>
                        <a:lumOff val="25000"/>
                      </a:schemeClr>
                    </a:solidFill>
                    <a:latin typeface="Arial" panose="020B0604020202020204" pitchFamily="34" charset="0"/>
                    <a:ea typeface="+mn-ea"/>
                    <a:cs typeface="Arial" panose="020B0604020202020204" pitchFamily="34" charset="0"/>
                  </a:defRPr>
                </a:pPr>
                <a:r>
                  <a:rPr lang="en-US" sz="900" b="1" dirty="0">
                    <a:solidFill>
                      <a:schemeClr val="accent2">
                        <a:lumMod val="75000"/>
                        <a:lumOff val="25000"/>
                      </a:schemeClr>
                    </a:solidFill>
                    <a:latin typeface="Arial" panose="020B0604020202020204" pitchFamily="34" charset="0"/>
                    <a:cs typeface="Arial" panose="020B0604020202020204" pitchFamily="34" charset="0"/>
                  </a:rPr>
                  <a:t>Times</a:t>
                </a:r>
              </a:p>
            </c:rich>
          </c:tx>
          <c:overlay val="0"/>
          <c:spPr>
            <a:noFill/>
            <a:ln>
              <a:noFill/>
            </a:ln>
            <a:effectLst/>
          </c:spPr>
          <c:txPr>
            <a:bodyPr rot="-5400000" spcFirstLastPara="1" vertOverflow="ellipsis" vert="horz" wrap="square" anchor="ctr" anchorCtr="1"/>
            <a:lstStyle/>
            <a:p>
              <a:pPr>
                <a:defRPr sz="900" b="1" i="0" u="none" strike="noStrike" kern="1200" baseline="0">
                  <a:solidFill>
                    <a:schemeClr val="accent2">
                      <a:lumMod val="75000"/>
                      <a:lumOff val="25000"/>
                    </a:schemeClr>
                  </a:solidFill>
                  <a:latin typeface="Arial" panose="020B0604020202020204" pitchFamily="34" charset="0"/>
                  <a:ea typeface="+mn-ea"/>
                  <a:cs typeface="Arial" panose="020B0604020202020204" pitchFamily="34" charset="0"/>
                </a:defRPr>
              </a:pPr>
              <a:endParaRPr lang="en-US"/>
            </a:p>
          </c:txPr>
        </c:title>
        <c:numFmt formatCode="General" sourceLinked="1"/>
        <c:majorTickMark val="none"/>
        <c:minorTickMark val="none"/>
        <c:tickLblPos val="nextTo"/>
        <c:spPr>
          <a:noFill/>
          <a:ln w="0">
            <a:solidFill>
              <a:schemeClr val="accent1">
                <a:lumMod val="40000"/>
                <a:lumOff val="60000"/>
              </a:schemeClr>
            </a:solidFill>
          </a:ln>
          <a:effectLst/>
        </c:spPr>
        <c:txPr>
          <a:bodyPr rot="-60000000" spcFirstLastPara="1" vertOverflow="ellipsis" vert="horz" wrap="square" anchor="ctr" anchorCtr="1"/>
          <a:lstStyle/>
          <a:p>
            <a:pPr algn="r">
              <a:defRPr sz="900" b="0" i="0" u="none" strike="noStrike" kern="1200" baseline="0">
                <a:solidFill>
                  <a:schemeClr val="accent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96210200"/>
        <c:crosses val="max"/>
        <c:crossBetween val="between"/>
      </c:valAx>
      <c:catAx>
        <c:axId val="496210200"/>
        <c:scaling>
          <c:orientation val="minMax"/>
        </c:scaling>
        <c:delete val="1"/>
        <c:axPos val="b"/>
        <c:numFmt formatCode="General" sourceLinked="1"/>
        <c:majorTickMark val="out"/>
        <c:minorTickMark val="none"/>
        <c:tickLblPos val="nextTo"/>
        <c:crossAx val="496211184"/>
        <c:crosses val="autoZero"/>
        <c:auto val="1"/>
        <c:lblAlgn val="ctr"/>
        <c:lblOffset val="100"/>
        <c:noMultiLvlLbl val="0"/>
      </c:catAx>
      <c:spPr>
        <a:noFill/>
        <a:ln>
          <a:noFill/>
        </a:ln>
        <a:effectLst/>
      </c:spPr>
    </c:plotArea>
    <c:legend>
      <c:legendPos val="r"/>
      <c:overlay val="0"/>
      <c:spPr>
        <a:noFill/>
        <a:ln>
          <a:noFill/>
        </a:ln>
        <a:effectLst/>
      </c:spPr>
      <c:txPr>
        <a:bodyPr rot="0" spcFirstLastPara="1" vertOverflow="ellipsis" vert="horz" wrap="square" anchor="ctr" anchorCtr="1"/>
        <a:lstStyle/>
        <a:p>
          <a:pPr>
            <a:defRPr sz="8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legend>
    <c:plotVisOnly val="1"/>
    <c:dispBlanksAs val="gap"/>
    <c:showDLblsOverMax val="0"/>
  </c:chart>
  <c:spPr>
    <a:noFill/>
    <a:ln w="0">
      <a:noFill/>
    </a:ln>
    <a:effectLst/>
  </c:spPr>
  <c:txPr>
    <a:bodyPr/>
    <a:lstStyle/>
    <a:p>
      <a:pPr>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100" b="1" i="0" u="none" strike="noStrike" kern="1200" spc="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r>
              <a:rPr lang="en-US" sz="11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Debt Management Ratio </a:t>
            </a:r>
          </a:p>
        </c:rich>
      </c:tx>
      <c:layout>
        <c:manualLayout>
          <c:xMode val="edge"/>
          <c:yMode val="edge"/>
          <c:x val="0.30704794315425088"/>
          <c:y val="6.9617193144405794E-3"/>
        </c:manualLayout>
      </c:layout>
      <c:overlay val="0"/>
      <c:spPr>
        <a:noFill/>
        <a:ln>
          <a:noFill/>
        </a:ln>
        <a:effectLst/>
      </c:spPr>
      <c:txPr>
        <a:bodyPr rot="0" spcFirstLastPara="1" vertOverflow="ellipsis" vert="horz" wrap="square" anchor="ctr" anchorCtr="1"/>
        <a:lstStyle/>
        <a:p>
          <a:pPr>
            <a:defRPr sz="1100" b="1" i="0" u="none" strike="noStrike" kern="1200" spc="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title>
    <c:autoTitleDeleted val="0"/>
    <c:plotArea>
      <c:layout/>
      <c:barChart>
        <c:barDir val="col"/>
        <c:grouping val="clustered"/>
        <c:varyColors val="0"/>
        <c:ser>
          <c:idx val="0"/>
          <c:order val="0"/>
          <c:tx>
            <c:strRef>
              <c:f>Sheet1!$B$1</c:f>
              <c:strCache>
                <c:ptCount val="1"/>
                <c:pt idx="0">
                  <c:v>Debt ratio</c:v>
                </c:pt>
              </c:strCache>
            </c:strRef>
          </c:tx>
          <c:spPr>
            <a:solidFill>
              <a:schemeClr val="accent3">
                <a:lumMod val="40000"/>
                <a:lumOff val="60000"/>
              </a:schemeClr>
            </a:solidFill>
            <a:ln>
              <a:solidFill>
                <a:schemeClr val="accent3"/>
              </a:solidFill>
            </a:ln>
            <a:effectLst/>
          </c:spPr>
          <c:invertIfNegative val="0"/>
          <c:dLbls>
            <c:dLbl>
              <c:idx val="0"/>
              <c:layout>
                <c:manualLayout>
                  <c:x val="-1.4528997361900164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948-4953-846E-CE3318D9589F}"/>
                </c:ext>
              </c:extLst>
            </c:dLbl>
            <c:numFmt formatCode="General\%" sourceLinked="0"/>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2"/>
                    </a:solidFill>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Sheet1!$A$2:$A$6</c:f>
              <c:numCache>
                <c:formatCode>General</c:formatCode>
                <c:ptCount val="5"/>
                <c:pt idx="0">
                  <c:v>2016</c:v>
                </c:pt>
                <c:pt idx="1">
                  <c:v>2017</c:v>
                </c:pt>
                <c:pt idx="2">
                  <c:v>2018</c:v>
                </c:pt>
                <c:pt idx="3">
                  <c:v>2019</c:v>
                </c:pt>
                <c:pt idx="4">
                  <c:v>2020</c:v>
                </c:pt>
              </c:numCache>
            </c:numRef>
          </c:cat>
          <c:val>
            <c:numRef>
              <c:f>Sheet1!$B$2:$B$6</c:f>
              <c:numCache>
                <c:formatCode>General</c:formatCode>
                <c:ptCount val="5"/>
                <c:pt idx="0">
                  <c:v>82.4</c:v>
                </c:pt>
                <c:pt idx="1">
                  <c:v>97.2</c:v>
                </c:pt>
                <c:pt idx="2">
                  <c:v>105.4</c:v>
                </c:pt>
                <c:pt idx="3">
                  <c:v>83.7</c:v>
                </c:pt>
                <c:pt idx="4">
                  <c:v>76.3</c:v>
                </c:pt>
              </c:numCache>
            </c:numRef>
          </c:val>
          <c:extLst>
            <c:ext xmlns:c16="http://schemas.microsoft.com/office/drawing/2014/chart" uri="{C3380CC4-5D6E-409C-BE32-E72D297353CC}">
              <c16:uniqueId val="{00000001-A948-4953-846E-CE3318D9589F}"/>
            </c:ext>
          </c:extLst>
        </c:ser>
        <c:dLbls>
          <c:showLegendKey val="0"/>
          <c:showVal val="0"/>
          <c:showCatName val="0"/>
          <c:showSerName val="0"/>
          <c:showPercent val="0"/>
          <c:showBubbleSize val="0"/>
        </c:dLbls>
        <c:gapWidth val="219"/>
        <c:overlap val="-27"/>
        <c:axId val="325955312"/>
        <c:axId val="325948096"/>
      </c:barChart>
      <c:lineChart>
        <c:grouping val="standard"/>
        <c:varyColors val="0"/>
        <c:ser>
          <c:idx val="1"/>
          <c:order val="1"/>
          <c:tx>
            <c:strRef>
              <c:f>Sheet1!$C$1</c:f>
              <c:strCache>
                <c:ptCount val="1"/>
                <c:pt idx="0">
                  <c:v>TIE</c:v>
                </c:pt>
              </c:strCache>
            </c:strRef>
          </c:tx>
          <c:spPr>
            <a:ln w="12700" cap="rnd">
              <a:solidFill>
                <a:schemeClr val="accent2"/>
              </a:solidFill>
              <a:round/>
            </a:ln>
            <a:effectLst/>
          </c:spPr>
          <c:marker>
            <c:symbol val="circle"/>
            <c:size val="5"/>
            <c:spPr>
              <a:solidFill>
                <a:schemeClr val="bg2"/>
              </a:solidFill>
              <a:ln w="0">
                <a:solidFill>
                  <a:schemeClr val="accent2"/>
                </a:solidFill>
              </a:ln>
              <a:effectLst/>
            </c:spPr>
          </c:marker>
          <c:dLbls>
            <c:dLbl>
              <c:idx val="0"/>
              <c:layout>
                <c:manualLayout>
                  <c:x val="-1.2453426310200178E-2"/>
                  <c:y val="-5.569375451552463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948-4953-846E-CE3318D9589F}"/>
                </c:ext>
              </c:extLst>
            </c:dLbl>
            <c:dLbl>
              <c:idx val="1"/>
              <c:layout>
                <c:manualLayout>
                  <c:x val="1.245342631020014E-2"/>
                  <c:y val="-4.87320352010840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948-4953-846E-CE3318D9589F}"/>
                </c:ext>
              </c:extLst>
            </c:dLbl>
            <c:dLbl>
              <c:idx val="2"/>
              <c:layout>
                <c:manualLayout>
                  <c:x val="8.3022842068000181E-3"/>
                  <c:y val="-0.1113875090310492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948-4953-846E-CE3318D9589F}"/>
                </c:ext>
              </c:extLst>
            </c:dLbl>
            <c:dLbl>
              <c:idx val="3"/>
              <c:layout>
                <c:manualLayout>
                  <c:x val="1.0377855258500117E-2"/>
                  <c:y val="-4.87320352010840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948-4953-846E-CE3318D9589F}"/>
                </c:ext>
              </c:extLst>
            </c:dLbl>
            <c:dLbl>
              <c:idx val="4"/>
              <c:layout>
                <c:manualLayout>
                  <c:x val="1.2453426310199989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948-4953-846E-CE3318D9589F}"/>
                </c:ext>
              </c:extLst>
            </c:dLbl>
            <c:spPr>
              <a:noFill/>
              <a:ln>
                <a:noFill/>
              </a:ln>
              <a:effectLst/>
            </c:spPr>
            <c:txPr>
              <a:bodyPr rot="0" spcFirstLastPara="1" vertOverflow="ellipsis" vert="horz" wrap="square" lIns="38100" tIns="19050" rIns="38100" bIns="19050" anchor="ctr" anchorCtr="1">
                <a:spAutoFit/>
              </a:bodyPr>
              <a:lstStyle/>
              <a:p>
                <a:pPr>
                  <a:defRPr sz="700" b="0"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2016</c:v>
                </c:pt>
                <c:pt idx="1">
                  <c:v>2017</c:v>
                </c:pt>
                <c:pt idx="2">
                  <c:v>2018</c:v>
                </c:pt>
                <c:pt idx="3">
                  <c:v>2019</c:v>
                </c:pt>
                <c:pt idx="4">
                  <c:v>2020</c:v>
                </c:pt>
              </c:numCache>
            </c:numRef>
          </c:cat>
          <c:val>
            <c:numRef>
              <c:f>Sheet1!$C$2:$C$6</c:f>
              <c:numCache>
                <c:formatCode>General</c:formatCode>
                <c:ptCount val="5"/>
                <c:pt idx="0">
                  <c:v>11.4</c:v>
                </c:pt>
                <c:pt idx="1">
                  <c:v>1.3</c:v>
                </c:pt>
                <c:pt idx="2">
                  <c:v>0.9</c:v>
                </c:pt>
                <c:pt idx="3">
                  <c:v>3.8</c:v>
                </c:pt>
                <c:pt idx="4">
                  <c:v>3.5</c:v>
                </c:pt>
              </c:numCache>
            </c:numRef>
          </c:val>
          <c:smooth val="0"/>
          <c:extLst>
            <c:ext xmlns:c16="http://schemas.microsoft.com/office/drawing/2014/chart" uri="{C3380CC4-5D6E-409C-BE32-E72D297353CC}">
              <c16:uniqueId val="{00000007-A948-4953-846E-CE3318D9589F}"/>
            </c:ext>
          </c:extLst>
        </c:ser>
        <c:dLbls>
          <c:showLegendKey val="0"/>
          <c:showVal val="0"/>
          <c:showCatName val="0"/>
          <c:showSerName val="0"/>
          <c:showPercent val="0"/>
          <c:showBubbleSize val="0"/>
        </c:dLbls>
        <c:marker val="1"/>
        <c:smooth val="0"/>
        <c:axId val="418181232"/>
        <c:axId val="418191728"/>
      </c:lineChart>
      <c:catAx>
        <c:axId val="325955312"/>
        <c:scaling>
          <c:orientation val="minMax"/>
        </c:scaling>
        <c:delete val="0"/>
        <c:axPos val="b"/>
        <c:numFmt formatCode="General" sourceLinked="1"/>
        <c:majorTickMark val="none"/>
        <c:minorTickMark val="none"/>
        <c:tickLblPos val="nextTo"/>
        <c:spPr>
          <a:noFill/>
          <a:ln w="0" cap="flat" cmpd="sng" algn="ctr">
            <a:solidFill>
              <a:schemeClr val="bg2">
                <a:lumMod val="85000"/>
              </a:schemeClr>
            </a:solidFill>
            <a:round/>
          </a:ln>
          <a:effectLst/>
        </c:spPr>
        <c:txPr>
          <a:bodyPr rot="-60000000" spcFirstLastPara="1" vertOverflow="ellipsis" vert="horz" wrap="square" anchor="ctr" anchorCtr="1"/>
          <a:lstStyle/>
          <a:p>
            <a:pPr>
              <a:defRPr sz="900" b="0"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325948096"/>
        <c:crosses val="autoZero"/>
        <c:auto val="1"/>
        <c:lblAlgn val="ctr"/>
        <c:lblOffset val="100"/>
        <c:noMultiLvlLbl val="0"/>
      </c:catAx>
      <c:valAx>
        <c:axId val="325948096"/>
        <c:scaling>
          <c:orientation val="minMax"/>
        </c:scaling>
        <c:delete val="0"/>
        <c:axPos val="l"/>
        <c:title>
          <c:tx>
            <c:rich>
              <a:bodyPr rot="-5400000" spcFirstLastPara="1" vertOverflow="ellipsis" vert="horz" wrap="square" anchor="ctr" anchorCtr="1"/>
              <a:lstStyle/>
              <a:p>
                <a:pPr>
                  <a:defRPr sz="900" b="1"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r>
                  <a:rPr lang="en-US" sz="9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Percentage%</a:t>
                </a:r>
              </a:p>
            </c:rich>
          </c:tx>
          <c:overlay val="0"/>
          <c:spPr>
            <a:noFill/>
            <a:ln>
              <a:noFill/>
            </a:ln>
            <a:effectLst/>
          </c:spPr>
          <c:txPr>
            <a:bodyPr rot="-5400000" spcFirstLastPara="1" vertOverflow="ellipsis" vert="horz" wrap="square" anchor="ctr" anchorCtr="1"/>
            <a:lstStyle/>
            <a:p>
              <a:pPr>
                <a:defRPr sz="900" b="1"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title>
        <c:numFmt formatCode="General\%" sourceLinked="0"/>
        <c:majorTickMark val="none"/>
        <c:minorTickMark val="none"/>
        <c:tickLblPos val="nextTo"/>
        <c:spPr>
          <a:noFill/>
          <a:ln w="0">
            <a:solidFill>
              <a:schemeClr val="bg2">
                <a:lumMod val="85000"/>
              </a:schemeClr>
            </a:solidFill>
          </a:ln>
          <a:effectLst/>
        </c:spPr>
        <c:txPr>
          <a:bodyPr rot="-60000000" spcFirstLastPara="1" vertOverflow="ellipsis" vert="horz" wrap="square" anchor="ctr" anchorCtr="1"/>
          <a:lstStyle/>
          <a:p>
            <a:pPr>
              <a:defRPr sz="900" b="0"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325955312"/>
        <c:crosses val="autoZero"/>
        <c:crossBetween val="between"/>
      </c:valAx>
      <c:valAx>
        <c:axId val="418191728"/>
        <c:scaling>
          <c:orientation val="minMax"/>
        </c:scaling>
        <c:delete val="0"/>
        <c:axPos val="r"/>
        <c:title>
          <c:tx>
            <c:rich>
              <a:bodyPr rot="-5400000" spcFirstLastPara="1" vertOverflow="ellipsis" vert="horz" wrap="square" anchor="ctr" anchorCtr="1"/>
              <a:lstStyle/>
              <a:p>
                <a:pPr>
                  <a:defRPr sz="900" b="1" i="0" u="none" strike="noStrike" kern="1200" baseline="0">
                    <a:solidFill>
                      <a:schemeClr val="tx2">
                        <a:lumMod val="75000"/>
                        <a:lumOff val="25000"/>
                      </a:schemeClr>
                    </a:solidFill>
                    <a:latin typeface="Arial" panose="020B0604020202020204" pitchFamily="34" charset="0"/>
                    <a:ea typeface="+mn-ea"/>
                    <a:cs typeface="Arial" panose="020B0604020202020204" pitchFamily="34" charset="0"/>
                  </a:defRPr>
                </a:pPr>
                <a:r>
                  <a:rPr lang="en-US" sz="900" b="1" dirty="0">
                    <a:solidFill>
                      <a:schemeClr val="tx2">
                        <a:lumMod val="75000"/>
                        <a:lumOff val="25000"/>
                      </a:schemeClr>
                    </a:solidFill>
                    <a:latin typeface="Arial" panose="020B0604020202020204" pitchFamily="34" charset="0"/>
                    <a:cs typeface="Arial" panose="020B0604020202020204" pitchFamily="34" charset="0"/>
                  </a:rPr>
                  <a:t>Times</a:t>
                </a:r>
              </a:p>
            </c:rich>
          </c:tx>
          <c:overlay val="0"/>
          <c:spPr>
            <a:noFill/>
            <a:ln>
              <a:noFill/>
            </a:ln>
            <a:effectLst/>
          </c:spPr>
          <c:txPr>
            <a:bodyPr rot="-5400000" spcFirstLastPara="1" vertOverflow="ellipsis" vert="horz" wrap="square" anchor="ctr" anchorCtr="1"/>
            <a:lstStyle/>
            <a:p>
              <a:pPr>
                <a:defRPr sz="900" b="1" i="0" u="none" strike="noStrike" kern="1200" baseline="0">
                  <a:solidFill>
                    <a:schemeClr val="tx2">
                      <a:lumMod val="75000"/>
                      <a:lumOff val="25000"/>
                    </a:schemeClr>
                  </a:solidFill>
                  <a:latin typeface="Arial" panose="020B0604020202020204" pitchFamily="34" charset="0"/>
                  <a:ea typeface="+mn-ea"/>
                  <a:cs typeface="Arial" panose="020B0604020202020204" pitchFamily="34" charset="0"/>
                </a:defRPr>
              </a:pPr>
              <a:endParaRPr lang="en-US"/>
            </a:p>
          </c:txPr>
        </c:title>
        <c:numFmt formatCode="General" sourceLinked="1"/>
        <c:majorTickMark val="none"/>
        <c:minorTickMark val="none"/>
        <c:tickLblPos val="nextTo"/>
        <c:spPr>
          <a:noFill/>
          <a:ln w="0">
            <a:solidFill>
              <a:schemeClr val="bg2">
                <a:lumMod val="85000"/>
              </a:schemeClr>
            </a:solidFill>
          </a:ln>
          <a:effectLst/>
        </c:spPr>
        <c:txPr>
          <a:bodyPr rot="-60000000" spcFirstLastPara="1" vertOverflow="ellipsis" vert="horz" wrap="square" anchor="ctr" anchorCtr="1"/>
          <a:lstStyle/>
          <a:p>
            <a:pPr>
              <a:defRPr sz="900" b="0"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crossAx val="418181232"/>
        <c:crosses val="max"/>
        <c:crossBetween val="between"/>
      </c:valAx>
      <c:catAx>
        <c:axId val="418181232"/>
        <c:scaling>
          <c:orientation val="minMax"/>
        </c:scaling>
        <c:delete val="1"/>
        <c:axPos val="b"/>
        <c:numFmt formatCode="General" sourceLinked="1"/>
        <c:majorTickMark val="out"/>
        <c:minorTickMark val="none"/>
        <c:tickLblPos val="nextTo"/>
        <c:crossAx val="418191728"/>
        <c:crosses val="autoZero"/>
        <c:auto val="1"/>
        <c:lblAlgn val="ctr"/>
        <c:lblOffset val="100"/>
        <c:noMultiLvlLbl val="0"/>
      </c:catAx>
      <c:spPr>
        <a:noFill/>
        <a:ln>
          <a:noFill/>
        </a:ln>
        <a:effectLst/>
      </c:spPr>
    </c:plotArea>
    <c:legend>
      <c:legendPos val="r"/>
      <c:overlay val="0"/>
      <c:spPr>
        <a:noFill/>
        <a:ln>
          <a:noFill/>
        </a:ln>
        <a:effectLst/>
      </c:spPr>
      <c:txPr>
        <a:bodyPr rot="0" spcFirstLastPara="1" vertOverflow="ellipsis" vert="horz" wrap="square" anchor="ctr" anchorCtr="1"/>
        <a:lstStyle/>
        <a:p>
          <a:pPr>
            <a:defRPr sz="800" b="0" i="0" u="none" strike="noStrike" kern="1200" baseline="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defRPr>
          </a:pPr>
          <a:endParaRPr lang="en-US"/>
        </a:p>
      </c:txPr>
    </c:legend>
    <c:plotVisOnly val="1"/>
    <c:dispBlanksAs val="gap"/>
    <c:showDLblsOverMax val="0"/>
  </c:chart>
  <c:spPr>
    <a:noFill/>
    <a:ln w="0">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F20E-42B3-AF67-A3767A7BF73C}"/>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F20E-42B3-AF67-A3767A7BF73C}"/>
              </c:ext>
            </c:extLst>
          </c:dPt>
          <c:cat>
            <c:strRef>
              <c:f>Sheet1!$A$2:$A$3</c:f>
              <c:strCache>
                <c:ptCount val="2"/>
                <c:pt idx="0">
                  <c:v>1st Qtr</c:v>
                </c:pt>
                <c:pt idx="1">
                  <c:v>2nd Qtr</c:v>
                </c:pt>
              </c:strCache>
            </c:strRef>
          </c:cat>
          <c:val>
            <c:numRef>
              <c:f>Sheet1!$B$2:$B$3</c:f>
              <c:numCache>
                <c:formatCode>General</c:formatCode>
                <c:ptCount val="2"/>
                <c:pt idx="0">
                  <c:v>44</c:v>
                </c:pt>
                <c:pt idx="1">
                  <c:v>56</c:v>
                </c:pt>
              </c:numCache>
            </c:numRef>
          </c:val>
          <c:extLst>
            <c:ext xmlns:c16="http://schemas.microsoft.com/office/drawing/2014/chart" uri="{C3380CC4-5D6E-409C-BE32-E72D297353CC}">
              <c16:uniqueId val="{00000004-F20E-42B3-AF67-A3767A7BF73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42F8-4E8E-B9A5-FEB6BD8772FB}"/>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42F8-4E8E-B9A5-FEB6BD8772FB}"/>
              </c:ext>
            </c:extLst>
          </c:dPt>
          <c:cat>
            <c:strRef>
              <c:f>Sheet1!$A$2:$A$3</c:f>
              <c:strCache>
                <c:ptCount val="2"/>
                <c:pt idx="0">
                  <c:v>1st Qtr</c:v>
                </c:pt>
                <c:pt idx="1">
                  <c:v>2nd Qtr</c:v>
                </c:pt>
              </c:strCache>
            </c:strRef>
          </c:cat>
          <c:val>
            <c:numRef>
              <c:f>Sheet1!$B$2:$B$3</c:f>
              <c:numCache>
                <c:formatCode>General</c:formatCode>
                <c:ptCount val="2"/>
                <c:pt idx="0">
                  <c:v>5</c:v>
                </c:pt>
                <c:pt idx="1">
                  <c:v>95</c:v>
                </c:pt>
              </c:numCache>
            </c:numRef>
          </c:val>
          <c:extLst>
            <c:ext xmlns:c16="http://schemas.microsoft.com/office/drawing/2014/chart" uri="{C3380CC4-5D6E-409C-BE32-E72D297353CC}">
              <c16:uniqueId val="{00000004-42F8-4E8E-B9A5-FEB6BD8772F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87C1-4E91-A548-A579F0452DD0}"/>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87C1-4E91-A548-A579F0452DD0}"/>
              </c:ext>
            </c:extLst>
          </c:dPt>
          <c:cat>
            <c:strRef>
              <c:f>Sheet1!$A$2:$A$3</c:f>
              <c:strCache>
                <c:ptCount val="2"/>
                <c:pt idx="0">
                  <c:v>1st Qtr</c:v>
                </c:pt>
                <c:pt idx="1">
                  <c:v>2nd Qtr</c:v>
                </c:pt>
              </c:strCache>
            </c:strRef>
          </c:cat>
          <c:val>
            <c:numRef>
              <c:f>Sheet1!$B$2:$B$3</c:f>
              <c:numCache>
                <c:formatCode>General</c:formatCode>
                <c:ptCount val="2"/>
                <c:pt idx="0">
                  <c:v>15</c:v>
                </c:pt>
                <c:pt idx="1">
                  <c:v>85</c:v>
                </c:pt>
              </c:numCache>
            </c:numRef>
          </c:val>
          <c:extLst>
            <c:ext xmlns:c16="http://schemas.microsoft.com/office/drawing/2014/chart" uri="{C3380CC4-5D6E-409C-BE32-E72D297353CC}">
              <c16:uniqueId val="{00000004-87C1-4E91-A548-A579F0452DD0}"/>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doughnutChart>
        <c:varyColors val="1"/>
        <c:ser>
          <c:idx val="0"/>
          <c:order val="0"/>
          <c:tx>
            <c:strRef>
              <c:f>Sheet1!$B$1</c:f>
              <c:strCache>
                <c:ptCount val="1"/>
                <c:pt idx="0">
                  <c:v>Sales</c:v>
                </c:pt>
              </c:strCache>
            </c:strRef>
          </c:tx>
          <c:spPr>
            <a:solidFill>
              <a:schemeClr val="bg2"/>
            </a:solidFill>
            <a:ln>
              <a:noFill/>
            </a:ln>
          </c:spPr>
          <c:dPt>
            <c:idx val="0"/>
            <c:bubble3D val="0"/>
            <c:spPr>
              <a:solidFill>
                <a:srgbClr val="015899"/>
              </a:solidFill>
              <a:ln w="19050">
                <a:noFill/>
              </a:ln>
              <a:effectLst/>
            </c:spPr>
            <c:extLst>
              <c:ext xmlns:c16="http://schemas.microsoft.com/office/drawing/2014/chart" uri="{C3380CC4-5D6E-409C-BE32-E72D297353CC}">
                <c16:uniqueId val="{00000001-4FC0-428F-934E-650626C1B40C}"/>
              </c:ext>
            </c:extLst>
          </c:dPt>
          <c:dPt>
            <c:idx val="1"/>
            <c:bubble3D val="0"/>
            <c:spPr>
              <a:solidFill>
                <a:srgbClr val="015899">
                  <a:lumMod val="20000"/>
                  <a:lumOff val="80000"/>
                </a:srgbClr>
              </a:solidFill>
              <a:ln w="19050">
                <a:noFill/>
              </a:ln>
              <a:effectLst/>
            </c:spPr>
            <c:extLst>
              <c:ext xmlns:c16="http://schemas.microsoft.com/office/drawing/2014/chart" uri="{C3380CC4-5D6E-409C-BE32-E72D297353CC}">
                <c16:uniqueId val="{00000003-4FC0-428F-934E-650626C1B40C}"/>
              </c:ext>
            </c:extLst>
          </c:dPt>
          <c:cat>
            <c:strRef>
              <c:f>Sheet1!$A$2:$A$3</c:f>
              <c:strCache>
                <c:ptCount val="2"/>
                <c:pt idx="0">
                  <c:v>1st Qtr</c:v>
                </c:pt>
                <c:pt idx="1">
                  <c:v>2nd Qtr</c:v>
                </c:pt>
              </c:strCache>
            </c:strRef>
          </c:cat>
          <c:val>
            <c:numRef>
              <c:f>Sheet1!$B$2:$B$3</c:f>
              <c:numCache>
                <c:formatCode>General</c:formatCode>
                <c:ptCount val="2"/>
                <c:pt idx="0">
                  <c:v>3</c:v>
                </c:pt>
                <c:pt idx="1">
                  <c:v>97</c:v>
                </c:pt>
              </c:numCache>
            </c:numRef>
          </c:val>
          <c:extLst>
            <c:ext xmlns:c16="http://schemas.microsoft.com/office/drawing/2014/chart" uri="{C3380CC4-5D6E-409C-BE32-E72D297353CC}">
              <c16:uniqueId val="{00000004-4FC0-428F-934E-650626C1B40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1">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749B183-6756-4990-80B8-20D24DED533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a:extLst>
              <a:ext uri="{FF2B5EF4-FFF2-40B4-BE49-F238E27FC236}">
                <a16:creationId xmlns:a16="http://schemas.microsoft.com/office/drawing/2014/main" id="{05FDD9A9-8FFB-4CFF-BD24-91E63149CD6F}"/>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8912695-82BB-4A81-AC10-20CD4DC4BDC1}" type="datetimeFigureOut">
              <a:rPr lang="en-IN" smtClean="0"/>
              <a:t>16-02-2021</a:t>
            </a:fld>
            <a:endParaRPr lang="en-IN"/>
          </a:p>
        </p:txBody>
      </p:sp>
      <p:sp>
        <p:nvSpPr>
          <p:cNvPr id="4" name="Footer Placeholder 3">
            <a:extLst>
              <a:ext uri="{FF2B5EF4-FFF2-40B4-BE49-F238E27FC236}">
                <a16:creationId xmlns:a16="http://schemas.microsoft.com/office/drawing/2014/main" id="{229E9B01-B743-4B85-9DAE-05C3816CB692}"/>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5" name="Slide Number Placeholder 4">
            <a:extLst>
              <a:ext uri="{FF2B5EF4-FFF2-40B4-BE49-F238E27FC236}">
                <a16:creationId xmlns:a16="http://schemas.microsoft.com/office/drawing/2014/main" id="{C349304C-D30C-4617-B0B3-CD4F9F2C4909}"/>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9625626-DEFB-4C83-ACB9-3FB875083A60}" type="slidenum">
              <a:rPr lang="en-IN" smtClean="0"/>
              <a:t>‹#›</a:t>
            </a:fld>
            <a:endParaRPr lang="en-IN"/>
          </a:p>
        </p:txBody>
      </p:sp>
    </p:spTree>
    <p:extLst>
      <p:ext uri="{BB962C8B-B14F-4D97-AF65-F5344CB8AC3E}">
        <p14:creationId xmlns:p14="http://schemas.microsoft.com/office/powerpoint/2010/main" val="307274948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607C35E-936E-4862-8697-4231771D3C9A}" type="datetimeFigureOut">
              <a:rPr lang="en-IN" smtClean="0"/>
              <a:t>16-02-2021</a:t>
            </a:fld>
            <a:endParaRPr lang="en-IN"/>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2C8DC00-846B-4D22-8D05-79A9A18ED6BB}" type="slidenum">
              <a:rPr lang="en-IN" smtClean="0"/>
              <a:t>‹#›</a:t>
            </a:fld>
            <a:endParaRPr lang="en-IN"/>
          </a:p>
        </p:txBody>
      </p:sp>
    </p:spTree>
    <p:extLst>
      <p:ext uri="{BB962C8B-B14F-4D97-AF65-F5344CB8AC3E}">
        <p14:creationId xmlns:p14="http://schemas.microsoft.com/office/powerpoint/2010/main" val="185754196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8029748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0889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528896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358401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827363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865637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310457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490921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7891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41743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958749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1354952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en-IN"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9488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690937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300674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964270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959247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31340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2C8DC00-846B-4D22-8D05-79A9A18ED6BB}"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7904363"/>
      </p:ext>
    </p:extLst>
  </p:cSld>
  <p:clrMapOvr>
    <a:masterClrMapping/>
  </p:clrMapOvr>
</p:notes>
</file>

<file path=ppt/slideLayouts/_rels/slideLayout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20" name="Rectangle: Diagonal Corners Rounded 29">
            <a:extLst>
              <a:ext uri="{FF2B5EF4-FFF2-40B4-BE49-F238E27FC236}">
                <a16:creationId xmlns:a16="http://schemas.microsoft.com/office/drawing/2014/main" id="{3AD4F5B1-5B74-4F44-B867-1B933E8E1360}"/>
              </a:ext>
            </a:extLst>
          </p:cNvPr>
          <p:cNvSpPr/>
          <p:nvPr userDrawn="1"/>
        </p:nvSpPr>
        <p:spPr>
          <a:xfrm>
            <a:off x="2114897" y="2647042"/>
            <a:ext cx="5043548" cy="1376266"/>
          </a:xfrm>
          <a:custGeom>
            <a:avLst/>
            <a:gdLst>
              <a:gd name="connsiteX0" fmla="*/ 138356 w 5043548"/>
              <a:gd name="connsiteY0" fmla="*/ 0 h 1376266"/>
              <a:gd name="connsiteX1" fmla="*/ 5043548 w 5043548"/>
              <a:gd name="connsiteY1" fmla="*/ 0 h 1376266"/>
              <a:gd name="connsiteX2" fmla="*/ 5043548 w 5043548"/>
              <a:gd name="connsiteY2" fmla="*/ 0 h 1376266"/>
              <a:gd name="connsiteX3" fmla="*/ 5043548 w 5043548"/>
              <a:gd name="connsiteY3" fmla="*/ 1237910 h 1376266"/>
              <a:gd name="connsiteX4" fmla="*/ 4905192 w 5043548"/>
              <a:gd name="connsiteY4" fmla="*/ 1376266 h 1376266"/>
              <a:gd name="connsiteX5" fmla="*/ 0 w 5043548"/>
              <a:gd name="connsiteY5" fmla="*/ 1376266 h 1376266"/>
              <a:gd name="connsiteX6" fmla="*/ 0 w 5043548"/>
              <a:gd name="connsiteY6" fmla="*/ 1376266 h 1376266"/>
              <a:gd name="connsiteX7" fmla="*/ 0 w 5043548"/>
              <a:gd name="connsiteY7" fmla="*/ 138356 h 1376266"/>
              <a:gd name="connsiteX8" fmla="*/ 138356 w 5043548"/>
              <a:gd name="connsiteY8" fmla="*/ 0 h 1376266"/>
              <a:gd name="connsiteX0" fmla="*/ 4905192 w 5043548"/>
              <a:gd name="connsiteY0" fmla="*/ 1376266 h 1467706"/>
              <a:gd name="connsiteX1" fmla="*/ 0 w 5043548"/>
              <a:gd name="connsiteY1" fmla="*/ 1376266 h 1467706"/>
              <a:gd name="connsiteX2" fmla="*/ 0 w 5043548"/>
              <a:gd name="connsiteY2" fmla="*/ 1376266 h 1467706"/>
              <a:gd name="connsiteX3" fmla="*/ 0 w 5043548"/>
              <a:gd name="connsiteY3" fmla="*/ 138356 h 1467706"/>
              <a:gd name="connsiteX4" fmla="*/ 138356 w 5043548"/>
              <a:gd name="connsiteY4" fmla="*/ 0 h 1467706"/>
              <a:gd name="connsiteX5" fmla="*/ 5043548 w 5043548"/>
              <a:gd name="connsiteY5" fmla="*/ 0 h 1467706"/>
              <a:gd name="connsiteX6" fmla="*/ 5043548 w 5043548"/>
              <a:gd name="connsiteY6" fmla="*/ 0 h 1467706"/>
              <a:gd name="connsiteX7" fmla="*/ 5043548 w 5043548"/>
              <a:gd name="connsiteY7" fmla="*/ 1237910 h 1467706"/>
              <a:gd name="connsiteX8" fmla="*/ 4996632 w 5043548"/>
              <a:gd name="connsiteY8" fmla="*/ 1467706 h 1467706"/>
              <a:gd name="connsiteX0" fmla="*/ 4905192 w 5043548"/>
              <a:gd name="connsiteY0" fmla="*/ 1376266 h 1376266"/>
              <a:gd name="connsiteX1" fmla="*/ 0 w 5043548"/>
              <a:gd name="connsiteY1" fmla="*/ 1376266 h 1376266"/>
              <a:gd name="connsiteX2" fmla="*/ 0 w 5043548"/>
              <a:gd name="connsiteY2" fmla="*/ 1376266 h 1376266"/>
              <a:gd name="connsiteX3" fmla="*/ 0 w 5043548"/>
              <a:gd name="connsiteY3" fmla="*/ 138356 h 1376266"/>
              <a:gd name="connsiteX4" fmla="*/ 138356 w 5043548"/>
              <a:gd name="connsiteY4" fmla="*/ 0 h 1376266"/>
              <a:gd name="connsiteX5" fmla="*/ 5043548 w 5043548"/>
              <a:gd name="connsiteY5" fmla="*/ 0 h 1376266"/>
              <a:gd name="connsiteX6" fmla="*/ 5043548 w 5043548"/>
              <a:gd name="connsiteY6" fmla="*/ 0 h 1376266"/>
              <a:gd name="connsiteX7" fmla="*/ 5043548 w 5043548"/>
              <a:gd name="connsiteY7" fmla="*/ 1237910 h 1376266"/>
              <a:gd name="connsiteX0" fmla="*/ 4905192 w 5043548"/>
              <a:gd name="connsiteY0" fmla="*/ 1376266 h 1376266"/>
              <a:gd name="connsiteX1" fmla="*/ 0 w 5043548"/>
              <a:gd name="connsiteY1" fmla="*/ 1376266 h 1376266"/>
              <a:gd name="connsiteX2" fmla="*/ 0 w 5043548"/>
              <a:gd name="connsiteY2" fmla="*/ 1376266 h 1376266"/>
              <a:gd name="connsiteX3" fmla="*/ 0 w 5043548"/>
              <a:gd name="connsiteY3" fmla="*/ 138356 h 1376266"/>
              <a:gd name="connsiteX4" fmla="*/ 138356 w 5043548"/>
              <a:gd name="connsiteY4" fmla="*/ 0 h 1376266"/>
              <a:gd name="connsiteX5" fmla="*/ 5043548 w 5043548"/>
              <a:gd name="connsiteY5" fmla="*/ 0 h 1376266"/>
              <a:gd name="connsiteX6" fmla="*/ 5043548 w 5043548"/>
              <a:gd name="connsiteY6" fmla="*/ 0 h 1376266"/>
              <a:gd name="connsiteX0" fmla="*/ 0 w 5043548"/>
              <a:gd name="connsiteY0" fmla="*/ 1376266 h 1376266"/>
              <a:gd name="connsiteX1" fmla="*/ 0 w 5043548"/>
              <a:gd name="connsiteY1" fmla="*/ 1376266 h 1376266"/>
              <a:gd name="connsiteX2" fmla="*/ 0 w 5043548"/>
              <a:gd name="connsiteY2" fmla="*/ 138356 h 1376266"/>
              <a:gd name="connsiteX3" fmla="*/ 138356 w 5043548"/>
              <a:gd name="connsiteY3" fmla="*/ 0 h 1376266"/>
              <a:gd name="connsiteX4" fmla="*/ 5043548 w 5043548"/>
              <a:gd name="connsiteY4" fmla="*/ 0 h 1376266"/>
              <a:gd name="connsiteX5" fmla="*/ 5043548 w 5043548"/>
              <a:gd name="connsiteY5" fmla="*/ 0 h 137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3548" h="1376266">
                <a:moveTo>
                  <a:pt x="0" y="1376266"/>
                </a:moveTo>
                <a:lnTo>
                  <a:pt x="0" y="1376266"/>
                </a:lnTo>
                <a:lnTo>
                  <a:pt x="0" y="138356"/>
                </a:lnTo>
                <a:cubicBezTo>
                  <a:pt x="0" y="61944"/>
                  <a:pt x="61944" y="0"/>
                  <a:pt x="138356" y="0"/>
                </a:cubicBezTo>
                <a:lnTo>
                  <a:pt x="5043548" y="0"/>
                </a:lnTo>
                <a:lnTo>
                  <a:pt x="5043548" y="0"/>
                </a:lnTo>
              </a:path>
            </a:pathLst>
          </a:custGeom>
          <a:noFill/>
          <a:ln w="3175">
            <a:solidFill>
              <a:schemeClr val="accent3"/>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DCA15762-F9BB-4E41-B4A7-3DEDBDA63662}"/>
              </a:ext>
            </a:extLst>
          </p:cNvPr>
          <p:cNvSpPr/>
          <p:nvPr userDrawn="1"/>
        </p:nvSpPr>
        <p:spPr>
          <a:xfrm>
            <a:off x="0" y="640632"/>
            <a:ext cx="3390254" cy="733308"/>
          </a:xfrm>
          <a:custGeom>
            <a:avLst/>
            <a:gdLst>
              <a:gd name="connsiteX0" fmla="*/ 0 w 3193772"/>
              <a:gd name="connsiteY0" fmla="*/ 0 h 637950"/>
              <a:gd name="connsiteX1" fmla="*/ 3193772 w 3193772"/>
              <a:gd name="connsiteY1" fmla="*/ 0 h 637950"/>
              <a:gd name="connsiteX2" fmla="*/ 3193772 w 3193772"/>
              <a:gd name="connsiteY2" fmla="*/ 637950 h 637950"/>
              <a:gd name="connsiteX3" fmla="*/ 0 w 3193772"/>
              <a:gd name="connsiteY3" fmla="*/ 637950 h 637950"/>
            </a:gdLst>
            <a:ahLst/>
            <a:cxnLst>
              <a:cxn ang="0">
                <a:pos x="connsiteX0" y="connsiteY0"/>
              </a:cxn>
              <a:cxn ang="0">
                <a:pos x="connsiteX1" y="connsiteY1"/>
              </a:cxn>
              <a:cxn ang="0">
                <a:pos x="connsiteX2" y="connsiteY2"/>
              </a:cxn>
              <a:cxn ang="0">
                <a:pos x="connsiteX3" y="connsiteY3"/>
              </a:cxn>
            </a:cxnLst>
            <a:rect l="l" t="t" r="r" b="b"/>
            <a:pathLst>
              <a:path w="3193772" h="637950">
                <a:moveTo>
                  <a:pt x="0" y="0"/>
                </a:moveTo>
                <a:lnTo>
                  <a:pt x="3193772" y="0"/>
                </a:lnTo>
                <a:lnTo>
                  <a:pt x="3193772" y="637950"/>
                </a:lnTo>
                <a:lnTo>
                  <a:pt x="0" y="637950"/>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p:cNvSpPr>
            <a:spLocks noGrp="1"/>
          </p:cNvSpPr>
          <p:nvPr>
            <p:ph type="ctrTitle"/>
          </p:nvPr>
        </p:nvSpPr>
        <p:spPr>
          <a:xfrm>
            <a:off x="188392" y="548640"/>
            <a:ext cx="6183379" cy="1706898"/>
          </a:xfrm>
          <a:prstGeom prst="rect">
            <a:avLst/>
          </a:prstGeom>
        </p:spPr>
        <p:txBody>
          <a:bodyPr anchor="ctr"/>
          <a:lstStyle>
            <a:lvl1pPr algn="l">
              <a:lnSpc>
                <a:spcPct val="100000"/>
              </a:lnSpc>
              <a:defRPr sz="5400">
                <a:solidFill>
                  <a:schemeClr val="tx2"/>
                </a:solidFill>
              </a:defRPr>
            </a:lvl1pPr>
          </a:lstStyle>
          <a:p>
            <a:r>
              <a:rPr lang="en-US" dirty="0"/>
              <a:t>Click to edit Master title style</a:t>
            </a:r>
          </a:p>
        </p:txBody>
      </p:sp>
      <p:grpSp>
        <p:nvGrpSpPr>
          <p:cNvPr id="3" name="Group 2">
            <a:extLst>
              <a:ext uri="{FF2B5EF4-FFF2-40B4-BE49-F238E27FC236}">
                <a16:creationId xmlns:a16="http://schemas.microsoft.com/office/drawing/2014/main" id="{8D7EAEA0-5BBE-44C6-A66E-445239C87300}"/>
              </a:ext>
            </a:extLst>
          </p:cNvPr>
          <p:cNvGrpSpPr/>
          <p:nvPr userDrawn="1"/>
        </p:nvGrpSpPr>
        <p:grpSpPr>
          <a:xfrm>
            <a:off x="0" y="4027697"/>
            <a:ext cx="6643331" cy="122988"/>
            <a:chOff x="278449" y="2506844"/>
            <a:chExt cx="8865553" cy="122988"/>
          </a:xfrm>
        </p:grpSpPr>
        <p:cxnSp>
          <p:nvCxnSpPr>
            <p:cNvPr id="4" name="Straight Connector 3">
              <a:extLst>
                <a:ext uri="{FF2B5EF4-FFF2-40B4-BE49-F238E27FC236}">
                  <a16:creationId xmlns:a16="http://schemas.microsoft.com/office/drawing/2014/main" id="{DC5A4C6B-FDC6-438A-8394-21B269CDCF5E}"/>
                </a:ext>
              </a:extLst>
            </p:cNvPr>
            <p:cNvCxnSpPr>
              <a:cxnSpLocks/>
            </p:cNvCxnSpPr>
            <p:nvPr/>
          </p:nvCxnSpPr>
          <p:spPr>
            <a:xfrm rot="16200000" flipH="1" flipV="1">
              <a:off x="4711226" y="-1864440"/>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E4F2D180-51D1-4830-A4D5-140F1AD4C78F}"/>
                </a:ext>
              </a:extLst>
            </p:cNvPr>
            <p:cNvCxnSpPr>
              <a:cxnSpLocks/>
            </p:cNvCxnSpPr>
            <p:nvPr/>
          </p:nvCxnSpPr>
          <p:spPr>
            <a:xfrm rot="16200000" flipH="1" flipV="1">
              <a:off x="4711226" y="-1802945"/>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3913FEEF-965F-4F31-AA61-147D9D5E04B5}"/>
                </a:ext>
              </a:extLst>
            </p:cNvPr>
            <p:cNvCxnSpPr>
              <a:cxnSpLocks/>
            </p:cNvCxnSpPr>
            <p:nvPr/>
          </p:nvCxnSpPr>
          <p:spPr>
            <a:xfrm rot="16200000" flipH="1" flipV="1">
              <a:off x="4711226" y="-1925933"/>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BB7758C1-C94C-4AEA-88AE-C23FB7894173}"/>
              </a:ext>
            </a:extLst>
          </p:cNvPr>
          <p:cNvGrpSpPr/>
          <p:nvPr userDrawn="1"/>
        </p:nvGrpSpPr>
        <p:grpSpPr>
          <a:xfrm>
            <a:off x="7005580" y="-1"/>
            <a:ext cx="720214" cy="4402528"/>
            <a:chOff x="7005580" y="-1"/>
            <a:chExt cx="720214" cy="4402528"/>
          </a:xfrm>
        </p:grpSpPr>
        <p:sp>
          <p:nvSpPr>
            <p:cNvPr id="8" name="Rectangle 7">
              <a:extLst>
                <a:ext uri="{FF2B5EF4-FFF2-40B4-BE49-F238E27FC236}">
                  <a16:creationId xmlns:a16="http://schemas.microsoft.com/office/drawing/2014/main" id="{34338B88-AF17-497F-9497-6B15119CB36D}"/>
                </a:ext>
              </a:extLst>
            </p:cNvPr>
            <p:cNvSpPr/>
            <p:nvPr/>
          </p:nvSpPr>
          <p:spPr>
            <a:xfrm>
              <a:off x="7005580" y="0"/>
              <a:ext cx="519793" cy="41539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9" name="Straight Connector 8">
              <a:extLst>
                <a:ext uri="{FF2B5EF4-FFF2-40B4-BE49-F238E27FC236}">
                  <a16:creationId xmlns:a16="http://schemas.microsoft.com/office/drawing/2014/main" id="{08DE3834-0632-4E2C-84B0-6944DCCA221B}"/>
                </a:ext>
              </a:extLst>
            </p:cNvPr>
            <p:cNvCxnSpPr>
              <a:cxnSpLocks/>
            </p:cNvCxnSpPr>
            <p:nvPr/>
          </p:nvCxnSpPr>
          <p:spPr>
            <a:xfrm rot="10800000" flipV="1">
              <a:off x="7725794" y="-1"/>
              <a:ext cx="0" cy="4402528"/>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4873459-81D6-4A7E-AF6F-E29192ADC962}"/>
                </a:ext>
              </a:extLst>
            </p:cNvPr>
            <p:cNvCxnSpPr>
              <a:cxnSpLocks/>
            </p:cNvCxnSpPr>
            <p:nvPr/>
          </p:nvCxnSpPr>
          <p:spPr>
            <a:xfrm rot="10800000" flipV="1">
              <a:off x="7625585" y="-1"/>
              <a:ext cx="0" cy="4402528"/>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19E7263-0E82-44DA-9332-90BE58B51569}"/>
                </a:ext>
              </a:extLst>
            </p:cNvPr>
            <p:cNvCxnSpPr>
              <a:cxnSpLocks/>
            </p:cNvCxnSpPr>
            <p:nvPr/>
          </p:nvCxnSpPr>
          <p:spPr>
            <a:xfrm rot="10800000" flipV="1">
              <a:off x="7575479" y="-1"/>
              <a:ext cx="0" cy="4402528"/>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3CCE84C-2CD9-4AF9-9A88-8EF7D2F3A82A}"/>
                </a:ext>
              </a:extLst>
            </p:cNvPr>
            <p:cNvCxnSpPr>
              <a:cxnSpLocks/>
            </p:cNvCxnSpPr>
            <p:nvPr/>
          </p:nvCxnSpPr>
          <p:spPr>
            <a:xfrm rot="10800000" flipV="1">
              <a:off x="7675688" y="-1"/>
              <a:ext cx="0" cy="4402528"/>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13" name="Rectangle: Diagonal Corners Rounded 12">
            <a:extLst>
              <a:ext uri="{FF2B5EF4-FFF2-40B4-BE49-F238E27FC236}">
                <a16:creationId xmlns:a16="http://schemas.microsoft.com/office/drawing/2014/main" id="{3BA14A4D-99AA-4782-82D5-911A7BA98B31}"/>
              </a:ext>
            </a:extLst>
          </p:cNvPr>
          <p:cNvSpPr/>
          <p:nvPr userDrawn="1"/>
        </p:nvSpPr>
        <p:spPr>
          <a:xfrm flipH="1">
            <a:off x="2299909" y="2831080"/>
            <a:ext cx="6608785" cy="2880327"/>
          </a:xfrm>
          <a:prstGeom prst="round2DiagRect">
            <a:avLst>
              <a:gd name="adj1" fmla="val 10053"/>
              <a:gd name="adj2" fmla="val 0"/>
            </a:avLst>
          </a:prstGeom>
          <a:blipFill dpi="0" rotWithShape="0">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5DE660D8-CB3A-4AA1-8423-740C25380DE8}"/>
              </a:ext>
            </a:extLst>
          </p:cNvPr>
          <p:cNvGrpSpPr/>
          <p:nvPr userDrawn="1"/>
        </p:nvGrpSpPr>
        <p:grpSpPr>
          <a:xfrm>
            <a:off x="1590199" y="5832685"/>
            <a:ext cx="1148555" cy="74636"/>
            <a:chOff x="5488186" y="2507460"/>
            <a:chExt cx="877688" cy="74636"/>
          </a:xfrm>
        </p:grpSpPr>
        <p:cxnSp>
          <p:nvCxnSpPr>
            <p:cNvPr id="15" name="Straight Connector 14">
              <a:extLst>
                <a:ext uri="{FF2B5EF4-FFF2-40B4-BE49-F238E27FC236}">
                  <a16:creationId xmlns:a16="http://schemas.microsoft.com/office/drawing/2014/main" id="{6E12A8D1-D5D3-41ED-84A6-5208AE58E40A}"/>
                </a:ext>
              </a:extLst>
            </p:cNvPr>
            <p:cNvCxnSpPr/>
            <p:nvPr/>
          </p:nvCxnSpPr>
          <p:spPr>
            <a:xfrm rot="16200000" flipV="1">
              <a:off x="5747082" y="2248564"/>
              <a:ext cx="0" cy="517792"/>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DE30ACC-4436-4F7D-8AF4-90DFDB100228}"/>
                </a:ext>
              </a:extLst>
            </p:cNvPr>
            <p:cNvCxnSpPr/>
            <p:nvPr/>
          </p:nvCxnSpPr>
          <p:spPr>
            <a:xfrm rot="16200000" flipV="1">
              <a:off x="6012146" y="2228367"/>
              <a:ext cx="0" cy="707457"/>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19" name="Oval 18">
            <a:extLst>
              <a:ext uri="{FF2B5EF4-FFF2-40B4-BE49-F238E27FC236}">
                <a16:creationId xmlns:a16="http://schemas.microsoft.com/office/drawing/2014/main" id="{74AC9B5F-2238-4B77-ACF6-AC548B799F8C}"/>
              </a:ext>
            </a:extLst>
          </p:cNvPr>
          <p:cNvSpPr/>
          <p:nvPr userDrawn="1"/>
        </p:nvSpPr>
        <p:spPr>
          <a:xfrm>
            <a:off x="8469848" y="5289740"/>
            <a:ext cx="577338" cy="577339"/>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924456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C181817D-9BF3-4E61-9DDD-073B1FA7D57C}"/>
              </a:ext>
            </a:extLst>
          </p:cNvPr>
          <p:cNvSpPr>
            <a:spLocks noGrp="1"/>
          </p:cNvSpPr>
          <p:nvPr>
            <p:ph type="pic" sz="quarter" idx="13"/>
          </p:nvPr>
        </p:nvSpPr>
        <p:spPr>
          <a:xfrm>
            <a:off x="114300" y="443252"/>
            <a:ext cx="1916296" cy="2750425"/>
          </a:xfrm>
          <a:custGeom>
            <a:avLst/>
            <a:gdLst>
              <a:gd name="connsiteX0" fmla="*/ 0 w 1916296"/>
              <a:gd name="connsiteY0" fmla="*/ 0 h 2750425"/>
              <a:gd name="connsiteX1" fmla="*/ 1686858 w 1916296"/>
              <a:gd name="connsiteY1" fmla="*/ 0 h 2750425"/>
              <a:gd name="connsiteX2" fmla="*/ 1916296 w 1916296"/>
              <a:gd name="connsiteY2" fmla="*/ 229438 h 2750425"/>
              <a:gd name="connsiteX3" fmla="*/ 1916296 w 1916296"/>
              <a:gd name="connsiteY3" fmla="*/ 2750425 h 2750425"/>
              <a:gd name="connsiteX4" fmla="*/ 229438 w 1916296"/>
              <a:gd name="connsiteY4" fmla="*/ 2750425 h 2750425"/>
              <a:gd name="connsiteX5" fmla="*/ 0 w 1916296"/>
              <a:gd name="connsiteY5" fmla="*/ 2520987 h 275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296" h="2750425">
                <a:moveTo>
                  <a:pt x="0" y="0"/>
                </a:moveTo>
                <a:lnTo>
                  <a:pt x="1686858" y="0"/>
                </a:lnTo>
                <a:cubicBezTo>
                  <a:pt x="1813573" y="0"/>
                  <a:pt x="1916296" y="102723"/>
                  <a:pt x="1916296" y="229438"/>
                </a:cubicBezTo>
                <a:lnTo>
                  <a:pt x="1916296" y="2750425"/>
                </a:lnTo>
                <a:lnTo>
                  <a:pt x="229438" y="2750425"/>
                </a:lnTo>
                <a:cubicBezTo>
                  <a:pt x="102723" y="2750425"/>
                  <a:pt x="0" y="2647702"/>
                  <a:pt x="0" y="2520987"/>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2AF2F574-C5E1-41D3-A476-1ECEE99FC6A7}"/>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E1019520-3910-49FB-89AD-E4BB4EC8C1A4}"/>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3FFE7629-9A20-4A3A-BB20-6F891CD77C51}"/>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857A1F37-919D-498C-8A65-D8C8E1F1C184}"/>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19939363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617C4EBF-7A19-4610-9DC6-C7063E499FD8}"/>
              </a:ext>
            </a:extLst>
          </p:cNvPr>
          <p:cNvSpPr>
            <a:spLocks noGrp="1"/>
          </p:cNvSpPr>
          <p:nvPr>
            <p:ph type="pic" sz="quarter" idx="13"/>
          </p:nvPr>
        </p:nvSpPr>
        <p:spPr>
          <a:xfrm>
            <a:off x="171450" y="152401"/>
            <a:ext cx="1916296" cy="2750425"/>
          </a:xfrm>
          <a:custGeom>
            <a:avLst/>
            <a:gdLst>
              <a:gd name="connsiteX0" fmla="*/ 0 w 1916296"/>
              <a:gd name="connsiteY0" fmla="*/ 0 h 2750425"/>
              <a:gd name="connsiteX1" fmla="*/ 1686858 w 1916296"/>
              <a:gd name="connsiteY1" fmla="*/ 0 h 2750425"/>
              <a:gd name="connsiteX2" fmla="*/ 1916296 w 1916296"/>
              <a:gd name="connsiteY2" fmla="*/ 229438 h 2750425"/>
              <a:gd name="connsiteX3" fmla="*/ 1916296 w 1916296"/>
              <a:gd name="connsiteY3" fmla="*/ 2750425 h 2750425"/>
              <a:gd name="connsiteX4" fmla="*/ 229438 w 1916296"/>
              <a:gd name="connsiteY4" fmla="*/ 2750425 h 2750425"/>
              <a:gd name="connsiteX5" fmla="*/ 0 w 1916296"/>
              <a:gd name="connsiteY5" fmla="*/ 2520987 h 275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16296" h="2750425">
                <a:moveTo>
                  <a:pt x="0" y="0"/>
                </a:moveTo>
                <a:lnTo>
                  <a:pt x="1686858" y="0"/>
                </a:lnTo>
                <a:cubicBezTo>
                  <a:pt x="1813573" y="0"/>
                  <a:pt x="1916296" y="102723"/>
                  <a:pt x="1916296" y="229438"/>
                </a:cubicBezTo>
                <a:lnTo>
                  <a:pt x="1916296" y="2750425"/>
                </a:lnTo>
                <a:lnTo>
                  <a:pt x="229438" y="2750425"/>
                </a:lnTo>
                <a:cubicBezTo>
                  <a:pt x="102723" y="2750425"/>
                  <a:pt x="0" y="2647702"/>
                  <a:pt x="0" y="2520987"/>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B7345610-6C2C-4958-BD4F-F2FCA090C635}"/>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80C1FFAB-D7DE-472D-8DB7-225D508B9451}"/>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BFC7DA68-0E5B-457E-91B3-9DCB82B64E8F}"/>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A7155EBA-0981-4AA6-9688-C4D510BED9D3}"/>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321919779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40" name="Picture Placeholder 39">
            <a:extLst>
              <a:ext uri="{FF2B5EF4-FFF2-40B4-BE49-F238E27FC236}">
                <a16:creationId xmlns:a16="http://schemas.microsoft.com/office/drawing/2014/main" id="{808E8074-E098-4DED-A03C-72071C32A947}"/>
              </a:ext>
            </a:extLst>
          </p:cNvPr>
          <p:cNvSpPr>
            <a:spLocks noGrp="1"/>
          </p:cNvSpPr>
          <p:nvPr>
            <p:ph type="pic" sz="quarter" idx="19"/>
          </p:nvPr>
        </p:nvSpPr>
        <p:spPr>
          <a:xfrm>
            <a:off x="2998418" y="1055781"/>
            <a:ext cx="660939" cy="663160"/>
          </a:xfrm>
          <a:custGeom>
            <a:avLst/>
            <a:gdLst>
              <a:gd name="connsiteX0" fmla="*/ 113209 w 660939"/>
              <a:gd name="connsiteY0" fmla="*/ 0 h 663160"/>
              <a:gd name="connsiteX1" fmla="*/ 547730 w 660939"/>
              <a:gd name="connsiteY1" fmla="*/ 0 h 663160"/>
              <a:gd name="connsiteX2" fmla="*/ 660939 w 660939"/>
              <a:gd name="connsiteY2" fmla="*/ 120377 h 663160"/>
              <a:gd name="connsiteX3" fmla="*/ 660939 w 660939"/>
              <a:gd name="connsiteY3" fmla="*/ 542783 h 663160"/>
              <a:gd name="connsiteX4" fmla="*/ 547730 w 660939"/>
              <a:gd name="connsiteY4" fmla="*/ 663160 h 663160"/>
              <a:gd name="connsiteX5" fmla="*/ 113209 w 660939"/>
              <a:gd name="connsiteY5" fmla="*/ 663160 h 663160"/>
              <a:gd name="connsiteX6" fmla="*/ 0 w 660939"/>
              <a:gd name="connsiteY6" fmla="*/ 542783 h 663160"/>
              <a:gd name="connsiteX7" fmla="*/ 0 w 660939"/>
              <a:gd name="connsiteY7" fmla="*/ 120377 h 663160"/>
              <a:gd name="connsiteX8" fmla="*/ 113209 w 660939"/>
              <a:gd name="connsiteY8" fmla="*/ 0 h 66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0939" h="663160">
                <a:moveTo>
                  <a:pt x="113209" y="0"/>
                </a:moveTo>
                <a:lnTo>
                  <a:pt x="547730" y="0"/>
                </a:lnTo>
                <a:cubicBezTo>
                  <a:pt x="610254" y="0"/>
                  <a:pt x="660939" y="53895"/>
                  <a:pt x="660939" y="120377"/>
                </a:cubicBezTo>
                <a:lnTo>
                  <a:pt x="660939" y="542783"/>
                </a:lnTo>
                <a:cubicBezTo>
                  <a:pt x="660939" y="609265"/>
                  <a:pt x="610254" y="663160"/>
                  <a:pt x="547730" y="663160"/>
                </a:cubicBezTo>
                <a:lnTo>
                  <a:pt x="113209" y="663160"/>
                </a:lnTo>
                <a:cubicBezTo>
                  <a:pt x="50686" y="663160"/>
                  <a:pt x="0" y="609265"/>
                  <a:pt x="0" y="542783"/>
                </a:cubicBezTo>
                <a:lnTo>
                  <a:pt x="0" y="120377"/>
                </a:lnTo>
                <a:cubicBezTo>
                  <a:pt x="0" y="53895"/>
                  <a:pt x="50686" y="0"/>
                  <a:pt x="113209" y="0"/>
                </a:cubicBezTo>
                <a:close/>
              </a:path>
            </a:pathLst>
          </a:custGeom>
        </p:spPr>
        <p:txBody>
          <a:bodyPr wrap="square">
            <a:noAutofit/>
          </a:bodyPr>
          <a:lstStyle/>
          <a:p>
            <a:endParaRPr lang="en-IN" dirty="0"/>
          </a:p>
        </p:txBody>
      </p:sp>
      <p:sp>
        <p:nvSpPr>
          <p:cNvPr id="35" name="Picture Placeholder 34">
            <a:extLst>
              <a:ext uri="{FF2B5EF4-FFF2-40B4-BE49-F238E27FC236}">
                <a16:creationId xmlns:a16="http://schemas.microsoft.com/office/drawing/2014/main" id="{A9D11896-75D5-411B-A817-D6416E2DB300}"/>
              </a:ext>
            </a:extLst>
          </p:cNvPr>
          <p:cNvSpPr>
            <a:spLocks noGrp="1"/>
          </p:cNvSpPr>
          <p:nvPr>
            <p:ph type="pic" sz="quarter" idx="18"/>
          </p:nvPr>
        </p:nvSpPr>
        <p:spPr>
          <a:xfrm>
            <a:off x="3830426" y="4223309"/>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4"/>
                  <a:pt x="452386" y="491606"/>
                  <a:pt x="406037"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a:p>
        </p:txBody>
      </p:sp>
      <p:sp>
        <p:nvSpPr>
          <p:cNvPr id="32" name="Picture Placeholder 31">
            <a:extLst>
              <a:ext uri="{FF2B5EF4-FFF2-40B4-BE49-F238E27FC236}">
                <a16:creationId xmlns:a16="http://schemas.microsoft.com/office/drawing/2014/main" id="{C80BE1A0-33C4-4102-BE9B-0E358586F061}"/>
              </a:ext>
            </a:extLst>
          </p:cNvPr>
          <p:cNvSpPr>
            <a:spLocks noGrp="1"/>
          </p:cNvSpPr>
          <p:nvPr>
            <p:ph type="pic" sz="quarter" idx="17"/>
          </p:nvPr>
        </p:nvSpPr>
        <p:spPr>
          <a:xfrm>
            <a:off x="5566192" y="4223309"/>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4"/>
                  <a:pt x="452386" y="491606"/>
                  <a:pt x="406037"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a:p>
        </p:txBody>
      </p:sp>
      <p:sp>
        <p:nvSpPr>
          <p:cNvPr id="29" name="Picture Placeholder 28">
            <a:extLst>
              <a:ext uri="{FF2B5EF4-FFF2-40B4-BE49-F238E27FC236}">
                <a16:creationId xmlns:a16="http://schemas.microsoft.com/office/drawing/2014/main" id="{383C363E-21B2-4832-AB90-E04DC23116F5}"/>
              </a:ext>
            </a:extLst>
          </p:cNvPr>
          <p:cNvSpPr>
            <a:spLocks noGrp="1"/>
          </p:cNvSpPr>
          <p:nvPr>
            <p:ph type="pic" sz="quarter" idx="16"/>
          </p:nvPr>
        </p:nvSpPr>
        <p:spPr>
          <a:xfrm>
            <a:off x="2088287" y="4223309"/>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6" y="0"/>
                  <a:pt x="489959" y="39953"/>
                  <a:pt x="489959" y="89237"/>
                </a:cubicBezTo>
                <a:lnTo>
                  <a:pt x="489959" y="402370"/>
                </a:lnTo>
                <a:cubicBezTo>
                  <a:pt x="489959" y="451654"/>
                  <a:pt x="452386" y="491606"/>
                  <a:pt x="406036"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dirty="0"/>
          </a:p>
        </p:txBody>
      </p:sp>
      <p:sp>
        <p:nvSpPr>
          <p:cNvPr id="23" name="Picture Placeholder 22">
            <a:extLst>
              <a:ext uri="{FF2B5EF4-FFF2-40B4-BE49-F238E27FC236}">
                <a16:creationId xmlns:a16="http://schemas.microsoft.com/office/drawing/2014/main" id="{911E20FC-2D29-4CEC-8C40-B8088B0DFCAC}"/>
              </a:ext>
            </a:extLst>
          </p:cNvPr>
          <p:cNvSpPr>
            <a:spLocks noGrp="1"/>
          </p:cNvSpPr>
          <p:nvPr>
            <p:ph type="pic" sz="quarter" idx="14"/>
          </p:nvPr>
        </p:nvSpPr>
        <p:spPr>
          <a:xfrm>
            <a:off x="4466486" y="2293412"/>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3"/>
                  <a:pt x="452386" y="491606"/>
                  <a:pt x="406037" y="491606"/>
                </a:cubicBezTo>
                <a:lnTo>
                  <a:pt x="83923" y="491606"/>
                </a:lnTo>
                <a:cubicBezTo>
                  <a:pt x="37574" y="491606"/>
                  <a:pt x="0" y="451653"/>
                  <a:pt x="0" y="402370"/>
                </a:cubicBezTo>
                <a:lnTo>
                  <a:pt x="0" y="89237"/>
                </a:lnTo>
                <a:cubicBezTo>
                  <a:pt x="0" y="39953"/>
                  <a:pt x="37574" y="0"/>
                  <a:pt x="83923" y="0"/>
                </a:cubicBezTo>
                <a:close/>
              </a:path>
            </a:pathLst>
          </a:custGeom>
        </p:spPr>
        <p:txBody>
          <a:bodyPr wrap="square">
            <a:noAutofit/>
          </a:bodyPr>
          <a:lstStyle/>
          <a:p>
            <a:endParaRPr lang="en-IN"/>
          </a:p>
        </p:txBody>
      </p:sp>
      <p:sp>
        <p:nvSpPr>
          <p:cNvPr id="20" name="Picture Placeholder 19">
            <a:extLst>
              <a:ext uri="{FF2B5EF4-FFF2-40B4-BE49-F238E27FC236}">
                <a16:creationId xmlns:a16="http://schemas.microsoft.com/office/drawing/2014/main" id="{0391C634-7DAB-45B9-9054-E6655BE3EAC9}"/>
              </a:ext>
            </a:extLst>
          </p:cNvPr>
          <p:cNvSpPr>
            <a:spLocks noGrp="1"/>
          </p:cNvSpPr>
          <p:nvPr>
            <p:ph type="pic" sz="quarter" idx="13"/>
          </p:nvPr>
        </p:nvSpPr>
        <p:spPr>
          <a:xfrm>
            <a:off x="1723286" y="2293412"/>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6" y="0"/>
                  <a:pt x="489959" y="39953"/>
                  <a:pt x="489959" y="89237"/>
                </a:cubicBezTo>
                <a:lnTo>
                  <a:pt x="489959" y="402370"/>
                </a:lnTo>
                <a:cubicBezTo>
                  <a:pt x="489959" y="451653"/>
                  <a:pt x="452386" y="491606"/>
                  <a:pt x="406036" y="491606"/>
                </a:cubicBezTo>
                <a:lnTo>
                  <a:pt x="83923" y="491606"/>
                </a:lnTo>
                <a:cubicBezTo>
                  <a:pt x="37574" y="491606"/>
                  <a:pt x="0" y="451653"/>
                  <a:pt x="0" y="402370"/>
                </a:cubicBezTo>
                <a:lnTo>
                  <a:pt x="0" y="89237"/>
                </a:lnTo>
                <a:cubicBezTo>
                  <a:pt x="0" y="39953"/>
                  <a:pt x="37574" y="0"/>
                  <a:pt x="83923" y="0"/>
                </a:cubicBezTo>
                <a:close/>
              </a:path>
            </a:pathLst>
          </a:custGeom>
        </p:spPr>
        <p:txBody>
          <a:bodyPr wrap="square">
            <a:noAutofit/>
          </a:bodyPr>
          <a:lstStyle/>
          <a:p>
            <a:endParaRPr lang="en-IN" dirty="0"/>
          </a:p>
        </p:txBody>
      </p:sp>
      <p:sp>
        <p:nvSpPr>
          <p:cNvPr id="2" name="Title 1">
            <a:extLst>
              <a:ext uri="{FF2B5EF4-FFF2-40B4-BE49-F238E27FC236}">
                <a16:creationId xmlns:a16="http://schemas.microsoft.com/office/drawing/2014/main" id="{7AE2C1B5-9867-438C-A402-8CDB328CCCC7}"/>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EE5BC2A6-2019-4E68-960C-F0BC7F99F939}"/>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34793DB3-CA85-4935-88CE-2904199A403F}"/>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A3D527AB-177B-422A-A11D-726E7AC23188}"/>
              </a:ext>
            </a:extLst>
          </p:cNvPr>
          <p:cNvSpPr>
            <a:spLocks noGrp="1"/>
          </p:cNvSpPr>
          <p:nvPr>
            <p:ph type="ftr" sz="quarter" idx="12"/>
          </p:nvPr>
        </p:nvSpPr>
        <p:spPr/>
        <p:txBody>
          <a:bodyPr/>
          <a:lstStyle/>
          <a:p>
            <a:endParaRPr lang="en-US" dirty="0"/>
          </a:p>
        </p:txBody>
      </p:sp>
      <p:sp>
        <p:nvSpPr>
          <p:cNvPr id="15" name="Picture Placeholder 28">
            <a:extLst>
              <a:ext uri="{FF2B5EF4-FFF2-40B4-BE49-F238E27FC236}">
                <a16:creationId xmlns:a16="http://schemas.microsoft.com/office/drawing/2014/main" id="{37814887-9AFC-4D59-976B-046CEE8AE3BC}"/>
              </a:ext>
            </a:extLst>
          </p:cNvPr>
          <p:cNvSpPr>
            <a:spLocks noGrp="1"/>
          </p:cNvSpPr>
          <p:nvPr>
            <p:ph type="pic" sz="quarter" idx="20"/>
          </p:nvPr>
        </p:nvSpPr>
        <p:spPr>
          <a:xfrm>
            <a:off x="354718" y="4223309"/>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6" y="0"/>
                  <a:pt x="489959" y="39953"/>
                  <a:pt x="489959" y="89237"/>
                </a:cubicBezTo>
                <a:lnTo>
                  <a:pt x="489959" y="402370"/>
                </a:lnTo>
                <a:cubicBezTo>
                  <a:pt x="489959" y="451654"/>
                  <a:pt x="452386" y="491606"/>
                  <a:pt x="406036"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dirty="0"/>
          </a:p>
        </p:txBody>
      </p:sp>
    </p:spTree>
    <p:extLst>
      <p:ext uri="{BB962C8B-B14F-4D97-AF65-F5344CB8AC3E}">
        <p14:creationId xmlns:p14="http://schemas.microsoft.com/office/powerpoint/2010/main" val="280327679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40" name="Picture Placeholder 39">
            <a:extLst>
              <a:ext uri="{FF2B5EF4-FFF2-40B4-BE49-F238E27FC236}">
                <a16:creationId xmlns:a16="http://schemas.microsoft.com/office/drawing/2014/main" id="{808E8074-E098-4DED-A03C-72071C32A947}"/>
              </a:ext>
            </a:extLst>
          </p:cNvPr>
          <p:cNvSpPr>
            <a:spLocks noGrp="1"/>
          </p:cNvSpPr>
          <p:nvPr>
            <p:ph type="pic" sz="quarter" idx="19"/>
          </p:nvPr>
        </p:nvSpPr>
        <p:spPr>
          <a:xfrm>
            <a:off x="2998418" y="1210528"/>
            <a:ext cx="660939" cy="663160"/>
          </a:xfrm>
          <a:custGeom>
            <a:avLst/>
            <a:gdLst>
              <a:gd name="connsiteX0" fmla="*/ 113209 w 660939"/>
              <a:gd name="connsiteY0" fmla="*/ 0 h 663160"/>
              <a:gd name="connsiteX1" fmla="*/ 547730 w 660939"/>
              <a:gd name="connsiteY1" fmla="*/ 0 h 663160"/>
              <a:gd name="connsiteX2" fmla="*/ 660939 w 660939"/>
              <a:gd name="connsiteY2" fmla="*/ 120377 h 663160"/>
              <a:gd name="connsiteX3" fmla="*/ 660939 w 660939"/>
              <a:gd name="connsiteY3" fmla="*/ 542783 h 663160"/>
              <a:gd name="connsiteX4" fmla="*/ 547730 w 660939"/>
              <a:gd name="connsiteY4" fmla="*/ 663160 h 663160"/>
              <a:gd name="connsiteX5" fmla="*/ 113209 w 660939"/>
              <a:gd name="connsiteY5" fmla="*/ 663160 h 663160"/>
              <a:gd name="connsiteX6" fmla="*/ 0 w 660939"/>
              <a:gd name="connsiteY6" fmla="*/ 542783 h 663160"/>
              <a:gd name="connsiteX7" fmla="*/ 0 w 660939"/>
              <a:gd name="connsiteY7" fmla="*/ 120377 h 663160"/>
              <a:gd name="connsiteX8" fmla="*/ 113209 w 660939"/>
              <a:gd name="connsiteY8" fmla="*/ 0 h 663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0939" h="663160">
                <a:moveTo>
                  <a:pt x="113209" y="0"/>
                </a:moveTo>
                <a:lnTo>
                  <a:pt x="547730" y="0"/>
                </a:lnTo>
                <a:cubicBezTo>
                  <a:pt x="610254" y="0"/>
                  <a:pt x="660939" y="53895"/>
                  <a:pt x="660939" y="120377"/>
                </a:cubicBezTo>
                <a:lnTo>
                  <a:pt x="660939" y="542783"/>
                </a:lnTo>
                <a:cubicBezTo>
                  <a:pt x="660939" y="609265"/>
                  <a:pt x="610254" y="663160"/>
                  <a:pt x="547730" y="663160"/>
                </a:cubicBezTo>
                <a:lnTo>
                  <a:pt x="113209" y="663160"/>
                </a:lnTo>
                <a:cubicBezTo>
                  <a:pt x="50686" y="663160"/>
                  <a:pt x="0" y="609265"/>
                  <a:pt x="0" y="542783"/>
                </a:cubicBezTo>
                <a:lnTo>
                  <a:pt x="0" y="120377"/>
                </a:lnTo>
                <a:cubicBezTo>
                  <a:pt x="0" y="53895"/>
                  <a:pt x="50686" y="0"/>
                  <a:pt x="113209" y="0"/>
                </a:cubicBezTo>
                <a:close/>
              </a:path>
            </a:pathLst>
          </a:custGeom>
        </p:spPr>
        <p:txBody>
          <a:bodyPr wrap="square">
            <a:noAutofit/>
          </a:bodyPr>
          <a:lstStyle/>
          <a:p>
            <a:endParaRPr lang="en-IN" dirty="0"/>
          </a:p>
        </p:txBody>
      </p:sp>
      <p:sp>
        <p:nvSpPr>
          <p:cNvPr id="35" name="Picture Placeholder 34">
            <a:extLst>
              <a:ext uri="{FF2B5EF4-FFF2-40B4-BE49-F238E27FC236}">
                <a16:creationId xmlns:a16="http://schemas.microsoft.com/office/drawing/2014/main" id="{A9D11896-75D5-411B-A817-D6416E2DB300}"/>
              </a:ext>
            </a:extLst>
          </p:cNvPr>
          <p:cNvSpPr>
            <a:spLocks noGrp="1"/>
          </p:cNvSpPr>
          <p:nvPr>
            <p:ph type="pic" sz="quarter" idx="18"/>
          </p:nvPr>
        </p:nvSpPr>
        <p:spPr>
          <a:xfrm>
            <a:off x="3830426" y="4319997"/>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4"/>
                  <a:pt x="452386" y="491606"/>
                  <a:pt x="406037"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a:p>
        </p:txBody>
      </p:sp>
      <p:sp>
        <p:nvSpPr>
          <p:cNvPr id="32" name="Picture Placeholder 31">
            <a:extLst>
              <a:ext uri="{FF2B5EF4-FFF2-40B4-BE49-F238E27FC236}">
                <a16:creationId xmlns:a16="http://schemas.microsoft.com/office/drawing/2014/main" id="{C80BE1A0-33C4-4102-BE9B-0E358586F061}"/>
              </a:ext>
            </a:extLst>
          </p:cNvPr>
          <p:cNvSpPr>
            <a:spLocks noGrp="1"/>
          </p:cNvSpPr>
          <p:nvPr>
            <p:ph type="pic" sz="quarter" idx="17"/>
          </p:nvPr>
        </p:nvSpPr>
        <p:spPr>
          <a:xfrm>
            <a:off x="5566192" y="4319997"/>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4"/>
                  <a:pt x="452386" y="491606"/>
                  <a:pt x="406037"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a:p>
        </p:txBody>
      </p:sp>
      <p:sp>
        <p:nvSpPr>
          <p:cNvPr id="29" name="Picture Placeholder 28">
            <a:extLst>
              <a:ext uri="{FF2B5EF4-FFF2-40B4-BE49-F238E27FC236}">
                <a16:creationId xmlns:a16="http://schemas.microsoft.com/office/drawing/2014/main" id="{383C363E-21B2-4832-AB90-E04DC23116F5}"/>
              </a:ext>
            </a:extLst>
          </p:cNvPr>
          <p:cNvSpPr>
            <a:spLocks noGrp="1"/>
          </p:cNvSpPr>
          <p:nvPr>
            <p:ph type="pic" sz="quarter" idx="16"/>
          </p:nvPr>
        </p:nvSpPr>
        <p:spPr>
          <a:xfrm>
            <a:off x="2088287" y="4319997"/>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6" y="0"/>
                  <a:pt x="489959" y="39953"/>
                  <a:pt x="489959" y="89237"/>
                </a:cubicBezTo>
                <a:lnTo>
                  <a:pt x="489959" y="402370"/>
                </a:lnTo>
                <a:cubicBezTo>
                  <a:pt x="489959" y="451654"/>
                  <a:pt x="452386" y="491606"/>
                  <a:pt x="406036"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dirty="0"/>
          </a:p>
        </p:txBody>
      </p:sp>
      <p:sp>
        <p:nvSpPr>
          <p:cNvPr id="26" name="Picture Placeholder 25">
            <a:extLst>
              <a:ext uri="{FF2B5EF4-FFF2-40B4-BE49-F238E27FC236}">
                <a16:creationId xmlns:a16="http://schemas.microsoft.com/office/drawing/2014/main" id="{6E4C2490-BE6E-4E3F-9F4F-A89D70A70CD7}"/>
              </a:ext>
            </a:extLst>
          </p:cNvPr>
          <p:cNvSpPr>
            <a:spLocks noGrp="1"/>
          </p:cNvSpPr>
          <p:nvPr>
            <p:ph type="pic" sz="quarter" idx="15"/>
          </p:nvPr>
        </p:nvSpPr>
        <p:spPr>
          <a:xfrm>
            <a:off x="354718" y="4319997"/>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5" y="0"/>
                  <a:pt x="489959" y="39953"/>
                  <a:pt x="489959" y="89237"/>
                </a:cubicBezTo>
                <a:lnTo>
                  <a:pt x="489959" y="402370"/>
                </a:lnTo>
                <a:cubicBezTo>
                  <a:pt x="489959" y="451654"/>
                  <a:pt x="452385" y="491606"/>
                  <a:pt x="406036" y="491606"/>
                </a:cubicBezTo>
                <a:lnTo>
                  <a:pt x="83923" y="491606"/>
                </a:lnTo>
                <a:cubicBezTo>
                  <a:pt x="37574" y="491606"/>
                  <a:pt x="0" y="451654"/>
                  <a:pt x="0" y="402370"/>
                </a:cubicBezTo>
                <a:lnTo>
                  <a:pt x="0" y="89237"/>
                </a:lnTo>
                <a:cubicBezTo>
                  <a:pt x="0" y="39953"/>
                  <a:pt x="37574" y="0"/>
                  <a:pt x="83923" y="0"/>
                </a:cubicBezTo>
                <a:close/>
              </a:path>
            </a:pathLst>
          </a:custGeom>
        </p:spPr>
        <p:txBody>
          <a:bodyPr wrap="square">
            <a:noAutofit/>
          </a:bodyPr>
          <a:lstStyle/>
          <a:p>
            <a:endParaRPr lang="en-IN" dirty="0"/>
          </a:p>
        </p:txBody>
      </p:sp>
      <p:sp>
        <p:nvSpPr>
          <p:cNvPr id="23" name="Picture Placeholder 22">
            <a:extLst>
              <a:ext uri="{FF2B5EF4-FFF2-40B4-BE49-F238E27FC236}">
                <a16:creationId xmlns:a16="http://schemas.microsoft.com/office/drawing/2014/main" id="{911E20FC-2D29-4CEC-8C40-B8088B0DFCAC}"/>
              </a:ext>
            </a:extLst>
          </p:cNvPr>
          <p:cNvSpPr>
            <a:spLocks noGrp="1"/>
          </p:cNvSpPr>
          <p:nvPr>
            <p:ph type="pic" sz="quarter" idx="14"/>
          </p:nvPr>
        </p:nvSpPr>
        <p:spPr>
          <a:xfrm>
            <a:off x="4466486" y="2460240"/>
            <a:ext cx="489959" cy="491606"/>
          </a:xfrm>
          <a:custGeom>
            <a:avLst/>
            <a:gdLst>
              <a:gd name="connsiteX0" fmla="*/ 83923 w 489959"/>
              <a:gd name="connsiteY0" fmla="*/ 0 h 491606"/>
              <a:gd name="connsiteX1" fmla="*/ 406037 w 489959"/>
              <a:gd name="connsiteY1" fmla="*/ 0 h 491606"/>
              <a:gd name="connsiteX2" fmla="*/ 489959 w 489959"/>
              <a:gd name="connsiteY2" fmla="*/ 89237 h 491606"/>
              <a:gd name="connsiteX3" fmla="*/ 489959 w 489959"/>
              <a:gd name="connsiteY3" fmla="*/ 402370 h 491606"/>
              <a:gd name="connsiteX4" fmla="*/ 406037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7" y="0"/>
                </a:lnTo>
                <a:cubicBezTo>
                  <a:pt x="452386" y="0"/>
                  <a:pt x="489959" y="39953"/>
                  <a:pt x="489959" y="89237"/>
                </a:cubicBezTo>
                <a:lnTo>
                  <a:pt x="489959" y="402370"/>
                </a:lnTo>
                <a:cubicBezTo>
                  <a:pt x="489959" y="451653"/>
                  <a:pt x="452386" y="491606"/>
                  <a:pt x="406037" y="491606"/>
                </a:cubicBezTo>
                <a:lnTo>
                  <a:pt x="83923" y="491606"/>
                </a:lnTo>
                <a:cubicBezTo>
                  <a:pt x="37574" y="491606"/>
                  <a:pt x="0" y="451653"/>
                  <a:pt x="0" y="402370"/>
                </a:cubicBezTo>
                <a:lnTo>
                  <a:pt x="0" y="89237"/>
                </a:lnTo>
                <a:cubicBezTo>
                  <a:pt x="0" y="39953"/>
                  <a:pt x="37574" y="0"/>
                  <a:pt x="83923" y="0"/>
                </a:cubicBezTo>
                <a:close/>
              </a:path>
            </a:pathLst>
          </a:custGeom>
        </p:spPr>
        <p:txBody>
          <a:bodyPr wrap="square">
            <a:noAutofit/>
          </a:bodyPr>
          <a:lstStyle/>
          <a:p>
            <a:endParaRPr lang="en-IN" dirty="0"/>
          </a:p>
        </p:txBody>
      </p:sp>
      <p:sp>
        <p:nvSpPr>
          <p:cNvPr id="20" name="Picture Placeholder 19">
            <a:extLst>
              <a:ext uri="{FF2B5EF4-FFF2-40B4-BE49-F238E27FC236}">
                <a16:creationId xmlns:a16="http://schemas.microsoft.com/office/drawing/2014/main" id="{0391C634-7DAB-45B9-9054-E6655BE3EAC9}"/>
              </a:ext>
            </a:extLst>
          </p:cNvPr>
          <p:cNvSpPr>
            <a:spLocks noGrp="1"/>
          </p:cNvSpPr>
          <p:nvPr>
            <p:ph type="pic" sz="quarter" idx="13"/>
          </p:nvPr>
        </p:nvSpPr>
        <p:spPr>
          <a:xfrm>
            <a:off x="1723286" y="2460240"/>
            <a:ext cx="489959" cy="491606"/>
          </a:xfrm>
          <a:custGeom>
            <a:avLst/>
            <a:gdLst>
              <a:gd name="connsiteX0" fmla="*/ 83923 w 489959"/>
              <a:gd name="connsiteY0" fmla="*/ 0 h 491606"/>
              <a:gd name="connsiteX1" fmla="*/ 406036 w 489959"/>
              <a:gd name="connsiteY1" fmla="*/ 0 h 491606"/>
              <a:gd name="connsiteX2" fmla="*/ 489959 w 489959"/>
              <a:gd name="connsiteY2" fmla="*/ 89237 h 491606"/>
              <a:gd name="connsiteX3" fmla="*/ 489959 w 489959"/>
              <a:gd name="connsiteY3" fmla="*/ 402370 h 491606"/>
              <a:gd name="connsiteX4" fmla="*/ 406036 w 489959"/>
              <a:gd name="connsiteY4" fmla="*/ 491606 h 491606"/>
              <a:gd name="connsiteX5" fmla="*/ 83923 w 489959"/>
              <a:gd name="connsiteY5" fmla="*/ 491606 h 491606"/>
              <a:gd name="connsiteX6" fmla="*/ 0 w 489959"/>
              <a:gd name="connsiteY6" fmla="*/ 402370 h 491606"/>
              <a:gd name="connsiteX7" fmla="*/ 0 w 489959"/>
              <a:gd name="connsiteY7" fmla="*/ 89237 h 491606"/>
              <a:gd name="connsiteX8" fmla="*/ 83923 w 489959"/>
              <a:gd name="connsiteY8" fmla="*/ 0 h 491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959" h="491606">
                <a:moveTo>
                  <a:pt x="83923" y="0"/>
                </a:moveTo>
                <a:lnTo>
                  <a:pt x="406036" y="0"/>
                </a:lnTo>
                <a:cubicBezTo>
                  <a:pt x="452386" y="0"/>
                  <a:pt x="489959" y="39953"/>
                  <a:pt x="489959" y="89237"/>
                </a:cubicBezTo>
                <a:lnTo>
                  <a:pt x="489959" y="402370"/>
                </a:lnTo>
                <a:cubicBezTo>
                  <a:pt x="489959" y="451653"/>
                  <a:pt x="452386" y="491606"/>
                  <a:pt x="406036" y="491606"/>
                </a:cubicBezTo>
                <a:lnTo>
                  <a:pt x="83923" y="491606"/>
                </a:lnTo>
                <a:cubicBezTo>
                  <a:pt x="37574" y="491606"/>
                  <a:pt x="0" y="451653"/>
                  <a:pt x="0" y="402370"/>
                </a:cubicBezTo>
                <a:lnTo>
                  <a:pt x="0" y="89237"/>
                </a:lnTo>
                <a:cubicBezTo>
                  <a:pt x="0" y="39953"/>
                  <a:pt x="37574" y="0"/>
                  <a:pt x="83923"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7AE2C1B5-9867-438C-A402-8CDB328CCCC7}"/>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EE5BC2A6-2019-4E68-960C-F0BC7F99F939}"/>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34793DB3-CA85-4935-88CE-2904199A403F}"/>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A3D527AB-177B-422A-A11D-726E7AC23188}"/>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3634427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86C0114-14AD-44A9-92AD-DF409F0B82EB}"/>
              </a:ext>
            </a:extLst>
          </p:cNvPr>
          <p:cNvSpPr>
            <a:spLocks noGrp="1"/>
          </p:cNvSpPr>
          <p:nvPr>
            <p:ph type="pic" sz="quarter" idx="13"/>
          </p:nvPr>
        </p:nvSpPr>
        <p:spPr>
          <a:xfrm>
            <a:off x="5761238" y="330241"/>
            <a:ext cx="3135112" cy="2184318"/>
          </a:xfrm>
          <a:custGeom>
            <a:avLst/>
            <a:gdLst>
              <a:gd name="connsiteX0" fmla="*/ 261528 w 3135112"/>
              <a:gd name="connsiteY0" fmla="*/ 0 h 2184318"/>
              <a:gd name="connsiteX1" fmla="*/ 3135112 w 3135112"/>
              <a:gd name="connsiteY1" fmla="*/ 0 h 2184318"/>
              <a:gd name="connsiteX2" fmla="*/ 3135112 w 3135112"/>
              <a:gd name="connsiteY2" fmla="*/ 1922790 h 2184318"/>
              <a:gd name="connsiteX3" fmla="*/ 2873584 w 3135112"/>
              <a:gd name="connsiteY3" fmla="*/ 2184318 h 2184318"/>
              <a:gd name="connsiteX4" fmla="*/ 0 w 3135112"/>
              <a:gd name="connsiteY4" fmla="*/ 2184318 h 2184318"/>
              <a:gd name="connsiteX5" fmla="*/ 0 w 3135112"/>
              <a:gd name="connsiteY5" fmla="*/ 261528 h 2184318"/>
              <a:gd name="connsiteX6" fmla="*/ 261528 w 3135112"/>
              <a:gd name="connsiteY6" fmla="*/ 0 h 218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5112" h="2184318">
                <a:moveTo>
                  <a:pt x="261528" y="0"/>
                </a:moveTo>
                <a:lnTo>
                  <a:pt x="3135112" y="0"/>
                </a:lnTo>
                <a:lnTo>
                  <a:pt x="3135112" y="1922790"/>
                </a:lnTo>
                <a:cubicBezTo>
                  <a:pt x="3135112" y="2067227"/>
                  <a:pt x="3018022" y="2184318"/>
                  <a:pt x="2873584" y="2184318"/>
                </a:cubicBezTo>
                <a:lnTo>
                  <a:pt x="0" y="2184318"/>
                </a:lnTo>
                <a:lnTo>
                  <a:pt x="0" y="261528"/>
                </a:lnTo>
                <a:cubicBezTo>
                  <a:pt x="0" y="117090"/>
                  <a:pt x="117090" y="0"/>
                  <a:pt x="261528"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DCA08A0B-3CEA-42C1-BC6B-A0B924542F6E}"/>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FDB5BB6D-4B1B-43EF-A133-352AA74E61E3}"/>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2A6B61BC-8F6F-42AA-AF01-FF20781CD4FB}"/>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6BC07C9F-E731-405D-AB6A-787A1A2261DE}"/>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95921777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DA1E1D4E-8BBE-483C-9BA4-5D5C75AF2904}"/>
              </a:ext>
            </a:extLst>
          </p:cNvPr>
          <p:cNvSpPr>
            <a:spLocks noGrp="1"/>
          </p:cNvSpPr>
          <p:nvPr>
            <p:ph type="pic" sz="quarter" idx="13"/>
          </p:nvPr>
        </p:nvSpPr>
        <p:spPr>
          <a:xfrm>
            <a:off x="294703" y="343838"/>
            <a:ext cx="2765348" cy="1926694"/>
          </a:xfrm>
          <a:custGeom>
            <a:avLst/>
            <a:gdLst>
              <a:gd name="connsiteX0" fmla="*/ 0 w 2765348"/>
              <a:gd name="connsiteY0" fmla="*/ 0 h 1926694"/>
              <a:gd name="connsiteX1" fmla="*/ 2534665 w 2765348"/>
              <a:gd name="connsiteY1" fmla="*/ 0 h 1926694"/>
              <a:gd name="connsiteX2" fmla="*/ 2765348 w 2765348"/>
              <a:gd name="connsiteY2" fmla="*/ 230683 h 1926694"/>
              <a:gd name="connsiteX3" fmla="*/ 2765348 w 2765348"/>
              <a:gd name="connsiteY3" fmla="*/ 1926694 h 1926694"/>
              <a:gd name="connsiteX4" fmla="*/ 230683 w 2765348"/>
              <a:gd name="connsiteY4" fmla="*/ 1926694 h 1926694"/>
              <a:gd name="connsiteX5" fmla="*/ 0 w 2765348"/>
              <a:gd name="connsiteY5" fmla="*/ 1696011 h 192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5348" h="1926694">
                <a:moveTo>
                  <a:pt x="0" y="0"/>
                </a:moveTo>
                <a:lnTo>
                  <a:pt x="2534665" y="0"/>
                </a:lnTo>
                <a:cubicBezTo>
                  <a:pt x="2662068" y="0"/>
                  <a:pt x="2765348" y="103280"/>
                  <a:pt x="2765348" y="230683"/>
                </a:cubicBezTo>
                <a:lnTo>
                  <a:pt x="2765348" y="1926694"/>
                </a:lnTo>
                <a:lnTo>
                  <a:pt x="230683" y="1926694"/>
                </a:lnTo>
                <a:cubicBezTo>
                  <a:pt x="103280" y="1926694"/>
                  <a:pt x="0" y="1823414"/>
                  <a:pt x="0" y="1696011"/>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B88A14A9-E930-4DAD-AC9E-69B866954AF2}"/>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8543476A-F957-4DCF-B249-7C8D6D509B18}"/>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47011E83-DF2E-4931-B6E2-DA460EEF7835}"/>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3A4877AB-E452-484A-8D95-AB8E0EB3DEC0}"/>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104277961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AD1AFA98-42AC-44A1-89AF-59FE4059AB93}"/>
              </a:ext>
            </a:extLst>
          </p:cNvPr>
          <p:cNvSpPr>
            <a:spLocks noGrp="1"/>
          </p:cNvSpPr>
          <p:nvPr>
            <p:ph type="pic" sz="quarter" idx="13"/>
          </p:nvPr>
        </p:nvSpPr>
        <p:spPr>
          <a:xfrm>
            <a:off x="438351" y="152400"/>
            <a:ext cx="2156387" cy="3095023"/>
          </a:xfrm>
          <a:custGeom>
            <a:avLst/>
            <a:gdLst>
              <a:gd name="connsiteX0" fmla="*/ 0 w 2156387"/>
              <a:gd name="connsiteY0" fmla="*/ 0 h 3095023"/>
              <a:gd name="connsiteX1" fmla="*/ 1898203 w 2156387"/>
              <a:gd name="connsiteY1" fmla="*/ 0 h 3095023"/>
              <a:gd name="connsiteX2" fmla="*/ 2156387 w 2156387"/>
              <a:gd name="connsiteY2" fmla="*/ 258184 h 3095023"/>
              <a:gd name="connsiteX3" fmla="*/ 2156387 w 2156387"/>
              <a:gd name="connsiteY3" fmla="*/ 3095023 h 3095023"/>
              <a:gd name="connsiteX4" fmla="*/ 258184 w 2156387"/>
              <a:gd name="connsiteY4" fmla="*/ 3095023 h 3095023"/>
              <a:gd name="connsiteX5" fmla="*/ 0 w 2156387"/>
              <a:gd name="connsiteY5" fmla="*/ 2836839 h 309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6387" h="3095023">
                <a:moveTo>
                  <a:pt x="0" y="0"/>
                </a:moveTo>
                <a:lnTo>
                  <a:pt x="1898203" y="0"/>
                </a:lnTo>
                <a:cubicBezTo>
                  <a:pt x="2040794" y="0"/>
                  <a:pt x="2156387" y="115593"/>
                  <a:pt x="2156387" y="258184"/>
                </a:cubicBezTo>
                <a:lnTo>
                  <a:pt x="2156387" y="3095023"/>
                </a:lnTo>
                <a:lnTo>
                  <a:pt x="258184" y="3095023"/>
                </a:lnTo>
                <a:cubicBezTo>
                  <a:pt x="115593" y="3095023"/>
                  <a:pt x="0" y="2979430"/>
                  <a:pt x="0" y="2836839"/>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37EC4B30-FB4E-4EA6-A869-A3E8A373080C}"/>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74AE9241-078E-482E-B3F7-8813F4495EBF}"/>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BCBFEC9F-D99F-4D26-BD8C-FF96E3FF1DC6}"/>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C00EDBB9-C79E-4DCF-B360-3E8CFF808217}"/>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08940156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AFE78DD9-F46F-4BDC-9850-6AF84DD477E2}"/>
              </a:ext>
            </a:extLst>
          </p:cNvPr>
          <p:cNvSpPr>
            <a:spLocks noGrp="1"/>
          </p:cNvSpPr>
          <p:nvPr>
            <p:ph type="pic" sz="quarter" idx="13"/>
          </p:nvPr>
        </p:nvSpPr>
        <p:spPr>
          <a:xfrm>
            <a:off x="343645" y="120368"/>
            <a:ext cx="2899499" cy="2020161"/>
          </a:xfrm>
          <a:custGeom>
            <a:avLst/>
            <a:gdLst>
              <a:gd name="connsiteX0" fmla="*/ 0 w 2899499"/>
              <a:gd name="connsiteY0" fmla="*/ 0 h 2020161"/>
              <a:gd name="connsiteX1" fmla="*/ 2657626 w 2899499"/>
              <a:gd name="connsiteY1" fmla="*/ 0 h 2020161"/>
              <a:gd name="connsiteX2" fmla="*/ 2899499 w 2899499"/>
              <a:gd name="connsiteY2" fmla="*/ 241874 h 2020161"/>
              <a:gd name="connsiteX3" fmla="*/ 2899499 w 2899499"/>
              <a:gd name="connsiteY3" fmla="*/ 2020161 h 2020161"/>
              <a:gd name="connsiteX4" fmla="*/ 241874 w 2899499"/>
              <a:gd name="connsiteY4" fmla="*/ 2020161 h 2020161"/>
              <a:gd name="connsiteX5" fmla="*/ 0 w 2899499"/>
              <a:gd name="connsiteY5" fmla="*/ 1778288 h 2020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499" h="2020161">
                <a:moveTo>
                  <a:pt x="0" y="0"/>
                </a:moveTo>
                <a:lnTo>
                  <a:pt x="2657626" y="0"/>
                </a:lnTo>
                <a:cubicBezTo>
                  <a:pt x="2791209" y="0"/>
                  <a:pt x="2899499" y="108291"/>
                  <a:pt x="2899499" y="241874"/>
                </a:cubicBezTo>
                <a:lnTo>
                  <a:pt x="2899499" y="2020161"/>
                </a:lnTo>
                <a:lnTo>
                  <a:pt x="241874" y="2020161"/>
                </a:lnTo>
                <a:cubicBezTo>
                  <a:pt x="108291" y="2020161"/>
                  <a:pt x="0" y="1911871"/>
                  <a:pt x="0" y="1778288"/>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A4798440-8608-4929-B97E-17A95754AACA}"/>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207A30A9-63ED-4930-B995-A5EA55018F5F}"/>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26D844A1-1787-4B42-A15A-C9BD4A08ED7A}"/>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BAC53503-D36A-4486-A4A8-D6432310F6F9}"/>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420960441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F4EE860F-59D7-4B45-A616-EC949728AB75}"/>
              </a:ext>
            </a:extLst>
          </p:cNvPr>
          <p:cNvSpPr>
            <a:spLocks noGrp="1"/>
          </p:cNvSpPr>
          <p:nvPr>
            <p:ph type="pic" sz="quarter" idx="13"/>
          </p:nvPr>
        </p:nvSpPr>
        <p:spPr>
          <a:xfrm>
            <a:off x="506305" y="207680"/>
            <a:ext cx="1854412" cy="2688219"/>
          </a:xfrm>
          <a:custGeom>
            <a:avLst/>
            <a:gdLst>
              <a:gd name="connsiteX0" fmla="*/ 0 w 1854412"/>
              <a:gd name="connsiteY0" fmla="*/ 0 h 2688219"/>
              <a:gd name="connsiteX1" fmla="*/ 1632383 w 1854412"/>
              <a:gd name="connsiteY1" fmla="*/ 0 h 2688219"/>
              <a:gd name="connsiteX2" fmla="*/ 1854412 w 1854412"/>
              <a:gd name="connsiteY2" fmla="*/ 224248 h 2688219"/>
              <a:gd name="connsiteX3" fmla="*/ 1854412 w 1854412"/>
              <a:gd name="connsiteY3" fmla="*/ 2688219 h 2688219"/>
              <a:gd name="connsiteX4" fmla="*/ 222028 w 1854412"/>
              <a:gd name="connsiteY4" fmla="*/ 2688219 h 2688219"/>
              <a:gd name="connsiteX5" fmla="*/ 0 w 1854412"/>
              <a:gd name="connsiteY5" fmla="*/ 2463970 h 268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4412" h="2688219">
                <a:moveTo>
                  <a:pt x="0" y="0"/>
                </a:moveTo>
                <a:lnTo>
                  <a:pt x="1632383" y="0"/>
                </a:lnTo>
                <a:cubicBezTo>
                  <a:pt x="1755006" y="0"/>
                  <a:pt x="1854412" y="100399"/>
                  <a:pt x="1854412" y="224248"/>
                </a:cubicBezTo>
                <a:lnTo>
                  <a:pt x="1854412" y="2688219"/>
                </a:lnTo>
                <a:lnTo>
                  <a:pt x="222028" y="2688219"/>
                </a:lnTo>
                <a:cubicBezTo>
                  <a:pt x="99405" y="2688219"/>
                  <a:pt x="0" y="2587819"/>
                  <a:pt x="0" y="246397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B3FD47AF-88B5-4C69-965F-8E39F84EDC23}"/>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3B6013E4-52CB-456C-A199-2C00D216ECFA}"/>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6FBA3B7D-EE6F-4689-A0E7-BBB17FC9CF14}"/>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D25AAED5-2CF1-469C-9EFE-0519F310EF77}"/>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338163127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7908F3F3-A020-4EDE-8ABF-5C02F7D5F61B}"/>
              </a:ext>
            </a:extLst>
          </p:cNvPr>
          <p:cNvSpPr>
            <a:spLocks noGrp="1"/>
          </p:cNvSpPr>
          <p:nvPr>
            <p:ph type="pic" sz="quarter" idx="13"/>
          </p:nvPr>
        </p:nvSpPr>
        <p:spPr>
          <a:xfrm>
            <a:off x="5524695" y="683986"/>
            <a:ext cx="3321890" cy="2314452"/>
          </a:xfrm>
          <a:custGeom>
            <a:avLst/>
            <a:gdLst>
              <a:gd name="connsiteX0" fmla="*/ 0 w 3321890"/>
              <a:gd name="connsiteY0" fmla="*/ 0 h 2314452"/>
              <a:gd name="connsiteX1" fmla="*/ 3044781 w 3321890"/>
              <a:gd name="connsiteY1" fmla="*/ 0 h 2314452"/>
              <a:gd name="connsiteX2" fmla="*/ 3321890 w 3321890"/>
              <a:gd name="connsiteY2" fmla="*/ 277109 h 2314452"/>
              <a:gd name="connsiteX3" fmla="*/ 3321890 w 3321890"/>
              <a:gd name="connsiteY3" fmla="*/ 2314452 h 2314452"/>
              <a:gd name="connsiteX4" fmla="*/ 277109 w 3321890"/>
              <a:gd name="connsiteY4" fmla="*/ 2314452 h 2314452"/>
              <a:gd name="connsiteX5" fmla="*/ 0 w 3321890"/>
              <a:gd name="connsiteY5" fmla="*/ 2037343 h 231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1890" h="2314452">
                <a:moveTo>
                  <a:pt x="0" y="0"/>
                </a:moveTo>
                <a:lnTo>
                  <a:pt x="3044781" y="0"/>
                </a:lnTo>
                <a:cubicBezTo>
                  <a:pt x="3197824" y="0"/>
                  <a:pt x="3321890" y="124066"/>
                  <a:pt x="3321890" y="277109"/>
                </a:cubicBezTo>
                <a:lnTo>
                  <a:pt x="3321890" y="2314452"/>
                </a:lnTo>
                <a:lnTo>
                  <a:pt x="277109" y="2314452"/>
                </a:lnTo>
                <a:cubicBezTo>
                  <a:pt x="124066" y="2314452"/>
                  <a:pt x="0" y="2190386"/>
                  <a:pt x="0" y="2037343"/>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FCCDE8B4-6CBA-487F-B6B1-1FF2BA902231}"/>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1A1743D2-BE49-47CC-9014-79842C6C4865}"/>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C9ED2FB1-2200-4523-A6DB-FB558950A170}"/>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33D1DD63-2D8F-4E95-9AF8-FC083B91C457}"/>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9090949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28650" y="1825625"/>
            <a:ext cx="78867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itle 6">
            <a:extLst>
              <a:ext uri="{FF2B5EF4-FFF2-40B4-BE49-F238E27FC236}">
                <a16:creationId xmlns:a16="http://schemas.microsoft.com/office/drawing/2014/main" id="{6B1554D7-38F1-4567-AB7C-A3226007AAE1}"/>
              </a:ext>
            </a:extLst>
          </p:cNvPr>
          <p:cNvSpPr>
            <a:spLocks noGrp="1"/>
          </p:cNvSpPr>
          <p:nvPr>
            <p:ph type="title"/>
          </p:nvPr>
        </p:nvSpPr>
        <p:spPr/>
        <p:txBody>
          <a:bodyPr/>
          <a:lstStyle/>
          <a:p>
            <a:r>
              <a:rPr lang="en-US" dirty="0"/>
              <a:t>Click to edit Master title style</a:t>
            </a:r>
            <a:endParaRPr lang="en-IN" dirty="0"/>
          </a:p>
        </p:txBody>
      </p:sp>
      <p:sp>
        <p:nvSpPr>
          <p:cNvPr id="8" name="Date Placeholder 7">
            <a:extLst>
              <a:ext uri="{FF2B5EF4-FFF2-40B4-BE49-F238E27FC236}">
                <a16:creationId xmlns:a16="http://schemas.microsoft.com/office/drawing/2014/main" id="{5C6F06DA-0338-4B11-ADA7-B5D90077ADB7}"/>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9" name="Footer Placeholder 8">
            <a:extLst>
              <a:ext uri="{FF2B5EF4-FFF2-40B4-BE49-F238E27FC236}">
                <a16:creationId xmlns:a16="http://schemas.microsoft.com/office/drawing/2014/main" id="{51C23652-2236-4604-9BDB-EED5A709A4DF}"/>
              </a:ext>
            </a:extLst>
          </p:cNvPr>
          <p:cNvSpPr>
            <a:spLocks noGrp="1"/>
          </p:cNvSpPr>
          <p:nvPr>
            <p:ph type="ftr" sz="quarter" idx="11"/>
          </p:nvPr>
        </p:nvSpPr>
        <p:spPr/>
        <p:txBody>
          <a:bodyPr/>
          <a:lstStyle/>
          <a:p>
            <a:endParaRPr lang="en-US" dirty="0"/>
          </a:p>
        </p:txBody>
      </p:sp>
      <p:sp>
        <p:nvSpPr>
          <p:cNvPr id="11" name="Slide Number Placeholder 5">
            <a:extLst>
              <a:ext uri="{FF2B5EF4-FFF2-40B4-BE49-F238E27FC236}">
                <a16:creationId xmlns:a16="http://schemas.microsoft.com/office/drawing/2014/main" id="{92D56268-2B68-4B4D-83CB-9AA3D0DD6FAB}"/>
              </a:ext>
            </a:extLst>
          </p:cNvPr>
          <p:cNvSpPr>
            <a:spLocks noGrp="1"/>
          </p:cNvSpPr>
          <p:nvPr>
            <p:ph type="sldNum" sz="quarter" idx="4"/>
          </p:nvPr>
        </p:nvSpPr>
        <p:spPr>
          <a:xfrm>
            <a:off x="-88106" y="6694069"/>
            <a:ext cx="428625" cy="163931"/>
          </a:xfrm>
          <a:prstGeom prst="rect">
            <a:avLst/>
          </a:prstGeom>
        </p:spPr>
        <p:txBody>
          <a:bodyPr vert="horz" lIns="91440" tIns="45720" rIns="91440" bIns="45720" rtlCol="0" anchor="ctr"/>
          <a:lstStyle>
            <a:lvl1pPr algn="ctr">
              <a:defRPr sz="800" b="1" i="0">
                <a:solidFill>
                  <a:schemeClr val="bg2"/>
                </a:solidFill>
                <a:effectLst/>
                <a:latin typeface="Arial" panose="020B0604020202020204" pitchFamily="34" charset="0"/>
                <a:cs typeface="Arial" panose="020B0604020202020204" pitchFamily="34" charset="0"/>
              </a:defRPr>
            </a:lvl1pPr>
          </a:lstStyle>
          <a:p>
            <a:fld id="{3BDA1DE9-7B15-4009-8318-6B9DFF879878}" type="slidenum">
              <a:rPr lang="en-US" smtClean="0"/>
              <a:pPr/>
              <a:t>‹#›</a:t>
            </a:fld>
            <a:endParaRPr lang="en-US" sz="800" dirty="0"/>
          </a:p>
        </p:txBody>
      </p:sp>
    </p:spTree>
    <p:extLst>
      <p:ext uri="{BB962C8B-B14F-4D97-AF65-F5344CB8AC3E}">
        <p14:creationId xmlns:p14="http://schemas.microsoft.com/office/powerpoint/2010/main" val="349918568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67338192-2FC1-45B6-85A8-7CA556137023}"/>
              </a:ext>
            </a:extLst>
          </p:cNvPr>
          <p:cNvSpPr>
            <a:spLocks noGrp="1"/>
          </p:cNvSpPr>
          <p:nvPr>
            <p:ph type="pic" sz="quarter" idx="13"/>
          </p:nvPr>
        </p:nvSpPr>
        <p:spPr>
          <a:xfrm>
            <a:off x="114301" y="762000"/>
            <a:ext cx="2614833" cy="3824068"/>
          </a:xfrm>
          <a:custGeom>
            <a:avLst/>
            <a:gdLst>
              <a:gd name="connsiteX0" fmla="*/ 313074 w 2614833"/>
              <a:gd name="connsiteY0" fmla="*/ 0 h 3824068"/>
              <a:gd name="connsiteX1" fmla="*/ 2614833 w 2614833"/>
              <a:gd name="connsiteY1" fmla="*/ 0 h 3824068"/>
              <a:gd name="connsiteX2" fmla="*/ 2614833 w 2614833"/>
              <a:gd name="connsiteY2" fmla="*/ 3510994 h 3824068"/>
              <a:gd name="connsiteX3" fmla="*/ 2301759 w 2614833"/>
              <a:gd name="connsiteY3" fmla="*/ 3824068 h 3824068"/>
              <a:gd name="connsiteX4" fmla="*/ 0 w 2614833"/>
              <a:gd name="connsiteY4" fmla="*/ 3824068 h 3824068"/>
              <a:gd name="connsiteX5" fmla="*/ 0 w 2614833"/>
              <a:gd name="connsiteY5" fmla="*/ 313074 h 3824068"/>
              <a:gd name="connsiteX6" fmla="*/ 313074 w 2614833"/>
              <a:gd name="connsiteY6" fmla="*/ 0 h 382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4833" h="3824068">
                <a:moveTo>
                  <a:pt x="313074" y="0"/>
                </a:moveTo>
                <a:lnTo>
                  <a:pt x="2614833" y="0"/>
                </a:lnTo>
                <a:lnTo>
                  <a:pt x="2614833" y="3510994"/>
                </a:lnTo>
                <a:cubicBezTo>
                  <a:pt x="2614833" y="3683900"/>
                  <a:pt x="2474665" y="3824068"/>
                  <a:pt x="2301759" y="3824068"/>
                </a:cubicBezTo>
                <a:lnTo>
                  <a:pt x="0" y="3824068"/>
                </a:lnTo>
                <a:lnTo>
                  <a:pt x="0" y="313074"/>
                </a:lnTo>
                <a:cubicBezTo>
                  <a:pt x="0" y="140168"/>
                  <a:pt x="140168" y="0"/>
                  <a:pt x="313074"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32E5FB4B-F814-4DD6-BD45-6692F38EF821}"/>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A8E76A04-3346-4A80-B6C3-AA5BACD745CE}"/>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D383C134-DA17-404C-A2D8-503345A7782C}"/>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38E061CF-E17B-4A2B-9ABC-EEC08CBC56A5}"/>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6246898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C855FA0F-0E14-4E62-A4FF-0E6DD777A8AC}"/>
              </a:ext>
            </a:extLst>
          </p:cNvPr>
          <p:cNvSpPr>
            <a:spLocks noGrp="1"/>
          </p:cNvSpPr>
          <p:nvPr>
            <p:ph type="pic" sz="quarter" idx="13"/>
          </p:nvPr>
        </p:nvSpPr>
        <p:spPr>
          <a:xfrm>
            <a:off x="182704" y="667695"/>
            <a:ext cx="3249904" cy="2241878"/>
          </a:xfrm>
          <a:custGeom>
            <a:avLst/>
            <a:gdLst>
              <a:gd name="connsiteX0" fmla="*/ 0 w 3249904"/>
              <a:gd name="connsiteY0" fmla="*/ 0 h 2241878"/>
              <a:gd name="connsiteX1" fmla="*/ 2978800 w 3249904"/>
              <a:gd name="connsiteY1" fmla="*/ 0 h 2241878"/>
              <a:gd name="connsiteX2" fmla="*/ 3249904 w 3249904"/>
              <a:gd name="connsiteY2" fmla="*/ 268420 h 2241878"/>
              <a:gd name="connsiteX3" fmla="*/ 3249904 w 3249904"/>
              <a:gd name="connsiteY3" fmla="*/ 2241878 h 2241878"/>
              <a:gd name="connsiteX4" fmla="*/ 271104 w 3249904"/>
              <a:gd name="connsiteY4" fmla="*/ 2241878 h 2241878"/>
              <a:gd name="connsiteX5" fmla="*/ 0 w 3249904"/>
              <a:gd name="connsiteY5" fmla="*/ 1973458 h 2241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9904" h="2241878">
                <a:moveTo>
                  <a:pt x="0" y="0"/>
                </a:moveTo>
                <a:lnTo>
                  <a:pt x="2978800" y="0"/>
                </a:lnTo>
                <a:cubicBezTo>
                  <a:pt x="3128527" y="0"/>
                  <a:pt x="3249904" y="120176"/>
                  <a:pt x="3249904" y="268420"/>
                </a:cubicBezTo>
                <a:lnTo>
                  <a:pt x="3249904" y="2241878"/>
                </a:lnTo>
                <a:lnTo>
                  <a:pt x="271104" y="2241878"/>
                </a:lnTo>
                <a:cubicBezTo>
                  <a:pt x="121378" y="2241878"/>
                  <a:pt x="0" y="2121702"/>
                  <a:pt x="0" y="1973458"/>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1E8489F3-257F-4FA2-89A6-1F78F8B207A0}"/>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7685CD6F-A4A0-46A4-A261-69391AC15E76}"/>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E049D90A-0A1C-4718-A2BB-8CE380B1060B}"/>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D40DC860-E57E-45A9-8C50-3CF779FE0A36}"/>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40731159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20" name="Picture Placeholder 19">
            <a:extLst>
              <a:ext uri="{FF2B5EF4-FFF2-40B4-BE49-F238E27FC236}">
                <a16:creationId xmlns:a16="http://schemas.microsoft.com/office/drawing/2014/main" id="{12EC3644-B731-402F-8BEF-3D587185C222}"/>
              </a:ext>
            </a:extLst>
          </p:cNvPr>
          <p:cNvSpPr>
            <a:spLocks noGrp="1"/>
          </p:cNvSpPr>
          <p:nvPr>
            <p:ph type="pic" sz="quarter" idx="15"/>
          </p:nvPr>
        </p:nvSpPr>
        <p:spPr>
          <a:xfrm>
            <a:off x="7486545" y="1736725"/>
            <a:ext cx="1482830" cy="1407558"/>
          </a:xfrm>
          <a:custGeom>
            <a:avLst/>
            <a:gdLst>
              <a:gd name="connsiteX0" fmla="*/ 0 w 1482830"/>
              <a:gd name="connsiteY0" fmla="*/ 0 h 1407558"/>
              <a:gd name="connsiteX1" fmla="*/ 1231130 w 1482830"/>
              <a:gd name="connsiteY1" fmla="*/ 0 h 1407558"/>
              <a:gd name="connsiteX2" fmla="*/ 1482830 w 1482830"/>
              <a:gd name="connsiteY2" fmla="*/ 251700 h 1407558"/>
              <a:gd name="connsiteX3" fmla="*/ 1482830 w 1482830"/>
              <a:gd name="connsiteY3" fmla="*/ 1407558 h 1407558"/>
              <a:gd name="connsiteX4" fmla="*/ 0 w 1482830"/>
              <a:gd name="connsiteY4" fmla="*/ 1407558 h 140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830" h="1407558">
                <a:moveTo>
                  <a:pt x="0" y="0"/>
                </a:moveTo>
                <a:lnTo>
                  <a:pt x="1231130" y="0"/>
                </a:lnTo>
                <a:cubicBezTo>
                  <a:pt x="1370140" y="0"/>
                  <a:pt x="1482830" y="112690"/>
                  <a:pt x="1482830" y="251700"/>
                </a:cubicBezTo>
                <a:lnTo>
                  <a:pt x="1482830" y="1407558"/>
                </a:lnTo>
                <a:lnTo>
                  <a:pt x="0" y="1407558"/>
                </a:lnTo>
                <a:close/>
              </a:path>
            </a:pathLst>
          </a:custGeom>
        </p:spPr>
        <p:txBody>
          <a:bodyPr wrap="square">
            <a:noAutofit/>
          </a:bodyPr>
          <a:lstStyle/>
          <a:p>
            <a:endParaRPr lang="en-IN"/>
          </a:p>
        </p:txBody>
      </p:sp>
      <p:sp>
        <p:nvSpPr>
          <p:cNvPr id="17" name="Picture Placeholder 16">
            <a:extLst>
              <a:ext uri="{FF2B5EF4-FFF2-40B4-BE49-F238E27FC236}">
                <a16:creationId xmlns:a16="http://schemas.microsoft.com/office/drawing/2014/main" id="{EC2C123E-9B7C-4DC3-9665-EA65B8F3CA31}"/>
              </a:ext>
            </a:extLst>
          </p:cNvPr>
          <p:cNvSpPr>
            <a:spLocks noGrp="1"/>
          </p:cNvSpPr>
          <p:nvPr>
            <p:ph type="pic" sz="quarter" idx="14"/>
          </p:nvPr>
        </p:nvSpPr>
        <p:spPr>
          <a:xfrm>
            <a:off x="4466245" y="1736725"/>
            <a:ext cx="1482830" cy="1407558"/>
          </a:xfrm>
          <a:custGeom>
            <a:avLst/>
            <a:gdLst>
              <a:gd name="connsiteX0" fmla="*/ 0 w 1482830"/>
              <a:gd name="connsiteY0" fmla="*/ 0 h 1407558"/>
              <a:gd name="connsiteX1" fmla="*/ 1231130 w 1482830"/>
              <a:gd name="connsiteY1" fmla="*/ 0 h 1407558"/>
              <a:gd name="connsiteX2" fmla="*/ 1482830 w 1482830"/>
              <a:gd name="connsiteY2" fmla="*/ 251700 h 1407558"/>
              <a:gd name="connsiteX3" fmla="*/ 1482830 w 1482830"/>
              <a:gd name="connsiteY3" fmla="*/ 1407558 h 1407558"/>
              <a:gd name="connsiteX4" fmla="*/ 0 w 1482830"/>
              <a:gd name="connsiteY4" fmla="*/ 1407558 h 140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830" h="1407558">
                <a:moveTo>
                  <a:pt x="0" y="0"/>
                </a:moveTo>
                <a:lnTo>
                  <a:pt x="1231130" y="0"/>
                </a:lnTo>
                <a:cubicBezTo>
                  <a:pt x="1370140" y="0"/>
                  <a:pt x="1482830" y="112690"/>
                  <a:pt x="1482830" y="251700"/>
                </a:cubicBezTo>
                <a:lnTo>
                  <a:pt x="1482830" y="1407558"/>
                </a:lnTo>
                <a:lnTo>
                  <a:pt x="0" y="1407558"/>
                </a:lnTo>
                <a:close/>
              </a:path>
            </a:pathLst>
          </a:custGeom>
        </p:spPr>
        <p:txBody>
          <a:bodyPr wrap="square">
            <a:noAutofit/>
          </a:bodyPr>
          <a:lstStyle/>
          <a:p>
            <a:endParaRPr lang="en-IN"/>
          </a:p>
        </p:txBody>
      </p:sp>
      <p:sp>
        <p:nvSpPr>
          <p:cNvPr id="14" name="Picture Placeholder 13">
            <a:extLst>
              <a:ext uri="{FF2B5EF4-FFF2-40B4-BE49-F238E27FC236}">
                <a16:creationId xmlns:a16="http://schemas.microsoft.com/office/drawing/2014/main" id="{BBFD186D-B691-4202-AF4C-5441682B9208}"/>
              </a:ext>
            </a:extLst>
          </p:cNvPr>
          <p:cNvSpPr>
            <a:spLocks noGrp="1"/>
          </p:cNvSpPr>
          <p:nvPr>
            <p:ph type="pic" sz="quarter" idx="13"/>
          </p:nvPr>
        </p:nvSpPr>
        <p:spPr>
          <a:xfrm>
            <a:off x="1445944" y="1736725"/>
            <a:ext cx="1482830" cy="1407558"/>
          </a:xfrm>
          <a:custGeom>
            <a:avLst/>
            <a:gdLst>
              <a:gd name="connsiteX0" fmla="*/ 0 w 1482830"/>
              <a:gd name="connsiteY0" fmla="*/ 0 h 1407558"/>
              <a:gd name="connsiteX1" fmla="*/ 1231130 w 1482830"/>
              <a:gd name="connsiteY1" fmla="*/ 0 h 1407558"/>
              <a:gd name="connsiteX2" fmla="*/ 1482830 w 1482830"/>
              <a:gd name="connsiteY2" fmla="*/ 251700 h 1407558"/>
              <a:gd name="connsiteX3" fmla="*/ 1482830 w 1482830"/>
              <a:gd name="connsiteY3" fmla="*/ 1407558 h 1407558"/>
              <a:gd name="connsiteX4" fmla="*/ 0 w 1482830"/>
              <a:gd name="connsiteY4" fmla="*/ 1407558 h 1407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2830" h="1407558">
                <a:moveTo>
                  <a:pt x="0" y="0"/>
                </a:moveTo>
                <a:lnTo>
                  <a:pt x="1231130" y="0"/>
                </a:lnTo>
                <a:cubicBezTo>
                  <a:pt x="1370140" y="0"/>
                  <a:pt x="1482830" y="112690"/>
                  <a:pt x="1482830" y="251700"/>
                </a:cubicBezTo>
                <a:lnTo>
                  <a:pt x="1482830" y="1407558"/>
                </a:lnTo>
                <a:lnTo>
                  <a:pt x="0" y="1407558"/>
                </a:ln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082410E8-ADBF-4515-93CB-ABF51F8A1BC7}"/>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FDA568D8-93B7-4217-910A-B652351D1120}"/>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75540651-22FF-45C6-9E6C-C9653181BA6B}"/>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0CA1B5A5-C9F5-4E70-9250-025593477199}"/>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336833456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22E20617-2275-48B0-8255-07CE16D992A2}"/>
              </a:ext>
            </a:extLst>
          </p:cNvPr>
          <p:cNvSpPr>
            <a:spLocks noGrp="1"/>
          </p:cNvSpPr>
          <p:nvPr>
            <p:ph type="pic" sz="quarter" idx="13"/>
          </p:nvPr>
        </p:nvSpPr>
        <p:spPr>
          <a:xfrm>
            <a:off x="6829548" y="863600"/>
            <a:ext cx="2314452" cy="3321890"/>
          </a:xfrm>
          <a:custGeom>
            <a:avLst/>
            <a:gdLst>
              <a:gd name="connsiteX0" fmla="*/ 277109 w 2314452"/>
              <a:gd name="connsiteY0" fmla="*/ 0 h 3321890"/>
              <a:gd name="connsiteX1" fmla="*/ 2314452 w 2314452"/>
              <a:gd name="connsiteY1" fmla="*/ 0 h 3321890"/>
              <a:gd name="connsiteX2" fmla="*/ 2314452 w 2314452"/>
              <a:gd name="connsiteY2" fmla="*/ 3044781 h 3321890"/>
              <a:gd name="connsiteX3" fmla="*/ 2037343 w 2314452"/>
              <a:gd name="connsiteY3" fmla="*/ 3321890 h 3321890"/>
              <a:gd name="connsiteX4" fmla="*/ 0 w 2314452"/>
              <a:gd name="connsiteY4" fmla="*/ 3321890 h 3321890"/>
              <a:gd name="connsiteX5" fmla="*/ 0 w 2314452"/>
              <a:gd name="connsiteY5" fmla="*/ 277109 h 3321890"/>
              <a:gd name="connsiteX6" fmla="*/ 277109 w 2314452"/>
              <a:gd name="connsiteY6" fmla="*/ 0 h 33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14452" h="3321890">
                <a:moveTo>
                  <a:pt x="277109" y="0"/>
                </a:moveTo>
                <a:lnTo>
                  <a:pt x="2314452" y="0"/>
                </a:lnTo>
                <a:lnTo>
                  <a:pt x="2314452" y="3044781"/>
                </a:lnTo>
                <a:cubicBezTo>
                  <a:pt x="2314452" y="3197824"/>
                  <a:pt x="2190386" y="3321890"/>
                  <a:pt x="2037343" y="3321890"/>
                </a:cubicBezTo>
                <a:lnTo>
                  <a:pt x="0" y="3321890"/>
                </a:lnTo>
                <a:lnTo>
                  <a:pt x="0" y="277109"/>
                </a:lnTo>
                <a:cubicBezTo>
                  <a:pt x="0" y="124066"/>
                  <a:pt x="124066" y="0"/>
                  <a:pt x="277109"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DE8A43C3-28BF-4527-BA5F-F49D7846E665}"/>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63D83738-EE7A-4D34-8C2F-B8EE2466C8BC}"/>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E4ACA034-D0FE-483F-8C46-225642E70FE9}"/>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A8261354-25B3-4FE3-92AC-6D68D0118E38}"/>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166273440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59C26F-D3A4-4193-907B-F775B06F2EE9}"/>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DE4494A5-5834-4FB8-A51D-91C74D479F6F}"/>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4" name="Footer Placeholder 3">
            <a:extLst>
              <a:ext uri="{FF2B5EF4-FFF2-40B4-BE49-F238E27FC236}">
                <a16:creationId xmlns:a16="http://schemas.microsoft.com/office/drawing/2014/main" id="{8856EFA7-A580-4249-88B4-3CFDFA9803C4}"/>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2358D61A-4BB1-4B73-A45E-1E31F6F25404}"/>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166369145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33" name="Picture Placeholder 32">
            <a:extLst>
              <a:ext uri="{FF2B5EF4-FFF2-40B4-BE49-F238E27FC236}">
                <a16:creationId xmlns:a16="http://schemas.microsoft.com/office/drawing/2014/main" id="{E78CF45B-486F-44C0-8BDA-26383781CBB8}"/>
              </a:ext>
            </a:extLst>
          </p:cNvPr>
          <p:cNvSpPr>
            <a:spLocks noGrp="1"/>
          </p:cNvSpPr>
          <p:nvPr>
            <p:ph type="pic" sz="quarter" idx="14"/>
          </p:nvPr>
        </p:nvSpPr>
        <p:spPr>
          <a:xfrm>
            <a:off x="6998153" y="1654176"/>
            <a:ext cx="1048204" cy="2362200"/>
          </a:xfrm>
          <a:custGeom>
            <a:avLst/>
            <a:gdLst>
              <a:gd name="connsiteX0" fmla="*/ 0 w 1048204"/>
              <a:gd name="connsiteY0" fmla="*/ 0 h 2362200"/>
              <a:gd name="connsiteX1" fmla="*/ 1048204 w 1048204"/>
              <a:gd name="connsiteY1" fmla="*/ 0 h 2362200"/>
              <a:gd name="connsiteX2" fmla="*/ 1048204 w 1048204"/>
              <a:gd name="connsiteY2" fmla="*/ 2362200 h 2362200"/>
              <a:gd name="connsiteX3" fmla="*/ 0 w 1048204"/>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1048204" h="2362200">
                <a:moveTo>
                  <a:pt x="0" y="0"/>
                </a:moveTo>
                <a:lnTo>
                  <a:pt x="1048204" y="0"/>
                </a:lnTo>
                <a:lnTo>
                  <a:pt x="1048204" y="2362200"/>
                </a:lnTo>
                <a:lnTo>
                  <a:pt x="0" y="2362200"/>
                </a:lnTo>
                <a:close/>
              </a:path>
            </a:pathLst>
          </a:custGeom>
        </p:spPr>
        <p:txBody>
          <a:bodyPr wrap="square">
            <a:noAutofit/>
          </a:bodyPr>
          <a:lstStyle/>
          <a:p>
            <a:endParaRPr lang="en-IN"/>
          </a:p>
        </p:txBody>
      </p:sp>
      <p:sp>
        <p:nvSpPr>
          <p:cNvPr id="30" name="Picture Placeholder 29">
            <a:extLst>
              <a:ext uri="{FF2B5EF4-FFF2-40B4-BE49-F238E27FC236}">
                <a16:creationId xmlns:a16="http://schemas.microsoft.com/office/drawing/2014/main" id="{A5C5369E-2497-479D-8EB1-666FAD3FC6F4}"/>
              </a:ext>
            </a:extLst>
          </p:cNvPr>
          <p:cNvSpPr>
            <a:spLocks noGrp="1"/>
          </p:cNvSpPr>
          <p:nvPr>
            <p:ph type="pic" sz="quarter" idx="13"/>
          </p:nvPr>
        </p:nvSpPr>
        <p:spPr>
          <a:xfrm>
            <a:off x="8095796" y="2"/>
            <a:ext cx="1048204" cy="2939143"/>
          </a:xfrm>
          <a:custGeom>
            <a:avLst/>
            <a:gdLst>
              <a:gd name="connsiteX0" fmla="*/ 0 w 1048204"/>
              <a:gd name="connsiteY0" fmla="*/ 0 h 2939143"/>
              <a:gd name="connsiteX1" fmla="*/ 1048204 w 1048204"/>
              <a:gd name="connsiteY1" fmla="*/ 0 h 2939143"/>
              <a:gd name="connsiteX2" fmla="*/ 1048204 w 1048204"/>
              <a:gd name="connsiteY2" fmla="*/ 2939143 h 2939143"/>
              <a:gd name="connsiteX3" fmla="*/ 0 w 1048204"/>
              <a:gd name="connsiteY3" fmla="*/ 2939143 h 2939143"/>
            </a:gdLst>
            <a:ahLst/>
            <a:cxnLst>
              <a:cxn ang="0">
                <a:pos x="connsiteX0" y="connsiteY0"/>
              </a:cxn>
              <a:cxn ang="0">
                <a:pos x="connsiteX1" y="connsiteY1"/>
              </a:cxn>
              <a:cxn ang="0">
                <a:pos x="connsiteX2" y="connsiteY2"/>
              </a:cxn>
              <a:cxn ang="0">
                <a:pos x="connsiteX3" y="connsiteY3"/>
              </a:cxn>
            </a:cxnLst>
            <a:rect l="l" t="t" r="r" b="b"/>
            <a:pathLst>
              <a:path w="1048204" h="2939143">
                <a:moveTo>
                  <a:pt x="0" y="0"/>
                </a:moveTo>
                <a:lnTo>
                  <a:pt x="1048204" y="0"/>
                </a:lnTo>
                <a:lnTo>
                  <a:pt x="1048204" y="2939143"/>
                </a:lnTo>
                <a:lnTo>
                  <a:pt x="0" y="2939143"/>
                </a:ln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2B5CF5B8-7188-4A77-B871-57B0BDE8DBAF}"/>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6791A2C8-28C7-43D9-93AD-E78CF3EB2214}"/>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4" name="Footer Placeholder 3">
            <a:extLst>
              <a:ext uri="{FF2B5EF4-FFF2-40B4-BE49-F238E27FC236}">
                <a16:creationId xmlns:a16="http://schemas.microsoft.com/office/drawing/2014/main" id="{789B5B48-C1FC-40AF-BC56-267D920A60CE}"/>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B0CFF9FB-94D2-4EE1-85DE-FFDAD280B2BE}"/>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254542998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80EEB85F-8F7B-4E56-BD51-547F85FD29C1}"/>
              </a:ext>
            </a:extLst>
          </p:cNvPr>
          <p:cNvSpPr>
            <a:spLocks noGrp="1"/>
          </p:cNvSpPr>
          <p:nvPr>
            <p:ph type="pic" sz="quarter" idx="14"/>
          </p:nvPr>
        </p:nvSpPr>
        <p:spPr>
          <a:xfrm>
            <a:off x="1095376" y="4360748"/>
            <a:ext cx="1048204" cy="2362200"/>
          </a:xfrm>
          <a:custGeom>
            <a:avLst/>
            <a:gdLst>
              <a:gd name="connsiteX0" fmla="*/ 0 w 1048204"/>
              <a:gd name="connsiteY0" fmla="*/ 0 h 2362200"/>
              <a:gd name="connsiteX1" fmla="*/ 1048204 w 1048204"/>
              <a:gd name="connsiteY1" fmla="*/ 0 h 2362200"/>
              <a:gd name="connsiteX2" fmla="*/ 1048204 w 1048204"/>
              <a:gd name="connsiteY2" fmla="*/ 2362200 h 2362200"/>
              <a:gd name="connsiteX3" fmla="*/ 0 w 1048204"/>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1048204" h="2362200">
                <a:moveTo>
                  <a:pt x="0" y="0"/>
                </a:moveTo>
                <a:lnTo>
                  <a:pt x="1048204" y="0"/>
                </a:lnTo>
                <a:lnTo>
                  <a:pt x="1048204" y="2362200"/>
                </a:lnTo>
                <a:lnTo>
                  <a:pt x="0" y="2362200"/>
                </a:lnTo>
                <a:close/>
              </a:path>
            </a:pathLst>
          </a:custGeom>
        </p:spPr>
        <p:txBody>
          <a:bodyPr wrap="square">
            <a:noAutofit/>
          </a:bodyPr>
          <a:lstStyle/>
          <a:p>
            <a:endParaRPr lang="en-IN"/>
          </a:p>
        </p:txBody>
      </p:sp>
      <p:sp>
        <p:nvSpPr>
          <p:cNvPr id="12" name="Picture Placeholder 11">
            <a:extLst>
              <a:ext uri="{FF2B5EF4-FFF2-40B4-BE49-F238E27FC236}">
                <a16:creationId xmlns:a16="http://schemas.microsoft.com/office/drawing/2014/main" id="{8EA30D8E-CF65-473C-B9B9-682C55A6E565}"/>
              </a:ext>
            </a:extLst>
          </p:cNvPr>
          <p:cNvSpPr>
            <a:spLocks noGrp="1"/>
          </p:cNvSpPr>
          <p:nvPr>
            <p:ph type="pic" sz="quarter" idx="13"/>
          </p:nvPr>
        </p:nvSpPr>
        <p:spPr>
          <a:xfrm>
            <a:off x="0" y="3393961"/>
            <a:ext cx="1048204" cy="2362200"/>
          </a:xfrm>
          <a:custGeom>
            <a:avLst/>
            <a:gdLst>
              <a:gd name="connsiteX0" fmla="*/ 0 w 1048204"/>
              <a:gd name="connsiteY0" fmla="*/ 0 h 2362200"/>
              <a:gd name="connsiteX1" fmla="*/ 1048204 w 1048204"/>
              <a:gd name="connsiteY1" fmla="*/ 0 h 2362200"/>
              <a:gd name="connsiteX2" fmla="*/ 1048204 w 1048204"/>
              <a:gd name="connsiteY2" fmla="*/ 2362200 h 2362200"/>
              <a:gd name="connsiteX3" fmla="*/ 0 w 1048204"/>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1048204" h="2362200">
                <a:moveTo>
                  <a:pt x="0" y="0"/>
                </a:moveTo>
                <a:lnTo>
                  <a:pt x="1048204" y="0"/>
                </a:lnTo>
                <a:lnTo>
                  <a:pt x="1048204" y="2362200"/>
                </a:lnTo>
                <a:lnTo>
                  <a:pt x="0" y="2362200"/>
                </a:ln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3B8B780B-D6EA-4365-A601-0ED3E887527C}"/>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E92641D1-D603-4B76-98E2-5F2A1C1D0592}"/>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4" name="Footer Placeholder 3">
            <a:extLst>
              <a:ext uri="{FF2B5EF4-FFF2-40B4-BE49-F238E27FC236}">
                <a16:creationId xmlns:a16="http://schemas.microsoft.com/office/drawing/2014/main" id="{7821840A-5CC8-473B-9110-209073EC9C2F}"/>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CAFB0AC4-0921-456C-B866-8C66924E32E2}"/>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27588494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28650" y="1825625"/>
            <a:ext cx="38862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7">
            <a:extLst>
              <a:ext uri="{FF2B5EF4-FFF2-40B4-BE49-F238E27FC236}">
                <a16:creationId xmlns:a16="http://schemas.microsoft.com/office/drawing/2014/main" id="{9385BAF8-98A5-4C5A-B34F-F9814F450B6B}"/>
              </a:ext>
            </a:extLst>
          </p:cNvPr>
          <p:cNvSpPr>
            <a:spLocks noGrp="1"/>
          </p:cNvSpPr>
          <p:nvPr>
            <p:ph type="title"/>
          </p:nvPr>
        </p:nvSpPr>
        <p:spPr/>
        <p:txBody>
          <a:bodyPr/>
          <a:lstStyle/>
          <a:p>
            <a:r>
              <a:rPr lang="en-US"/>
              <a:t>Click to edit Master title style</a:t>
            </a:r>
            <a:endParaRPr lang="en-IN"/>
          </a:p>
        </p:txBody>
      </p:sp>
      <p:sp>
        <p:nvSpPr>
          <p:cNvPr id="9" name="Date Placeholder 8">
            <a:extLst>
              <a:ext uri="{FF2B5EF4-FFF2-40B4-BE49-F238E27FC236}">
                <a16:creationId xmlns:a16="http://schemas.microsoft.com/office/drawing/2014/main" id="{3FEE448A-00AA-4B05-BB8D-729D6F36DF06}"/>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10" name="Footer Placeholder 9">
            <a:extLst>
              <a:ext uri="{FF2B5EF4-FFF2-40B4-BE49-F238E27FC236}">
                <a16:creationId xmlns:a16="http://schemas.microsoft.com/office/drawing/2014/main" id="{5A4E1B5E-9688-44B3-B282-F07DE021AC5C}"/>
              </a:ext>
            </a:extLst>
          </p:cNvPr>
          <p:cNvSpPr>
            <a:spLocks noGrp="1"/>
          </p:cNvSpPr>
          <p:nvPr>
            <p:ph type="ftr" sz="quarter" idx="11"/>
          </p:nvPr>
        </p:nvSpPr>
        <p:spPr/>
        <p:txBody>
          <a:bodyPr/>
          <a:lstStyle/>
          <a:p>
            <a:endParaRPr lang="en-US" dirty="0"/>
          </a:p>
        </p:txBody>
      </p:sp>
      <p:sp>
        <p:nvSpPr>
          <p:cNvPr id="11" name="Slide Number Placeholder 10">
            <a:extLst>
              <a:ext uri="{FF2B5EF4-FFF2-40B4-BE49-F238E27FC236}">
                <a16:creationId xmlns:a16="http://schemas.microsoft.com/office/drawing/2014/main" id="{6D05096A-5B4F-456E-A8B1-165BABAE2911}"/>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381900004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E98F7F-F40C-441E-836B-32C565AA26D8}"/>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CFA2D22A-6B9B-4A59-AEC8-BB7B39BEBD70}"/>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4" name="Footer Placeholder 3">
            <a:extLst>
              <a:ext uri="{FF2B5EF4-FFF2-40B4-BE49-F238E27FC236}">
                <a16:creationId xmlns:a16="http://schemas.microsoft.com/office/drawing/2014/main" id="{A28F75D0-668C-4A34-9AE6-C16B8628964D}"/>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C46723C1-DAB7-48C2-B02D-F6788D631693}"/>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118818377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29842" y="1681163"/>
            <a:ext cx="3868340"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1" y="1681163"/>
            <a:ext cx="3887391"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1" y="2505075"/>
            <a:ext cx="3887391"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itle 9">
            <a:extLst>
              <a:ext uri="{FF2B5EF4-FFF2-40B4-BE49-F238E27FC236}">
                <a16:creationId xmlns:a16="http://schemas.microsoft.com/office/drawing/2014/main" id="{19F6F999-1EA6-47AB-9E6B-FA84146C15D1}"/>
              </a:ext>
            </a:extLst>
          </p:cNvPr>
          <p:cNvSpPr>
            <a:spLocks noGrp="1"/>
          </p:cNvSpPr>
          <p:nvPr>
            <p:ph type="title"/>
          </p:nvPr>
        </p:nvSpPr>
        <p:spPr/>
        <p:txBody>
          <a:bodyPr/>
          <a:lstStyle/>
          <a:p>
            <a:r>
              <a:rPr lang="en-US"/>
              <a:t>Click to edit Master title style</a:t>
            </a:r>
            <a:endParaRPr lang="en-IN"/>
          </a:p>
        </p:txBody>
      </p:sp>
      <p:sp>
        <p:nvSpPr>
          <p:cNvPr id="11" name="Date Placeholder 10">
            <a:extLst>
              <a:ext uri="{FF2B5EF4-FFF2-40B4-BE49-F238E27FC236}">
                <a16:creationId xmlns:a16="http://schemas.microsoft.com/office/drawing/2014/main" id="{C017F6E7-B7BB-4F66-81D9-F393DDEBD4AF}"/>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12" name="Footer Placeholder 11">
            <a:extLst>
              <a:ext uri="{FF2B5EF4-FFF2-40B4-BE49-F238E27FC236}">
                <a16:creationId xmlns:a16="http://schemas.microsoft.com/office/drawing/2014/main" id="{677DC387-8F9B-48FA-9650-6361E5854707}"/>
              </a:ext>
            </a:extLst>
          </p:cNvPr>
          <p:cNvSpPr>
            <a:spLocks noGrp="1"/>
          </p:cNvSpPr>
          <p:nvPr>
            <p:ph type="ftr" sz="quarter" idx="11"/>
          </p:nvPr>
        </p:nvSpPr>
        <p:spPr/>
        <p:txBody>
          <a:bodyPr/>
          <a:lstStyle/>
          <a:p>
            <a:endParaRPr lang="en-US" dirty="0"/>
          </a:p>
        </p:txBody>
      </p:sp>
      <p:sp>
        <p:nvSpPr>
          <p:cNvPr id="13" name="Slide Number Placeholder 12">
            <a:extLst>
              <a:ext uri="{FF2B5EF4-FFF2-40B4-BE49-F238E27FC236}">
                <a16:creationId xmlns:a16="http://schemas.microsoft.com/office/drawing/2014/main" id="{E2AF1813-7709-4714-93A1-B6B2D0B8CA1F}"/>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293488099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1"/>
            <a:ext cx="7886700" cy="2852737"/>
          </a:xfrm>
          <a:prstGeom prst="rect">
            <a:avLst/>
          </a:prstGeo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6"/>
            <a:ext cx="7886700" cy="1500187"/>
          </a:xfrm>
          <a:prstGeom prst="rect">
            <a:avLst/>
          </a:prstGeo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11" name="Date Placeholder 10">
            <a:extLst>
              <a:ext uri="{FF2B5EF4-FFF2-40B4-BE49-F238E27FC236}">
                <a16:creationId xmlns:a16="http://schemas.microsoft.com/office/drawing/2014/main" id="{2EA63A5A-C22A-4142-892E-05D73F3900E5}"/>
              </a:ext>
            </a:extLst>
          </p:cNvPr>
          <p:cNvSpPr>
            <a:spLocks noGrp="1"/>
          </p:cNvSpPr>
          <p:nvPr>
            <p:ph type="dt" sz="half" idx="10"/>
          </p:nvPr>
        </p:nvSpPr>
        <p:spPr/>
        <p:txBody>
          <a:bodyPr/>
          <a:lstStyle/>
          <a:p>
            <a:fld id="{13D971C1-A6A3-4DB3-8F42-CB9151B883F6}" type="datetime1">
              <a:rPr lang="en-US" smtClean="0"/>
              <a:pPr/>
              <a:t>2/16/2021</a:t>
            </a:fld>
            <a:endParaRPr lang="en-US" dirty="0"/>
          </a:p>
        </p:txBody>
      </p:sp>
      <p:sp>
        <p:nvSpPr>
          <p:cNvPr id="12" name="Footer Placeholder 11">
            <a:extLst>
              <a:ext uri="{FF2B5EF4-FFF2-40B4-BE49-F238E27FC236}">
                <a16:creationId xmlns:a16="http://schemas.microsoft.com/office/drawing/2014/main" id="{E89C4B2F-5877-4C8C-B89D-942E92D4D0D4}"/>
              </a:ext>
            </a:extLst>
          </p:cNvPr>
          <p:cNvSpPr>
            <a:spLocks noGrp="1"/>
          </p:cNvSpPr>
          <p:nvPr>
            <p:ph type="ftr" sz="quarter" idx="11"/>
          </p:nvPr>
        </p:nvSpPr>
        <p:spPr/>
        <p:txBody>
          <a:bodyPr/>
          <a:lstStyle/>
          <a:p>
            <a:endParaRPr lang="en-US" dirty="0"/>
          </a:p>
        </p:txBody>
      </p:sp>
      <p:sp>
        <p:nvSpPr>
          <p:cNvPr id="13" name="Slide Number Placeholder 12">
            <a:extLst>
              <a:ext uri="{FF2B5EF4-FFF2-40B4-BE49-F238E27FC236}">
                <a16:creationId xmlns:a16="http://schemas.microsoft.com/office/drawing/2014/main" id="{8E2282B5-B75C-46B4-9A90-A3E0BC4313AA}"/>
              </a:ext>
            </a:extLst>
          </p:cNvPr>
          <p:cNvSpPr>
            <a:spLocks noGrp="1"/>
          </p:cNvSpPr>
          <p:nvPr>
            <p:ph type="sldNum" sz="quarter" idx="12"/>
          </p:nvPr>
        </p:nvSpPr>
        <p:spPr>
          <a:xfrm>
            <a:off x="8822530" y="6648824"/>
            <a:ext cx="321469" cy="163931"/>
          </a:xfrm>
          <a:prstGeom prst="rect">
            <a:avLst/>
          </a:prstGeom>
        </p:spPr>
        <p:txBody>
          <a:bodyPr/>
          <a:lstStyle/>
          <a:p>
            <a:fld id="{3BDA1DE9-7B15-4009-8318-6B9DFF879878}" type="slidenum">
              <a:rPr lang="en-US" smtClean="0"/>
              <a:pPr/>
              <a:t>‹#›</a:t>
            </a:fld>
            <a:endParaRPr lang="en-US" dirty="0"/>
          </a:p>
        </p:txBody>
      </p:sp>
    </p:spTree>
    <p:extLst>
      <p:ext uri="{BB962C8B-B14F-4D97-AF65-F5344CB8AC3E}">
        <p14:creationId xmlns:p14="http://schemas.microsoft.com/office/powerpoint/2010/main" val="28750974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5F80CB4B-FC4C-4A2B-B401-F67913952A38}"/>
              </a:ext>
            </a:extLst>
          </p:cNvPr>
          <p:cNvSpPr>
            <a:spLocks noGrp="1"/>
          </p:cNvSpPr>
          <p:nvPr>
            <p:ph type="pic" sz="quarter" idx="13"/>
          </p:nvPr>
        </p:nvSpPr>
        <p:spPr>
          <a:xfrm>
            <a:off x="171450" y="1"/>
            <a:ext cx="8858250" cy="1441449"/>
          </a:xfrm>
          <a:custGeom>
            <a:avLst/>
            <a:gdLst>
              <a:gd name="connsiteX0" fmla="*/ 316713 w 8858250"/>
              <a:gd name="connsiteY0" fmla="*/ 0 h 1900238"/>
              <a:gd name="connsiteX1" fmla="*/ 8858250 w 8858250"/>
              <a:gd name="connsiteY1" fmla="*/ 0 h 1900238"/>
              <a:gd name="connsiteX2" fmla="*/ 8858250 w 8858250"/>
              <a:gd name="connsiteY2" fmla="*/ 1583525 h 1900238"/>
              <a:gd name="connsiteX3" fmla="*/ 8541537 w 8858250"/>
              <a:gd name="connsiteY3" fmla="*/ 1900238 h 1900238"/>
              <a:gd name="connsiteX4" fmla="*/ 0 w 8858250"/>
              <a:gd name="connsiteY4" fmla="*/ 1900238 h 1900238"/>
              <a:gd name="connsiteX5" fmla="*/ 0 w 8858250"/>
              <a:gd name="connsiteY5" fmla="*/ 316713 h 1900238"/>
              <a:gd name="connsiteX6" fmla="*/ 316713 w 8858250"/>
              <a:gd name="connsiteY6" fmla="*/ 0 h 1900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0" h="1900238">
                <a:moveTo>
                  <a:pt x="316713" y="0"/>
                </a:moveTo>
                <a:lnTo>
                  <a:pt x="8858250" y="0"/>
                </a:lnTo>
                <a:lnTo>
                  <a:pt x="8858250" y="1583525"/>
                </a:lnTo>
                <a:cubicBezTo>
                  <a:pt x="8858250" y="1758441"/>
                  <a:pt x="8716453" y="1900238"/>
                  <a:pt x="8541537" y="1900238"/>
                </a:cubicBezTo>
                <a:lnTo>
                  <a:pt x="0" y="1900238"/>
                </a:lnTo>
                <a:lnTo>
                  <a:pt x="0" y="316713"/>
                </a:lnTo>
                <a:cubicBezTo>
                  <a:pt x="0" y="141797"/>
                  <a:pt x="141797" y="0"/>
                  <a:pt x="316713"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A40575FE-8457-41D4-907B-229EFA2DD5F9}"/>
              </a:ext>
            </a:extLst>
          </p:cNvPr>
          <p:cNvSpPr>
            <a:spLocks noGrp="1"/>
          </p:cNvSpPr>
          <p:nvPr>
            <p:ph type="title"/>
          </p:nvPr>
        </p:nvSpPr>
        <p:spPr>
          <a:xfrm>
            <a:off x="171452" y="1683471"/>
            <a:ext cx="8801101" cy="521566"/>
          </a:xfrm>
        </p:spPr>
        <p:txBody>
          <a:bodyPr/>
          <a:lstStyle>
            <a:lvl1pPr algn="ctr">
              <a:defRPr/>
            </a:lvl1p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CF47A0CF-ACF2-4EEF-B156-239569D500DB}"/>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F664D42A-899F-43C7-B679-34C56788C9AA}"/>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93217400-8DF7-487C-93B0-A2B1251FF5EE}"/>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52247830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3B1B35D0-D767-41B2-B4B6-2604EE3DB729}"/>
              </a:ext>
            </a:extLst>
          </p:cNvPr>
          <p:cNvSpPr>
            <a:spLocks noGrp="1"/>
          </p:cNvSpPr>
          <p:nvPr>
            <p:ph type="pic" sz="quarter" idx="13"/>
          </p:nvPr>
        </p:nvSpPr>
        <p:spPr>
          <a:xfrm>
            <a:off x="5857923" y="428122"/>
            <a:ext cx="3022807" cy="2106072"/>
          </a:xfrm>
          <a:custGeom>
            <a:avLst/>
            <a:gdLst>
              <a:gd name="connsiteX0" fmla="*/ 0 w 3022807"/>
              <a:gd name="connsiteY0" fmla="*/ 0 h 2106072"/>
              <a:gd name="connsiteX1" fmla="*/ 2770647 w 3022807"/>
              <a:gd name="connsiteY1" fmla="*/ 0 h 2106072"/>
              <a:gd name="connsiteX2" fmla="*/ 3022807 w 3022807"/>
              <a:gd name="connsiteY2" fmla="*/ 252159 h 2106072"/>
              <a:gd name="connsiteX3" fmla="*/ 3022807 w 3022807"/>
              <a:gd name="connsiteY3" fmla="*/ 2106072 h 2106072"/>
              <a:gd name="connsiteX4" fmla="*/ 252160 w 3022807"/>
              <a:gd name="connsiteY4" fmla="*/ 2106072 h 2106072"/>
              <a:gd name="connsiteX5" fmla="*/ 0 w 3022807"/>
              <a:gd name="connsiteY5" fmla="*/ 1853912 h 210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807" h="2106072">
                <a:moveTo>
                  <a:pt x="0" y="0"/>
                </a:moveTo>
                <a:lnTo>
                  <a:pt x="2770647" y="0"/>
                </a:lnTo>
                <a:cubicBezTo>
                  <a:pt x="2909911" y="0"/>
                  <a:pt x="3022807" y="112895"/>
                  <a:pt x="3022807" y="252159"/>
                </a:cubicBezTo>
                <a:lnTo>
                  <a:pt x="3022807" y="2106072"/>
                </a:lnTo>
                <a:lnTo>
                  <a:pt x="252160" y="2106072"/>
                </a:lnTo>
                <a:cubicBezTo>
                  <a:pt x="112896" y="2106072"/>
                  <a:pt x="0" y="1993176"/>
                  <a:pt x="0" y="1853912"/>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0191415F-4EA2-4011-B4F0-B70FE3700891}"/>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792DE687-D662-4EF5-BE82-05D95D75D125}"/>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29B9DFAB-5535-4C92-979A-9619B222493E}"/>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D2E45017-5D1D-4F3A-A82E-648AE3A8860B}"/>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16386427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91F30042-ACEE-40E4-9ADB-07FB5EAA1890}"/>
              </a:ext>
            </a:extLst>
          </p:cNvPr>
          <p:cNvSpPr>
            <a:spLocks noGrp="1"/>
          </p:cNvSpPr>
          <p:nvPr>
            <p:ph type="pic" sz="quarter" idx="13"/>
          </p:nvPr>
        </p:nvSpPr>
        <p:spPr>
          <a:xfrm>
            <a:off x="6318662" y="1337582"/>
            <a:ext cx="2614833" cy="3824068"/>
          </a:xfrm>
          <a:custGeom>
            <a:avLst/>
            <a:gdLst>
              <a:gd name="connsiteX0" fmla="*/ 0 w 2614833"/>
              <a:gd name="connsiteY0" fmla="*/ 0 h 3824068"/>
              <a:gd name="connsiteX1" fmla="*/ 2301759 w 2614833"/>
              <a:gd name="connsiteY1" fmla="*/ 0 h 3824068"/>
              <a:gd name="connsiteX2" fmla="*/ 2614833 w 2614833"/>
              <a:gd name="connsiteY2" fmla="*/ 313074 h 3824068"/>
              <a:gd name="connsiteX3" fmla="*/ 2614833 w 2614833"/>
              <a:gd name="connsiteY3" fmla="*/ 3824068 h 3824068"/>
              <a:gd name="connsiteX4" fmla="*/ 313074 w 2614833"/>
              <a:gd name="connsiteY4" fmla="*/ 3824068 h 3824068"/>
              <a:gd name="connsiteX5" fmla="*/ 0 w 2614833"/>
              <a:gd name="connsiteY5" fmla="*/ 3510994 h 382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4833" h="3824068">
                <a:moveTo>
                  <a:pt x="0" y="0"/>
                </a:moveTo>
                <a:lnTo>
                  <a:pt x="2301759" y="0"/>
                </a:lnTo>
                <a:cubicBezTo>
                  <a:pt x="2474665" y="0"/>
                  <a:pt x="2614833" y="140168"/>
                  <a:pt x="2614833" y="313074"/>
                </a:cubicBezTo>
                <a:lnTo>
                  <a:pt x="2614833" y="3824068"/>
                </a:lnTo>
                <a:lnTo>
                  <a:pt x="313074" y="3824068"/>
                </a:lnTo>
                <a:cubicBezTo>
                  <a:pt x="140168" y="3824068"/>
                  <a:pt x="0" y="3683900"/>
                  <a:pt x="0" y="3510994"/>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89534E82-DCAE-49F1-9187-25A7AF66CDA8}"/>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1C57F696-974D-4A71-B294-29E691F5BA0E}"/>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5C07381E-6C86-40B9-A68B-56BA6C297144}"/>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81FE1298-9F2F-4D04-A561-D5ED32E86F35}"/>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406168625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946C5FC1-6FE1-4BDD-8B4B-1D9E9653B6F6}"/>
              </a:ext>
            </a:extLst>
          </p:cNvPr>
          <p:cNvSpPr>
            <a:spLocks noGrp="1"/>
          </p:cNvSpPr>
          <p:nvPr>
            <p:ph type="pic" sz="quarter" idx="13"/>
          </p:nvPr>
        </p:nvSpPr>
        <p:spPr>
          <a:xfrm>
            <a:off x="5679476" y="263721"/>
            <a:ext cx="3350223" cy="2334193"/>
          </a:xfrm>
          <a:custGeom>
            <a:avLst/>
            <a:gdLst>
              <a:gd name="connsiteX0" fmla="*/ 279472 w 3350223"/>
              <a:gd name="connsiteY0" fmla="*/ 0 h 2334193"/>
              <a:gd name="connsiteX1" fmla="*/ 3350223 w 3350223"/>
              <a:gd name="connsiteY1" fmla="*/ 0 h 2334193"/>
              <a:gd name="connsiteX2" fmla="*/ 3350223 w 3350223"/>
              <a:gd name="connsiteY2" fmla="*/ 2054720 h 2334193"/>
              <a:gd name="connsiteX3" fmla="*/ 3070751 w 3350223"/>
              <a:gd name="connsiteY3" fmla="*/ 2334193 h 2334193"/>
              <a:gd name="connsiteX4" fmla="*/ 0 w 3350223"/>
              <a:gd name="connsiteY4" fmla="*/ 2334193 h 2334193"/>
              <a:gd name="connsiteX5" fmla="*/ 0 w 3350223"/>
              <a:gd name="connsiteY5" fmla="*/ 279472 h 2334193"/>
              <a:gd name="connsiteX6" fmla="*/ 279472 w 3350223"/>
              <a:gd name="connsiteY6" fmla="*/ 0 h 23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0223" h="2334193">
                <a:moveTo>
                  <a:pt x="279472" y="0"/>
                </a:moveTo>
                <a:lnTo>
                  <a:pt x="3350223" y="0"/>
                </a:lnTo>
                <a:lnTo>
                  <a:pt x="3350223" y="2054720"/>
                </a:lnTo>
                <a:cubicBezTo>
                  <a:pt x="3350223" y="2209068"/>
                  <a:pt x="3225099" y="2334193"/>
                  <a:pt x="3070751" y="2334193"/>
                </a:cubicBezTo>
                <a:lnTo>
                  <a:pt x="0" y="2334193"/>
                </a:lnTo>
                <a:lnTo>
                  <a:pt x="0" y="279472"/>
                </a:lnTo>
                <a:cubicBezTo>
                  <a:pt x="0" y="125124"/>
                  <a:pt x="125124" y="0"/>
                  <a:pt x="279472"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4B2CF6F2-B7FB-40C6-8CC6-EEFC516917EB}"/>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314B0CA7-C870-4543-9AF8-CFFE700C4E17}"/>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81F04054-C1C1-4C0B-AD7A-5C1A9A51AC3B}"/>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661211B7-0BD9-47F4-9E43-470EDC6B8D9B}"/>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2979264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6B1F6572-BAE2-4550-8FD6-A7E4D3705A78}"/>
              </a:ext>
            </a:extLst>
          </p:cNvPr>
          <p:cNvSpPr>
            <a:spLocks noGrp="1"/>
          </p:cNvSpPr>
          <p:nvPr>
            <p:ph type="pic" sz="quarter" idx="13"/>
          </p:nvPr>
        </p:nvSpPr>
        <p:spPr>
          <a:xfrm>
            <a:off x="114302" y="685801"/>
            <a:ext cx="2727117" cy="1900058"/>
          </a:xfrm>
          <a:custGeom>
            <a:avLst/>
            <a:gdLst>
              <a:gd name="connsiteX0" fmla="*/ 0 w 2727117"/>
              <a:gd name="connsiteY0" fmla="*/ 0 h 1900058"/>
              <a:gd name="connsiteX1" fmla="*/ 2499623 w 2727117"/>
              <a:gd name="connsiteY1" fmla="*/ 0 h 1900058"/>
              <a:gd name="connsiteX2" fmla="*/ 2727117 w 2727117"/>
              <a:gd name="connsiteY2" fmla="*/ 227493 h 1900058"/>
              <a:gd name="connsiteX3" fmla="*/ 2727117 w 2727117"/>
              <a:gd name="connsiteY3" fmla="*/ 1900058 h 1900058"/>
              <a:gd name="connsiteX4" fmla="*/ 227493 w 2727117"/>
              <a:gd name="connsiteY4" fmla="*/ 1900058 h 1900058"/>
              <a:gd name="connsiteX5" fmla="*/ 0 w 2727117"/>
              <a:gd name="connsiteY5" fmla="*/ 1672564 h 190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27117" h="1900058">
                <a:moveTo>
                  <a:pt x="0" y="0"/>
                </a:moveTo>
                <a:lnTo>
                  <a:pt x="2499623" y="0"/>
                </a:lnTo>
                <a:cubicBezTo>
                  <a:pt x="2625264" y="0"/>
                  <a:pt x="2727117" y="101852"/>
                  <a:pt x="2727117" y="227493"/>
                </a:cubicBezTo>
                <a:lnTo>
                  <a:pt x="2727117" y="1900058"/>
                </a:lnTo>
                <a:lnTo>
                  <a:pt x="227493" y="1900058"/>
                </a:lnTo>
                <a:cubicBezTo>
                  <a:pt x="101852" y="1900058"/>
                  <a:pt x="0" y="1798205"/>
                  <a:pt x="0" y="1672564"/>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9B8A0F9E-E7B2-4DA7-A1DA-D39553723C31}"/>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D668294A-21FA-49E8-979D-78A388EC82CC}"/>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A1A76EC6-56AC-4891-AAC1-1642A32BD42E}"/>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F22A6CD8-60DE-4F29-9077-9055AC83AA04}"/>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3868449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862D92E3-32F4-477D-BF21-48C9FE4EA136}"/>
              </a:ext>
            </a:extLst>
          </p:cNvPr>
          <p:cNvSpPr>
            <a:spLocks noGrp="1"/>
          </p:cNvSpPr>
          <p:nvPr>
            <p:ph type="pic" sz="quarter" idx="13"/>
          </p:nvPr>
        </p:nvSpPr>
        <p:spPr>
          <a:xfrm>
            <a:off x="276255" y="319043"/>
            <a:ext cx="3171917" cy="2209962"/>
          </a:xfrm>
          <a:custGeom>
            <a:avLst/>
            <a:gdLst>
              <a:gd name="connsiteX0" fmla="*/ 264598 w 3171917"/>
              <a:gd name="connsiteY0" fmla="*/ 0 h 2209962"/>
              <a:gd name="connsiteX1" fmla="*/ 3171917 w 3171917"/>
              <a:gd name="connsiteY1" fmla="*/ 0 h 2209962"/>
              <a:gd name="connsiteX2" fmla="*/ 3171917 w 3171917"/>
              <a:gd name="connsiteY2" fmla="*/ 1945363 h 2209962"/>
              <a:gd name="connsiteX3" fmla="*/ 2907318 w 3171917"/>
              <a:gd name="connsiteY3" fmla="*/ 2209962 h 2209962"/>
              <a:gd name="connsiteX4" fmla="*/ 0 w 3171917"/>
              <a:gd name="connsiteY4" fmla="*/ 2209962 h 2209962"/>
              <a:gd name="connsiteX5" fmla="*/ 0 w 3171917"/>
              <a:gd name="connsiteY5" fmla="*/ 264598 h 2209962"/>
              <a:gd name="connsiteX6" fmla="*/ 264598 w 3171917"/>
              <a:gd name="connsiteY6" fmla="*/ 0 h 2209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1917" h="2209962">
                <a:moveTo>
                  <a:pt x="264598" y="0"/>
                </a:moveTo>
                <a:lnTo>
                  <a:pt x="3171917" y="0"/>
                </a:lnTo>
                <a:lnTo>
                  <a:pt x="3171917" y="1945363"/>
                </a:lnTo>
                <a:cubicBezTo>
                  <a:pt x="3171917" y="2091497"/>
                  <a:pt x="3053452" y="2209962"/>
                  <a:pt x="2907318" y="2209962"/>
                </a:cubicBezTo>
                <a:lnTo>
                  <a:pt x="0" y="2209962"/>
                </a:lnTo>
                <a:lnTo>
                  <a:pt x="0" y="264598"/>
                </a:lnTo>
                <a:cubicBezTo>
                  <a:pt x="0" y="118465"/>
                  <a:pt x="118465" y="0"/>
                  <a:pt x="264598" y="0"/>
                </a:cubicBezTo>
                <a:close/>
              </a:path>
            </a:pathLst>
          </a:custGeom>
        </p:spPr>
        <p:txBody>
          <a:bodyPr wrap="square">
            <a:noAutofit/>
          </a:bodyPr>
          <a:lstStyle/>
          <a:p>
            <a:endParaRPr lang="en-IN"/>
          </a:p>
        </p:txBody>
      </p:sp>
      <p:sp>
        <p:nvSpPr>
          <p:cNvPr id="2" name="Title 1">
            <a:extLst>
              <a:ext uri="{FF2B5EF4-FFF2-40B4-BE49-F238E27FC236}">
                <a16:creationId xmlns:a16="http://schemas.microsoft.com/office/drawing/2014/main" id="{5DE58A87-C348-4F19-9443-B55548090CE4}"/>
              </a:ext>
            </a:extLst>
          </p:cNvPr>
          <p:cNvSpPr>
            <a:spLocks noGrp="1"/>
          </p:cNvSpPr>
          <p:nvPr>
            <p:ph type="title"/>
          </p:nvPr>
        </p:nvSpPr>
        <p:spPr/>
        <p:txBody>
          <a:bodyPr/>
          <a:lstStyle/>
          <a:p>
            <a:r>
              <a:rPr lang="en-US"/>
              <a:t>Click to edit Master title style</a:t>
            </a:r>
            <a:endParaRPr lang="en-IN"/>
          </a:p>
        </p:txBody>
      </p:sp>
      <p:sp>
        <p:nvSpPr>
          <p:cNvPr id="3" name="Slide Number Placeholder 2">
            <a:extLst>
              <a:ext uri="{FF2B5EF4-FFF2-40B4-BE49-F238E27FC236}">
                <a16:creationId xmlns:a16="http://schemas.microsoft.com/office/drawing/2014/main" id="{21F8013D-4214-4329-99FD-F151354F9C6B}"/>
              </a:ext>
            </a:extLst>
          </p:cNvPr>
          <p:cNvSpPr>
            <a:spLocks noGrp="1"/>
          </p:cNvSpPr>
          <p:nvPr>
            <p:ph type="sldNum" sz="quarter" idx="10"/>
          </p:nvPr>
        </p:nvSpPr>
        <p:spPr/>
        <p:txBody>
          <a:bodyPr/>
          <a:lstStyle/>
          <a:p>
            <a:fld id="{3BDA1DE9-7B15-4009-8318-6B9DFF879878}" type="slidenum">
              <a:rPr lang="en-US" smtClean="0"/>
              <a:pPr/>
              <a:t>‹#›</a:t>
            </a:fld>
            <a:endParaRPr lang="en-US" dirty="0"/>
          </a:p>
        </p:txBody>
      </p:sp>
      <p:sp>
        <p:nvSpPr>
          <p:cNvPr id="4" name="Date Placeholder 3">
            <a:extLst>
              <a:ext uri="{FF2B5EF4-FFF2-40B4-BE49-F238E27FC236}">
                <a16:creationId xmlns:a16="http://schemas.microsoft.com/office/drawing/2014/main" id="{64424E14-8833-4E36-9301-5900C7D6A6B7}"/>
              </a:ext>
            </a:extLst>
          </p:cNvPr>
          <p:cNvSpPr>
            <a:spLocks noGrp="1"/>
          </p:cNvSpPr>
          <p:nvPr>
            <p:ph type="dt" sz="half" idx="11"/>
          </p:nvPr>
        </p:nvSpPr>
        <p:spPr/>
        <p:txBody>
          <a:bodyPr/>
          <a:lstStyle/>
          <a:p>
            <a:fld id="{13D971C1-A6A3-4DB3-8F42-CB9151B883F6}" type="datetime1">
              <a:rPr lang="en-US" smtClean="0"/>
              <a:pPr/>
              <a:t>2/16/2021</a:t>
            </a:fld>
            <a:endParaRPr lang="en-US" dirty="0"/>
          </a:p>
        </p:txBody>
      </p:sp>
      <p:sp>
        <p:nvSpPr>
          <p:cNvPr id="5" name="Footer Placeholder 4">
            <a:extLst>
              <a:ext uri="{FF2B5EF4-FFF2-40B4-BE49-F238E27FC236}">
                <a16:creationId xmlns:a16="http://schemas.microsoft.com/office/drawing/2014/main" id="{9F607C58-1880-4BE2-BEAC-AAB12E7B8641}"/>
              </a:ext>
            </a:extLst>
          </p:cNvPr>
          <p:cNvSpPr>
            <a:spLocks noGrp="1"/>
          </p:cNvSpPr>
          <p:nvPr>
            <p:ph type="ftr" sz="quarter" idx="12"/>
          </p:nvPr>
        </p:nvSpPr>
        <p:spPr/>
        <p:txBody>
          <a:bodyPr/>
          <a:lstStyle/>
          <a:p>
            <a:endParaRPr lang="en-US" dirty="0"/>
          </a:p>
        </p:txBody>
      </p:sp>
    </p:spTree>
    <p:extLst>
      <p:ext uri="{BB962C8B-B14F-4D97-AF65-F5344CB8AC3E}">
        <p14:creationId xmlns:p14="http://schemas.microsoft.com/office/powerpoint/2010/main" val="11525003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5FE0E50F-7768-4511-9C23-F4A7483E6AD3}"/>
              </a:ext>
            </a:extLst>
          </p:cNvPr>
          <p:cNvSpPr/>
          <p:nvPr userDrawn="1"/>
        </p:nvSpPr>
        <p:spPr>
          <a:xfrm>
            <a:off x="-118287" y="6556375"/>
            <a:ext cx="482600" cy="4826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grpSp>
        <p:nvGrpSpPr>
          <p:cNvPr id="8" name="Group 7">
            <a:extLst>
              <a:ext uri="{FF2B5EF4-FFF2-40B4-BE49-F238E27FC236}">
                <a16:creationId xmlns:a16="http://schemas.microsoft.com/office/drawing/2014/main" id="{9459AD9F-351C-4265-BE70-B723FB4A8779}"/>
              </a:ext>
            </a:extLst>
          </p:cNvPr>
          <p:cNvGrpSpPr/>
          <p:nvPr userDrawn="1"/>
        </p:nvGrpSpPr>
        <p:grpSpPr>
          <a:xfrm rot="5469608" flipH="1">
            <a:off x="331409" y="6717903"/>
            <a:ext cx="100013" cy="159544"/>
            <a:chOff x="604838" y="230981"/>
            <a:chExt cx="100013" cy="159544"/>
          </a:xfrm>
        </p:grpSpPr>
        <p:cxnSp>
          <p:nvCxnSpPr>
            <p:cNvPr id="12" name="Straight Connector 11">
              <a:extLst>
                <a:ext uri="{FF2B5EF4-FFF2-40B4-BE49-F238E27FC236}">
                  <a16:creationId xmlns:a16="http://schemas.microsoft.com/office/drawing/2014/main" id="{C4E325D4-902C-4BF6-97FE-31877B23CC52}"/>
                </a:ext>
              </a:extLst>
            </p:cNvPr>
            <p:cNvCxnSpPr/>
            <p:nvPr/>
          </p:nvCxnSpPr>
          <p:spPr>
            <a:xfrm>
              <a:off x="604838" y="230981"/>
              <a:ext cx="0" cy="159544"/>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0AD8061-DE2E-4E27-AFFD-F5D34CC1791C}"/>
                </a:ext>
              </a:extLst>
            </p:cNvPr>
            <p:cNvCxnSpPr/>
            <p:nvPr/>
          </p:nvCxnSpPr>
          <p:spPr>
            <a:xfrm>
              <a:off x="638176" y="230981"/>
              <a:ext cx="0" cy="159544"/>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D1FB1CA-1912-4955-9B6A-0C7EA405E76F}"/>
                </a:ext>
              </a:extLst>
            </p:cNvPr>
            <p:cNvCxnSpPr/>
            <p:nvPr/>
          </p:nvCxnSpPr>
          <p:spPr>
            <a:xfrm>
              <a:off x="671514" y="230981"/>
              <a:ext cx="0" cy="159544"/>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9806787-F232-4EFF-AFEC-F0EEA123C0F5}"/>
                </a:ext>
              </a:extLst>
            </p:cNvPr>
            <p:cNvCxnSpPr/>
            <p:nvPr/>
          </p:nvCxnSpPr>
          <p:spPr>
            <a:xfrm>
              <a:off x="704851" y="230981"/>
              <a:ext cx="0" cy="159544"/>
            </a:xfrm>
            <a:prstGeom prst="line">
              <a:avLst/>
            </a:prstGeom>
            <a:ln w="317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 name="Slide Number Placeholder 5">
            <a:extLst>
              <a:ext uri="{FF2B5EF4-FFF2-40B4-BE49-F238E27FC236}">
                <a16:creationId xmlns:a16="http://schemas.microsoft.com/office/drawing/2014/main" id="{17F848B0-57DA-4C87-B3B2-32964456EA6D}"/>
              </a:ext>
            </a:extLst>
          </p:cNvPr>
          <p:cNvSpPr>
            <a:spLocks noGrp="1"/>
          </p:cNvSpPr>
          <p:nvPr>
            <p:ph type="sldNum" sz="quarter" idx="4"/>
          </p:nvPr>
        </p:nvSpPr>
        <p:spPr>
          <a:xfrm>
            <a:off x="-95250" y="6694069"/>
            <a:ext cx="428625" cy="163931"/>
          </a:xfrm>
          <a:prstGeom prst="rect">
            <a:avLst/>
          </a:prstGeom>
        </p:spPr>
        <p:txBody>
          <a:bodyPr vert="horz" lIns="91440" tIns="45720" rIns="91440" bIns="45720" rtlCol="0" anchor="ctr"/>
          <a:lstStyle>
            <a:lvl1pPr algn="ctr">
              <a:defRPr sz="800" b="1" i="0">
                <a:solidFill>
                  <a:schemeClr val="bg2"/>
                </a:solidFill>
                <a:effectLst/>
                <a:latin typeface="Arial" panose="020B0604020202020204" pitchFamily="34" charset="0"/>
                <a:cs typeface="Arial" panose="020B0604020202020204" pitchFamily="34" charset="0"/>
              </a:defRPr>
            </a:lvl1pPr>
          </a:lstStyle>
          <a:p>
            <a:fld id="{3BDA1DE9-7B15-4009-8318-6B9DFF879878}" type="slidenum">
              <a:rPr lang="en-US" smtClean="0"/>
              <a:pPr/>
              <a:t>‹#›</a:t>
            </a:fld>
            <a:endParaRPr lang="en-US" dirty="0"/>
          </a:p>
        </p:txBody>
      </p:sp>
      <p:sp>
        <p:nvSpPr>
          <p:cNvPr id="7" name="Title Placeholder 1">
            <a:extLst>
              <a:ext uri="{FF2B5EF4-FFF2-40B4-BE49-F238E27FC236}">
                <a16:creationId xmlns:a16="http://schemas.microsoft.com/office/drawing/2014/main" id="{0BA5D992-A95C-42D7-B964-2DFB683686F7}"/>
              </a:ext>
            </a:extLst>
          </p:cNvPr>
          <p:cNvSpPr>
            <a:spLocks noGrp="1"/>
          </p:cNvSpPr>
          <p:nvPr>
            <p:ph type="title"/>
          </p:nvPr>
        </p:nvSpPr>
        <p:spPr>
          <a:xfrm>
            <a:off x="171452" y="159471"/>
            <a:ext cx="8801101" cy="521566"/>
          </a:xfrm>
          <a:prstGeom prst="rect">
            <a:avLst/>
          </a:prstGeom>
        </p:spPr>
        <p:txBody>
          <a:bodyPr vert="horz" lIns="91440" tIns="45720" rIns="91440" bIns="45720" rtlCol="0" anchor="ctr">
            <a:noAutofit/>
          </a:bodyPr>
          <a:lstStyle/>
          <a:p>
            <a:r>
              <a:rPr lang="en-US" dirty="0"/>
              <a:t>Click to edit Master title style</a:t>
            </a:r>
          </a:p>
        </p:txBody>
      </p:sp>
      <p:sp>
        <p:nvSpPr>
          <p:cNvPr id="9" name="Date Placeholder 3">
            <a:extLst>
              <a:ext uri="{FF2B5EF4-FFF2-40B4-BE49-F238E27FC236}">
                <a16:creationId xmlns:a16="http://schemas.microsoft.com/office/drawing/2014/main" id="{CEB78BDE-C015-4A25-A5E5-2DA1C2ADE193}"/>
              </a:ext>
            </a:extLst>
          </p:cNvPr>
          <p:cNvSpPr>
            <a:spLocks noGrp="1"/>
          </p:cNvSpPr>
          <p:nvPr>
            <p:ph type="dt" sz="half" idx="2"/>
          </p:nvPr>
        </p:nvSpPr>
        <p:spPr>
          <a:xfrm>
            <a:off x="733426" y="6721265"/>
            <a:ext cx="716755" cy="127210"/>
          </a:xfrm>
          <a:prstGeom prst="rect">
            <a:avLst/>
          </a:prstGeom>
        </p:spPr>
        <p:txBody>
          <a:bodyPr vert="horz" lIns="91440" tIns="45720" rIns="91440" bIns="45720" rtlCol="0" anchor="ctr"/>
          <a:lstStyle>
            <a:lvl1pPr algn="ctr">
              <a:defRPr sz="450" b="0">
                <a:solidFill>
                  <a:schemeClr val="tx1">
                    <a:lumMod val="75000"/>
                    <a:lumOff val="25000"/>
                  </a:schemeClr>
                </a:solidFill>
              </a:defRPr>
            </a:lvl1pPr>
          </a:lstStyle>
          <a:p>
            <a:fld id="{13D971C1-A6A3-4DB3-8F42-CB9151B883F6}" type="datetime1">
              <a:rPr lang="en-US" smtClean="0"/>
              <a:pPr/>
              <a:t>2/16/2021</a:t>
            </a:fld>
            <a:endParaRPr lang="en-US" dirty="0"/>
          </a:p>
        </p:txBody>
      </p:sp>
      <p:sp>
        <p:nvSpPr>
          <p:cNvPr id="10" name="Footer Placeholder 4">
            <a:extLst>
              <a:ext uri="{FF2B5EF4-FFF2-40B4-BE49-F238E27FC236}">
                <a16:creationId xmlns:a16="http://schemas.microsoft.com/office/drawing/2014/main" id="{972DE8CC-F987-4320-AFB4-A40573A98E46}"/>
              </a:ext>
            </a:extLst>
          </p:cNvPr>
          <p:cNvSpPr>
            <a:spLocks noGrp="1"/>
          </p:cNvSpPr>
          <p:nvPr>
            <p:ph type="ftr" sz="quarter" idx="3"/>
          </p:nvPr>
        </p:nvSpPr>
        <p:spPr>
          <a:xfrm>
            <a:off x="3028951" y="6718195"/>
            <a:ext cx="3086100" cy="127210"/>
          </a:xfrm>
          <a:prstGeom prst="rect">
            <a:avLst/>
          </a:prstGeom>
        </p:spPr>
        <p:txBody>
          <a:bodyPr vert="horz" lIns="91440" tIns="45720" rIns="91440" bIns="45720" rtlCol="0" anchor="ctr"/>
          <a:lstStyle>
            <a:lvl1pPr algn="ctr">
              <a:defRPr sz="450" b="0">
                <a:solidFill>
                  <a:schemeClr val="tx1">
                    <a:lumMod val="75000"/>
                    <a:lumOff val="25000"/>
                  </a:schemeClr>
                </a:solidFill>
              </a:defRPr>
            </a:lvl1pPr>
          </a:lstStyle>
          <a:p>
            <a:endParaRPr lang="en-US" dirty="0"/>
          </a:p>
        </p:txBody>
      </p:sp>
    </p:spTree>
    <p:extLst>
      <p:ext uri="{BB962C8B-B14F-4D97-AF65-F5344CB8AC3E}">
        <p14:creationId xmlns:p14="http://schemas.microsoft.com/office/powerpoint/2010/main" val="2745295584"/>
      </p:ext>
    </p:extLst>
  </p:cSld>
  <p:clrMap bg1="lt1" tx1="dk1" bg2="lt2" tx2="dk2" accent1="accent1" accent2="accent2" accent3="accent3" accent4="accent4" accent5="accent5" accent6="accent6" hlink="hlink" folHlink="folHlink"/>
  <p:sldLayoutIdLst>
    <p:sldLayoutId id="2147484314" r:id="rId1"/>
    <p:sldLayoutId id="2147484315" r:id="rId2"/>
    <p:sldLayoutId id="2147484316" r:id="rId3"/>
    <p:sldLayoutId id="2147484378" r:id="rId4"/>
    <p:sldLayoutId id="2147484377" r:id="rId5"/>
    <p:sldLayoutId id="2147484376" r:id="rId6"/>
    <p:sldLayoutId id="2147484375" r:id="rId7"/>
    <p:sldLayoutId id="2147484374" r:id="rId8"/>
    <p:sldLayoutId id="2147484373" r:id="rId9"/>
    <p:sldLayoutId id="2147484370" r:id="rId10"/>
    <p:sldLayoutId id="2147484372" r:id="rId11"/>
    <p:sldLayoutId id="2147484371" r:id="rId12"/>
    <p:sldLayoutId id="2147484379" r:id="rId13"/>
    <p:sldLayoutId id="2147484369" r:id="rId14"/>
    <p:sldLayoutId id="2147484368" r:id="rId15"/>
    <p:sldLayoutId id="2147484367" r:id="rId16"/>
    <p:sldLayoutId id="2147484366" r:id="rId17"/>
    <p:sldLayoutId id="2147484365" r:id="rId18"/>
    <p:sldLayoutId id="2147484362" r:id="rId19"/>
    <p:sldLayoutId id="2147484361" r:id="rId20"/>
    <p:sldLayoutId id="2147484363" r:id="rId21"/>
    <p:sldLayoutId id="2147484364" r:id="rId22"/>
    <p:sldLayoutId id="2147484360" r:id="rId23"/>
    <p:sldLayoutId id="2147484331" r:id="rId24"/>
    <p:sldLayoutId id="2147484332" r:id="rId25"/>
    <p:sldLayoutId id="2147484333" r:id="rId26"/>
    <p:sldLayoutId id="2147484328" r:id="rId27"/>
    <p:sldLayoutId id="2147484329" r:id="rId28"/>
    <p:sldLayoutId id="2147484330" r:id="rId29"/>
  </p:sldLayoutIdLst>
  <p:hf hdr="0" ftr="0" dt="0"/>
  <p:txStyles>
    <p:titleStyle>
      <a:lvl1pPr algn="l" defTabSz="914400" rtl="0" eaLnBrk="1" latinLnBrk="0" hangingPunct="1">
        <a:lnSpc>
          <a:spcPct val="90000"/>
        </a:lnSpc>
        <a:spcBef>
          <a:spcPct val="0"/>
        </a:spcBef>
        <a:buNone/>
        <a:defRPr sz="2800" b="1" kern="1200">
          <a:solidFill>
            <a:schemeClr val="tx2"/>
          </a:solidFill>
          <a:latin typeface="Cambria" panose="02040503050406030204" pitchFamily="18" charset="0"/>
          <a:ea typeface="Cambria" panose="02040503050406030204" pitchFamily="18" charset="0"/>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A4A3A4"/>
          </p15:clr>
        </p15:guide>
        <p15:guide id="2" pos="2880">
          <p15:clr>
            <a:srgbClr val="A4A3A4"/>
          </p15:clr>
        </p15:guide>
        <p15:guide id="3" pos="72">
          <p15:clr>
            <a:srgbClr val="F26B43"/>
          </p15:clr>
        </p15:guide>
        <p15:guide id="4" pos="5688">
          <p15:clr>
            <a:srgbClr val="F26B43"/>
          </p15:clr>
        </p15:guide>
        <p15:guide id="5" orient="horz" pos="96">
          <p15:clr>
            <a:srgbClr val="F26B43"/>
          </p15:clr>
        </p15:guide>
        <p15:guide id="6" orient="horz" pos="4224">
          <p15:clr>
            <a:srgbClr val="F26B43"/>
          </p15:clr>
        </p15:guide>
        <p15:guide id="7" orient="horz" pos="432">
          <p15:clr>
            <a:srgbClr val="F26B43"/>
          </p15:clr>
        </p15:guide>
        <p15:guide id="8" pos="774">
          <p15:clr>
            <a:srgbClr val="F26B43"/>
          </p15:clr>
        </p15:guide>
        <p15:guide id="9" pos="810">
          <p15:clr>
            <a:srgbClr val="F26B43"/>
          </p15:clr>
        </p15:guide>
        <p15:guide id="10" pos="108">
          <p15:clr>
            <a:srgbClr val="F26B43"/>
          </p15:clr>
        </p15:guide>
        <p15:guide id="11" pos="5652">
          <p15:clr>
            <a:srgbClr val="F26B43"/>
          </p15:clr>
        </p15:guide>
        <p15:guide id="12" pos="1470">
          <p15:clr>
            <a:srgbClr val="F26B43"/>
          </p15:clr>
        </p15:guide>
        <p15:guide id="13" pos="2160">
          <p15:clr>
            <a:srgbClr val="F26B43"/>
          </p15:clr>
        </p15:guide>
        <p15:guide id="14" pos="1512">
          <p15:clr>
            <a:srgbClr val="F26B43"/>
          </p15:clr>
        </p15:guide>
        <p15:guide id="15" pos="2202">
          <p15:clr>
            <a:srgbClr val="F26B43"/>
          </p15:clr>
        </p15:guide>
        <p15:guide id="16" pos="2862">
          <p15:clr>
            <a:srgbClr val="F26B43"/>
          </p15:clr>
        </p15:guide>
        <p15:guide id="17" pos="2895">
          <p15:clr>
            <a:srgbClr val="F26B43"/>
          </p15:clr>
        </p15:guide>
        <p15:guide id="18" pos="3558">
          <p15:clr>
            <a:srgbClr val="F26B43"/>
          </p15:clr>
        </p15:guide>
        <p15:guide id="19" pos="3591">
          <p15:clr>
            <a:srgbClr val="F26B43"/>
          </p15:clr>
        </p15:guide>
        <p15:guide id="20" pos="4257">
          <p15:clr>
            <a:srgbClr val="F26B43"/>
          </p15:clr>
        </p15:guide>
        <p15:guide id="21" pos="4293">
          <p15:clr>
            <a:srgbClr val="F26B43"/>
          </p15:clr>
        </p15:guide>
        <p15:guide id="22" pos="4950">
          <p15:clr>
            <a:srgbClr val="F26B43"/>
          </p15:clr>
        </p15:guide>
        <p15:guide id="23" pos="4983">
          <p15:clr>
            <a:srgbClr val="F26B43"/>
          </p15:clr>
        </p15:guide>
        <p15:guide id="24" orient="horz" pos="4176">
          <p15:clr>
            <a:srgbClr val="F26B43"/>
          </p15:clr>
        </p15:guide>
        <p15:guide id="25" orient="horz" pos="480">
          <p15:clr>
            <a:srgbClr val="F26B43"/>
          </p15:clr>
        </p15:guide>
        <p15:guide id="26" orient="horz" pos="908">
          <p15:clr>
            <a:srgbClr val="F26B43"/>
          </p15:clr>
        </p15:guide>
        <p15:guide id="27" orient="horz" pos="955">
          <p15:clr>
            <a:srgbClr val="F26B43"/>
          </p15:clr>
        </p15:guide>
        <p15:guide id="28" orient="horz" pos="1373">
          <p15:clr>
            <a:srgbClr val="F26B43"/>
          </p15:clr>
        </p15:guide>
        <p15:guide id="29" orient="horz" pos="1421">
          <p15:clr>
            <a:srgbClr val="F26B43"/>
          </p15:clr>
        </p15:guide>
        <p15:guide id="30" orient="horz" pos="1824">
          <p15:clr>
            <a:srgbClr val="F26B43"/>
          </p15:clr>
        </p15:guide>
        <p15:guide id="31" orient="horz" pos="1896">
          <p15:clr>
            <a:srgbClr val="F26B43"/>
          </p15:clr>
        </p15:guide>
        <p15:guide id="32" orient="horz" pos="2309">
          <p15:clr>
            <a:srgbClr val="F26B43"/>
          </p15:clr>
        </p15:guide>
        <p15:guide id="33" orient="horz" pos="2357">
          <p15:clr>
            <a:srgbClr val="F26B43"/>
          </p15:clr>
        </p15:guide>
        <p15:guide id="34" orient="horz" pos="2774">
          <p15:clr>
            <a:srgbClr val="F26B43"/>
          </p15:clr>
        </p15:guide>
        <p15:guide id="35" orient="horz" pos="2822">
          <p15:clr>
            <a:srgbClr val="F26B43"/>
          </p15:clr>
        </p15:guide>
        <p15:guide id="36" orient="horz" pos="3250">
          <p15:clr>
            <a:srgbClr val="F26B43"/>
          </p15:clr>
        </p15:guide>
        <p15:guide id="37" orient="horz" pos="3312">
          <p15:clr>
            <a:srgbClr val="F26B43"/>
          </p15:clr>
        </p15:guide>
        <p15:guide id="38" orient="horz" pos="3720">
          <p15:clr>
            <a:srgbClr val="F26B43"/>
          </p15:clr>
        </p15:guide>
        <p15:guide id="39" orient="horz" pos="3768">
          <p15:clr>
            <a:srgbClr val="F26B43"/>
          </p15:clr>
        </p15:guide>
        <p15:guide id="40" orient="horz" pos="2325">
          <p15:clr>
            <a:srgbClr val="A4A3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microsoft.com/office/2007/relationships/hdphoto" Target="../media/hdphoto5.wdp"/><Relationship Id="rId2" Type="http://schemas.openxmlformats.org/officeDocument/2006/relationships/image" Target="../media/image5.png"/><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microsoft.com/office/2007/relationships/hdphoto" Target="../media/hdphoto7.wdp"/><Relationship Id="rId2" Type="http://schemas.openxmlformats.org/officeDocument/2006/relationships/image" Target="../media/image7.png"/><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2.png"/><Relationship Id="rId1" Type="http://schemas.openxmlformats.org/officeDocument/2006/relationships/slideLayout" Target="../slideLayouts/slideLayout23.xml"/></Relationships>
</file>

<file path=ppt/slides/_rels/slide20.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8.png"/><Relationship Id="rId1" Type="http://schemas.openxmlformats.org/officeDocument/2006/relationships/slideLayout" Target="../slideLayouts/slideLayout1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microsoft.com/office/2007/relationships/hdphoto" Target="../media/hdphoto9.wdp"/><Relationship Id="rId2" Type="http://schemas.openxmlformats.org/officeDocument/2006/relationships/image" Target="../media/image9.png"/><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microsoft.com/office/2007/relationships/hdphoto" Target="../media/hdphoto10.wdp"/><Relationship Id="rId2" Type="http://schemas.openxmlformats.org/officeDocument/2006/relationships/image" Target="../media/image10.png"/><Relationship Id="rId1" Type="http://schemas.openxmlformats.org/officeDocument/2006/relationships/slideLayout" Target="../slideLayouts/slideLayout10.xml"/></Relationships>
</file>

<file path=ppt/slides/_rels/slide24.xml.rels><?xml version="1.0" encoding="UTF-8" standalone="yes"?>
<Relationships xmlns="http://schemas.openxmlformats.org/package/2006/relationships"><Relationship Id="rId8" Type="http://schemas.openxmlformats.org/officeDocument/2006/relationships/image" Target="../media/image14.png"/><Relationship Id="rId13" Type="http://schemas.microsoft.com/office/2007/relationships/hdphoto" Target="../media/hdphoto16.wdp"/><Relationship Id="rId3" Type="http://schemas.microsoft.com/office/2007/relationships/hdphoto" Target="../media/hdphoto11.wdp"/><Relationship Id="rId7" Type="http://schemas.microsoft.com/office/2007/relationships/hdphoto" Target="../media/hdphoto13.wdp"/><Relationship Id="rId12" Type="http://schemas.openxmlformats.org/officeDocument/2006/relationships/image" Target="../media/image16.png"/><Relationship Id="rId2" Type="http://schemas.openxmlformats.org/officeDocument/2006/relationships/image" Target="../media/image11.png"/><Relationship Id="rId1" Type="http://schemas.openxmlformats.org/officeDocument/2006/relationships/slideLayout" Target="../slideLayouts/slideLayout12.xml"/><Relationship Id="rId6" Type="http://schemas.openxmlformats.org/officeDocument/2006/relationships/image" Target="../media/image13.png"/><Relationship Id="rId11" Type="http://schemas.microsoft.com/office/2007/relationships/hdphoto" Target="../media/hdphoto15.wdp"/><Relationship Id="rId5" Type="http://schemas.microsoft.com/office/2007/relationships/hdphoto" Target="../media/hdphoto12.wdp"/><Relationship Id="rId15" Type="http://schemas.microsoft.com/office/2007/relationships/hdphoto" Target="../media/hdphoto17.wdp"/><Relationship Id="rId10" Type="http://schemas.openxmlformats.org/officeDocument/2006/relationships/image" Target="../media/image15.png"/><Relationship Id="rId4" Type="http://schemas.openxmlformats.org/officeDocument/2006/relationships/image" Target="../media/image12.png"/><Relationship Id="rId9" Type="http://schemas.microsoft.com/office/2007/relationships/hdphoto" Target="../media/hdphoto14.wdp"/><Relationship Id="rId14" Type="http://schemas.openxmlformats.org/officeDocument/2006/relationships/image" Target="../media/image17.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microsoft.com/office/2007/relationships/hdphoto" Target="../media/hdphoto18.wdp"/><Relationship Id="rId2" Type="http://schemas.openxmlformats.org/officeDocument/2006/relationships/image" Target="../media/image18.pn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microsoft.com/office/2007/relationships/hdphoto" Target="../media/hdphoto19.wdp"/><Relationship Id="rId2" Type="http://schemas.openxmlformats.org/officeDocument/2006/relationships/image" Target="../media/image19.png"/><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microsoft.com/office/2007/relationships/hdphoto" Target="../media/hdphoto20.wdp"/><Relationship Id="rId2" Type="http://schemas.openxmlformats.org/officeDocument/2006/relationships/image" Target="../media/image20.png"/><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microsoft.com/office/2007/relationships/hdphoto" Target="../media/hdphoto21.wdp"/><Relationship Id="rId2" Type="http://schemas.openxmlformats.org/officeDocument/2006/relationships/image" Target="../media/image21.png"/><Relationship Id="rId1" Type="http://schemas.openxmlformats.org/officeDocument/2006/relationships/slideLayout" Target="../slideLayouts/slideLayout11.xml"/></Relationships>
</file>

<file path=ppt/slides/_rels/slide38.xml.rels><?xml version="1.0" encoding="UTF-8" standalone="yes"?>
<Relationships xmlns="http://schemas.openxmlformats.org/package/2006/relationships"><Relationship Id="rId3" Type="http://schemas.microsoft.com/office/2007/relationships/hdphoto" Target="../media/hdphoto22.wdp"/><Relationship Id="rId2" Type="http://schemas.openxmlformats.org/officeDocument/2006/relationships/image" Target="../media/image22.png"/><Relationship Id="rId1" Type="http://schemas.openxmlformats.org/officeDocument/2006/relationships/slideLayout" Target="../slideLayouts/slideLayout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3" Type="http://schemas.microsoft.com/office/2007/relationships/hdphoto" Target="../media/hdphoto23.wdp"/><Relationship Id="rId2" Type="http://schemas.openxmlformats.org/officeDocument/2006/relationships/image" Target="../media/image23.png"/><Relationship Id="rId1" Type="http://schemas.openxmlformats.org/officeDocument/2006/relationships/slideLayout" Target="../slideLayouts/slideLayout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microsoft.com/office/2007/relationships/hdphoto" Target="../media/hdphoto24.wdp"/><Relationship Id="rId2" Type="http://schemas.openxmlformats.org/officeDocument/2006/relationships/image" Target="../media/image24.png"/><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microsoft.com/office/2007/relationships/hdphoto" Target="../media/hdphoto25.wdp"/><Relationship Id="rId2" Type="http://schemas.openxmlformats.org/officeDocument/2006/relationships/image" Target="../media/image25.png"/><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microsoft.com/office/2007/relationships/hdphoto" Target="../media/hdphoto26.wdp"/><Relationship Id="rId2" Type="http://schemas.openxmlformats.org/officeDocument/2006/relationships/image" Target="../media/image26.png"/><Relationship Id="rId1" Type="http://schemas.openxmlformats.org/officeDocument/2006/relationships/slideLayout" Target="../slideLayouts/slideLayout17.xml"/></Relationships>
</file>

<file path=ppt/slides/_rels/slide51.xml.rels><?xml version="1.0" encoding="UTF-8" standalone="yes"?>
<Relationships xmlns="http://schemas.openxmlformats.org/package/2006/relationships"><Relationship Id="rId3" Type="http://schemas.microsoft.com/office/2007/relationships/hdphoto" Target="../media/hdphoto27.wdp"/><Relationship Id="rId2" Type="http://schemas.openxmlformats.org/officeDocument/2006/relationships/image" Target="../media/image27.png"/><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chart" Target="../charts/chart14.xml"/></Relationships>
</file>

<file path=ppt/slides/_rels/slide53.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2.xml"/><Relationship Id="rId5" Type="http://schemas.openxmlformats.org/officeDocument/2006/relationships/chart" Target="../charts/chart18.xml"/><Relationship Id="rId4" Type="http://schemas.openxmlformats.org/officeDocument/2006/relationships/chart" Target="../charts/chart17.xml"/></Relationships>
</file>

<file path=ppt/slides/_rels/slide54.xml.rels><?xml version="1.0" encoding="UTF-8" standalone="yes"?>
<Relationships xmlns="http://schemas.openxmlformats.org/package/2006/relationships"><Relationship Id="rId3" Type="http://schemas.microsoft.com/office/2007/relationships/hdphoto" Target="../media/hdphoto28.wdp"/><Relationship Id="rId2" Type="http://schemas.openxmlformats.org/officeDocument/2006/relationships/image" Target="../media/image28.png"/><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chart" Target="../charts/chart19.xml"/><Relationship Id="rId1" Type="http://schemas.openxmlformats.org/officeDocument/2006/relationships/slideLayout" Target="../slideLayouts/slideLayout2.xml"/><Relationship Id="rId6" Type="http://schemas.openxmlformats.org/officeDocument/2006/relationships/chart" Target="../charts/chart23.xml"/><Relationship Id="rId5" Type="http://schemas.openxmlformats.org/officeDocument/2006/relationships/chart" Target="../charts/chart22.xml"/><Relationship Id="rId4" Type="http://schemas.openxmlformats.org/officeDocument/2006/relationships/chart" Target="../charts/chart21.xml"/></Relationships>
</file>

<file path=ppt/slides/_rels/slide56.xml.rels><?xml version="1.0" encoding="UTF-8" standalone="yes"?>
<Relationships xmlns="http://schemas.openxmlformats.org/package/2006/relationships"><Relationship Id="rId3" Type="http://schemas.microsoft.com/office/2007/relationships/hdphoto" Target="../media/hdphoto29.wdp"/><Relationship Id="rId2" Type="http://schemas.openxmlformats.org/officeDocument/2006/relationships/image" Target="../media/image29.png"/><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3" Type="http://schemas.microsoft.com/office/2007/relationships/hdphoto" Target="../media/hdphoto30.wdp"/><Relationship Id="rId2" Type="http://schemas.openxmlformats.org/officeDocument/2006/relationships/image" Target="../media/image30.png"/><Relationship Id="rId1" Type="http://schemas.openxmlformats.org/officeDocument/2006/relationships/slideLayout" Target="../slideLayouts/slideLayout20.xml"/></Relationships>
</file>

<file path=ppt/slides/_rels/slide58.xml.rels><?xml version="1.0" encoding="UTF-8" standalone="yes"?>
<Relationships xmlns="http://schemas.openxmlformats.org/package/2006/relationships"><Relationship Id="rId3" Type="http://schemas.microsoft.com/office/2007/relationships/hdphoto" Target="../media/hdphoto31.wdp"/><Relationship Id="rId2" Type="http://schemas.openxmlformats.org/officeDocument/2006/relationships/image" Target="../media/image31.png"/><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chart" Target="../charts/chart5.xml"/><Relationship Id="rId4" Type="http://schemas.openxmlformats.org/officeDocument/2006/relationships/chart" Target="../charts/char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microsoft.com/office/2007/relationships/hdphoto" Target="../media/hdphoto32.wdp"/><Relationship Id="rId7" Type="http://schemas.microsoft.com/office/2007/relationships/hdphoto" Target="../media/hdphoto34.wdp"/><Relationship Id="rId2" Type="http://schemas.openxmlformats.org/officeDocument/2006/relationships/image" Target="../media/image32.png"/><Relationship Id="rId1" Type="http://schemas.openxmlformats.org/officeDocument/2006/relationships/slideLayout" Target="../slideLayouts/slideLayout22.xml"/><Relationship Id="rId6" Type="http://schemas.openxmlformats.org/officeDocument/2006/relationships/image" Target="../media/image34.png"/><Relationship Id="rId5" Type="http://schemas.microsoft.com/office/2007/relationships/hdphoto" Target="../media/hdphoto33.wdp"/><Relationship Id="rId4" Type="http://schemas.openxmlformats.org/officeDocument/2006/relationships/image" Target="../media/image33.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9.xml"/><Relationship Id="rId1" Type="http://schemas.openxmlformats.org/officeDocument/2006/relationships/slideLayout" Target="../slideLayouts/slideLayout21.xml"/><Relationship Id="rId4" Type="http://schemas.microsoft.com/office/2007/relationships/hdphoto" Target="../media/hdphoto35.wdp"/></Relationships>
</file>

<file path=ppt/slides/_rels/slide64.xml.rels><?xml version="1.0" encoding="UTF-8" standalone="yes"?>
<Relationships xmlns="http://schemas.openxmlformats.org/package/2006/relationships"><Relationship Id="rId3" Type="http://schemas.microsoft.com/office/2007/relationships/hdphoto" Target="../media/hdphoto36.wdp"/><Relationship Id="rId2" Type="http://schemas.openxmlformats.org/officeDocument/2006/relationships/image" Target="../media/image36.png"/><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8" Type="http://schemas.openxmlformats.org/officeDocument/2006/relationships/chart" Target="../charts/chart10.xml"/><Relationship Id="rId3" Type="http://schemas.microsoft.com/office/2007/relationships/hdphoto" Target="../media/hdphoto4.wdp"/><Relationship Id="rId7" Type="http://schemas.openxmlformats.org/officeDocument/2006/relationships/chart" Target="../charts/chart9.xml"/><Relationship Id="rId2" Type="http://schemas.openxmlformats.org/officeDocument/2006/relationships/image" Target="../media/image4.png"/><Relationship Id="rId1" Type="http://schemas.openxmlformats.org/officeDocument/2006/relationships/slideLayout" Target="../slideLayouts/slideLayout5.xml"/><Relationship Id="rId6" Type="http://schemas.openxmlformats.org/officeDocument/2006/relationships/chart" Target="../charts/chart8.xml"/><Relationship Id="rId5" Type="http://schemas.openxmlformats.org/officeDocument/2006/relationships/chart" Target="../charts/chart7.xml"/><Relationship Id="rId4" Type="http://schemas.openxmlformats.org/officeDocument/2006/relationships/chart" Target="../charts/chart6.xml"/><Relationship Id="rId9" Type="http://schemas.openxmlformats.org/officeDocument/2006/relationships/chart" Target="../charts/char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4">
            <a:extLst>
              <a:ext uri="{FF2B5EF4-FFF2-40B4-BE49-F238E27FC236}">
                <a16:creationId xmlns:a16="http://schemas.microsoft.com/office/drawing/2014/main" id="{2D58992B-6E56-49D3-9391-BC2FE8D0B42B}"/>
              </a:ext>
            </a:extLst>
          </p:cNvPr>
          <p:cNvSpPr>
            <a:spLocks noGrp="1"/>
          </p:cNvSpPr>
          <p:nvPr>
            <p:ph type="ctrTitle"/>
          </p:nvPr>
        </p:nvSpPr>
        <p:spPr>
          <a:xfrm>
            <a:off x="93391" y="423500"/>
            <a:ext cx="7582296" cy="1953388"/>
          </a:xfrm>
        </p:spPr>
        <p:txBody>
          <a:bodyPr/>
          <a:lstStyle/>
          <a:p>
            <a:pPr algn="l">
              <a:lnSpc>
                <a:spcPts val="5700"/>
              </a:lnSpc>
            </a:pPr>
            <a:r>
              <a:rPr lang="en-US" sz="5400" dirty="0"/>
              <a:t>Business </a:t>
            </a:r>
            <a:br>
              <a:rPr lang="en-US" sz="5400" dirty="0">
                <a:solidFill>
                  <a:schemeClr val="tx1"/>
                </a:solidFill>
              </a:rPr>
            </a:br>
            <a:r>
              <a:rPr lang="en-US" sz="5400" dirty="0">
                <a:solidFill>
                  <a:schemeClr val="accent2"/>
                </a:solidFill>
              </a:rPr>
              <a:t>Turnaround Plan</a:t>
            </a:r>
          </a:p>
        </p:txBody>
      </p:sp>
      <p:sp>
        <p:nvSpPr>
          <p:cNvPr id="8" name="TextBox 7">
            <a:extLst>
              <a:ext uri="{FF2B5EF4-FFF2-40B4-BE49-F238E27FC236}">
                <a16:creationId xmlns:a16="http://schemas.microsoft.com/office/drawing/2014/main" id="{2E9D0B0B-B7AD-4C89-93D2-4947FFFB007D}"/>
              </a:ext>
            </a:extLst>
          </p:cNvPr>
          <p:cNvSpPr txBox="1"/>
          <p:nvPr/>
        </p:nvSpPr>
        <p:spPr>
          <a:xfrm>
            <a:off x="5613400" y="6035726"/>
            <a:ext cx="3145117" cy="369332"/>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30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Company Name</a:t>
            </a:r>
          </a:p>
        </p:txBody>
      </p:sp>
    </p:spTree>
    <p:extLst>
      <p:ext uri="{BB962C8B-B14F-4D97-AF65-F5344CB8AC3E}">
        <p14:creationId xmlns:p14="http://schemas.microsoft.com/office/powerpoint/2010/main" val="385317644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2FE9B65-511A-4525-BD0F-88493B121662}"/>
              </a:ext>
            </a:extLst>
          </p:cNvPr>
          <p:cNvSpPr>
            <a:spLocks noGrp="1"/>
          </p:cNvSpPr>
          <p:nvPr>
            <p:ph type="title"/>
          </p:nvPr>
        </p:nvSpPr>
        <p:spPr>
          <a:xfrm>
            <a:off x="171450" y="152400"/>
            <a:ext cx="7296150" cy="1066800"/>
          </a:xfrm>
        </p:spPr>
        <p:txBody>
          <a:bodyPr/>
          <a:lstStyle/>
          <a:p>
            <a:r>
              <a:rPr lang="en-US" sz="3200" dirty="0"/>
              <a:t>Determining Capital Structure Funding Sources </a:t>
            </a:r>
            <a:endParaRPr lang="en-IN" sz="3200" dirty="0"/>
          </a:p>
        </p:txBody>
      </p:sp>
      <p:graphicFrame>
        <p:nvGraphicFramePr>
          <p:cNvPr id="143" name="Table 142">
            <a:extLst>
              <a:ext uri="{FF2B5EF4-FFF2-40B4-BE49-F238E27FC236}">
                <a16:creationId xmlns:a16="http://schemas.microsoft.com/office/drawing/2014/main" id="{67D4B3D3-5273-47BD-856D-989070696D53}"/>
              </a:ext>
            </a:extLst>
          </p:cNvPr>
          <p:cNvGraphicFramePr>
            <a:graphicFrameLocks noGrp="1"/>
          </p:cNvGraphicFramePr>
          <p:nvPr>
            <p:extLst>
              <p:ext uri="{D42A27DB-BD31-4B8C-83A1-F6EECF244321}">
                <p14:modId xmlns:p14="http://schemas.microsoft.com/office/powerpoint/2010/main" val="255487841"/>
              </p:ext>
            </p:extLst>
          </p:nvPr>
        </p:nvGraphicFramePr>
        <p:xfrm>
          <a:off x="698499" y="1831975"/>
          <a:ext cx="3844925" cy="3717927"/>
        </p:xfrm>
        <a:graphic>
          <a:graphicData uri="http://schemas.openxmlformats.org/drawingml/2006/table">
            <a:tbl>
              <a:tblPr>
                <a:tableStyleId>{C4B1156A-380E-4F78-BDF5-A606A8083BF9}</a:tableStyleId>
              </a:tblPr>
              <a:tblGrid>
                <a:gridCol w="2502253">
                  <a:extLst>
                    <a:ext uri="{9D8B030D-6E8A-4147-A177-3AD203B41FA5}">
                      <a16:colId xmlns:a16="http://schemas.microsoft.com/office/drawing/2014/main" val="528904867"/>
                    </a:ext>
                  </a:extLst>
                </a:gridCol>
                <a:gridCol w="1342672">
                  <a:extLst>
                    <a:ext uri="{9D8B030D-6E8A-4147-A177-3AD203B41FA5}">
                      <a16:colId xmlns:a16="http://schemas.microsoft.com/office/drawing/2014/main" val="809385031"/>
                    </a:ext>
                  </a:extLst>
                </a:gridCol>
              </a:tblGrid>
              <a:tr h="448462">
                <a:tc>
                  <a:txBody>
                    <a:bodyPr/>
                    <a:lstStyle/>
                    <a:p>
                      <a:pPr algn="ctr" fontAlgn="b"/>
                      <a:r>
                        <a:rPr lang="en-IN" sz="1200" b="1" u="none" strike="noStrike"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Source of Funding </a:t>
                      </a:r>
                      <a:endParaRPr lang="en-IN" sz="1200" b="1" i="0" u="none" strike="noStrike"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fontAlgn="b"/>
                      <a:r>
                        <a:rPr lang="en-IN" sz="1200" b="1" u="none" strike="noStrike"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Amount </a:t>
                      </a:r>
                      <a:endParaRPr lang="en-IN" sz="1200" b="1" i="0" u="none" strike="noStrike"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mpd="sng">
                      <a:noFill/>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602857974"/>
                  </a:ext>
                </a:extLst>
              </a:tr>
              <a:tr h="653893">
                <a:tc>
                  <a:txBody>
                    <a:bodyPr/>
                    <a:lstStyle/>
                    <a:p>
                      <a:pPr marL="182880" algn="l" fontAlgn="b"/>
                      <a:r>
                        <a:rPr lang="en-IN" sz="1000" b="1"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Debt </a:t>
                      </a:r>
                      <a:endParaRPr lang="en-IN" sz="1000" b="1"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no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r>
                        <a:rPr lang="en-IN" sz="100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$150,000 </a:t>
                      </a:r>
                      <a:endParaRPr lang="en-IN" sz="1000" b="0"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solidFill>
                        <a:schemeClr val="bg2">
                          <a:lumMod val="9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490346894"/>
                  </a:ext>
                </a:extLst>
              </a:tr>
              <a:tr h="653893">
                <a:tc>
                  <a:txBody>
                    <a:bodyPr/>
                    <a:lstStyle/>
                    <a:p>
                      <a:pPr marL="182880" algn="l" fontAlgn="b"/>
                      <a:r>
                        <a:rPr lang="en-IN" sz="1000" b="1"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Equity Capital </a:t>
                      </a:r>
                      <a:endParaRPr lang="en-IN" sz="1000" b="1"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no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r>
                        <a:rPr lang="en-IN" sz="100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$45,000 </a:t>
                      </a:r>
                      <a:endParaRPr lang="en-IN" sz="1000" b="0"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solidFill>
                        <a:schemeClr val="bg2">
                          <a:lumMod val="9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67466811"/>
                  </a:ext>
                </a:extLst>
              </a:tr>
              <a:tr h="653893">
                <a:tc>
                  <a:txBody>
                    <a:bodyPr/>
                    <a:lstStyle/>
                    <a:p>
                      <a:pPr marL="182880" algn="l" fontAlgn="b"/>
                      <a:r>
                        <a:rPr lang="en-IN" sz="1000" b="1"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Preferred Stock </a:t>
                      </a:r>
                      <a:endParaRPr lang="en-IN" sz="1000" b="1"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no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r>
                        <a:rPr lang="en-IN" sz="100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$35,000 </a:t>
                      </a:r>
                      <a:endParaRPr lang="en-IN" sz="1000" b="0"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solidFill>
                        <a:schemeClr val="bg2">
                          <a:lumMod val="9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90497754"/>
                  </a:ext>
                </a:extLst>
              </a:tr>
              <a:tr h="653893">
                <a:tc>
                  <a:txBody>
                    <a:bodyPr/>
                    <a:lstStyle/>
                    <a:p>
                      <a:pPr marL="182880" algn="l" fontAlgn="b"/>
                      <a:r>
                        <a:rPr lang="en-IN" sz="1000" b="1"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Other Sources </a:t>
                      </a:r>
                      <a:endParaRPr lang="en-IN" sz="1000" b="1"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no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r>
                        <a:rPr lang="en-IN" sz="100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       $20,000	 </a:t>
                      </a:r>
                      <a:endParaRPr lang="en-IN" sz="1000" b="0"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7144" marR="7144" marT="7144" marB="0" anchor="ctr">
                    <a:lnL w="12700" cap="flat" cmpd="sng" algn="ctr">
                      <a:solidFill>
                        <a:schemeClr val="bg2">
                          <a:lumMod val="9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157272884"/>
                  </a:ext>
                </a:extLst>
              </a:tr>
              <a:tr h="653893">
                <a:tc>
                  <a:txBody>
                    <a:bodyPr/>
                    <a:lstStyle/>
                    <a:p>
                      <a:pPr marL="182880" algn="l" fontAlgn="b"/>
                      <a:r>
                        <a:rPr lang="en-IN" sz="1000" b="1"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Total</a:t>
                      </a:r>
                    </a:p>
                  </a:txBody>
                  <a:tcPr marL="7144" marR="7144" marT="7144" marB="0" anchor="ctr">
                    <a:lnL w="12700" cap="flat" cmpd="sng" algn="ctr">
                      <a:noFill/>
                      <a:prstDash val="solid"/>
                      <a:round/>
                      <a:headEnd type="none" w="med" len="med"/>
                      <a:tailEnd type="none" w="med" len="med"/>
                    </a:lnL>
                    <a:lnR w="12700" cap="flat" cmpd="sng" algn="ctr">
                      <a:solidFill>
                        <a:schemeClr val="bg2">
                          <a:lumMod val="95000"/>
                        </a:schemeClr>
                      </a:solid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fontAlgn="b"/>
                      <a:r>
                        <a:rPr lang="en-IN" sz="1000" b="0" i="0" u="none" strike="noStrike"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$250,000 </a:t>
                      </a:r>
                    </a:p>
                  </a:txBody>
                  <a:tcPr marL="7144" marR="7144" marT="7144" marB="0" anchor="ctr">
                    <a:lnL w="12700" cap="flat" cmpd="sng" algn="ctr">
                      <a:solidFill>
                        <a:schemeClr val="bg2">
                          <a:lumMod val="9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2">
                          <a:lumMod val="95000"/>
                        </a:schemeClr>
                      </a:solidFill>
                      <a:prstDash val="solid"/>
                      <a:round/>
                      <a:headEnd type="none" w="med" len="med"/>
                      <a:tailEnd type="none" w="med" len="med"/>
                    </a:lnT>
                    <a:lnB w="12700" cap="flat" cmpd="sng" algn="ctr">
                      <a:solidFill>
                        <a:schemeClr val="bg2">
                          <a:lumMod val="9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533203831"/>
                  </a:ext>
                </a:extLst>
              </a:tr>
            </a:tbl>
          </a:graphicData>
        </a:graphic>
      </p:graphicFrame>
      <p:sp>
        <p:nvSpPr>
          <p:cNvPr id="145" name="TextBox 144">
            <a:extLst>
              <a:ext uri="{FF2B5EF4-FFF2-40B4-BE49-F238E27FC236}">
                <a16:creationId xmlns:a16="http://schemas.microsoft.com/office/drawing/2014/main" id="{13482B0D-DBD8-49C0-B723-B85C105A98A3}"/>
              </a:ext>
            </a:extLst>
          </p:cNvPr>
          <p:cNvSpPr txBox="1"/>
          <p:nvPr/>
        </p:nvSpPr>
        <p:spPr>
          <a:xfrm>
            <a:off x="171450" y="1069915"/>
            <a:ext cx="8801100"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This slide provides information regarding the capital structure of firm by analyzing different funding sources of firm. The funding source can be debt, equity capital, preferred stock, other sources, etc. </a:t>
            </a:r>
          </a:p>
        </p:txBody>
      </p:sp>
      <p:grpSp>
        <p:nvGrpSpPr>
          <p:cNvPr id="20" name="Group 19">
            <a:extLst>
              <a:ext uri="{FF2B5EF4-FFF2-40B4-BE49-F238E27FC236}">
                <a16:creationId xmlns:a16="http://schemas.microsoft.com/office/drawing/2014/main" id="{0E3A36A9-86EE-4B0A-9B9C-10A6E183D5DD}"/>
              </a:ext>
            </a:extLst>
          </p:cNvPr>
          <p:cNvGrpSpPr/>
          <p:nvPr/>
        </p:nvGrpSpPr>
        <p:grpSpPr>
          <a:xfrm>
            <a:off x="300579" y="2471737"/>
            <a:ext cx="265618" cy="2919412"/>
            <a:chOff x="300579" y="2471737"/>
            <a:chExt cx="265618" cy="2919412"/>
          </a:xfrm>
        </p:grpSpPr>
        <p:grpSp>
          <p:nvGrpSpPr>
            <p:cNvPr id="25" name="Group 24">
              <a:extLst>
                <a:ext uri="{FF2B5EF4-FFF2-40B4-BE49-F238E27FC236}">
                  <a16:creationId xmlns:a16="http://schemas.microsoft.com/office/drawing/2014/main" id="{98F054A0-D1C8-4224-8579-93AEA19D5E66}"/>
                </a:ext>
              </a:extLst>
            </p:cNvPr>
            <p:cNvGrpSpPr/>
            <p:nvPr/>
          </p:nvGrpSpPr>
          <p:grpSpPr>
            <a:xfrm>
              <a:off x="303064" y="2471737"/>
              <a:ext cx="260648" cy="260648"/>
              <a:chOff x="303064" y="2781300"/>
              <a:chExt cx="260648" cy="260648"/>
            </a:xfrm>
          </p:grpSpPr>
          <p:sp>
            <p:nvSpPr>
              <p:cNvPr id="41" name="Freeform 5">
                <a:extLst>
                  <a:ext uri="{FF2B5EF4-FFF2-40B4-BE49-F238E27FC236}">
                    <a16:creationId xmlns:a16="http://schemas.microsoft.com/office/drawing/2014/main" id="{9E1EEBE7-7F83-40EC-8679-CA10F739B7BE}"/>
                  </a:ext>
                </a:extLst>
              </p:cNvPr>
              <p:cNvSpPr>
                <a:spLocks noEditPoints="1"/>
              </p:cNvSpPr>
              <p:nvPr/>
            </p:nvSpPr>
            <p:spPr bwMode="auto">
              <a:xfrm>
                <a:off x="303064" y="2858596"/>
                <a:ext cx="164350" cy="183352"/>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6">
                <a:extLst>
                  <a:ext uri="{FF2B5EF4-FFF2-40B4-BE49-F238E27FC236}">
                    <a16:creationId xmlns:a16="http://schemas.microsoft.com/office/drawing/2014/main" id="{AE3D2E11-2A24-4704-8685-05927B9C2B03}"/>
                  </a:ext>
                </a:extLst>
              </p:cNvPr>
              <p:cNvSpPr>
                <a:spLocks noEditPoints="1"/>
              </p:cNvSpPr>
              <p:nvPr/>
            </p:nvSpPr>
            <p:spPr bwMode="auto">
              <a:xfrm>
                <a:off x="471522" y="3019093"/>
                <a:ext cx="92190" cy="2285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7">
                <a:extLst>
                  <a:ext uri="{FF2B5EF4-FFF2-40B4-BE49-F238E27FC236}">
                    <a16:creationId xmlns:a16="http://schemas.microsoft.com/office/drawing/2014/main" id="{754F9080-146F-4032-8468-1511A704E91B}"/>
                  </a:ext>
                </a:extLst>
              </p:cNvPr>
              <p:cNvSpPr>
                <a:spLocks noEditPoints="1"/>
              </p:cNvSpPr>
              <p:nvPr/>
            </p:nvSpPr>
            <p:spPr bwMode="auto">
              <a:xfrm>
                <a:off x="471522" y="2980831"/>
                <a:ext cx="92190" cy="2285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8">
                <a:extLst>
                  <a:ext uri="{FF2B5EF4-FFF2-40B4-BE49-F238E27FC236}">
                    <a16:creationId xmlns:a16="http://schemas.microsoft.com/office/drawing/2014/main" id="{D300C253-A40F-47FD-82C3-4CD40F72F8B9}"/>
                  </a:ext>
                </a:extLst>
              </p:cNvPr>
              <p:cNvSpPr>
                <a:spLocks noEditPoints="1"/>
              </p:cNvSpPr>
              <p:nvPr/>
            </p:nvSpPr>
            <p:spPr bwMode="auto">
              <a:xfrm>
                <a:off x="471522" y="2942568"/>
                <a:ext cx="92190" cy="23112"/>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9">
                <a:extLst>
                  <a:ext uri="{FF2B5EF4-FFF2-40B4-BE49-F238E27FC236}">
                    <a16:creationId xmlns:a16="http://schemas.microsoft.com/office/drawing/2014/main" id="{4B8A66E1-2F86-4F07-B8A4-C469720FF79D}"/>
                  </a:ext>
                </a:extLst>
              </p:cNvPr>
              <p:cNvSpPr>
                <a:spLocks noEditPoints="1"/>
              </p:cNvSpPr>
              <p:nvPr/>
            </p:nvSpPr>
            <p:spPr bwMode="auto">
              <a:xfrm>
                <a:off x="471522" y="2904562"/>
                <a:ext cx="92190" cy="2285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2" name="Freeform 10">
                <a:extLst>
                  <a:ext uri="{FF2B5EF4-FFF2-40B4-BE49-F238E27FC236}">
                    <a16:creationId xmlns:a16="http://schemas.microsoft.com/office/drawing/2014/main" id="{E356A017-382D-4D75-B665-AAF595EB8339}"/>
                  </a:ext>
                </a:extLst>
              </p:cNvPr>
              <p:cNvSpPr>
                <a:spLocks noEditPoints="1"/>
              </p:cNvSpPr>
              <p:nvPr/>
            </p:nvSpPr>
            <p:spPr bwMode="auto">
              <a:xfrm>
                <a:off x="349030" y="2781300"/>
                <a:ext cx="107598" cy="62145"/>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9" name="Freeform 10">
              <a:extLst>
                <a:ext uri="{FF2B5EF4-FFF2-40B4-BE49-F238E27FC236}">
                  <a16:creationId xmlns:a16="http://schemas.microsoft.com/office/drawing/2014/main" id="{73A04CD5-2542-4CFD-9FEF-B04BEFB6C37D}"/>
                </a:ext>
              </a:extLst>
            </p:cNvPr>
            <p:cNvSpPr>
              <a:spLocks/>
            </p:cNvSpPr>
            <p:nvPr/>
          </p:nvSpPr>
          <p:spPr bwMode="auto">
            <a:xfrm>
              <a:off x="405526" y="5353381"/>
              <a:ext cx="89778" cy="37768"/>
            </a:xfrm>
            <a:custGeom>
              <a:avLst/>
              <a:gdLst>
                <a:gd name="T0" fmla="*/ 85 w 401"/>
                <a:gd name="T1" fmla="*/ 42 h 168"/>
                <a:gd name="T2" fmla="*/ 0 w 401"/>
                <a:gd name="T3" fmla="*/ 141 h 168"/>
                <a:gd name="T4" fmla="*/ 178 w 401"/>
                <a:gd name="T5" fmla="*/ 168 h 168"/>
                <a:gd name="T6" fmla="*/ 401 w 401"/>
                <a:gd name="T7" fmla="*/ 102 h 168"/>
                <a:gd name="T8" fmla="*/ 401 w 401"/>
                <a:gd name="T9" fmla="*/ 0 h 168"/>
                <a:gd name="T10" fmla="*/ 178 w 401"/>
                <a:gd name="T11" fmla="*/ 47 h 168"/>
                <a:gd name="T12" fmla="*/ 85 w 401"/>
                <a:gd name="T13" fmla="*/ 42 h 168"/>
              </a:gdLst>
              <a:ahLst/>
              <a:cxnLst>
                <a:cxn ang="0">
                  <a:pos x="T0" y="T1"/>
                </a:cxn>
                <a:cxn ang="0">
                  <a:pos x="T2" y="T3"/>
                </a:cxn>
                <a:cxn ang="0">
                  <a:pos x="T4" y="T5"/>
                </a:cxn>
                <a:cxn ang="0">
                  <a:pos x="T6" y="T7"/>
                </a:cxn>
                <a:cxn ang="0">
                  <a:pos x="T8" y="T9"/>
                </a:cxn>
                <a:cxn ang="0">
                  <a:pos x="T10" y="T11"/>
                </a:cxn>
                <a:cxn ang="0">
                  <a:pos x="T12" y="T13"/>
                </a:cxn>
              </a:cxnLst>
              <a:rect l="0" t="0" r="r" b="b"/>
              <a:pathLst>
                <a:path w="401" h="168">
                  <a:moveTo>
                    <a:pt x="85" y="42"/>
                  </a:moveTo>
                  <a:cubicBezTo>
                    <a:pt x="64" y="81"/>
                    <a:pt x="35" y="114"/>
                    <a:pt x="0" y="141"/>
                  </a:cubicBezTo>
                  <a:cubicBezTo>
                    <a:pt x="39" y="156"/>
                    <a:pt x="100" y="168"/>
                    <a:pt x="178" y="168"/>
                  </a:cubicBezTo>
                  <a:cubicBezTo>
                    <a:pt x="314" y="168"/>
                    <a:pt x="401" y="130"/>
                    <a:pt x="401" y="102"/>
                  </a:cubicBezTo>
                  <a:lnTo>
                    <a:pt x="401" y="0"/>
                  </a:lnTo>
                  <a:cubicBezTo>
                    <a:pt x="352" y="31"/>
                    <a:pt x="264" y="47"/>
                    <a:pt x="178" y="47"/>
                  </a:cubicBezTo>
                  <a:cubicBezTo>
                    <a:pt x="146" y="48"/>
                    <a:pt x="115" y="46"/>
                    <a:pt x="85" y="4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4">
              <a:extLst>
                <a:ext uri="{FF2B5EF4-FFF2-40B4-BE49-F238E27FC236}">
                  <a16:creationId xmlns:a16="http://schemas.microsoft.com/office/drawing/2014/main" id="{9F7EC35C-7306-466A-9C87-4A32B9568310}"/>
                </a:ext>
              </a:extLst>
            </p:cNvPr>
            <p:cNvSpPr>
              <a:spLocks noEditPoints="1"/>
            </p:cNvSpPr>
            <p:nvPr/>
          </p:nvSpPr>
          <p:spPr bwMode="auto">
            <a:xfrm>
              <a:off x="322436" y="3156123"/>
              <a:ext cx="221904" cy="221904"/>
            </a:xfrm>
            <a:custGeom>
              <a:avLst/>
              <a:gdLst>
                <a:gd name="T0" fmla="*/ 703 w 1125"/>
                <a:gd name="T1" fmla="*/ 704 h 1126"/>
                <a:gd name="T2" fmla="*/ 363 w 1125"/>
                <a:gd name="T3" fmla="*/ 563 h 1126"/>
                <a:gd name="T4" fmla="*/ 484 w 1125"/>
                <a:gd name="T5" fmla="*/ 507 h 1126"/>
                <a:gd name="T6" fmla="*/ 545 w 1125"/>
                <a:gd name="T7" fmla="*/ 416 h 1126"/>
                <a:gd name="T8" fmla="*/ 579 w 1125"/>
                <a:gd name="T9" fmla="*/ 444 h 1126"/>
                <a:gd name="T10" fmla="*/ 605 w 1125"/>
                <a:gd name="T11" fmla="*/ 511 h 1126"/>
                <a:gd name="T12" fmla="*/ 519 w 1125"/>
                <a:gd name="T13" fmla="*/ 507 h 1126"/>
                <a:gd name="T14" fmla="*/ 640 w 1125"/>
                <a:gd name="T15" fmla="*/ 618 h 1126"/>
                <a:gd name="T16" fmla="*/ 579 w 1125"/>
                <a:gd name="T17" fmla="*/ 710 h 1126"/>
                <a:gd name="T18" fmla="*/ 545 w 1125"/>
                <a:gd name="T19" fmla="*/ 682 h 1126"/>
                <a:gd name="T20" fmla="*/ 519 w 1125"/>
                <a:gd name="T21" fmla="*/ 615 h 1126"/>
                <a:gd name="T22" fmla="*/ 605 w 1125"/>
                <a:gd name="T23" fmla="*/ 618 h 1126"/>
                <a:gd name="T24" fmla="*/ 247 w 1125"/>
                <a:gd name="T25" fmla="*/ 1 h 1126"/>
                <a:gd name="T26" fmla="*/ 132 w 1125"/>
                <a:gd name="T27" fmla="*/ 116 h 1126"/>
                <a:gd name="T28" fmla="*/ 0 w 1125"/>
                <a:gd name="T29" fmla="*/ 427 h 1126"/>
                <a:gd name="T30" fmla="*/ 354 w 1125"/>
                <a:gd name="T31" fmla="*/ 242 h 1126"/>
                <a:gd name="T32" fmla="*/ 323 w 1125"/>
                <a:gd name="T33" fmla="*/ 492 h 1126"/>
                <a:gd name="T34" fmla="*/ 0 w 1125"/>
                <a:gd name="T35" fmla="*/ 427 h 1126"/>
                <a:gd name="T36" fmla="*/ 959 w 1125"/>
                <a:gd name="T37" fmla="*/ 198 h 1126"/>
                <a:gd name="T38" fmla="*/ 877 w 1125"/>
                <a:gd name="T39" fmla="*/ 1 h 1126"/>
                <a:gd name="T40" fmla="*/ 877 w 1125"/>
                <a:gd name="T41" fmla="*/ 496 h 1126"/>
                <a:gd name="T42" fmla="*/ 658 w 1125"/>
                <a:gd name="T43" fmla="*/ 334 h 1126"/>
                <a:gd name="T44" fmla="*/ 984 w 1125"/>
                <a:gd name="T45" fmla="*/ 242 h 1126"/>
                <a:gd name="T46" fmla="*/ 247 w 1125"/>
                <a:gd name="T47" fmla="*/ 630 h 1126"/>
                <a:gd name="T48" fmla="*/ 132 w 1125"/>
                <a:gd name="T49" fmla="*/ 746 h 1126"/>
                <a:gd name="T50" fmla="*/ 0 w 1125"/>
                <a:gd name="T51" fmla="*/ 1057 h 1126"/>
                <a:gd name="T52" fmla="*/ 354 w 1125"/>
                <a:gd name="T53" fmla="*/ 872 h 1126"/>
                <a:gd name="T54" fmla="*/ 247 w 1125"/>
                <a:gd name="T55" fmla="*/ 1126 h 1126"/>
                <a:gd name="T56" fmla="*/ 761 w 1125"/>
                <a:gd name="T57" fmla="*/ 746 h 1126"/>
                <a:gd name="T58" fmla="*/ 877 w 1125"/>
                <a:gd name="T59" fmla="*/ 861 h 1126"/>
                <a:gd name="T60" fmla="*/ 877 w 1125"/>
                <a:gd name="T61" fmla="*/ 1126 h 1126"/>
                <a:gd name="T62" fmla="*/ 770 w 1125"/>
                <a:gd name="T63" fmla="*/ 872 h 1126"/>
                <a:gd name="T64" fmla="*/ 1125 w 1125"/>
                <a:gd name="T65" fmla="*/ 1057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5" h="1126">
                  <a:moveTo>
                    <a:pt x="363" y="563"/>
                  </a:moveTo>
                  <a:cubicBezTo>
                    <a:pt x="363" y="740"/>
                    <a:pt x="577" y="829"/>
                    <a:pt x="703" y="704"/>
                  </a:cubicBezTo>
                  <a:cubicBezTo>
                    <a:pt x="828" y="578"/>
                    <a:pt x="739" y="364"/>
                    <a:pt x="562" y="364"/>
                  </a:cubicBezTo>
                  <a:cubicBezTo>
                    <a:pt x="452" y="364"/>
                    <a:pt x="363" y="453"/>
                    <a:pt x="363" y="563"/>
                  </a:cubicBezTo>
                  <a:close/>
                  <a:moveTo>
                    <a:pt x="556" y="579"/>
                  </a:moveTo>
                  <a:cubicBezTo>
                    <a:pt x="497" y="559"/>
                    <a:pt x="484" y="529"/>
                    <a:pt x="484" y="507"/>
                  </a:cubicBezTo>
                  <a:cubicBezTo>
                    <a:pt x="484" y="475"/>
                    <a:pt x="509" y="449"/>
                    <a:pt x="545" y="443"/>
                  </a:cubicBezTo>
                  <a:lnTo>
                    <a:pt x="545" y="416"/>
                  </a:lnTo>
                  <a:lnTo>
                    <a:pt x="579" y="416"/>
                  </a:lnTo>
                  <a:lnTo>
                    <a:pt x="579" y="444"/>
                  </a:lnTo>
                  <a:cubicBezTo>
                    <a:pt x="613" y="449"/>
                    <a:pt x="638" y="477"/>
                    <a:pt x="640" y="511"/>
                  </a:cubicBezTo>
                  <a:lnTo>
                    <a:pt x="605" y="511"/>
                  </a:lnTo>
                  <a:cubicBezTo>
                    <a:pt x="605" y="492"/>
                    <a:pt x="585" y="476"/>
                    <a:pt x="562" y="476"/>
                  </a:cubicBezTo>
                  <a:cubicBezTo>
                    <a:pt x="540" y="476"/>
                    <a:pt x="519" y="487"/>
                    <a:pt x="519" y="507"/>
                  </a:cubicBezTo>
                  <a:cubicBezTo>
                    <a:pt x="519" y="528"/>
                    <a:pt x="553" y="542"/>
                    <a:pt x="568" y="547"/>
                  </a:cubicBezTo>
                  <a:cubicBezTo>
                    <a:pt x="627" y="567"/>
                    <a:pt x="640" y="597"/>
                    <a:pt x="640" y="618"/>
                  </a:cubicBezTo>
                  <a:cubicBezTo>
                    <a:pt x="640" y="651"/>
                    <a:pt x="615" y="677"/>
                    <a:pt x="579" y="683"/>
                  </a:cubicBezTo>
                  <a:lnTo>
                    <a:pt x="579" y="710"/>
                  </a:lnTo>
                  <a:lnTo>
                    <a:pt x="545" y="710"/>
                  </a:lnTo>
                  <a:lnTo>
                    <a:pt x="545" y="682"/>
                  </a:lnTo>
                  <a:cubicBezTo>
                    <a:pt x="511" y="677"/>
                    <a:pt x="486" y="649"/>
                    <a:pt x="484" y="615"/>
                  </a:cubicBezTo>
                  <a:lnTo>
                    <a:pt x="519" y="615"/>
                  </a:lnTo>
                  <a:cubicBezTo>
                    <a:pt x="519" y="634"/>
                    <a:pt x="539" y="650"/>
                    <a:pt x="562" y="650"/>
                  </a:cubicBezTo>
                  <a:cubicBezTo>
                    <a:pt x="584" y="650"/>
                    <a:pt x="605" y="639"/>
                    <a:pt x="605" y="618"/>
                  </a:cubicBezTo>
                  <a:cubicBezTo>
                    <a:pt x="605" y="598"/>
                    <a:pt x="571" y="584"/>
                    <a:pt x="556" y="579"/>
                  </a:cubicBezTo>
                  <a:close/>
                  <a:moveTo>
                    <a:pt x="247" y="1"/>
                  </a:moveTo>
                  <a:cubicBezTo>
                    <a:pt x="350" y="0"/>
                    <a:pt x="401" y="125"/>
                    <a:pt x="329" y="198"/>
                  </a:cubicBezTo>
                  <a:cubicBezTo>
                    <a:pt x="256" y="270"/>
                    <a:pt x="132" y="219"/>
                    <a:pt x="132" y="116"/>
                  </a:cubicBezTo>
                  <a:cubicBezTo>
                    <a:pt x="132" y="52"/>
                    <a:pt x="183" y="0"/>
                    <a:pt x="247" y="1"/>
                  </a:cubicBezTo>
                  <a:close/>
                  <a:moveTo>
                    <a:pt x="0" y="427"/>
                  </a:moveTo>
                  <a:cubicBezTo>
                    <a:pt x="0" y="351"/>
                    <a:pt x="57" y="277"/>
                    <a:pt x="140" y="242"/>
                  </a:cubicBezTo>
                  <a:cubicBezTo>
                    <a:pt x="202" y="295"/>
                    <a:pt x="292" y="295"/>
                    <a:pt x="354" y="242"/>
                  </a:cubicBezTo>
                  <a:cubicBezTo>
                    <a:pt x="400" y="261"/>
                    <a:pt x="438" y="293"/>
                    <a:pt x="466" y="334"/>
                  </a:cubicBezTo>
                  <a:cubicBezTo>
                    <a:pt x="397" y="362"/>
                    <a:pt x="345" y="421"/>
                    <a:pt x="323" y="492"/>
                  </a:cubicBezTo>
                  <a:cubicBezTo>
                    <a:pt x="291" y="495"/>
                    <a:pt x="262" y="495"/>
                    <a:pt x="247" y="495"/>
                  </a:cubicBezTo>
                  <a:cubicBezTo>
                    <a:pt x="198" y="496"/>
                    <a:pt x="0" y="488"/>
                    <a:pt x="0" y="427"/>
                  </a:cubicBezTo>
                  <a:close/>
                  <a:moveTo>
                    <a:pt x="877" y="1"/>
                  </a:moveTo>
                  <a:cubicBezTo>
                    <a:pt x="980" y="1"/>
                    <a:pt x="1031" y="125"/>
                    <a:pt x="959" y="198"/>
                  </a:cubicBezTo>
                  <a:cubicBezTo>
                    <a:pt x="886" y="270"/>
                    <a:pt x="761" y="219"/>
                    <a:pt x="761" y="116"/>
                  </a:cubicBezTo>
                  <a:cubicBezTo>
                    <a:pt x="761" y="52"/>
                    <a:pt x="813" y="0"/>
                    <a:pt x="877" y="1"/>
                  </a:cubicBezTo>
                  <a:close/>
                  <a:moveTo>
                    <a:pt x="1125" y="427"/>
                  </a:moveTo>
                  <a:cubicBezTo>
                    <a:pt x="1125" y="488"/>
                    <a:pt x="927" y="496"/>
                    <a:pt x="877" y="496"/>
                  </a:cubicBezTo>
                  <a:cubicBezTo>
                    <a:pt x="862" y="496"/>
                    <a:pt x="833" y="495"/>
                    <a:pt x="801" y="492"/>
                  </a:cubicBezTo>
                  <a:cubicBezTo>
                    <a:pt x="779" y="421"/>
                    <a:pt x="727" y="362"/>
                    <a:pt x="658" y="334"/>
                  </a:cubicBezTo>
                  <a:cubicBezTo>
                    <a:pt x="686" y="293"/>
                    <a:pt x="724" y="261"/>
                    <a:pt x="770" y="242"/>
                  </a:cubicBezTo>
                  <a:cubicBezTo>
                    <a:pt x="832" y="295"/>
                    <a:pt x="922" y="295"/>
                    <a:pt x="984" y="242"/>
                  </a:cubicBezTo>
                  <a:cubicBezTo>
                    <a:pt x="1067" y="277"/>
                    <a:pt x="1125" y="351"/>
                    <a:pt x="1125" y="427"/>
                  </a:cubicBezTo>
                  <a:close/>
                  <a:moveTo>
                    <a:pt x="247" y="630"/>
                  </a:moveTo>
                  <a:cubicBezTo>
                    <a:pt x="350" y="630"/>
                    <a:pt x="401" y="755"/>
                    <a:pt x="329" y="828"/>
                  </a:cubicBezTo>
                  <a:cubicBezTo>
                    <a:pt x="256" y="900"/>
                    <a:pt x="132" y="849"/>
                    <a:pt x="132" y="746"/>
                  </a:cubicBezTo>
                  <a:cubicBezTo>
                    <a:pt x="132" y="682"/>
                    <a:pt x="183" y="630"/>
                    <a:pt x="247" y="630"/>
                  </a:cubicBezTo>
                  <a:close/>
                  <a:moveTo>
                    <a:pt x="0" y="1057"/>
                  </a:moveTo>
                  <a:cubicBezTo>
                    <a:pt x="0" y="981"/>
                    <a:pt x="57" y="907"/>
                    <a:pt x="140" y="872"/>
                  </a:cubicBezTo>
                  <a:cubicBezTo>
                    <a:pt x="202" y="925"/>
                    <a:pt x="292" y="925"/>
                    <a:pt x="354" y="872"/>
                  </a:cubicBezTo>
                  <a:cubicBezTo>
                    <a:pt x="437" y="907"/>
                    <a:pt x="495" y="981"/>
                    <a:pt x="495" y="1057"/>
                  </a:cubicBezTo>
                  <a:cubicBezTo>
                    <a:pt x="495" y="1118"/>
                    <a:pt x="297" y="1126"/>
                    <a:pt x="247" y="1126"/>
                  </a:cubicBezTo>
                  <a:cubicBezTo>
                    <a:pt x="198" y="1126"/>
                    <a:pt x="0" y="1118"/>
                    <a:pt x="0" y="1057"/>
                  </a:cubicBezTo>
                  <a:close/>
                  <a:moveTo>
                    <a:pt x="761" y="746"/>
                  </a:moveTo>
                  <a:cubicBezTo>
                    <a:pt x="761" y="643"/>
                    <a:pt x="886" y="592"/>
                    <a:pt x="959" y="664"/>
                  </a:cubicBezTo>
                  <a:cubicBezTo>
                    <a:pt x="1031" y="737"/>
                    <a:pt x="980" y="861"/>
                    <a:pt x="877" y="861"/>
                  </a:cubicBezTo>
                  <a:cubicBezTo>
                    <a:pt x="813" y="861"/>
                    <a:pt x="761" y="810"/>
                    <a:pt x="761" y="746"/>
                  </a:cubicBezTo>
                  <a:close/>
                  <a:moveTo>
                    <a:pt x="877" y="1126"/>
                  </a:moveTo>
                  <a:cubicBezTo>
                    <a:pt x="827" y="1126"/>
                    <a:pt x="629" y="1118"/>
                    <a:pt x="629" y="1057"/>
                  </a:cubicBezTo>
                  <a:cubicBezTo>
                    <a:pt x="629" y="981"/>
                    <a:pt x="687" y="907"/>
                    <a:pt x="770" y="872"/>
                  </a:cubicBezTo>
                  <a:cubicBezTo>
                    <a:pt x="832" y="925"/>
                    <a:pt x="922" y="925"/>
                    <a:pt x="984" y="872"/>
                  </a:cubicBezTo>
                  <a:cubicBezTo>
                    <a:pt x="1067" y="907"/>
                    <a:pt x="1125" y="981"/>
                    <a:pt x="1125" y="1057"/>
                  </a:cubicBezTo>
                  <a:cubicBezTo>
                    <a:pt x="1125" y="1118"/>
                    <a:pt x="926" y="1126"/>
                    <a:pt x="877" y="112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D2C6684D-9BD4-4B00-9716-87AABA9AF372}"/>
                </a:ext>
              </a:extLst>
            </p:cNvPr>
            <p:cNvGrpSpPr/>
            <p:nvPr/>
          </p:nvGrpSpPr>
          <p:grpSpPr>
            <a:xfrm>
              <a:off x="322033" y="3726050"/>
              <a:ext cx="222710" cy="330012"/>
              <a:chOff x="322033" y="3726050"/>
              <a:chExt cx="222710" cy="330012"/>
            </a:xfrm>
          </p:grpSpPr>
          <p:sp>
            <p:nvSpPr>
              <p:cNvPr id="75" name="Freeform 48">
                <a:extLst>
                  <a:ext uri="{FF2B5EF4-FFF2-40B4-BE49-F238E27FC236}">
                    <a16:creationId xmlns:a16="http://schemas.microsoft.com/office/drawing/2014/main" id="{EFC00519-82D8-4787-9572-9888C6C20B19}"/>
                  </a:ext>
                </a:extLst>
              </p:cNvPr>
              <p:cNvSpPr>
                <a:spLocks noEditPoints="1"/>
              </p:cNvSpPr>
              <p:nvPr/>
            </p:nvSpPr>
            <p:spPr bwMode="auto">
              <a:xfrm>
                <a:off x="345401" y="3726050"/>
                <a:ext cx="175974" cy="236540"/>
              </a:xfrm>
              <a:custGeom>
                <a:avLst/>
                <a:gdLst>
                  <a:gd name="T0" fmla="*/ 30 w 635"/>
                  <a:gd name="T1" fmla="*/ 851 h 852"/>
                  <a:gd name="T2" fmla="*/ 60 w 635"/>
                  <a:gd name="T3" fmla="*/ 821 h 852"/>
                  <a:gd name="T4" fmla="*/ 60 w 635"/>
                  <a:gd name="T5" fmla="*/ 710 h 852"/>
                  <a:gd name="T6" fmla="*/ 287 w 635"/>
                  <a:gd name="T7" fmla="*/ 710 h 852"/>
                  <a:gd name="T8" fmla="*/ 287 w 635"/>
                  <a:gd name="T9" fmla="*/ 821 h 852"/>
                  <a:gd name="T10" fmla="*/ 317 w 635"/>
                  <a:gd name="T11" fmla="*/ 851 h 852"/>
                  <a:gd name="T12" fmla="*/ 347 w 635"/>
                  <a:gd name="T13" fmla="*/ 821 h 852"/>
                  <a:gd name="T14" fmla="*/ 347 w 635"/>
                  <a:gd name="T15" fmla="*/ 710 h 852"/>
                  <a:gd name="T16" fmla="*/ 574 w 635"/>
                  <a:gd name="T17" fmla="*/ 710 h 852"/>
                  <a:gd name="T18" fmla="*/ 574 w 635"/>
                  <a:gd name="T19" fmla="*/ 821 h 852"/>
                  <a:gd name="T20" fmla="*/ 605 w 635"/>
                  <a:gd name="T21" fmla="*/ 851 h 852"/>
                  <a:gd name="T22" fmla="*/ 635 w 635"/>
                  <a:gd name="T23" fmla="*/ 821 h 852"/>
                  <a:gd name="T24" fmla="*/ 635 w 635"/>
                  <a:gd name="T25" fmla="*/ 680 h 852"/>
                  <a:gd name="T26" fmla="*/ 605 w 635"/>
                  <a:gd name="T27" fmla="*/ 650 h 852"/>
                  <a:gd name="T28" fmla="*/ 347 w 635"/>
                  <a:gd name="T29" fmla="*/ 650 h 852"/>
                  <a:gd name="T30" fmla="*/ 347 w 635"/>
                  <a:gd name="T31" fmla="*/ 549 h 852"/>
                  <a:gd name="T32" fmla="*/ 592 w 635"/>
                  <a:gd name="T33" fmla="*/ 275 h 852"/>
                  <a:gd name="T34" fmla="*/ 317 w 635"/>
                  <a:gd name="T35" fmla="*/ 0 h 852"/>
                  <a:gd name="T36" fmla="*/ 42 w 635"/>
                  <a:gd name="T37" fmla="*/ 275 h 852"/>
                  <a:gd name="T38" fmla="*/ 287 w 635"/>
                  <a:gd name="T39" fmla="*/ 549 h 852"/>
                  <a:gd name="T40" fmla="*/ 287 w 635"/>
                  <a:gd name="T41" fmla="*/ 650 h 852"/>
                  <a:gd name="T42" fmla="*/ 30 w 635"/>
                  <a:gd name="T43" fmla="*/ 650 h 852"/>
                  <a:gd name="T44" fmla="*/ 0 w 635"/>
                  <a:gd name="T45" fmla="*/ 680 h 852"/>
                  <a:gd name="T46" fmla="*/ 0 w 635"/>
                  <a:gd name="T47" fmla="*/ 822 h 852"/>
                  <a:gd name="T48" fmla="*/ 30 w 635"/>
                  <a:gd name="T49" fmla="*/ 851 h 852"/>
                  <a:gd name="T50" fmla="*/ 232 w 635"/>
                  <a:gd name="T51" fmla="*/ 344 h 852"/>
                  <a:gd name="T52" fmla="*/ 235 w 635"/>
                  <a:gd name="T53" fmla="*/ 337 h 852"/>
                  <a:gd name="T54" fmla="*/ 242 w 635"/>
                  <a:gd name="T55" fmla="*/ 333 h 852"/>
                  <a:gd name="T56" fmla="*/ 273 w 635"/>
                  <a:gd name="T57" fmla="*/ 333 h 852"/>
                  <a:gd name="T58" fmla="*/ 283 w 635"/>
                  <a:gd name="T59" fmla="*/ 340 h 852"/>
                  <a:gd name="T60" fmla="*/ 300 w 635"/>
                  <a:gd name="T61" fmla="*/ 354 h 852"/>
                  <a:gd name="T62" fmla="*/ 327 w 635"/>
                  <a:gd name="T63" fmla="*/ 354 h 852"/>
                  <a:gd name="T64" fmla="*/ 355 w 635"/>
                  <a:gd name="T65" fmla="*/ 330 h 852"/>
                  <a:gd name="T66" fmla="*/ 348 w 635"/>
                  <a:gd name="T67" fmla="*/ 310 h 852"/>
                  <a:gd name="T68" fmla="*/ 328 w 635"/>
                  <a:gd name="T69" fmla="*/ 302 h 852"/>
                  <a:gd name="T70" fmla="*/ 308 w 635"/>
                  <a:gd name="T71" fmla="*/ 302 h 852"/>
                  <a:gd name="T72" fmla="*/ 228 w 635"/>
                  <a:gd name="T73" fmla="*/ 232 h 852"/>
                  <a:gd name="T74" fmla="*/ 291 w 635"/>
                  <a:gd name="T75" fmla="*/ 148 h 852"/>
                  <a:gd name="T76" fmla="*/ 291 w 635"/>
                  <a:gd name="T77" fmla="*/ 120 h 852"/>
                  <a:gd name="T78" fmla="*/ 301 w 635"/>
                  <a:gd name="T79" fmla="*/ 110 h 852"/>
                  <a:gd name="T80" fmla="*/ 331 w 635"/>
                  <a:gd name="T81" fmla="*/ 110 h 852"/>
                  <a:gd name="T82" fmla="*/ 341 w 635"/>
                  <a:gd name="T83" fmla="*/ 120 h 852"/>
                  <a:gd name="T84" fmla="*/ 341 w 635"/>
                  <a:gd name="T85" fmla="*/ 147 h 852"/>
                  <a:gd name="T86" fmla="*/ 401 w 635"/>
                  <a:gd name="T87" fmla="*/ 207 h 852"/>
                  <a:gd name="T88" fmla="*/ 398 w 635"/>
                  <a:gd name="T89" fmla="*/ 214 h 852"/>
                  <a:gd name="T90" fmla="*/ 392 w 635"/>
                  <a:gd name="T91" fmla="*/ 219 h 852"/>
                  <a:gd name="T92" fmla="*/ 361 w 635"/>
                  <a:gd name="T93" fmla="*/ 219 h 852"/>
                  <a:gd name="T94" fmla="*/ 351 w 635"/>
                  <a:gd name="T95" fmla="*/ 211 h 852"/>
                  <a:gd name="T96" fmla="*/ 335 w 635"/>
                  <a:gd name="T97" fmla="*/ 198 h 852"/>
                  <a:gd name="T98" fmla="*/ 307 w 635"/>
                  <a:gd name="T99" fmla="*/ 198 h 852"/>
                  <a:gd name="T100" fmla="*/ 279 w 635"/>
                  <a:gd name="T101" fmla="*/ 222 h 852"/>
                  <a:gd name="T102" fmla="*/ 286 w 635"/>
                  <a:gd name="T103" fmla="*/ 242 h 852"/>
                  <a:gd name="T104" fmla="*/ 306 w 635"/>
                  <a:gd name="T105" fmla="*/ 250 h 852"/>
                  <a:gd name="T106" fmla="*/ 330 w 635"/>
                  <a:gd name="T107" fmla="*/ 250 h 852"/>
                  <a:gd name="T108" fmla="*/ 387 w 635"/>
                  <a:gd name="T109" fmla="*/ 275 h 852"/>
                  <a:gd name="T110" fmla="*/ 407 w 635"/>
                  <a:gd name="T111" fmla="*/ 335 h 852"/>
                  <a:gd name="T112" fmla="*/ 345 w 635"/>
                  <a:gd name="T113" fmla="*/ 403 h 852"/>
                  <a:gd name="T114" fmla="*/ 345 w 635"/>
                  <a:gd name="T115" fmla="*/ 430 h 852"/>
                  <a:gd name="T116" fmla="*/ 335 w 635"/>
                  <a:gd name="T117" fmla="*/ 440 h 852"/>
                  <a:gd name="T118" fmla="*/ 305 w 635"/>
                  <a:gd name="T119" fmla="*/ 440 h 852"/>
                  <a:gd name="T120" fmla="*/ 295 w 635"/>
                  <a:gd name="T121" fmla="*/ 430 h 852"/>
                  <a:gd name="T122" fmla="*/ 295 w 635"/>
                  <a:gd name="T123" fmla="*/ 404 h 852"/>
                  <a:gd name="T124" fmla="*/ 232 w 635"/>
                  <a:gd name="T125" fmla="*/ 344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5" h="852">
                    <a:moveTo>
                      <a:pt x="30" y="851"/>
                    </a:moveTo>
                    <a:cubicBezTo>
                      <a:pt x="46" y="851"/>
                      <a:pt x="60" y="838"/>
                      <a:pt x="60" y="821"/>
                    </a:cubicBezTo>
                    <a:lnTo>
                      <a:pt x="60" y="710"/>
                    </a:lnTo>
                    <a:lnTo>
                      <a:pt x="287" y="710"/>
                    </a:lnTo>
                    <a:lnTo>
                      <a:pt x="287" y="821"/>
                    </a:lnTo>
                    <a:cubicBezTo>
                      <a:pt x="287" y="838"/>
                      <a:pt x="301" y="851"/>
                      <a:pt x="317" y="851"/>
                    </a:cubicBezTo>
                    <a:cubicBezTo>
                      <a:pt x="333" y="851"/>
                      <a:pt x="347" y="838"/>
                      <a:pt x="347" y="821"/>
                    </a:cubicBezTo>
                    <a:lnTo>
                      <a:pt x="347" y="710"/>
                    </a:lnTo>
                    <a:lnTo>
                      <a:pt x="574" y="710"/>
                    </a:lnTo>
                    <a:lnTo>
                      <a:pt x="574" y="821"/>
                    </a:lnTo>
                    <a:cubicBezTo>
                      <a:pt x="574" y="838"/>
                      <a:pt x="588" y="851"/>
                      <a:pt x="605" y="851"/>
                    </a:cubicBezTo>
                    <a:cubicBezTo>
                      <a:pt x="621" y="851"/>
                      <a:pt x="635" y="838"/>
                      <a:pt x="635" y="821"/>
                    </a:cubicBezTo>
                    <a:lnTo>
                      <a:pt x="635" y="680"/>
                    </a:lnTo>
                    <a:cubicBezTo>
                      <a:pt x="635" y="664"/>
                      <a:pt x="621" y="650"/>
                      <a:pt x="605" y="650"/>
                    </a:cubicBezTo>
                    <a:lnTo>
                      <a:pt x="347" y="650"/>
                    </a:lnTo>
                    <a:lnTo>
                      <a:pt x="347" y="549"/>
                    </a:lnTo>
                    <a:cubicBezTo>
                      <a:pt x="485" y="534"/>
                      <a:pt x="592" y="416"/>
                      <a:pt x="592" y="275"/>
                    </a:cubicBezTo>
                    <a:cubicBezTo>
                      <a:pt x="592" y="124"/>
                      <a:pt x="468" y="0"/>
                      <a:pt x="317" y="0"/>
                    </a:cubicBezTo>
                    <a:cubicBezTo>
                      <a:pt x="166" y="0"/>
                      <a:pt x="42" y="124"/>
                      <a:pt x="42" y="275"/>
                    </a:cubicBezTo>
                    <a:cubicBezTo>
                      <a:pt x="42" y="416"/>
                      <a:pt x="150" y="534"/>
                      <a:pt x="287" y="549"/>
                    </a:cubicBezTo>
                    <a:lnTo>
                      <a:pt x="287" y="650"/>
                    </a:lnTo>
                    <a:lnTo>
                      <a:pt x="30" y="650"/>
                    </a:lnTo>
                    <a:cubicBezTo>
                      <a:pt x="13" y="650"/>
                      <a:pt x="0" y="664"/>
                      <a:pt x="0" y="680"/>
                    </a:cubicBezTo>
                    <a:lnTo>
                      <a:pt x="0" y="822"/>
                    </a:lnTo>
                    <a:cubicBezTo>
                      <a:pt x="0" y="838"/>
                      <a:pt x="13" y="852"/>
                      <a:pt x="30" y="851"/>
                    </a:cubicBezTo>
                    <a:close/>
                    <a:moveTo>
                      <a:pt x="232" y="344"/>
                    </a:moveTo>
                    <a:cubicBezTo>
                      <a:pt x="232" y="342"/>
                      <a:pt x="233" y="339"/>
                      <a:pt x="235" y="337"/>
                    </a:cubicBezTo>
                    <a:cubicBezTo>
                      <a:pt x="237" y="334"/>
                      <a:pt x="240" y="333"/>
                      <a:pt x="242" y="333"/>
                    </a:cubicBezTo>
                    <a:lnTo>
                      <a:pt x="273" y="333"/>
                    </a:lnTo>
                    <a:cubicBezTo>
                      <a:pt x="278" y="333"/>
                      <a:pt x="282" y="337"/>
                      <a:pt x="283" y="340"/>
                    </a:cubicBezTo>
                    <a:cubicBezTo>
                      <a:pt x="285" y="348"/>
                      <a:pt x="292" y="354"/>
                      <a:pt x="300" y="354"/>
                    </a:cubicBezTo>
                    <a:lnTo>
                      <a:pt x="327" y="354"/>
                    </a:lnTo>
                    <a:cubicBezTo>
                      <a:pt x="341" y="354"/>
                      <a:pt x="353" y="344"/>
                      <a:pt x="355" y="330"/>
                    </a:cubicBezTo>
                    <a:cubicBezTo>
                      <a:pt x="356" y="323"/>
                      <a:pt x="353" y="315"/>
                      <a:pt x="348" y="310"/>
                    </a:cubicBezTo>
                    <a:cubicBezTo>
                      <a:pt x="343" y="305"/>
                      <a:pt x="336" y="302"/>
                      <a:pt x="328" y="302"/>
                    </a:cubicBezTo>
                    <a:lnTo>
                      <a:pt x="308" y="302"/>
                    </a:lnTo>
                    <a:cubicBezTo>
                      <a:pt x="267" y="302"/>
                      <a:pt x="232" y="272"/>
                      <a:pt x="228" y="232"/>
                    </a:cubicBezTo>
                    <a:cubicBezTo>
                      <a:pt x="225" y="192"/>
                      <a:pt x="252" y="155"/>
                      <a:pt x="291" y="148"/>
                    </a:cubicBezTo>
                    <a:lnTo>
                      <a:pt x="291" y="120"/>
                    </a:lnTo>
                    <a:cubicBezTo>
                      <a:pt x="291" y="114"/>
                      <a:pt x="296" y="110"/>
                      <a:pt x="301" y="110"/>
                    </a:cubicBezTo>
                    <a:lnTo>
                      <a:pt x="331" y="110"/>
                    </a:lnTo>
                    <a:cubicBezTo>
                      <a:pt x="336" y="110"/>
                      <a:pt x="341" y="115"/>
                      <a:pt x="341" y="120"/>
                    </a:cubicBezTo>
                    <a:lnTo>
                      <a:pt x="341" y="147"/>
                    </a:lnTo>
                    <a:cubicBezTo>
                      <a:pt x="372" y="150"/>
                      <a:pt x="397" y="175"/>
                      <a:pt x="401" y="207"/>
                    </a:cubicBezTo>
                    <a:cubicBezTo>
                      <a:pt x="401" y="209"/>
                      <a:pt x="401" y="211"/>
                      <a:pt x="398" y="214"/>
                    </a:cubicBezTo>
                    <a:cubicBezTo>
                      <a:pt x="397" y="218"/>
                      <a:pt x="395" y="219"/>
                      <a:pt x="392" y="219"/>
                    </a:cubicBezTo>
                    <a:lnTo>
                      <a:pt x="361" y="219"/>
                    </a:lnTo>
                    <a:cubicBezTo>
                      <a:pt x="356" y="219"/>
                      <a:pt x="352" y="215"/>
                      <a:pt x="351" y="211"/>
                    </a:cubicBezTo>
                    <a:cubicBezTo>
                      <a:pt x="350" y="204"/>
                      <a:pt x="342" y="198"/>
                      <a:pt x="335" y="198"/>
                    </a:cubicBezTo>
                    <a:lnTo>
                      <a:pt x="307" y="198"/>
                    </a:lnTo>
                    <a:cubicBezTo>
                      <a:pt x="292" y="198"/>
                      <a:pt x="281" y="208"/>
                      <a:pt x="279" y="222"/>
                    </a:cubicBezTo>
                    <a:cubicBezTo>
                      <a:pt x="278" y="229"/>
                      <a:pt x="281" y="237"/>
                      <a:pt x="286" y="242"/>
                    </a:cubicBezTo>
                    <a:cubicBezTo>
                      <a:pt x="291" y="247"/>
                      <a:pt x="298" y="250"/>
                      <a:pt x="306" y="250"/>
                    </a:cubicBezTo>
                    <a:lnTo>
                      <a:pt x="330" y="250"/>
                    </a:lnTo>
                    <a:cubicBezTo>
                      <a:pt x="351" y="250"/>
                      <a:pt x="372" y="259"/>
                      <a:pt x="387" y="275"/>
                    </a:cubicBezTo>
                    <a:cubicBezTo>
                      <a:pt x="402" y="292"/>
                      <a:pt x="408" y="313"/>
                      <a:pt x="407" y="335"/>
                    </a:cubicBezTo>
                    <a:cubicBezTo>
                      <a:pt x="403" y="368"/>
                      <a:pt x="378" y="395"/>
                      <a:pt x="345" y="403"/>
                    </a:cubicBezTo>
                    <a:lnTo>
                      <a:pt x="345" y="430"/>
                    </a:lnTo>
                    <a:cubicBezTo>
                      <a:pt x="345" y="435"/>
                      <a:pt x="340" y="440"/>
                      <a:pt x="335" y="440"/>
                    </a:cubicBezTo>
                    <a:lnTo>
                      <a:pt x="305" y="440"/>
                    </a:lnTo>
                    <a:cubicBezTo>
                      <a:pt x="300" y="440"/>
                      <a:pt x="295" y="435"/>
                      <a:pt x="295" y="430"/>
                    </a:cubicBezTo>
                    <a:lnTo>
                      <a:pt x="295" y="404"/>
                    </a:lnTo>
                    <a:cubicBezTo>
                      <a:pt x="260" y="400"/>
                      <a:pt x="236" y="375"/>
                      <a:pt x="232" y="34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Freeform: Shape 94">
                <a:extLst>
                  <a:ext uri="{FF2B5EF4-FFF2-40B4-BE49-F238E27FC236}">
                    <a16:creationId xmlns:a16="http://schemas.microsoft.com/office/drawing/2014/main" id="{AAD50AED-43EE-4721-9323-A7CA25FF5A32}"/>
                  </a:ext>
                </a:extLst>
              </p:cNvPr>
              <p:cNvSpPr>
                <a:spLocks noChangeArrowheads="1"/>
              </p:cNvSpPr>
              <p:nvPr/>
            </p:nvSpPr>
            <p:spPr bwMode="auto">
              <a:xfrm>
                <a:off x="322033" y="3975943"/>
                <a:ext cx="222710" cy="80119"/>
              </a:xfrm>
              <a:custGeom>
                <a:avLst/>
                <a:gdLst>
                  <a:gd name="connsiteX0" fmla="*/ 173749 w 222710"/>
                  <a:gd name="connsiteY0" fmla="*/ 43398 h 80119"/>
                  <a:gd name="connsiteX1" fmla="*/ 190997 w 222710"/>
                  <a:gd name="connsiteY1" fmla="*/ 48724 h 80119"/>
                  <a:gd name="connsiteX2" fmla="*/ 207966 w 222710"/>
                  <a:gd name="connsiteY2" fmla="*/ 43398 h 80119"/>
                  <a:gd name="connsiteX3" fmla="*/ 222710 w 222710"/>
                  <a:gd name="connsiteY3" fmla="*/ 64141 h 80119"/>
                  <a:gd name="connsiteX4" fmla="*/ 222710 w 222710"/>
                  <a:gd name="connsiteY4" fmla="*/ 78157 h 80119"/>
                  <a:gd name="connsiteX5" fmla="*/ 220763 w 222710"/>
                  <a:gd name="connsiteY5" fmla="*/ 80119 h 80119"/>
                  <a:gd name="connsiteX6" fmla="*/ 161230 w 222710"/>
                  <a:gd name="connsiteY6" fmla="*/ 80119 h 80119"/>
                  <a:gd name="connsiteX7" fmla="*/ 159283 w 222710"/>
                  <a:gd name="connsiteY7" fmla="*/ 78157 h 80119"/>
                  <a:gd name="connsiteX8" fmla="*/ 159283 w 222710"/>
                  <a:gd name="connsiteY8" fmla="*/ 64422 h 80119"/>
                  <a:gd name="connsiteX9" fmla="*/ 173749 w 222710"/>
                  <a:gd name="connsiteY9" fmla="*/ 43398 h 80119"/>
                  <a:gd name="connsiteX10" fmla="*/ 94321 w 222710"/>
                  <a:gd name="connsiteY10" fmla="*/ 43398 h 80119"/>
                  <a:gd name="connsiteX11" fmla="*/ 111216 w 222710"/>
                  <a:gd name="connsiteY11" fmla="*/ 48724 h 80119"/>
                  <a:gd name="connsiteX12" fmla="*/ 128111 w 222710"/>
                  <a:gd name="connsiteY12" fmla="*/ 43398 h 80119"/>
                  <a:gd name="connsiteX13" fmla="*/ 143068 w 222710"/>
                  <a:gd name="connsiteY13" fmla="*/ 64141 h 80119"/>
                  <a:gd name="connsiteX14" fmla="*/ 143068 w 222710"/>
                  <a:gd name="connsiteY14" fmla="*/ 78157 h 80119"/>
                  <a:gd name="connsiteX15" fmla="*/ 141129 w 222710"/>
                  <a:gd name="connsiteY15" fmla="*/ 80119 h 80119"/>
                  <a:gd name="connsiteX16" fmla="*/ 81857 w 222710"/>
                  <a:gd name="connsiteY16" fmla="*/ 80119 h 80119"/>
                  <a:gd name="connsiteX17" fmla="*/ 79641 w 222710"/>
                  <a:gd name="connsiteY17" fmla="*/ 78157 h 80119"/>
                  <a:gd name="connsiteX18" fmla="*/ 79641 w 222710"/>
                  <a:gd name="connsiteY18" fmla="*/ 64422 h 80119"/>
                  <a:gd name="connsiteX19" fmla="*/ 94321 w 222710"/>
                  <a:gd name="connsiteY19" fmla="*/ 43398 h 80119"/>
                  <a:gd name="connsiteX20" fmla="*/ 14403 w 222710"/>
                  <a:gd name="connsiteY20" fmla="*/ 43398 h 80119"/>
                  <a:gd name="connsiteX21" fmla="*/ 31575 w 222710"/>
                  <a:gd name="connsiteY21" fmla="*/ 48724 h 80119"/>
                  <a:gd name="connsiteX22" fmla="*/ 48470 w 222710"/>
                  <a:gd name="connsiteY22" fmla="*/ 43398 h 80119"/>
                  <a:gd name="connsiteX23" fmla="*/ 63427 w 222710"/>
                  <a:gd name="connsiteY23" fmla="*/ 64141 h 80119"/>
                  <a:gd name="connsiteX24" fmla="*/ 63427 w 222710"/>
                  <a:gd name="connsiteY24" fmla="*/ 78157 h 80119"/>
                  <a:gd name="connsiteX25" fmla="*/ 61211 w 222710"/>
                  <a:gd name="connsiteY25" fmla="*/ 80119 h 80119"/>
                  <a:gd name="connsiteX26" fmla="*/ 1939 w 222710"/>
                  <a:gd name="connsiteY26" fmla="*/ 80119 h 80119"/>
                  <a:gd name="connsiteX27" fmla="*/ 0 w 222710"/>
                  <a:gd name="connsiteY27" fmla="*/ 78157 h 80119"/>
                  <a:gd name="connsiteX28" fmla="*/ 0 w 222710"/>
                  <a:gd name="connsiteY28" fmla="*/ 64422 h 80119"/>
                  <a:gd name="connsiteX29" fmla="*/ 14403 w 222710"/>
                  <a:gd name="connsiteY29" fmla="*/ 43398 h 80119"/>
                  <a:gd name="connsiteX30" fmla="*/ 190758 w 222710"/>
                  <a:gd name="connsiteY30" fmla="*/ 0 h 80119"/>
                  <a:gd name="connsiteX31" fmla="*/ 209834 w 222710"/>
                  <a:gd name="connsiteY31" fmla="*/ 19076 h 80119"/>
                  <a:gd name="connsiteX32" fmla="*/ 190758 w 222710"/>
                  <a:gd name="connsiteY32" fmla="*/ 38152 h 80119"/>
                  <a:gd name="connsiteX33" fmla="*/ 171682 w 222710"/>
                  <a:gd name="connsiteY33" fmla="*/ 19076 h 80119"/>
                  <a:gd name="connsiteX34" fmla="*/ 190758 w 222710"/>
                  <a:gd name="connsiteY34" fmla="*/ 0 h 80119"/>
                  <a:gd name="connsiteX35" fmla="*/ 111117 w 222710"/>
                  <a:gd name="connsiteY35" fmla="*/ 0 h 80119"/>
                  <a:gd name="connsiteX36" fmla="*/ 130193 w 222710"/>
                  <a:gd name="connsiteY36" fmla="*/ 19076 h 80119"/>
                  <a:gd name="connsiteX37" fmla="*/ 111117 w 222710"/>
                  <a:gd name="connsiteY37" fmla="*/ 38152 h 80119"/>
                  <a:gd name="connsiteX38" fmla="*/ 92041 w 222710"/>
                  <a:gd name="connsiteY38" fmla="*/ 19076 h 80119"/>
                  <a:gd name="connsiteX39" fmla="*/ 111117 w 222710"/>
                  <a:gd name="connsiteY39" fmla="*/ 0 h 80119"/>
                  <a:gd name="connsiteX40" fmla="*/ 31475 w 222710"/>
                  <a:gd name="connsiteY40" fmla="*/ 0 h 80119"/>
                  <a:gd name="connsiteX41" fmla="*/ 50551 w 222710"/>
                  <a:gd name="connsiteY41" fmla="*/ 19076 h 80119"/>
                  <a:gd name="connsiteX42" fmla="*/ 31475 w 222710"/>
                  <a:gd name="connsiteY42" fmla="*/ 38152 h 80119"/>
                  <a:gd name="connsiteX43" fmla="*/ 12399 w 222710"/>
                  <a:gd name="connsiteY43" fmla="*/ 19076 h 80119"/>
                  <a:gd name="connsiteX44" fmla="*/ 31475 w 222710"/>
                  <a:gd name="connsiteY44" fmla="*/ 0 h 8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2710" h="80119">
                    <a:moveTo>
                      <a:pt x="173749" y="43398"/>
                    </a:moveTo>
                    <a:cubicBezTo>
                      <a:pt x="178756" y="46482"/>
                      <a:pt x="184598" y="48724"/>
                      <a:pt x="190997" y="48724"/>
                    </a:cubicBezTo>
                    <a:cubicBezTo>
                      <a:pt x="197117" y="48724"/>
                      <a:pt x="202959" y="46762"/>
                      <a:pt x="207966" y="43398"/>
                    </a:cubicBezTo>
                    <a:cubicBezTo>
                      <a:pt x="216312" y="46201"/>
                      <a:pt x="222432" y="54611"/>
                      <a:pt x="222710" y="64141"/>
                    </a:cubicBezTo>
                    <a:lnTo>
                      <a:pt x="222710" y="78157"/>
                    </a:lnTo>
                    <a:cubicBezTo>
                      <a:pt x="222710" y="78998"/>
                      <a:pt x="221875" y="80119"/>
                      <a:pt x="220763" y="80119"/>
                    </a:cubicBezTo>
                    <a:lnTo>
                      <a:pt x="161230" y="80119"/>
                    </a:lnTo>
                    <a:cubicBezTo>
                      <a:pt x="160118" y="80119"/>
                      <a:pt x="159283" y="78998"/>
                      <a:pt x="159283" y="78157"/>
                    </a:cubicBezTo>
                    <a:lnTo>
                      <a:pt x="159283" y="64422"/>
                    </a:lnTo>
                    <a:cubicBezTo>
                      <a:pt x="159283" y="54611"/>
                      <a:pt x="165125" y="46482"/>
                      <a:pt x="173749" y="43398"/>
                    </a:cubicBezTo>
                    <a:close/>
                    <a:moveTo>
                      <a:pt x="94321" y="43398"/>
                    </a:moveTo>
                    <a:cubicBezTo>
                      <a:pt x="99029" y="46482"/>
                      <a:pt x="105123" y="48724"/>
                      <a:pt x="111216" y="48724"/>
                    </a:cubicBezTo>
                    <a:cubicBezTo>
                      <a:pt x="117586" y="48724"/>
                      <a:pt x="123403" y="46762"/>
                      <a:pt x="128111" y="43398"/>
                    </a:cubicBezTo>
                    <a:cubicBezTo>
                      <a:pt x="136421" y="46201"/>
                      <a:pt x="142791" y="54611"/>
                      <a:pt x="143068" y="64141"/>
                    </a:cubicBezTo>
                    <a:lnTo>
                      <a:pt x="143068" y="78157"/>
                    </a:lnTo>
                    <a:cubicBezTo>
                      <a:pt x="143068" y="78998"/>
                      <a:pt x="141960" y="80119"/>
                      <a:pt x="141129" y="80119"/>
                    </a:cubicBezTo>
                    <a:lnTo>
                      <a:pt x="81857" y="80119"/>
                    </a:lnTo>
                    <a:cubicBezTo>
                      <a:pt x="80749" y="80119"/>
                      <a:pt x="79641" y="78998"/>
                      <a:pt x="79641" y="78157"/>
                    </a:cubicBezTo>
                    <a:lnTo>
                      <a:pt x="79641" y="64422"/>
                    </a:lnTo>
                    <a:cubicBezTo>
                      <a:pt x="79641" y="54611"/>
                      <a:pt x="85734" y="46482"/>
                      <a:pt x="94321" y="43398"/>
                    </a:cubicBezTo>
                    <a:close/>
                    <a:moveTo>
                      <a:pt x="14403" y="43398"/>
                    </a:moveTo>
                    <a:cubicBezTo>
                      <a:pt x="19388" y="46482"/>
                      <a:pt x="25205" y="48724"/>
                      <a:pt x="31575" y="48724"/>
                    </a:cubicBezTo>
                    <a:cubicBezTo>
                      <a:pt x="37668" y="48724"/>
                      <a:pt x="43485" y="46762"/>
                      <a:pt x="48470" y="43398"/>
                    </a:cubicBezTo>
                    <a:cubicBezTo>
                      <a:pt x="56780" y="46201"/>
                      <a:pt x="62873" y="54611"/>
                      <a:pt x="63427" y="64141"/>
                    </a:cubicBezTo>
                    <a:lnTo>
                      <a:pt x="63427" y="78157"/>
                    </a:lnTo>
                    <a:cubicBezTo>
                      <a:pt x="63427" y="78998"/>
                      <a:pt x="62319" y="80119"/>
                      <a:pt x="61211" y="80119"/>
                    </a:cubicBezTo>
                    <a:lnTo>
                      <a:pt x="1939" y="80119"/>
                    </a:lnTo>
                    <a:cubicBezTo>
                      <a:pt x="1108" y="80119"/>
                      <a:pt x="0" y="78998"/>
                      <a:pt x="0" y="78157"/>
                    </a:cubicBezTo>
                    <a:lnTo>
                      <a:pt x="0" y="64422"/>
                    </a:lnTo>
                    <a:cubicBezTo>
                      <a:pt x="0" y="54611"/>
                      <a:pt x="5816" y="46482"/>
                      <a:pt x="14403" y="43398"/>
                    </a:cubicBezTo>
                    <a:close/>
                    <a:moveTo>
                      <a:pt x="190758" y="0"/>
                    </a:moveTo>
                    <a:cubicBezTo>
                      <a:pt x="201293" y="0"/>
                      <a:pt x="209834" y="8541"/>
                      <a:pt x="209834" y="19076"/>
                    </a:cubicBezTo>
                    <a:cubicBezTo>
                      <a:pt x="209834" y="29611"/>
                      <a:pt x="201293" y="38152"/>
                      <a:pt x="190758" y="38152"/>
                    </a:cubicBezTo>
                    <a:cubicBezTo>
                      <a:pt x="180223" y="38152"/>
                      <a:pt x="171682" y="29611"/>
                      <a:pt x="171682" y="19076"/>
                    </a:cubicBezTo>
                    <a:cubicBezTo>
                      <a:pt x="171682" y="8541"/>
                      <a:pt x="180223" y="0"/>
                      <a:pt x="190758" y="0"/>
                    </a:cubicBezTo>
                    <a:close/>
                    <a:moveTo>
                      <a:pt x="111117" y="0"/>
                    </a:moveTo>
                    <a:cubicBezTo>
                      <a:pt x="121652" y="0"/>
                      <a:pt x="130193" y="8541"/>
                      <a:pt x="130193" y="19076"/>
                    </a:cubicBezTo>
                    <a:cubicBezTo>
                      <a:pt x="130193" y="29611"/>
                      <a:pt x="121652" y="38152"/>
                      <a:pt x="111117" y="38152"/>
                    </a:cubicBezTo>
                    <a:cubicBezTo>
                      <a:pt x="100582" y="38152"/>
                      <a:pt x="92041" y="29611"/>
                      <a:pt x="92041" y="19076"/>
                    </a:cubicBezTo>
                    <a:cubicBezTo>
                      <a:pt x="92041" y="8541"/>
                      <a:pt x="100582" y="0"/>
                      <a:pt x="111117" y="0"/>
                    </a:cubicBezTo>
                    <a:close/>
                    <a:moveTo>
                      <a:pt x="31475" y="0"/>
                    </a:moveTo>
                    <a:cubicBezTo>
                      <a:pt x="42010" y="0"/>
                      <a:pt x="50551" y="8541"/>
                      <a:pt x="50551" y="19076"/>
                    </a:cubicBezTo>
                    <a:cubicBezTo>
                      <a:pt x="50551" y="29611"/>
                      <a:pt x="42010" y="38152"/>
                      <a:pt x="31475" y="38152"/>
                    </a:cubicBezTo>
                    <a:cubicBezTo>
                      <a:pt x="20940" y="38152"/>
                      <a:pt x="12399" y="29611"/>
                      <a:pt x="12399" y="19076"/>
                    </a:cubicBezTo>
                    <a:cubicBezTo>
                      <a:pt x="12399" y="8541"/>
                      <a:pt x="20940" y="0"/>
                      <a:pt x="314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82" name="Freeform 97">
              <a:extLst>
                <a:ext uri="{FF2B5EF4-FFF2-40B4-BE49-F238E27FC236}">
                  <a16:creationId xmlns:a16="http://schemas.microsoft.com/office/drawing/2014/main" id="{22BBE8F1-2EE7-4F4A-B015-488CB9F0A86B}"/>
                </a:ext>
              </a:extLst>
            </p:cNvPr>
            <p:cNvSpPr>
              <a:spLocks noEditPoints="1"/>
            </p:cNvSpPr>
            <p:nvPr/>
          </p:nvSpPr>
          <p:spPr bwMode="auto">
            <a:xfrm>
              <a:off x="312590" y="4486516"/>
              <a:ext cx="241596" cy="248996"/>
            </a:xfrm>
            <a:custGeom>
              <a:avLst/>
              <a:gdLst>
                <a:gd name="T0" fmla="*/ 208 w 1226"/>
                <a:gd name="T1" fmla="*/ 384 h 1264"/>
                <a:gd name="T2" fmla="*/ 302 w 1226"/>
                <a:gd name="T3" fmla="*/ 378 h 1264"/>
                <a:gd name="T4" fmla="*/ 552 w 1226"/>
                <a:gd name="T5" fmla="*/ 839 h 1264"/>
                <a:gd name="T6" fmla="*/ 674 w 1226"/>
                <a:gd name="T7" fmla="*/ 629 h 1264"/>
                <a:gd name="T8" fmla="*/ 1012 w 1226"/>
                <a:gd name="T9" fmla="*/ 378 h 1264"/>
                <a:gd name="T10" fmla="*/ 1019 w 1226"/>
                <a:gd name="T11" fmla="*/ 599 h 1264"/>
                <a:gd name="T12" fmla="*/ 1140 w 1226"/>
                <a:gd name="T13" fmla="*/ 384 h 1264"/>
                <a:gd name="T14" fmla="*/ 925 w 1226"/>
                <a:gd name="T15" fmla="*/ 257 h 1264"/>
                <a:gd name="T16" fmla="*/ 301 w 1226"/>
                <a:gd name="T17" fmla="*/ 257 h 1264"/>
                <a:gd name="T18" fmla="*/ 86 w 1226"/>
                <a:gd name="T19" fmla="*/ 384 h 1264"/>
                <a:gd name="T20" fmla="*/ 147 w 1226"/>
                <a:gd name="T21" fmla="*/ 591 h 1264"/>
                <a:gd name="T22" fmla="*/ 503 w 1226"/>
                <a:gd name="T23" fmla="*/ 430 h 1264"/>
                <a:gd name="T24" fmla="*/ 528 w 1226"/>
                <a:gd name="T25" fmla="*/ 385 h 1264"/>
                <a:gd name="T26" fmla="*/ 592 w 1226"/>
                <a:gd name="T27" fmla="*/ 404 h 1264"/>
                <a:gd name="T28" fmla="*/ 628 w 1226"/>
                <a:gd name="T29" fmla="*/ 366 h 1264"/>
                <a:gd name="T30" fmla="*/ 592 w 1226"/>
                <a:gd name="T31" fmla="*/ 348 h 1264"/>
                <a:gd name="T32" fmla="*/ 504 w 1226"/>
                <a:gd name="T33" fmla="*/ 246 h 1264"/>
                <a:gd name="T34" fmla="*/ 579 w 1226"/>
                <a:gd name="T35" fmla="*/ 149 h 1264"/>
                <a:gd name="T36" fmla="*/ 579 w 1226"/>
                <a:gd name="T37" fmla="*/ 133 h 1264"/>
                <a:gd name="T38" fmla="*/ 616 w 1226"/>
                <a:gd name="T39" fmla="*/ 111 h 1264"/>
                <a:gd name="T40" fmla="*/ 657 w 1226"/>
                <a:gd name="T41" fmla="*/ 156 h 1264"/>
                <a:gd name="T42" fmla="*/ 710 w 1226"/>
                <a:gd name="T43" fmla="*/ 193 h 1264"/>
                <a:gd name="T44" fmla="*/ 701 w 1226"/>
                <a:gd name="T45" fmla="*/ 226 h 1264"/>
                <a:gd name="T46" fmla="*/ 673 w 1226"/>
                <a:gd name="T47" fmla="*/ 238 h 1264"/>
                <a:gd name="T48" fmla="*/ 602 w 1226"/>
                <a:gd name="T49" fmla="*/ 229 h 1264"/>
                <a:gd name="T50" fmla="*/ 599 w 1226"/>
                <a:gd name="T51" fmla="*/ 256 h 1264"/>
                <a:gd name="T52" fmla="*/ 629 w 1226"/>
                <a:gd name="T53" fmla="*/ 272 h 1264"/>
                <a:gd name="T54" fmla="*/ 723 w 1226"/>
                <a:gd name="T55" fmla="*/ 360 h 1264"/>
                <a:gd name="T56" fmla="*/ 651 w 1226"/>
                <a:gd name="T57" fmla="*/ 471 h 1264"/>
                <a:gd name="T58" fmla="*/ 645 w 1226"/>
                <a:gd name="T59" fmla="*/ 495 h 1264"/>
                <a:gd name="T60" fmla="*/ 645 w 1226"/>
                <a:gd name="T61" fmla="*/ 504 h 1264"/>
                <a:gd name="T62" fmla="*/ 610 w 1226"/>
                <a:gd name="T63" fmla="*/ 524 h 1264"/>
                <a:gd name="T64" fmla="*/ 577 w 1226"/>
                <a:gd name="T65" fmla="*/ 503 h 1264"/>
                <a:gd name="T66" fmla="*/ 577 w 1226"/>
                <a:gd name="T67" fmla="*/ 478 h 1264"/>
                <a:gd name="T68" fmla="*/ 519 w 1226"/>
                <a:gd name="T69" fmla="*/ 462 h 1264"/>
                <a:gd name="T70" fmla="*/ 503 w 1226"/>
                <a:gd name="T71" fmla="*/ 430 h 1264"/>
                <a:gd name="T72" fmla="*/ 251 w 1226"/>
                <a:gd name="T73" fmla="*/ 724 h 1264"/>
                <a:gd name="T74" fmla="*/ 1 w 1226"/>
                <a:gd name="T75" fmla="*/ 828 h 1264"/>
                <a:gd name="T76" fmla="*/ 717 w 1226"/>
                <a:gd name="T77" fmla="*/ 1171 h 1264"/>
                <a:gd name="T78" fmla="*/ 613 w 1226"/>
                <a:gd name="T79" fmla="*/ 921 h 1264"/>
                <a:gd name="T80" fmla="*/ 975 w 1226"/>
                <a:gd name="T81" fmla="*/ 724 h 1264"/>
                <a:gd name="T82" fmla="*/ 1079 w 1226"/>
                <a:gd name="T83" fmla="*/ 975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26" h="1264">
                  <a:moveTo>
                    <a:pt x="208" y="599"/>
                  </a:moveTo>
                  <a:lnTo>
                    <a:pt x="208" y="384"/>
                  </a:lnTo>
                  <a:cubicBezTo>
                    <a:pt x="208" y="381"/>
                    <a:pt x="211" y="378"/>
                    <a:pt x="214" y="378"/>
                  </a:cubicBezTo>
                  <a:lnTo>
                    <a:pt x="302" y="378"/>
                  </a:lnTo>
                  <a:cubicBezTo>
                    <a:pt x="327" y="505"/>
                    <a:pt x="426" y="604"/>
                    <a:pt x="552" y="629"/>
                  </a:cubicBezTo>
                  <a:lnTo>
                    <a:pt x="552" y="839"/>
                  </a:lnTo>
                  <a:cubicBezTo>
                    <a:pt x="592" y="828"/>
                    <a:pt x="634" y="828"/>
                    <a:pt x="674" y="839"/>
                  </a:cubicBezTo>
                  <a:lnTo>
                    <a:pt x="674" y="629"/>
                  </a:lnTo>
                  <a:cubicBezTo>
                    <a:pt x="800" y="604"/>
                    <a:pt x="900" y="505"/>
                    <a:pt x="925" y="378"/>
                  </a:cubicBezTo>
                  <a:lnTo>
                    <a:pt x="1012" y="378"/>
                  </a:lnTo>
                  <a:cubicBezTo>
                    <a:pt x="1016" y="378"/>
                    <a:pt x="1019" y="381"/>
                    <a:pt x="1019" y="384"/>
                  </a:cubicBezTo>
                  <a:lnTo>
                    <a:pt x="1019" y="599"/>
                  </a:lnTo>
                  <a:cubicBezTo>
                    <a:pt x="1058" y="588"/>
                    <a:pt x="1100" y="588"/>
                    <a:pt x="1140" y="599"/>
                  </a:cubicBezTo>
                  <a:lnTo>
                    <a:pt x="1140" y="384"/>
                  </a:lnTo>
                  <a:cubicBezTo>
                    <a:pt x="1140" y="314"/>
                    <a:pt x="1082" y="257"/>
                    <a:pt x="1012" y="257"/>
                  </a:cubicBezTo>
                  <a:lnTo>
                    <a:pt x="925" y="257"/>
                  </a:lnTo>
                  <a:cubicBezTo>
                    <a:pt x="895" y="108"/>
                    <a:pt x="765" y="0"/>
                    <a:pt x="613" y="0"/>
                  </a:cubicBezTo>
                  <a:cubicBezTo>
                    <a:pt x="461" y="0"/>
                    <a:pt x="330" y="108"/>
                    <a:pt x="301" y="257"/>
                  </a:cubicBezTo>
                  <a:lnTo>
                    <a:pt x="214" y="257"/>
                  </a:lnTo>
                  <a:cubicBezTo>
                    <a:pt x="143" y="257"/>
                    <a:pt x="87" y="314"/>
                    <a:pt x="86" y="384"/>
                  </a:cubicBezTo>
                  <a:lnTo>
                    <a:pt x="86" y="599"/>
                  </a:lnTo>
                  <a:cubicBezTo>
                    <a:pt x="106" y="594"/>
                    <a:pt x="127" y="591"/>
                    <a:pt x="147" y="591"/>
                  </a:cubicBezTo>
                  <a:cubicBezTo>
                    <a:pt x="168" y="591"/>
                    <a:pt x="188" y="594"/>
                    <a:pt x="208" y="599"/>
                  </a:cubicBezTo>
                  <a:close/>
                  <a:moveTo>
                    <a:pt x="503" y="430"/>
                  </a:moveTo>
                  <a:cubicBezTo>
                    <a:pt x="506" y="420"/>
                    <a:pt x="509" y="410"/>
                    <a:pt x="512" y="401"/>
                  </a:cubicBezTo>
                  <a:cubicBezTo>
                    <a:pt x="513" y="396"/>
                    <a:pt x="517" y="385"/>
                    <a:pt x="528" y="385"/>
                  </a:cubicBezTo>
                  <a:cubicBezTo>
                    <a:pt x="532" y="385"/>
                    <a:pt x="537" y="387"/>
                    <a:pt x="540" y="389"/>
                  </a:cubicBezTo>
                  <a:cubicBezTo>
                    <a:pt x="557" y="397"/>
                    <a:pt x="574" y="402"/>
                    <a:pt x="592" y="404"/>
                  </a:cubicBezTo>
                  <a:cubicBezTo>
                    <a:pt x="603" y="406"/>
                    <a:pt x="613" y="404"/>
                    <a:pt x="623" y="400"/>
                  </a:cubicBezTo>
                  <a:cubicBezTo>
                    <a:pt x="638" y="395"/>
                    <a:pt x="641" y="375"/>
                    <a:pt x="628" y="366"/>
                  </a:cubicBezTo>
                  <a:cubicBezTo>
                    <a:pt x="622" y="362"/>
                    <a:pt x="616" y="358"/>
                    <a:pt x="609" y="355"/>
                  </a:cubicBezTo>
                  <a:cubicBezTo>
                    <a:pt x="604" y="353"/>
                    <a:pt x="598" y="351"/>
                    <a:pt x="592" y="348"/>
                  </a:cubicBezTo>
                  <a:cubicBezTo>
                    <a:pt x="579" y="343"/>
                    <a:pt x="565" y="337"/>
                    <a:pt x="553" y="330"/>
                  </a:cubicBezTo>
                  <a:cubicBezTo>
                    <a:pt x="518" y="309"/>
                    <a:pt x="502" y="282"/>
                    <a:pt x="504" y="246"/>
                  </a:cubicBezTo>
                  <a:cubicBezTo>
                    <a:pt x="506" y="205"/>
                    <a:pt x="529" y="177"/>
                    <a:pt x="570" y="162"/>
                  </a:cubicBezTo>
                  <a:cubicBezTo>
                    <a:pt x="579" y="158"/>
                    <a:pt x="579" y="158"/>
                    <a:pt x="579" y="149"/>
                  </a:cubicBezTo>
                  <a:lnTo>
                    <a:pt x="579" y="144"/>
                  </a:lnTo>
                  <a:lnTo>
                    <a:pt x="579" y="133"/>
                  </a:lnTo>
                  <a:cubicBezTo>
                    <a:pt x="579" y="117"/>
                    <a:pt x="586" y="111"/>
                    <a:pt x="602" y="111"/>
                  </a:cubicBezTo>
                  <a:lnTo>
                    <a:pt x="616" y="111"/>
                  </a:lnTo>
                  <a:cubicBezTo>
                    <a:pt x="644" y="111"/>
                    <a:pt x="647" y="116"/>
                    <a:pt x="647" y="144"/>
                  </a:cubicBezTo>
                  <a:cubicBezTo>
                    <a:pt x="647" y="154"/>
                    <a:pt x="647" y="154"/>
                    <a:pt x="657" y="156"/>
                  </a:cubicBezTo>
                  <a:cubicBezTo>
                    <a:pt x="671" y="158"/>
                    <a:pt x="685" y="162"/>
                    <a:pt x="698" y="168"/>
                  </a:cubicBezTo>
                  <a:cubicBezTo>
                    <a:pt x="708" y="172"/>
                    <a:pt x="714" y="183"/>
                    <a:pt x="710" y="193"/>
                  </a:cubicBezTo>
                  <a:lnTo>
                    <a:pt x="708" y="203"/>
                  </a:lnTo>
                  <a:cubicBezTo>
                    <a:pt x="706" y="210"/>
                    <a:pt x="703" y="218"/>
                    <a:pt x="701" y="226"/>
                  </a:cubicBezTo>
                  <a:cubicBezTo>
                    <a:pt x="700" y="232"/>
                    <a:pt x="696" y="237"/>
                    <a:pt x="691" y="240"/>
                  </a:cubicBezTo>
                  <a:cubicBezTo>
                    <a:pt x="685" y="242"/>
                    <a:pt x="678" y="241"/>
                    <a:pt x="673" y="238"/>
                  </a:cubicBezTo>
                  <a:cubicBezTo>
                    <a:pt x="655" y="229"/>
                    <a:pt x="635" y="225"/>
                    <a:pt x="616" y="227"/>
                  </a:cubicBezTo>
                  <a:cubicBezTo>
                    <a:pt x="611" y="227"/>
                    <a:pt x="607" y="228"/>
                    <a:pt x="602" y="229"/>
                  </a:cubicBezTo>
                  <a:cubicBezTo>
                    <a:pt x="597" y="231"/>
                    <a:pt x="593" y="236"/>
                    <a:pt x="592" y="242"/>
                  </a:cubicBezTo>
                  <a:cubicBezTo>
                    <a:pt x="591" y="247"/>
                    <a:pt x="594" y="253"/>
                    <a:pt x="599" y="256"/>
                  </a:cubicBezTo>
                  <a:cubicBezTo>
                    <a:pt x="606" y="262"/>
                    <a:pt x="615" y="266"/>
                    <a:pt x="624" y="270"/>
                  </a:cubicBezTo>
                  <a:lnTo>
                    <a:pt x="629" y="272"/>
                  </a:lnTo>
                  <a:cubicBezTo>
                    <a:pt x="644" y="278"/>
                    <a:pt x="659" y="284"/>
                    <a:pt x="673" y="292"/>
                  </a:cubicBezTo>
                  <a:cubicBezTo>
                    <a:pt x="699" y="306"/>
                    <a:pt x="717" y="331"/>
                    <a:pt x="723" y="360"/>
                  </a:cubicBezTo>
                  <a:cubicBezTo>
                    <a:pt x="728" y="388"/>
                    <a:pt x="721" y="416"/>
                    <a:pt x="703" y="438"/>
                  </a:cubicBezTo>
                  <a:cubicBezTo>
                    <a:pt x="690" y="454"/>
                    <a:pt x="671" y="466"/>
                    <a:pt x="651" y="471"/>
                  </a:cubicBezTo>
                  <a:cubicBezTo>
                    <a:pt x="646" y="473"/>
                    <a:pt x="645" y="474"/>
                    <a:pt x="645" y="478"/>
                  </a:cubicBezTo>
                  <a:cubicBezTo>
                    <a:pt x="645" y="482"/>
                    <a:pt x="645" y="489"/>
                    <a:pt x="645" y="495"/>
                  </a:cubicBezTo>
                  <a:lnTo>
                    <a:pt x="645" y="497"/>
                  </a:lnTo>
                  <a:lnTo>
                    <a:pt x="645" y="504"/>
                  </a:lnTo>
                  <a:cubicBezTo>
                    <a:pt x="646" y="515"/>
                    <a:pt x="637" y="525"/>
                    <a:pt x="625" y="524"/>
                  </a:cubicBezTo>
                  <a:lnTo>
                    <a:pt x="610" y="524"/>
                  </a:lnTo>
                  <a:lnTo>
                    <a:pt x="598" y="524"/>
                  </a:lnTo>
                  <a:cubicBezTo>
                    <a:pt x="586" y="525"/>
                    <a:pt x="576" y="515"/>
                    <a:pt x="577" y="503"/>
                  </a:cubicBezTo>
                  <a:lnTo>
                    <a:pt x="577" y="484"/>
                  </a:lnTo>
                  <a:lnTo>
                    <a:pt x="577" y="478"/>
                  </a:lnTo>
                  <a:lnTo>
                    <a:pt x="571" y="476"/>
                  </a:lnTo>
                  <a:cubicBezTo>
                    <a:pt x="553" y="474"/>
                    <a:pt x="536" y="469"/>
                    <a:pt x="519" y="462"/>
                  </a:cubicBezTo>
                  <a:lnTo>
                    <a:pt x="519" y="462"/>
                  </a:lnTo>
                  <a:cubicBezTo>
                    <a:pt x="502" y="454"/>
                    <a:pt x="499" y="447"/>
                    <a:pt x="503" y="430"/>
                  </a:cubicBezTo>
                  <a:close/>
                  <a:moveTo>
                    <a:pt x="1" y="828"/>
                  </a:moveTo>
                  <a:cubicBezTo>
                    <a:pt x="0" y="697"/>
                    <a:pt x="158" y="632"/>
                    <a:pt x="251" y="724"/>
                  </a:cubicBezTo>
                  <a:cubicBezTo>
                    <a:pt x="343" y="817"/>
                    <a:pt x="278" y="974"/>
                    <a:pt x="147" y="975"/>
                  </a:cubicBezTo>
                  <a:cubicBezTo>
                    <a:pt x="66" y="974"/>
                    <a:pt x="1" y="909"/>
                    <a:pt x="1" y="828"/>
                  </a:cubicBezTo>
                  <a:close/>
                  <a:moveTo>
                    <a:pt x="613" y="921"/>
                  </a:moveTo>
                  <a:cubicBezTo>
                    <a:pt x="744" y="921"/>
                    <a:pt x="809" y="1079"/>
                    <a:pt x="717" y="1171"/>
                  </a:cubicBezTo>
                  <a:cubicBezTo>
                    <a:pt x="624" y="1264"/>
                    <a:pt x="466" y="1198"/>
                    <a:pt x="466" y="1068"/>
                  </a:cubicBezTo>
                  <a:cubicBezTo>
                    <a:pt x="466" y="987"/>
                    <a:pt x="532" y="921"/>
                    <a:pt x="613" y="921"/>
                  </a:cubicBezTo>
                  <a:close/>
                  <a:moveTo>
                    <a:pt x="1079" y="975"/>
                  </a:moveTo>
                  <a:cubicBezTo>
                    <a:pt x="948" y="975"/>
                    <a:pt x="883" y="817"/>
                    <a:pt x="975" y="724"/>
                  </a:cubicBezTo>
                  <a:cubicBezTo>
                    <a:pt x="1068" y="632"/>
                    <a:pt x="1225" y="697"/>
                    <a:pt x="1226" y="828"/>
                  </a:cubicBezTo>
                  <a:cubicBezTo>
                    <a:pt x="1225" y="909"/>
                    <a:pt x="1160" y="974"/>
                    <a:pt x="1079" y="97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A85A74BF-124B-4470-812E-84FCD77F8160}"/>
                </a:ext>
              </a:extLst>
            </p:cNvPr>
            <p:cNvGrpSpPr/>
            <p:nvPr/>
          </p:nvGrpSpPr>
          <p:grpSpPr>
            <a:xfrm>
              <a:off x="300579" y="5202617"/>
              <a:ext cx="265618" cy="188532"/>
              <a:chOff x="300579" y="5202617"/>
              <a:chExt cx="265618" cy="188532"/>
            </a:xfrm>
          </p:grpSpPr>
          <p:sp>
            <p:nvSpPr>
              <p:cNvPr id="74" name="Freeform: Shape 73">
                <a:extLst>
                  <a:ext uri="{FF2B5EF4-FFF2-40B4-BE49-F238E27FC236}">
                    <a16:creationId xmlns:a16="http://schemas.microsoft.com/office/drawing/2014/main" id="{F16B651C-ED59-4F86-BB97-441E24458F7D}"/>
                  </a:ext>
                </a:extLst>
              </p:cNvPr>
              <p:cNvSpPr>
                <a:spLocks/>
              </p:cNvSpPr>
              <p:nvPr/>
            </p:nvSpPr>
            <p:spPr bwMode="auto">
              <a:xfrm>
                <a:off x="422862" y="5202617"/>
                <a:ext cx="143335" cy="171196"/>
              </a:xfrm>
              <a:custGeom>
                <a:avLst/>
                <a:gdLst>
                  <a:gd name="connsiteX0" fmla="*/ 143335 w 143335"/>
                  <a:gd name="connsiteY0" fmla="*/ 133737 h 171196"/>
                  <a:gd name="connsiteX1" fmla="*/ 143335 w 143335"/>
                  <a:gd name="connsiteY1" fmla="*/ 156480 h 171196"/>
                  <a:gd name="connsiteX2" fmla="*/ 93377 w 143335"/>
                  <a:gd name="connsiteY2" fmla="*/ 171196 h 171196"/>
                  <a:gd name="connsiteX3" fmla="*/ 81110 w 143335"/>
                  <a:gd name="connsiteY3" fmla="*/ 170527 h 171196"/>
                  <a:gd name="connsiteX4" fmla="*/ 81110 w 143335"/>
                  <a:gd name="connsiteY4" fmla="*/ 143771 h 171196"/>
                  <a:gd name="connsiteX5" fmla="*/ 93377 w 143335"/>
                  <a:gd name="connsiteY5" fmla="*/ 144440 h 171196"/>
                  <a:gd name="connsiteX6" fmla="*/ 143335 w 143335"/>
                  <a:gd name="connsiteY6" fmla="*/ 133737 h 171196"/>
                  <a:gd name="connsiteX7" fmla="*/ 72441 w 143335"/>
                  <a:gd name="connsiteY7" fmla="*/ 115162 h 171196"/>
                  <a:gd name="connsiteX8" fmla="*/ 72441 w 143335"/>
                  <a:gd name="connsiteY8" fmla="*/ 137957 h 171196"/>
                  <a:gd name="connsiteX9" fmla="*/ 22505 w 143335"/>
                  <a:gd name="connsiteY9" fmla="*/ 152930 h 171196"/>
                  <a:gd name="connsiteX10" fmla="*/ 5263 w 143335"/>
                  <a:gd name="connsiteY10" fmla="*/ 151589 h 171196"/>
                  <a:gd name="connsiteX11" fmla="*/ 10189 w 143335"/>
                  <a:gd name="connsiteY11" fmla="*/ 126336 h 171196"/>
                  <a:gd name="connsiteX12" fmla="*/ 10189 w 143335"/>
                  <a:gd name="connsiteY12" fmla="*/ 125442 h 171196"/>
                  <a:gd name="connsiteX13" fmla="*/ 22505 w 143335"/>
                  <a:gd name="connsiteY13" fmla="*/ 125666 h 171196"/>
                  <a:gd name="connsiteX14" fmla="*/ 72441 w 143335"/>
                  <a:gd name="connsiteY14" fmla="*/ 115162 h 171196"/>
                  <a:gd name="connsiteX15" fmla="*/ 143335 w 143335"/>
                  <a:gd name="connsiteY15" fmla="*/ 98445 h 171196"/>
                  <a:gd name="connsiteX16" fmla="*/ 143335 w 143335"/>
                  <a:gd name="connsiteY16" fmla="*/ 121100 h 171196"/>
                  <a:gd name="connsiteX17" fmla="*/ 93377 w 143335"/>
                  <a:gd name="connsiteY17" fmla="*/ 135904 h 171196"/>
                  <a:gd name="connsiteX18" fmla="*/ 81110 w 143335"/>
                  <a:gd name="connsiteY18" fmla="*/ 135456 h 171196"/>
                  <a:gd name="connsiteX19" fmla="*/ 81110 w 143335"/>
                  <a:gd name="connsiteY19" fmla="*/ 108539 h 171196"/>
                  <a:gd name="connsiteX20" fmla="*/ 93377 w 143335"/>
                  <a:gd name="connsiteY20" fmla="*/ 108988 h 171196"/>
                  <a:gd name="connsiteX21" fmla="*/ 143335 w 143335"/>
                  <a:gd name="connsiteY21" fmla="*/ 98445 h 171196"/>
                  <a:gd name="connsiteX22" fmla="*/ 22428 w 143335"/>
                  <a:gd name="connsiteY22" fmla="*/ 88229 h 171196"/>
                  <a:gd name="connsiteX23" fmla="*/ 72441 w 143335"/>
                  <a:gd name="connsiteY23" fmla="*/ 102822 h 171196"/>
                  <a:gd name="connsiteX24" fmla="*/ 22428 w 143335"/>
                  <a:gd name="connsiteY24" fmla="*/ 117639 h 171196"/>
                  <a:gd name="connsiteX25" fmla="*/ 9420 w 143335"/>
                  <a:gd name="connsiteY25" fmla="*/ 116966 h 171196"/>
                  <a:gd name="connsiteX26" fmla="*/ 0 w 143335"/>
                  <a:gd name="connsiteY26" fmla="*/ 89801 h 171196"/>
                  <a:gd name="connsiteX27" fmla="*/ 22428 w 143335"/>
                  <a:gd name="connsiteY27" fmla="*/ 88229 h 171196"/>
                  <a:gd name="connsiteX28" fmla="*/ 43032 w 143335"/>
                  <a:gd name="connsiteY28" fmla="*/ 62844 h 171196"/>
                  <a:gd name="connsiteX29" fmla="*/ 93295 w 143335"/>
                  <a:gd name="connsiteY29" fmla="*/ 73635 h 171196"/>
                  <a:gd name="connsiteX30" fmla="*/ 143335 w 143335"/>
                  <a:gd name="connsiteY30" fmla="*/ 62844 h 171196"/>
                  <a:gd name="connsiteX31" fmla="*/ 143335 w 143335"/>
                  <a:gd name="connsiteY31" fmla="*/ 85550 h 171196"/>
                  <a:gd name="connsiteX32" fmla="*/ 93295 w 143335"/>
                  <a:gd name="connsiteY32" fmla="*/ 100612 h 171196"/>
                  <a:gd name="connsiteX33" fmla="*/ 80785 w 143335"/>
                  <a:gd name="connsiteY33" fmla="*/ 99938 h 171196"/>
                  <a:gd name="connsiteX34" fmla="*/ 43032 w 143335"/>
                  <a:gd name="connsiteY34" fmla="*/ 81053 h 171196"/>
                  <a:gd name="connsiteX35" fmla="*/ 43032 w 143335"/>
                  <a:gd name="connsiteY35" fmla="*/ 27243 h 171196"/>
                  <a:gd name="connsiteX36" fmla="*/ 93295 w 143335"/>
                  <a:gd name="connsiteY36" fmla="*/ 38034 h 171196"/>
                  <a:gd name="connsiteX37" fmla="*/ 143335 w 143335"/>
                  <a:gd name="connsiteY37" fmla="*/ 27243 h 171196"/>
                  <a:gd name="connsiteX38" fmla="*/ 143335 w 143335"/>
                  <a:gd name="connsiteY38" fmla="*/ 50173 h 171196"/>
                  <a:gd name="connsiteX39" fmla="*/ 93295 w 143335"/>
                  <a:gd name="connsiteY39" fmla="*/ 65011 h 171196"/>
                  <a:gd name="connsiteX40" fmla="*/ 43032 w 143335"/>
                  <a:gd name="connsiteY40" fmla="*/ 50173 h 171196"/>
                  <a:gd name="connsiteX41" fmla="*/ 93295 w 143335"/>
                  <a:gd name="connsiteY41" fmla="*/ 0 h 171196"/>
                  <a:gd name="connsiteX42" fmla="*/ 143335 w 143335"/>
                  <a:gd name="connsiteY42" fmla="*/ 14859 h 171196"/>
                  <a:gd name="connsiteX43" fmla="*/ 93295 w 143335"/>
                  <a:gd name="connsiteY43" fmla="*/ 29719 h 171196"/>
                  <a:gd name="connsiteX44" fmla="*/ 43032 w 143335"/>
                  <a:gd name="connsiteY44" fmla="*/ 14859 h 171196"/>
                  <a:gd name="connsiteX45" fmla="*/ 93295 w 143335"/>
                  <a:gd name="connsiteY45" fmla="*/ 0 h 17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3335" h="171196">
                    <a:moveTo>
                      <a:pt x="143335" y="133737"/>
                    </a:moveTo>
                    <a:lnTo>
                      <a:pt x="143335" y="156480"/>
                    </a:lnTo>
                    <a:cubicBezTo>
                      <a:pt x="143335" y="162500"/>
                      <a:pt x="123709" y="171196"/>
                      <a:pt x="93377" y="171196"/>
                    </a:cubicBezTo>
                    <a:cubicBezTo>
                      <a:pt x="88916" y="171196"/>
                      <a:pt x="85125" y="170750"/>
                      <a:pt x="81110" y="170527"/>
                    </a:cubicBezTo>
                    <a:lnTo>
                      <a:pt x="81110" y="143771"/>
                    </a:lnTo>
                    <a:cubicBezTo>
                      <a:pt x="84902" y="144440"/>
                      <a:pt x="89139" y="144440"/>
                      <a:pt x="93377" y="144440"/>
                    </a:cubicBezTo>
                    <a:cubicBezTo>
                      <a:pt x="112557" y="144440"/>
                      <a:pt x="132407" y="140872"/>
                      <a:pt x="143335" y="133737"/>
                    </a:cubicBezTo>
                    <a:close/>
                    <a:moveTo>
                      <a:pt x="72441" y="115162"/>
                    </a:moveTo>
                    <a:lnTo>
                      <a:pt x="72441" y="137957"/>
                    </a:lnTo>
                    <a:cubicBezTo>
                      <a:pt x="72441" y="144215"/>
                      <a:pt x="52959" y="152930"/>
                      <a:pt x="22505" y="152930"/>
                    </a:cubicBezTo>
                    <a:cubicBezTo>
                      <a:pt x="16235" y="152930"/>
                      <a:pt x="10637" y="152483"/>
                      <a:pt x="5263" y="151589"/>
                    </a:cubicBezTo>
                    <a:cubicBezTo>
                      <a:pt x="8398" y="143991"/>
                      <a:pt x="10189" y="135275"/>
                      <a:pt x="10189" y="126336"/>
                    </a:cubicBezTo>
                    <a:lnTo>
                      <a:pt x="10189" y="125442"/>
                    </a:lnTo>
                    <a:cubicBezTo>
                      <a:pt x="14220" y="126113"/>
                      <a:pt x="18251" y="126113"/>
                      <a:pt x="22505" y="125666"/>
                    </a:cubicBezTo>
                    <a:cubicBezTo>
                      <a:pt x="41763" y="125666"/>
                      <a:pt x="61469" y="122090"/>
                      <a:pt x="72441" y="115162"/>
                    </a:cubicBezTo>
                    <a:close/>
                    <a:moveTo>
                      <a:pt x="143335" y="98445"/>
                    </a:moveTo>
                    <a:lnTo>
                      <a:pt x="143335" y="121100"/>
                    </a:lnTo>
                    <a:cubicBezTo>
                      <a:pt x="143335" y="127381"/>
                      <a:pt x="123709" y="135904"/>
                      <a:pt x="93377" y="135904"/>
                    </a:cubicBezTo>
                    <a:cubicBezTo>
                      <a:pt x="88916" y="135904"/>
                      <a:pt x="85125" y="135680"/>
                      <a:pt x="81110" y="135456"/>
                    </a:cubicBezTo>
                    <a:lnTo>
                      <a:pt x="81110" y="108539"/>
                    </a:lnTo>
                    <a:cubicBezTo>
                      <a:pt x="84902" y="108763"/>
                      <a:pt x="89139" y="108763"/>
                      <a:pt x="93377" y="108988"/>
                    </a:cubicBezTo>
                    <a:cubicBezTo>
                      <a:pt x="112557" y="108988"/>
                      <a:pt x="132407" y="105399"/>
                      <a:pt x="143335" y="98445"/>
                    </a:cubicBezTo>
                    <a:close/>
                    <a:moveTo>
                      <a:pt x="22428" y="88229"/>
                    </a:moveTo>
                    <a:cubicBezTo>
                      <a:pt x="53153" y="88229"/>
                      <a:pt x="72441" y="96536"/>
                      <a:pt x="72441" y="102822"/>
                    </a:cubicBezTo>
                    <a:cubicBezTo>
                      <a:pt x="72441" y="108884"/>
                      <a:pt x="52929" y="117639"/>
                      <a:pt x="22428" y="117639"/>
                    </a:cubicBezTo>
                    <a:cubicBezTo>
                      <a:pt x="17942" y="117639"/>
                      <a:pt x="13457" y="117415"/>
                      <a:pt x="9420" y="116966"/>
                    </a:cubicBezTo>
                    <a:cubicBezTo>
                      <a:pt x="8298" y="107312"/>
                      <a:pt x="4934" y="97883"/>
                      <a:pt x="0" y="89801"/>
                    </a:cubicBezTo>
                    <a:cubicBezTo>
                      <a:pt x="6280" y="88678"/>
                      <a:pt x="13905" y="88229"/>
                      <a:pt x="22428" y="88229"/>
                    </a:cubicBezTo>
                    <a:close/>
                    <a:moveTo>
                      <a:pt x="43032" y="62844"/>
                    </a:moveTo>
                    <a:cubicBezTo>
                      <a:pt x="53978" y="69813"/>
                      <a:pt x="73413" y="73635"/>
                      <a:pt x="93295" y="73635"/>
                    </a:cubicBezTo>
                    <a:cubicBezTo>
                      <a:pt x="112507" y="73635"/>
                      <a:pt x="132389" y="69813"/>
                      <a:pt x="143335" y="62844"/>
                    </a:cubicBezTo>
                    <a:lnTo>
                      <a:pt x="143335" y="85550"/>
                    </a:lnTo>
                    <a:cubicBezTo>
                      <a:pt x="143335" y="91845"/>
                      <a:pt x="123677" y="100612"/>
                      <a:pt x="93295" y="100612"/>
                    </a:cubicBezTo>
                    <a:cubicBezTo>
                      <a:pt x="88827" y="100612"/>
                      <a:pt x="84583" y="100163"/>
                      <a:pt x="80785" y="99938"/>
                    </a:cubicBezTo>
                    <a:cubicBezTo>
                      <a:pt x="77881" y="90046"/>
                      <a:pt x="62020" y="83751"/>
                      <a:pt x="43032" y="81053"/>
                    </a:cubicBezTo>
                    <a:close/>
                    <a:moveTo>
                      <a:pt x="43032" y="27243"/>
                    </a:moveTo>
                    <a:cubicBezTo>
                      <a:pt x="53978" y="34437"/>
                      <a:pt x="73413" y="38034"/>
                      <a:pt x="93295" y="38034"/>
                    </a:cubicBezTo>
                    <a:cubicBezTo>
                      <a:pt x="112507" y="38034"/>
                      <a:pt x="132389" y="34437"/>
                      <a:pt x="143335" y="27243"/>
                    </a:cubicBezTo>
                    <a:lnTo>
                      <a:pt x="143335" y="50173"/>
                    </a:lnTo>
                    <a:cubicBezTo>
                      <a:pt x="143335" y="56243"/>
                      <a:pt x="123677" y="65011"/>
                      <a:pt x="93295" y="65011"/>
                    </a:cubicBezTo>
                    <a:cubicBezTo>
                      <a:pt x="62467" y="65011"/>
                      <a:pt x="43032" y="56243"/>
                      <a:pt x="43032" y="50173"/>
                    </a:cubicBezTo>
                    <a:close/>
                    <a:moveTo>
                      <a:pt x="93295" y="0"/>
                    </a:moveTo>
                    <a:cubicBezTo>
                      <a:pt x="123677" y="0"/>
                      <a:pt x="143335" y="8555"/>
                      <a:pt x="143335" y="14859"/>
                    </a:cubicBezTo>
                    <a:cubicBezTo>
                      <a:pt x="143335" y="20938"/>
                      <a:pt x="123677" y="29719"/>
                      <a:pt x="93295" y="29719"/>
                    </a:cubicBezTo>
                    <a:cubicBezTo>
                      <a:pt x="62467" y="29719"/>
                      <a:pt x="43032" y="20938"/>
                      <a:pt x="43032" y="14859"/>
                    </a:cubicBezTo>
                    <a:cubicBezTo>
                      <a:pt x="43032" y="8555"/>
                      <a:pt x="62467" y="0"/>
                      <a:pt x="9329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13">
                <a:extLst>
                  <a:ext uri="{FF2B5EF4-FFF2-40B4-BE49-F238E27FC236}">
                    <a16:creationId xmlns:a16="http://schemas.microsoft.com/office/drawing/2014/main" id="{67096060-C246-43F0-BC21-924D7EC57918}"/>
                  </a:ext>
                </a:extLst>
              </p:cNvPr>
              <p:cNvSpPr>
                <a:spLocks noEditPoints="1"/>
              </p:cNvSpPr>
              <p:nvPr/>
            </p:nvSpPr>
            <p:spPr bwMode="auto">
              <a:xfrm>
                <a:off x="300579" y="5267009"/>
                <a:ext cx="124141" cy="124140"/>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71" name="TextBox 70">
            <a:extLst>
              <a:ext uri="{FF2B5EF4-FFF2-40B4-BE49-F238E27FC236}">
                <a16:creationId xmlns:a16="http://schemas.microsoft.com/office/drawing/2014/main" id="{D6ADEF67-8233-4EAA-BA01-2D910A78F430}"/>
              </a:ext>
            </a:extLst>
          </p:cNvPr>
          <p:cNvSpPr txBox="1"/>
          <p:nvPr/>
        </p:nvSpPr>
        <p:spPr>
          <a:xfrm>
            <a:off x="222250" y="5880100"/>
            <a:ext cx="8724900" cy="246221"/>
          </a:xfrm>
          <a:prstGeom prst="rect">
            <a:avLst/>
          </a:prstGeom>
          <a:noFill/>
        </p:spPr>
        <p:txBody>
          <a:bodyPr wrap="square">
            <a:sp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Highlight – In initial years, firm is financed by considerable amount of debt. The firm has aggressive capital structure as it is heavily funded by debt. </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sym typeface="Calibri"/>
            </a:endParaRPr>
          </a:p>
        </p:txBody>
      </p:sp>
      <p:sp>
        <p:nvSpPr>
          <p:cNvPr id="38" name="Rectangle 37">
            <a:extLst>
              <a:ext uri="{FF2B5EF4-FFF2-40B4-BE49-F238E27FC236}">
                <a16:creationId xmlns:a16="http://schemas.microsoft.com/office/drawing/2014/main" id="{04DC6E39-3796-40EC-A550-3B42F9FE606A}"/>
              </a:ext>
            </a:extLst>
          </p:cNvPr>
          <p:cNvSpPr/>
          <p:nvPr/>
        </p:nvSpPr>
        <p:spPr>
          <a:xfrm>
            <a:off x="5558778" y="1956909"/>
            <a:ext cx="2299347" cy="307777"/>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sz="1800" b="1" i="0" u="none" strike="noStrike" kern="1200" baseline="0">
                <a:solidFill>
                  <a:prstClr val="black">
                    <a:lumMod val="75000"/>
                    <a:lumOff val="25000"/>
                  </a:prstClr>
                </a:solidFill>
                <a:latin typeface="+mn-lt"/>
                <a:ea typeface="+mn-ea"/>
                <a:cs typeface="+mn-cs"/>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Share of Funding Sources </a:t>
            </a:r>
            <a:endPar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nvGrpSpPr>
          <p:cNvPr id="23" name="Group 22">
            <a:extLst>
              <a:ext uri="{FF2B5EF4-FFF2-40B4-BE49-F238E27FC236}">
                <a16:creationId xmlns:a16="http://schemas.microsoft.com/office/drawing/2014/main" id="{A09B768A-35D5-4977-949D-74C72001028B}"/>
              </a:ext>
            </a:extLst>
          </p:cNvPr>
          <p:cNvGrpSpPr/>
          <p:nvPr/>
        </p:nvGrpSpPr>
        <p:grpSpPr>
          <a:xfrm>
            <a:off x="4681569" y="1831975"/>
            <a:ext cx="4212548" cy="3717925"/>
            <a:chOff x="4681569" y="1831975"/>
            <a:chExt cx="4212548" cy="3717925"/>
          </a:xfrm>
        </p:grpSpPr>
        <p:sp>
          <p:nvSpPr>
            <p:cNvPr id="2" name="Freeform: Shape 1">
              <a:extLst>
                <a:ext uri="{FF2B5EF4-FFF2-40B4-BE49-F238E27FC236}">
                  <a16:creationId xmlns:a16="http://schemas.microsoft.com/office/drawing/2014/main" id="{876FDC9A-13B9-40FA-8908-FEA476032E0D}"/>
                </a:ext>
              </a:extLst>
            </p:cNvPr>
            <p:cNvSpPr/>
            <p:nvPr/>
          </p:nvSpPr>
          <p:spPr>
            <a:xfrm>
              <a:off x="4688057" y="1831975"/>
              <a:ext cx="4199573" cy="3717925"/>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4AD354E7-EB1C-4707-A8F4-DE028686BB0C}"/>
                </a:ext>
              </a:extLst>
            </p:cNvPr>
            <p:cNvGrpSpPr/>
            <p:nvPr/>
          </p:nvGrpSpPr>
          <p:grpSpPr>
            <a:xfrm>
              <a:off x="4681569" y="2624137"/>
              <a:ext cx="4212548" cy="2854326"/>
              <a:chOff x="4666955" y="3048000"/>
              <a:chExt cx="4212548" cy="2854326"/>
            </a:xfrm>
          </p:grpSpPr>
          <p:grpSp>
            <p:nvGrpSpPr>
              <p:cNvPr id="22" name="Group 21">
                <a:extLst>
                  <a:ext uri="{FF2B5EF4-FFF2-40B4-BE49-F238E27FC236}">
                    <a16:creationId xmlns:a16="http://schemas.microsoft.com/office/drawing/2014/main" id="{BF996132-61E8-4949-A431-C8C498A7B762}"/>
                  </a:ext>
                </a:extLst>
              </p:cNvPr>
              <p:cNvGrpSpPr/>
              <p:nvPr/>
            </p:nvGrpSpPr>
            <p:grpSpPr>
              <a:xfrm>
                <a:off x="4666955" y="3048000"/>
                <a:ext cx="4212548" cy="1746886"/>
                <a:chOff x="4666955" y="3048000"/>
                <a:chExt cx="4212548" cy="1746886"/>
              </a:xfrm>
            </p:grpSpPr>
            <p:grpSp>
              <p:nvGrpSpPr>
                <p:cNvPr id="11" name="Group 10">
                  <a:extLst>
                    <a:ext uri="{FF2B5EF4-FFF2-40B4-BE49-F238E27FC236}">
                      <a16:creationId xmlns:a16="http://schemas.microsoft.com/office/drawing/2014/main" id="{6F61E8E9-5683-4096-94C5-35B8B78BFA9B}"/>
                    </a:ext>
                  </a:extLst>
                </p:cNvPr>
                <p:cNvGrpSpPr/>
                <p:nvPr/>
              </p:nvGrpSpPr>
              <p:grpSpPr>
                <a:xfrm>
                  <a:off x="4666955" y="3637773"/>
                  <a:ext cx="1092385" cy="450368"/>
                  <a:chOff x="4666955" y="3637773"/>
                  <a:chExt cx="1092385" cy="450368"/>
                </a:xfrm>
              </p:grpSpPr>
              <p:grpSp>
                <p:nvGrpSpPr>
                  <p:cNvPr id="10" name="Group 9">
                    <a:extLst>
                      <a:ext uri="{FF2B5EF4-FFF2-40B4-BE49-F238E27FC236}">
                        <a16:creationId xmlns:a16="http://schemas.microsoft.com/office/drawing/2014/main" id="{ABE13FBF-0F6D-433F-A23B-67BE9E686DA2}"/>
                      </a:ext>
                    </a:extLst>
                  </p:cNvPr>
                  <p:cNvGrpSpPr/>
                  <p:nvPr/>
                </p:nvGrpSpPr>
                <p:grpSpPr>
                  <a:xfrm>
                    <a:off x="4743155" y="4059734"/>
                    <a:ext cx="1016185" cy="28407"/>
                    <a:chOff x="4743155" y="4059734"/>
                    <a:chExt cx="1016185" cy="28407"/>
                  </a:xfrm>
                </p:grpSpPr>
                <p:cxnSp>
                  <p:nvCxnSpPr>
                    <p:cNvPr id="56" name="Straight Connector 55">
                      <a:extLst>
                        <a:ext uri="{FF2B5EF4-FFF2-40B4-BE49-F238E27FC236}">
                          <a16:creationId xmlns:a16="http://schemas.microsoft.com/office/drawing/2014/main" id="{09C3093B-B2B5-4F65-A702-4F2DDF782148}"/>
                        </a:ext>
                      </a:extLst>
                    </p:cNvPr>
                    <p:cNvCxnSpPr/>
                    <p:nvPr/>
                  </p:nvCxnSpPr>
                  <p:spPr>
                    <a:xfrm flipH="1">
                      <a:off x="4872796" y="4073937"/>
                      <a:ext cx="886544" cy="0"/>
                    </a:xfrm>
                    <a:prstGeom prst="line">
                      <a:avLst/>
                    </a:prstGeom>
                    <a:noFill/>
                    <a:ln w="6350" cap="flat" cmpd="sng" algn="ctr">
                      <a:solidFill>
                        <a:srgbClr val="C3C3C3"/>
                      </a:solidFill>
                      <a:prstDash val="solid"/>
                      <a:miter lim="800000"/>
                    </a:ln>
                    <a:effectLst/>
                  </p:spPr>
                </p:cxnSp>
                <p:sp>
                  <p:nvSpPr>
                    <p:cNvPr id="58" name="Rectangle 57">
                      <a:extLst>
                        <a:ext uri="{FF2B5EF4-FFF2-40B4-BE49-F238E27FC236}">
                          <a16:creationId xmlns:a16="http://schemas.microsoft.com/office/drawing/2014/main" id="{679976DB-D419-4646-A023-65CFAC0B9350}"/>
                        </a:ext>
                      </a:extLst>
                    </p:cNvPr>
                    <p:cNvSpPr/>
                    <p:nvPr/>
                  </p:nvSpPr>
                  <p:spPr>
                    <a:xfrm flipH="1">
                      <a:off x="4743155" y="4059734"/>
                      <a:ext cx="525119" cy="28407"/>
                    </a:xfrm>
                    <a:prstGeom prst="rect">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44" name="Rectangle 43">
                    <a:extLst>
                      <a:ext uri="{FF2B5EF4-FFF2-40B4-BE49-F238E27FC236}">
                        <a16:creationId xmlns:a16="http://schemas.microsoft.com/office/drawing/2014/main" id="{17AEC0D1-A123-47D1-A01F-5116BEAB016E}"/>
                      </a:ext>
                    </a:extLst>
                  </p:cNvPr>
                  <p:cNvSpPr/>
                  <p:nvPr/>
                </p:nvSpPr>
                <p:spPr>
                  <a:xfrm flipH="1">
                    <a:off x="4666955" y="3637773"/>
                    <a:ext cx="889361" cy="430887"/>
                  </a:xfrm>
                  <a:prstGeom prst="rect">
                    <a:avLst/>
                  </a:prstGeom>
                </p:spPr>
                <p:txBody>
                  <a:bodyPr wrap="square">
                    <a:sp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Preferred Stock</a:t>
                    </a:r>
                    <a:endParaRPr kumimoji="0" lang="en-IN"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p:txBody>
              </p:sp>
            </p:grpSp>
            <p:grpSp>
              <p:nvGrpSpPr>
                <p:cNvPr id="16" name="Group 15">
                  <a:extLst>
                    <a:ext uri="{FF2B5EF4-FFF2-40B4-BE49-F238E27FC236}">
                      <a16:creationId xmlns:a16="http://schemas.microsoft.com/office/drawing/2014/main" id="{6FA33038-9717-4B2C-8B3C-4080B57E931B}"/>
                    </a:ext>
                  </a:extLst>
                </p:cNvPr>
                <p:cNvGrpSpPr/>
                <p:nvPr/>
              </p:nvGrpSpPr>
              <p:grpSpPr>
                <a:xfrm>
                  <a:off x="7833660" y="4044156"/>
                  <a:ext cx="1045843" cy="291388"/>
                  <a:chOff x="7833660" y="4044156"/>
                  <a:chExt cx="1045843" cy="291388"/>
                </a:xfrm>
              </p:grpSpPr>
              <p:grpSp>
                <p:nvGrpSpPr>
                  <p:cNvPr id="15" name="Group 14">
                    <a:extLst>
                      <a:ext uri="{FF2B5EF4-FFF2-40B4-BE49-F238E27FC236}">
                        <a16:creationId xmlns:a16="http://schemas.microsoft.com/office/drawing/2014/main" id="{257A3F50-D56D-4402-8E83-2946A88E9363}"/>
                      </a:ext>
                    </a:extLst>
                  </p:cNvPr>
                  <p:cNvGrpSpPr/>
                  <p:nvPr/>
                </p:nvGrpSpPr>
                <p:grpSpPr>
                  <a:xfrm>
                    <a:off x="7833660" y="4307137"/>
                    <a:ext cx="1016186" cy="28407"/>
                    <a:chOff x="7833660" y="4307137"/>
                    <a:chExt cx="1016186" cy="28407"/>
                  </a:xfrm>
                </p:grpSpPr>
                <p:cxnSp>
                  <p:nvCxnSpPr>
                    <p:cNvPr id="59" name="Straight Connector 58">
                      <a:extLst>
                        <a:ext uri="{FF2B5EF4-FFF2-40B4-BE49-F238E27FC236}">
                          <a16:creationId xmlns:a16="http://schemas.microsoft.com/office/drawing/2014/main" id="{2AAF29B9-4F89-489C-BDED-0F4A78781AFC}"/>
                        </a:ext>
                      </a:extLst>
                    </p:cNvPr>
                    <p:cNvCxnSpPr/>
                    <p:nvPr/>
                  </p:nvCxnSpPr>
                  <p:spPr>
                    <a:xfrm>
                      <a:off x="7833660" y="4321340"/>
                      <a:ext cx="886544" cy="0"/>
                    </a:xfrm>
                    <a:prstGeom prst="line">
                      <a:avLst/>
                    </a:prstGeom>
                    <a:noFill/>
                    <a:ln w="6350" cap="flat" cmpd="sng" algn="ctr">
                      <a:solidFill>
                        <a:srgbClr val="C3C3C3"/>
                      </a:solidFill>
                      <a:prstDash val="solid"/>
                      <a:miter lim="800000"/>
                    </a:ln>
                    <a:effectLst/>
                  </p:spPr>
                </p:cxnSp>
                <p:sp>
                  <p:nvSpPr>
                    <p:cNvPr id="61" name="Rectangle 60">
                      <a:extLst>
                        <a:ext uri="{FF2B5EF4-FFF2-40B4-BE49-F238E27FC236}">
                          <a16:creationId xmlns:a16="http://schemas.microsoft.com/office/drawing/2014/main" id="{945F8D2A-6A95-4F41-9FEB-E79ED9F10CF7}"/>
                        </a:ext>
                      </a:extLst>
                    </p:cNvPr>
                    <p:cNvSpPr/>
                    <p:nvPr/>
                  </p:nvSpPr>
                  <p:spPr>
                    <a:xfrm>
                      <a:off x="8324727" y="4307137"/>
                      <a:ext cx="525119" cy="28407"/>
                    </a:xfrm>
                    <a:prstGeom prst="rect">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sp>
                <p:nvSpPr>
                  <p:cNvPr id="49" name="Rectangle 48">
                    <a:extLst>
                      <a:ext uri="{FF2B5EF4-FFF2-40B4-BE49-F238E27FC236}">
                        <a16:creationId xmlns:a16="http://schemas.microsoft.com/office/drawing/2014/main" id="{417727DC-81C0-457E-A53B-C2A9343A30AA}"/>
                      </a:ext>
                    </a:extLst>
                  </p:cNvPr>
                  <p:cNvSpPr/>
                  <p:nvPr/>
                </p:nvSpPr>
                <p:spPr>
                  <a:xfrm>
                    <a:off x="8258859" y="4044156"/>
                    <a:ext cx="620644" cy="261610"/>
                  </a:xfrm>
                  <a:prstGeom prst="rect">
                    <a:avLst/>
                  </a:prstGeom>
                </p:spPr>
                <p:txBody>
                  <a:bodyPr wrap="square" anchor="ctr">
                    <a:spAutoFit/>
                  </a:bodyPr>
                  <a:lstStyle/>
                  <a:p>
                    <a:pPr marL="0" marR="0" lvl="0" indent="0" algn="r" defTabSz="685800" rtl="0" eaLnBrk="1" fontAlgn="auto" latinLnBrk="0" hangingPunct="0">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Debt</a:t>
                    </a:r>
                    <a:endParaRPr kumimoji="0" lang="en-IN"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p:txBody>
              </p:sp>
            </p:grpSp>
            <p:grpSp>
              <p:nvGrpSpPr>
                <p:cNvPr id="9" name="Group 8">
                  <a:extLst>
                    <a:ext uri="{FF2B5EF4-FFF2-40B4-BE49-F238E27FC236}">
                      <a16:creationId xmlns:a16="http://schemas.microsoft.com/office/drawing/2014/main" id="{999E9EDD-93CE-4CED-B40C-E32362A9FBBE}"/>
                    </a:ext>
                  </a:extLst>
                </p:cNvPr>
                <p:cNvGrpSpPr/>
                <p:nvPr/>
              </p:nvGrpSpPr>
              <p:grpSpPr>
                <a:xfrm>
                  <a:off x="4672670" y="4333517"/>
                  <a:ext cx="1086670" cy="461369"/>
                  <a:chOff x="4672670" y="4333517"/>
                  <a:chExt cx="1086670" cy="461369"/>
                </a:xfrm>
              </p:grpSpPr>
              <p:grpSp>
                <p:nvGrpSpPr>
                  <p:cNvPr id="6" name="Group 5">
                    <a:extLst>
                      <a:ext uri="{FF2B5EF4-FFF2-40B4-BE49-F238E27FC236}">
                        <a16:creationId xmlns:a16="http://schemas.microsoft.com/office/drawing/2014/main" id="{039DDDE8-EA11-4FCF-BEDA-E59CFD3DC7AC}"/>
                      </a:ext>
                    </a:extLst>
                  </p:cNvPr>
                  <p:cNvGrpSpPr/>
                  <p:nvPr/>
                </p:nvGrpSpPr>
                <p:grpSpPr>
                  <a:xfrm>
                    <a:off x="4743155" y="4766479"/>
                    <a:ext cx="1016185" cy="28407"/>
                    <a:chOff x="4743155" y="4766479"/>
                    <a:chExt cx="1016185" cy="28407"/>
                  </a:xfrm>
                </p:grpSpPr>
                <p:cxnSp>
                  <p:nvCxnSpPr>
                    <p:cNvPr id="53" name="Straight Connector 52">
                      <a:extLst>
                        <a:ext uri="{FF2B5EF4-FFF2-40B4-BE49-F238E27FC236}">
                          <a16:creationId xmlns:a16="http://schemas.microsoft.com/office/drawing/2014/main" id="{7FEF0616-2F00-4858-B084-3EB84E755C6E}"/>
                        </a:ext>
                      </a:extLst>
                    </p:cNvPr>
                    <p:cNvCxnSpPr/>
                    <p:nvPr/>
                  </p:nvCxnSpPr>
                  <p:spPr>
                    <a:xfrm flipH="1">
                      <a:off x="4872796" y="4780682"/>
                      <a:ext cx="886544" cy="0"/>
                    </a:xfrm>
                    <a:prstGeom prst="line">
                      <a:avLst/>
                    </a:prstGeom>
                    <a:noFill/>
                    <a:ln w="6350" cap="flat" cmpd="sng" algn="ctr">
                      <a:solidFill>
                        <a:srgbClr val="C3C3C3"/>
                      </a:solidFill>
                      <a:prstDash val="solid"/>
                      <a:miter lim="800000"/>
                    </a:ln>
                    <a:effectLst/>
                  </p:spPr>
                </p:cxnSp>
                <p:sp>
                  <p:nvSpPr>
                    <p:cNvPr id="55" name="Rectangle 54">
                      <a:extLst>
                        <a:ext uri="{FF2B5EF4-FFF2-40B4-BE49-F238E27FC236}">
                          <a16:creationId xmlns:a16="http://schemas.microsoft.com/office/drawing/2014/main" id="{EB73C418-A7A0-4C41-997F-4C2D8D96008E}"/>
                        </a:ext>
                      </a:extLst>
                    </p:cNvPr>
                    <p:cNvSpPr/>
                    <p:nvPr/>
                  </p:nvSpPr>
                  <p:spPr>
                    <a:xfrm flipH="1">
                      <a:off x="4743155" y="4766479"/>
                      <a:ext cx="525119" cy="28407"/>
                    </a:xfrm>
                    <a:prstGeom prst="rect">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sp>
                <p:nvSpPr>
                  <p:cNvPr id="7" name="Rectangle 6">
                    <a:extLst>
                      <a:ext uri="{FF2B5EF4-FFF2-40B4-BE49-F238E27FC236}">
                        <a16:creationId xmlns:a16="http://schemas.microsoft.com/office/drawing/2014/main" id="{6900F750-EBC7-4A2A-BB1C-3553AD6C087F}"/>
                      </a:ext>
                    </a:extLst>
                  </p:cNvPr>
                  <p:cNvSpPr/>
                  <p:nvPr/>
                </p:nvSpPr>
                <p:spPr>
                  <a:xfrm flipH="1">
                    <a:off x="4672670" y="4333517"/>
                    <a:ext cx="830926" cy="430887"/>
                  </a:xfrm>
                  <a:prstGeom prst="rect">
                    <a:avLst/>
                  </a:prstGeom>
                </p:spPr>
                <p:txBody>
                  <a:bodyPr wrap="square">
                    <a:sp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Equity Capital</a:t>
                    </a:r>
                    <a:endParaRPr kumimoji="0" lang="en-IN"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p:txBody>
              </p:sp>
            </p:grpSp>
            <p:grpSp>
              <p:nvGrpSpPr>
                <p:cNvPr id="17" name="Group 16">
                  <a:extLst>
                    <a:ext uri="{FF2B5EF4-FFF2-40B4-BE49-F238E27FC236}">
                      <a16:creationId xmlns:a16="http://schemas.microsoft.com/office/drawing/2014/main" id="{2483E958-10F6-49E7-84C8-480173DDF0D5}"/>
                    </a:ext>
                  </a:extLst>
                </p:cNvPr>
                <p:cNvGrpSpPr/>
                <p:nvPr/>
              </p:nvGrpSpPr>
              <p:grpSpPr>
                <a:xfrm>
                  <a:off x="4833903" y="3048000"/>
                  <a:ext cx="1579874" cy="438640"/>
                  <a:chOff x="4833903" y="3048000"/>
                  <a:chExt cx="1579874" cy="438640"/>
                </a:xfrm>
              </p:grpSpPr>
              <p:grpSp>
                <p:nvGrpSpPr>
                  <p:cNvPr id="13" name="Group 12">
                    <a:extLst>
                      <a:ext uri="{FF2B5EF4-FFF2-40B4-BE49-F238E27FC236}">
                        <a16:creationId xmlns:a16="http://schemas.microsoft.com/office/drawing/2014/main" id="{4039AE0B-1F49-4A81-8F27-35B79AA473BD}"/>
                      </a:ext>
                    </a:extLst>
                  </p:cNvPr>
                  <p:cNvGrpSpPr/>
                  <p:nvPr/>
                </p:nvGrpSpPr>
                <p:grpSpPr>
                  <a:xfrm>
                    <a:off x="4914804" y="3458233"/>
                    <a:ext cx="1498973" cy="28407"/>
                    <a:chOff x="4914804" y="3458233"/>
                    <a:chExt cx="1498973" cy="28407"/>
                  </a:xfrm>
                </p:grpSpPr>
                <p:cxnSp>
                  <p:nvCxnSpPr>
                    <p:cNvPr id="50" name="Straight Connector 49">
                      <a:extLst>
                        <a:ext uri="{FF2B5EF4-FFF2-40B4-BE49-F238E27FC236}">
                          <a16:creationId xmlns:a16="http://schemas.microsoft.com/office/drawing/2014/main" id="{829F6E78-730C-47AF-8C0E-9694BA92F02C}"/>
                        </a:ext>
                      </a:extLst>
                    </p:cNvPr>
                    <p:cNvCxnSpPr/>
                    <p:nvPr/>
                  </p:nvCxnSpPr>
                  <p:spPr>
                    <a:xfrm flipH="1">
                      <a:off x="5020816" y="3472436"/>
                      <a:ext cx="1392961" cy="0"/>
                    </a:xfrm>
                    <a:prstGeom prst="line">
                      <a:avLst/>
                    </a:prstGeom>
                    <a:noFill/>
                    <a:ln w="6350" cap="flat" cmpd="sng" algn="ctr">
                      <a:solidFill>
                        <a:srgbClr val="C3C3C3"/>
                      </a:solidFill>
                      <a:prstDash val="solid"/>
                      <a:miter lim="800000"/>
                    </a:ln>
                    <a:effectLst/>
                  </p:spPr>
                </p:cxnSp>
                <p:sp>
                  <p:nvSpPr>
                    <p:cNvPr id="52" name="Rectangle 51">
                      <a:extLst>
                        <a:ext uri="{FF2B5EF4-FFF2-40B4-BE49-F238E27FC236}">
                          <a16:creationId xmlns:a16="http://schemas.microsoft.com/office/drawing/2014/main" id="{15BEC96A-FF8B-48EE-BC8B-273508CE80C2}"/>
                        </a:ext>
                      </a:extLst>
                    </p:cNvPr>
                    <p:cNvSpPr/>
                    <p:nvPr/>
                  </p:nvSpPr>
                  <p:spPr>
                    <a:xfrm flipH="1">
                      <a:off x="4914804" y="3458233"/>
                      <a:ext cx="525119" cy="28407"/>
                    </a:xfrm>
                    <a:prstGeom prst="rect">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Rectangle 13">
                    <a:extLst>
                      <a:ext uri="{FF2B5EF4-FFF2-40B4-BE49-F238E27FC236}">
                        <a16:creationId xmlns:a16="http://schemas.microsoft.com/office/drawing/2014/main" id="{FF4FD3B8-8413-409B-8648-192D5F881185}"/>
                      </a:ext>
                    </a:extLst>
                  </p:cNvPr>
                  <p:cNvSpPr/>
                  <p:nvPr/>
                </p:nvSpPr>
                <p:spPr>
                  <a:xfrm flipH="1">
                    <a:off x="4833903" y="3048000"/>
                    <a:ext cx="906126" cy="430887"/>
                  </a:xfrm>
                  <a:prstGeom prst="rect">
                    <a:avLst/>
                  </a:prstGeom>
                </p:spPr>
                <p:txBody>
                  <a:bodyPr wrap="square">
                    <a:sp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Other Sources</a:t>
                    </a:r>
                    <a:endParaRPr kumimoji="0" lang="en-IN"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p:txBody>
              </p:sp>
            </p:grpSp>
          </p:grpSp>
          <p:grpSp>
            <p:nvGrpSpPr>
              <p:cNvPr id="21" name="Group 20">
                <a:extLst>
                  <a:ext uri="{FF2B5EF4-FFF2-40B4-BE49-F238E27FC236}">
                    <a16:creationId xmlns:a16="http://schemas.microsoft.com/office/drawing/2014/main" id="{9D1B882D-99C0-4B50-B5BF-2703A0D7F02A}"/>
                  </a:ext>
                </a:extLst>
              </p:cNvPr>
              <p:cNvGrpSpPr/>
              <p:nvPr/>
            </p:nvGrpSpPr>
            <p:grpSpPr>
              <a:xfrm>
                <a:off x="5115760" y="3048000"/>
                <a:ext cx="3348853" cy="2854326"/>
                <a:chOff x="5115760" y="3048000"/>
                <a:chExt cx="3348853" cy="2854326"/>
              </a:xfrm>
            </p:grpSpPr>
            <p:graphicFrame>
              <p:nvGraphicFramePr>
                <p:cNvPr id="39" name="Chart 38">
                  <a:extLst>
                    <a:ext uri="{FF2B5EF4-FFF2-40B4-BE49-F238E27FC236}">
                      <a16:creationId xmlns:a16="http://schemas.microsoft.com/office/drawing/2014/main" id="{BC48FB4A-E18F-4796-833D-E2F64C4462B7}"/>
                    </a:ext>
                  </a:extLst>
                </p:cNvPr>
                <p:cNvGraphicFramePr/>
                <p:nvPr>
                  <p:extLst>
                    <p:ext uri="{D42A27DB-BD31-4B8C-83A1-F6EECF244321}">
                      <p14:modId xmlns:p14="http://schemas.microsoft.com/office/powerpoint/2010/main" val="592491380"/>
                    </p:ext>
                  </p:extLst>
                </p:nvPr>
              </p:nvGraphicFramePr>
              <p:xfrm>
                <a:off x="5115760" y="3048000"/>
                <a:ext cx="3348853" cy="2854326"/>
              </p:xfrm>
              <a:graphic>
                <a:graphicData uri="http://schemas.openxmlformats.org/drawingml/2006/chart">
                  <c:chart xmlns:c="http://schemas.openxmlformats.org/drawingml/2006/chart" xmlns:r="http://schemas.openxmlformats.org/officeDocument/2006/relationships" r:id="rId2"/>
                </a:graphicData>
              </a:graphic>
            </p:graphicFrame>
            <p:grpSp>
              <p:nvGrpSpPr>
                <p:cNvPr id="19" name="Group 18">
                  <a:extLst>
                    <a:ext uri="{FF2B5EF4-FFF2-40B4-BE49-F238E27FC236}">
                      <a16:creationId xmlns:a16="http://schemas.microsoft.com/office/drawing/2014/main" id="{62CC2427-0991-4789-8076-374B32783DA4}"/>
                    </a:ext>
                  </a:extLst>
                </p:cNvPr>
                <p:cNvGrpSpPr/>
                <p:nvPr/>
              </p:nvGrpSpPr>
              <p:grpSpPr>
                <a:xfrm>
                  <a:off x="6213365" y="3898342"/>
                  <a:ext cx="1153642" cy="1153641"/>
                  <a:chOff x="6213365" y="3898342"/>
                  <a:chExt cx="1153642" cy="1153641"/>
                </a:xfrm>
              </p:grpSpPr>
              <p:sp>
                <p:nvSpPr>
                  <p:cNvPr id="40" name="Oval 39">
                    <a:extLst>
                      <a:ext uri="{FF2B5EF4-FFF2-40B4-BE49-F238E27FC236}">
                        <a16:creationId xmlns:a16="http://schemas.microsoft.com/office/drawing/2014/main" id="{EAA12171-5DFE-4DDC-B6AF-2DCC88EBAFFB}"/>
                      </a:ext>
                    </a:extLst>
                  </p:cNvPr>
                  <p:cNvSpPr/>
                  <p:nvPr/>
                </p:nvSpPr>
                <p:spPr>
                  <a:xfrm>
                    <a:off x="6213365" y="3898342"/>
                    <a:ext cx="1153642" cy="1153641"/>
                  </a:xfrm>
                  <a:prstGeom prst="ellipse">
                    <a:avLst/>
                  </a:prstGeom>
                  <a:solidFill>
                    <a:schemeClr val="bg2"/>
                  </a:solidFill>
                  <a:ln w="12700" cap="flat" cmpd="sng" algn="ctr">
                    <a:noFill/>
                    <a:prstDash val="solid"/>
                    <a:miter lim="800000"/>
                  </a:ln>
                  <a:effectLst>
                    <a:outerShdw blurRad="25400" sx="102000" sy="102000" algn="ctr" rotWithShape="0">
                      <a:prstClr val="black">
                        <a:alpha val="10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rPr>
                      <a:t>r</a:t>
                    </a:r>
                  </a:p>
                </p:txBody>
              </p:sp>
              <p:grpSp>
                <p:nvGrpSpPr>
                  <p:cNvPr id="18" name="Group 17">
                    <a:extLst>
                      <a:ext uri="{FF2B5EF4-FFF2-40B4-BE49-F238E27FC236}">
                        <a16:creationId xmlns:a16="http://schemas.microsoft.com/office/drawing/2014/main" id="{E79B7B09-8868-4034-B456-10EBA7556531}"/>
                      </a:ext>
                    </a:extLst>
                  </p:cNvPr>
                  <p:cNvGrpSpPr/>
                  <p:nvPr/>
                </p:nvGrpSpPr>
                <p:grpSpPr>
                  <a:xfrm>
                    <a:off x="6515225" y="4280457"/>
                    <a:ext cx="549922" cy="389409"/>
                    <a:chOff x="6515225" y="4280457"/>
                    <a:chExt cx="549922" cy="389409"/>
                  </a:xfrm>
                </p:grpSpPr>
                <p:sp>
                  <p:nvSpPr>
                    <p:cNvPr id="94" name="Freeform: Shape 93">
                      <a:extLst>
                        <a:ext uri="{FF2B5EF4-FFF2-40B4-BE49-F238E27FC236}">
                          <a16:creationId xmlns:a16="http://schemas.microsoft.com/office/drawing/2014/main" id="{A947FF1A-D130-48DA-834C-6344B1084E09}"/>
                        </a:ext>
                      </a:extLst>
                    </p:cNvPr>
                    <p:cNvSpPr>
                      <a:spLocks/>
                    </p:cNvSpPr>
                    <p:nvPr/>
                  </p:nvSpPr>
                  <p:spPr bwMode="auto">
                    <a:xfrm>
                      <a:off x="6732602" y="4280457"/>
                      <a:ext cx="332545" cy="389408"/>
                    </a:xfrm>
                    <a:custGeom>
                      <a:avLst/>
                      <a:gdLst>
                        <a:gd name="connsiteX0" fmla="*/ 185707 w 332545"/>
                        <a:gd name="connsiteY0" fmla="*/ 311670 h 389408"/>
                        <a:gd name="connsiteX1" fmla="*/ 185707 w 332545"/>
                        <a:gd name="connsiteY1" fmla="*/ 358868 h 389408"/>
                        <a:gd name="connsiteX2" fmla="*/ 82434 w 332545"/>
                        <a:gd name="connsiteY2" fmla="*/ 389408 h 389408"/>
                        <a:gd name="connsiteX3" fmla="*/ 0 w 332545"/>
                        <a:gd name="connsiteY3" fmla="*/ 376915 h 389408"/>
                        <a:gd name="connsiteX4" fmla="*/ 39365 w 332545"/>
                        <a:gd name="connsiteY4" fmla="*/ 331105 h 389408"/>
                        <a:gd name="connsiteX5" fmla="*/ 82434 w 332545"/>
                        <a:gd name="connsiteY5" fmla="*/ 333418 h 389408"/>
                        <a:gd name="connsiteX6" fmla="*/ 185707 w 332545"/>
                        <a:gd name="connsiteY6" fmla="*/ 311670 h 389408"/>
                        <a:gd name="connsiteX7" fmla="*/ 332545 w 332545"/>
                        <a:gd name="connsiteY7" fmla="*/ 276401 h 389408"/>
                        <a:gd name="connsiteX8" fmla="*/ 332545 w 332545"/>
                        <a:gd name="connsiteY8" fmla="*/ 323599 h 389408"/>
                        <a:gd name="connsiteX9" fmla="*/ 229101 w 332545"/>
                        <a:gd name="connsiteY9" fmla="*/ 354139 h 389408"/>
                        <a:gd name="connsiteX10" fmla="*/ 203702 w 332545"/>
                        <a:gd name="connsiteY10" fmla="*/ 352751 h 389408"/>
                        <a:gd name="connsiteX11" fmla="*/ 203702 w 332545"/>
                        <a:gd name="connsiteY11" fmla="*/ 297224 h 389408"/>
                        <a:gd name="connsiteX12" fmla="*/ 229101 w 332545"/>
                        <a:gd name="connsiteY12" fmla="*/ 298612 h 389408"/>
                        <a:gd name="connsiteX13" fmla="*/ 332545 w 332545"/>
                        <a:gd name="connsiteY13" fmla="*/ 276401 h 389408"/>
                        <a:gd name="connsiteX14" fmla="*/ 185708 w 332545"/>
                        <a:gd name="connsiteY14" fmla="*/ 238251 h 389408"/>
                        <a:gd name="connsiteX15" fmla="*/ 185708 w 332545"/>
                        <a:gd name="connsiteY15" fmla="*/ 285605 h 389408"/>
                        <a:gd name="connsiteX16" fmla="*/ 82444 w 332545"/>
                        <a:gd name="connsiteY16" fmla="*/ 316709 h 389408"/>
                        <a:gd name="connsiteX17" fmla="*/ 46788 w 332545"/>
                        <a:gd name="connsiteY17" fmla="*/ 313924 h 389408"/>
                        <a:gd name="connsiteX18" fmla="*/ 56976 w 332545"/>
                        <a:gd name="connsiteY18" fmla="*/ 261464 h 389408"/>
                        <a:gd name="connsiteX19" fmla="*/ 56976 w 332545"/>
                        <a:gd name="connsiteY19" fmla="*/ 259607 h 389408"/>
                        <a:gd name="connsiteX20" fmla="*/ 82444 w 332545"/>
                        <a:gd name="connsiteY20" fmla="*/ 260071 h 389408"/>
                        <a:gd name="connsiteX21" fmla="*/ 185708 w 332545"/>
                        <a:gd name="connsiteY21" fmla="*/ 238251 h 389408"/>
                        <a:gd name="connsiteX22" fmla="*/ 332545 w 332545"/>
                        <a:gd name="connsiteY22" fmla="*/ 203701 h 389408"/>
                        <a:gd name="connsiteX23" fmla="*/ 332545 w 332545"/>
                        <a:gd name="connsiteY23" fmla="*/ 250281 h 389408"/>
                        <a:gd name="connsiteX24" fmla="*/ 229101 w 332545"/>
                        <a:gd name="connsiteY24" fmla="*/ 280719 h 389408"/>
                        <a:gd name="connsiteX25" fmla="*/ 203702 w 332545"/>
                        <a:gd name="connsiteY25" fmla="*/ 279797 h 389408"/>
                        <a:gd name="connsiteX26" fmla="*/ 203702 w 332545"/>
                        <a:gd name="connsiteY26" fmla="*/ 224455 h 389408"/>
                        <a:gd name="connsiteX27" fmla="*/ 229101 w 332545"/>
                        <a:gd name="connsiteY27" fmla="*/ 225377 h 389408"/>
                        <a:gd name="connsiteX28" fmla="*/ 332545 w 332545"/>
                        <a:gd name="connsiteY28" fmla="*/ 203701 h 389408"/>
                        <a:gd name="connsiteX29" fmla="*/ 82342 w 332545"/>
                        <a:gd name="connsiteY29" fmla="*/ 182107 h 389408"/>
                        <a:gd name="connsiteX30" fmla="*/ 185707 w 332545"/>
                        <a:gd name="connsiteY30" fmla="*/ 212465 h 389408"/>
                        <a:gd name="connsiteX31" fmla="*/ 82342 w 332545"/>
                        <a:gd name="connsiteY31" fmla="*/ 243290 h 389408"/>
                        <a:gd name="connsiteX32" fmla="*/ 55458 w 332545"/>
                        <a:gd name="connsiteY32" fmla="*/ 241889 h 389408"/>
                        <a:gd name="connsiteX33" fmla="*/ 35990 w 332545"/>
                        <a:gd name="connsiteY33" fmla="*/ 185377 h 389408"/>
                        <a:gd name="connsiteX34" fmla="*/ 82342 w 332545"/>
                        <a:gd name="connsiteY34" fmla="*/ 182107 h 389408"/>
                        <a:gd name="connsiteX35" fmla="*/ 125244 w 332545"/>
                        <a:gd name="connsiteY35" fmla="*/ 130282 h 389408"/>
                        <a:gd name="connsiteX36" fmla="*/ 229125 w 332545"/>
                        <a:gd name="connsiteY36" fmla="*/ 152493 h 389408"/>
                        <a:gd name="connsiteX37" fmla="*/ 332544 w 332545"/>
                        <a:gd name="connsiteY37" fmla="*/ 130282 h 389408"/>
                        <a:gd name="connsiteX38" fmla="*/ 332544 w 332545"/>
                        <a:gd name="connsiteY38" fmla="*/ 177017 h 389408"/>
                        <a:gd name="connsiteX39" fmla="*/ 229125 w 332545"/>
                        <a:gd name="connsiteY39" fmla="*/ 208020 h 389408"/>
                        <a:gd name="connsiteX40" fmla="*/ 203270 w 332545"/>
                        <a:gd name="connsiteY40" fmla="*/ 206632 h 389408"/>
                        <a:gd name="connsiteX41" fmla="*/ 125244 w 332545"/>
                        <a:gd name="connsiteY41" fmla="*/ 167763 h 389408"/>
                        <a:gd name="connsiteX42" fmla="*/ 125244 w 332545"/>
                        <a:gd name="connsiteY42" fmla="*/ 56863 h 389408"/>
                        <a:gd name="connsiteX43" fmla="*/ 229125 w 332545"/>
                        <a:gd name="connsiteY43" fmla="*/ 78868 h 389408"/>
                        <a:gd name="connsiteX44" fmla="*/ 332544 w 332545"/>
                        <a:gd name="connsiteY44" fmla="*/ 56863 h 389408"/>
                        <a:gd name="connsiteX45" fmla="*/ 332544 w 332545"/>
                        <a:gd name="connsiteY45" fmla="*/ 103624 h 389408"/>
                        <a:gd name="connsiteX46" fmla="*/ 229125 w 332545"/>
                        <a:gd name="connsiteY46" fmla="*/ 133881 h 389408"/>
                        <a:gd name="connsiteX47" fmla="*/ 125244 w 332545"/>
                        <a:gd name="connsiteY47" fmla="*/ 103624 h 389408"/>
                        <a:gd name="connsiteX48" fmla="*/ 229125 w 332545"/>
                        <a:gd name="connsiteY48" fmla="*/ 0 h 389408"/>
                        <a:gd name="connsiteX49" fmla="*/ 332544 w 332545"/>
                        <a:gd name="connsiteY49" fmla="*/ 30592 h 389408"/>
                        <a:gd name="connsiteX50" fmla="*/ 229125 w 332545"/>
                        <a:gd name="connsiteY50" fmla="*/ 61183 h 389408"/>
                        <a:gd name="connsiteX51" fmla="*/ 125244 w 332545"/>
                        <a:gd name="connsiteY51" fmla="*/ 30592 h 389408"/>
                        <a:gd name="connsiteX52" fmla="*/ 229125 w 332545"/>
                        <a:gd name="connsiteY52" fmla="*/ 0 h 3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32545" h="389408">
                          <a:moveTo>
                            <a:pt x="185707" y="311670"/>
                          </a:moveTo>
                          <a:lnTo>
                            <a:pt x="185707" y="358868"/>
                          </a:lnTo>
                          <a:cubicBezTo>
                            <a:pt x="185707" y="371825"/>
                            <a:pt x="145417" y="389408"/>
                            <a:pt x="82434" y="389408"/>
                          </a:cubicBezTo>
                          <a:cubicBezTo>
                            <a:pt x="46311" y="389408"/>
                            <a:pt x="18061" y="383856"/>
                            <a:pt x="0" y="376915"/>
                          </a:cubicBezTo>
                          <a:cubicBezTo>
                            <a:pt x="16209" y="364421"/>
                            <a:pt x="29639" y="349151"/>
                            <a:pt x="39365" y="331105"/>
                          </a:cubicBezTo>
                          <a:cubicBezTo>
                            <a:pt x="53258" y="332956"/>
                            <a:pt x="67614" y="333881"/>
                            <a:pt x="82434" y="333418"/>
                          </a:cubicBezTo>
                          <a:cubicBezTo>
                            <a:pt x="122261" y="333418"/>
                            <a:pt x="163015" y="326015"/>
                            <a:pt x="185707" y="311670"/>
                          </a:cubicBezTo>
                          <a:close/>
                          <a:moveTo>
                            <a:pt x="332545" y="276401"/>
                          </a:moveTo>
                          <a:lnTo>
                            <a:pt x="332545" y="323599"/>
                          </a:lnTo>
                          <a:cubicBezTo>
                            <a:pt x="332545" y="336093"/>
                            <a:pt x="291907" y="354139"/>
                            <a:pt x="229101" y="354139"/>
                          </a:cubicBezTo>
                          <a:cubicBezTo>
                            <a:pt x="219865" y="354139"/>
                            <a:pt x="212015" y="353214"/>
                            <a:pt x="203702" y="352751"/>
                          </a:cubicBezTo>
                          <a:lnTo>
                            <a:pt x="203702" y="297224"/>
                          </a:lnTo>
                          <a:cubicBezTo>
                            <a:pt x="211553" y="298612"/>
                            <a:pt x="220327" y="298612"/>
                            <a:pt x="229101" y="298612"/>
                          </a:cubicBezTo>
                          <a:cubicBezTo>
                            <a:pt x="268816" y="298612"/>
                            <a:pt x="309917" y="291208"/>
                            <a:pt x="332545" y="276401"/>
                          </a:cubicBezTo>
                          <a:close/>
                          <a:moveTo>
                            <a:pt x="185708" y="238251"/>
                          </a:moveTo>
                          <a:lnTo>
                            <a:pt x="185708" y="285605"/>
                          </a:lnTo>
                          <a:cubicBezTo>
                            <a:pt x="185708" y="298604"/>
                            <a:pt x="145421" y="316709"/>
                            <a:pt x="82444" y="316709"/>
                          </a:cubicBezTo>
                          <a:cubicBezTo>
                            <a:pt x="69479" y="316709"/>
                            <a:pt x="57902" y="315781"/>
                            <a:pt x="46788" y="313924"/>
                          </a:cubicBezTo>
                          <a:cubicBezTo>
                            <a:pt x="53271" y="298139"/>
                            <a:pt x="56976" y="280034"/>
                            <a:pt x="56976" y="261464"/>
                          </a:cubicBezTo>
                          <a:lnTo>
                            <a:pt x="56976" y="259607"/>
                          </a:lnTo>
                          <a:cubicBezTo>
                            <a:pt x="65311" y="260999"/>
                            <a:pt x="73646" y="260999"/>
                            <a:pt x="82444" y="260071"/>
                          </a:cubicBezTo>
                          <a:cubicBezTo>
                            <a:pt x="122268" y="260071"/>
                            <a:pt x="163018" y="252643"/>
                            <a:pt x="185708" y="238251"/>
                          </a:cubicBezTo>
                          <a:close/>
                          <a:moveTo>
                            <a:pt x="332545" y="203701"/>
                          </a:moveTo>
                          <a:lnTo>
                            <a:pt x="332545" y="250281"/>
                          </a:lnTo>
                          <a:cubicBezTo>
                            <a:pt x="332545" y="263194"/>
                            <a:pt x="291907" y="280719"/>
                            <a:pt x="229101" y="280719"/>
                          </a:cubicBezTo>
                          <a:cubicBezTo>
                            <a:pt x="219865" y="280719"/>
                            <a:pt x="212015" y="280258"/>
                            <a:pt x="203702" y="279797"/>
                          </a:cubicBezTo>
                          <a:lnTo>
                            <a:pt x="203702" y="224455"/>
                          </a:lnTo>
                          <a:cubicBezTo>
                            <a:pt x="211553" y="224916"/>
                            <a:pt x="220327" y="224916"/>
                            <a:pt x="229101" y="225377"/>
                          </a:cubicBezTo>
                          <a:cubicBezTo>
                            <a:pt x="268816" y="225377"/>
                            <a:pt x="309917" y="217998"/>
                            <a:pt x="332545" y="203701"/>
                          </a:cubicBezTo>
                          <a:close/>
                          <a:moveTo>
                            <a:pt x="82342" y="182107"/>
                          </a:moveTo>
                          <a:cubicBezTo>
                            <a:pt x="145845" y="182107"/>
                            <a:pt x="185707" y="199388"/>
                            <a:pt x="185707" y="212465"/>
                          </a:cubicBezTo>
                          <a:cubicBezTo>
                            <a:pt x="185707" y="225075"/>
                            <a:pt x="145381" y="243290"/>
                            <a:pt x="82342" y="243290"/>
                          </a:cubicBezTo>
                          <a:cubicBezTo>
                            <a:pt x="73072" y="243290"/>
                            <a:pt x="63801" y="242823"/>
                            <a:pt x="55458" y="241889"/>
                          </a:cubicBezTo>
                          <a:cubicBezTo>
                            <a:pt x="53140" y="221806"/>
                            <a:pt x="46188" y="202190"/>
                            <a:pt x="35990" y="185377"/>
                          </a:cubicBezTo>
                          <a:cubicBezTo>
                            <a:pt x="48969" y="183041"/>
                            <a:pt x="64728" y="182107"/>
                            <a:pt x="82342" y="182107"/>
                          </a:cubicBezTo>
                          <a:close/>
                          <a:moveTo>
                            <a:pt x="125244" y="130282"/>
                          </a:moveTo>
                          <a:cubicBezTo>
                            <a:pt x="147867" y="144626"/>
                            <a:pt x="188034" y="152493"/>
                            <a:pt x="229125" y="152493"/>
                          </a:cubicBezTo>
                          <a:cubicBezTo>
                            <a:pt x="268831" y="152493"/>
                            <a:pt x="309921" y="144626"/>
                            <a:pt x="332544" y="130282"/>
                          </a:cubicBezTo>
                          <a:lnTo>
                            <a:pt x="332544" y="177017"/>
                          </a:lnTo>
                          <a:cubicBezTo>
                            <a:pt x="332544" y="189974"/>
                            <a:pt x="291915" y="208020"/>
                            <a:pt x="229125" y="208020"/>
                          </a:cubicBezTo>
                          <a:cubicBezTo>
                            <a:pt x="219891" y="208020"/>
                            <a:pt x="211119" y="207095"/>
                            <a:pt x="203270" y="206632"/>
                          </a:cubicBezTo>
                          <a:cubicBezTo>
                            <a:pt x="197268" y="186272"/>
                            <a:pt x="164488" y="173315"/>
                            <a:pt x="125244" y="167763"/>
                          </a:cubicBezTo>
                          <a:close/>
                          <a:moveTo>
                            <a:pt x="125244" y="56863"/>
                          </a:moveTo>
                          <a:cubicBezTo>
                            <a:pt x="147867" y="71533"/>
                            <a:pt x="188034" y="78868"/>
                            <a:pt x="229125" y="78868"/>
                          </a:cubicBezTo>
                          <a:cubicBezTo>
                            <a:pt x="268831" y="78868"/>
                            <a:pt x="309921" y="71533"/>
                            <a:pt x="332544" y="56863"/>
                          </a:cubicBezTo>
                          <a:lnTo>
                            <a:pt x="332544" y="103624"/>
                          </a:lnTo>
                          <a:cubicBezTo>
                            <a:pt x="332544" y="116002"/>
                            <a:pt x="291915" y="133881"/>
                            <a:pt x="229125" y="133881"/>
                          </a:cubicBezTo>
                          <a:cubicBezTo>
                            <a:pt x="165412" y="133881"/>
                            <a:pt x="125244" y="116002"/>
                            <a:pt x="125244" y="103624"/>
                          </a:cubicBezTo>
                          <a:close/>
                          <a:moveTo>
                            <a:pt x="229125" y="0"/>
                          </a:moveTo>
                          <a:cubicBezTo>
                            <a:pt x="291915" y="0"/>
                            <a:pt x="332544" y="17614"/>
                            <a:pt x="332544" y="30592"/>
                          </a:cubicBezTo>
                          <a:cubicBezTo>
                            <a:pt x="332544" y="43106"/>
                            <a:pt x="291915" y="61183"/>
                            <a:pt x="229125" y="61183"/>
                          </a:cubicBezTo>
                          <a:cubicBezTo>
                            <a:pt x="165412" y="61183"/>
                            <a:pt x="125244" y="43106"/>
                            <a:pt x="125244" y="30592"/>
                          </a:cubicBezTo>
                          <a:cubicBezTo>
                            <a:pt x="125244" y="17614"/>
                            <a:pt x="165412" y="0"/>
                            <a:pt x="229125" y="0"/>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70" name="Freeform 13">
                      <a:extLst>
                        <a:ext uri="{FF2B5EF4-FFF2-40B4-BE49-F238E27FC236}">
                          <a16:creationId xmlns:a16="http://schemas.microsoft.com/office/drawing/2014/main" id="{EC9CD647-04A0-40B2-96A3-9D87738CC286}"/>
                        </a:ext>
                      </a:extLst>
                    </p:cNvPr>
                    <p:cNvSpPr>
                      <a:spLocks noEditPoints="1"/>
                    </p:cNvSpPr>
                    <p:nvPr/>
                  </p:nvSpPr>
                  <p:spPr bwMode="auto">
                    <a:xfrm>
                      <a:off x="6515225" y="4413620"/>
                      <a:ext cx="256966" cy="256246"/>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srgbClr val="015899"/>
                        </a:solidFill>
                        <a:effectLst/>
                        <a:uLnTx/>
                        <a:uFillTx/>
                        <a:latin typeface="Calibri" panose="020F0502020204030204"/>
                        <a:ea typeface="+mn-ea"/>
                        <a:cs typeface="+mn-cs"/>
                      </a:endParaRPr>
                    </a:p>
                  </p:txBody>
                </p:sp>
              </p:grpSp>
            </p:grpSp>
          </p:grpSp>
        </p:grpSp>
      </p:grpSp>
      <p:sp>
        <p:nvSpPr>
          <p:cNvPr id="29" name="TextBox 28">
            <a:extLst>
              <a:ext uri="{FF2B5EF4-FFF2-40B4-BE49-F238E27FC236}">
                <a16:creationId xmlns:a16="http://schemas.microsoft.com/office/drawing/2014/main" id="{3C986445-D985-4745-BF94-C3613A4A7796}"/>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67" name="Group 66">
            <a:extLst>
              <a:ext uri="{FF2B5EF4-FFF2-40B4-BE49-F238E27FC236}">
                <a16:creationId xmlns:a16="http://schemas.microsoft.com/office/drawing/2014/main" id="{AFAFAA8A-1277-48D1-923B-B61AC953AD04}"/>
              </a:ext>
            </a:extLst>
          </p:cNvPr>
          <p:cNvGrpSpPr/>
          <p:nvPr/>
        </p:nvGrpSpPr>
        <p:grpSpPr>
          <a:xfrm>
            <a:off x="3505200" y="913208"/>
            <a:ext cx="822327" cy="42467"/>
            <a:chOff x="3568699" y="1682126"/>
            <a:chExt cx="822327" cy="42467"/>
          </a:xfrm>
        </p:grpSpPr>
        <p:sp>
          <p:nvSpPr>
            <p:cNvPr id="68" name="Rectangle: Rounded Corners 67">
              <a:extLst>
                <a:ext uri="{FF2B5EF4-FFF2-40B4-BE49-F238E27FC236}">
                  <a16:creationId xmlns:a16="http://schemas.microsoft.com/office/drawing/2014/main" id="{44338F12-75E3-4C1F-AC47-1CADB60AF0C0}"/>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 name="Rectangle: Rounded Corners 68">
              <a:extLst>
                <a:ext uri="{FF2B5EF4-FFF2-40B4-BE49-F238E27FC236}">
                  <a16:creationId xmlns:a16="http://schemas.microsoft.com/office/drawing/2014/main" id="{0B112D52-50D7-48F6-986B-EEABDD1B047A}"/>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0" name="Slide Number Placeholder 3">
            <a:extLst>
              <a:ext uri="{FF2B5EF4-FFF2-40B4-BE49-F238E27FC236}">
                <a16:creationId xmlns:a16="http://schemas.microsoft.com/office/drawing/2014/main" id="{067AEA81-275E-4602-A56B-8506FBA13E8E}"/>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10</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2450724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12838C9-8E0E-4463-8368-E3F4E4CFD9B6}"/>
              </a:ext>
            </a:extLst>
          </p:cNvPr>
          <p:cNvSpPr>
            <a:spLocks noGrp="1"/>
          </p:cNvSpPr>
          <p:nvPr>
            <p:ph type="title"/>
          </p:nvPr>
        </p:nvSpPr>
        <p:spPr>
          <a:xfrm>
            <a:off x="171451" y="159471"/>
            <a:ext cx="8801101" cy="521566"/>
          </a:xfrm>
        </p:spPr>
        <p:txBody>
          <a:bodyPr/>
          <a:lstStyle/>
          <a:p>
            <a:r>
              <a:rPr lang="en-US" dirty="0"/>
              <a:t>Analyzing Debt Equity Ratio of Firm</a:t>
            </a:r>
            <a:endParaRPr lang="en-IN" dirty="0"/>
          </a:p>
        </p:txBody>
      </p:sp>
      <p:sp>
        <p:nvSpPr>
          <p:cNvPr id="8" name="TextBox 7">
            <a:extLst>
              <a:ext uri="{FF2B5EF4-FFF2-40B4-BE49-F238E27FC236}">
                <a16:creationId xmlns:a16="http://schemas.microsoft.com/office/drawing/2014/main" id="{1390EFCA-FDD3-4575-8EDE-C00793CBA1B7}"/>
              </a:ext>
            </a:extLst>
          </p:cNvPr>
          <p:cNvSpPr txBox="1"/>
          <p:nvPr/>
        </p:nvSpPr>
        <p:spPr>
          <a:xfrm>
            <a:off x="179803" y="664289"/>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portrays information regarding the assessment of debt equity ratio as it determines firm’s capability to return debt.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C7094E1A-56AB-4BCD-BB2A-6E4482C64381}"/>
              </a:ext>
            </a:extLst>
          </p:cNvPr>
          <p:cNvSpPr/>
          <p:nvPr/>
        </p:nvSpPr>
        <p:spPr>
          <a:xfrm>
            <a:off x="5144483" y="5300927"/>
            <a:ext cx="45719" cy="45719"/>
          </a:xfrm>
          <a:prstGeom prst="ellipse">
            <a:avLst/>
          </a:prstGeom>
          <a:solidFill>
            <a:srgbClr val="326DE5"/>
          </a:solidFill>
          <a:ln w="0" cap="flat" cmpd="sng" algn="ctr">
            <a:solidFill>
              <a:srgbClr val="FFFFFF"/>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FFFFFF"/>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CDCC564F-6770-459E-89E3-A20A7C07EE96}"/>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aphicFrame>
        <p:nvGraphicFramePr>
          <p:cNvPr id="165" name="Table 6">
            <a:extLst>
              <a:ext uri="{FF2B5EF4-FFF2-40B4-BE49-F238E27FC236}">
                <a16:creationId xmlns:a16="http://schemas.microsoft.com/office/drawing/2014/main" id="{2FE2371F-19F2-41B4-851C-58AAF78A37F1}"/>
              </a:ext>
            </a:extLst>
          </p:cNvPr>
          <p:cNvGraphicFramePr>
            <a:graphicFrameLocks noGrp="1"/>
          </p:cNvGraphicFramePr>
          <p:nvPr>
            <p:extLst>
              <p:ext uri="{D42A27DB-BD31-4B8C-83A1-F6EECF244321}">
                <p14:modId xmlns:p14="http://schemas.microsoft.com/office/powerpoint/2010/main" val="1907522669"/>
              </p:ext>
            </p:extLst>
          </p:nvPr>
        </p:nvGraphicFramePr>
        <p:xfrm>
          <a:off x="657225" y="1327378"/>
          <a:ext cx="7772400" cy="3039322"/>
        </p:xfrm>
        <a:graphic>
          <a:graphicData uri="http://schemas.openxmlformats.org/drawingml/2006/table">
            <a:tbl>
              <a:tblPr firstRow="1" bandRow="1">
                <a:tableStyleId>{BC89EF96-8CEA-46FF-86C4-4CE0E7609802}</a:tableStyleId>
              </a:tblPr>
              <a:tblGrid>
                <a:gridCol w="3886200">
                  <a:extLst>
                    <a:ext uri="{9D8B030D-6E8A-4147-A177-3AD203B41FA5}">
                      <a16:colId xmlns:a16="http://schemas.microsoft.com/office/drawing/2014/main" val="390930692"/>
                    </a:ext>
                  </a:extLst>
                </a:gridCol>
                <a:gridCol w="3886200">
                  <a:extLst>
                    <a:ext uri="{9D8B030D-6E8A-4147-A177-3AD203B41FA5}">
                      <a16:colId xmlns:a16="http://schemas.microsoft.com/office/drawing/2014/main" val="3419417535"/>
                    </a:ext>
                  </a:extLst>
                </a:gridCol>
              </a:tblGrid>
              <a:tr h="233335">
                <a:tc>
                  <a:txBody>
                    <a:bodyPr/>
                    <a:lstStyle/>
                    <a:p>
                      <a:pPr algn="ctr"/>
                      <a:r>
                        <a:rPr lang="en-US" sz="1200" dirty="0">
                          <a:solidFill>
                            <a:schemeClr val="tx2">
                              <a:lumMod val="75000"/>
                              <a:lumOff val="25000"/>
                            </a:schemeClr>
                          </a:solidFill>
                          <a:latin typeface="Cambria" panose="02040503050406030204" pitchFamily="18" charset="0"/>
                          <a:ea typeface="Cambria" panose="02040503050406030204" pitchFamily="18" charset="0"/>
                        </a:rPr>
                        <a:t>Particulars </a:t>
                      </a:r>
                      <a:endParaRPr lang="en-IN" sz="1200"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ctr"/>
                      <a:r>
                        <a:rPr lang="en-US" sz="1200" dirty="0">
                          <a:solidFill>
                            <a:schemeClr val="tx2">
                              <a:lumMod val="75000"/>
                              <a:lumOff val="25000"/>
                            </a:schemeClr>
                          </a:solidFill>
                          <a:latin typeface="Cambria" panose="02040503050406030204" pitchFamily="18" charset="0"/>
                          <a:ea typeface="Cambria" panose="02040503050406030204" pitchFamily="18" charset="0"/>
                        </a:rPr>
                        <a:t>2020 (in $MM)</a:t>
                      </a:r>
                      <a:endParaRPr lang="en-IN" sz="1200"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61534105"/>
                  </a:ext>
                </a:extLst>
              </a:tr>
              <a:tr h="233335">
                <a:tc gridSpan="2">
                  <a:txBody>
                    <a:bodyPr/>
                    <a:lstStyle/>
                    <a:p>
                      <a:pPr algn="l"/>
                      <a:r>
                        <a:rPr lang="en-US" sz="1200" dirty="0">
                          <a:solidFill>
                            <a:schemeClr val="tx2">
                              <a:lumMod val="75000"/>
                              <a:lumOff val="25000"/>
                            </a:schemeClr>
                          </a:solidFill>
                          <a:latin typeface="Cambria" panose="02040503050406030204" pitchFamily="18" charset="0"/>
                          <a:ea typeface="Cambria" panose="02040503050406030204" pitchFamily="18" charset="0"/>
                        </a:rPr>
                        <a:t>      </a:t>
                      </a:r>
                      <a:r>
                        <a:rPr lang="en-US" sz="1200" b="1" dirty="0">
                          <a:solidFill>
                            <a:schemeClr val="tx2">
                              <a:lumMod val="75000"/>
                              <a:lumOff val="25000"/>
                            </a:schemeClr>
                          </a:solidFill>
                          <a:latin typeface="Cambria" panose="02040503050406030204" pitchFamily="18" charset="0"/>
                          <a:ea typeface="Cambria" panose="02040503050406030204" pitchFamily="18" charset="0"/>
                        </a:rPr>
                        <a:t>Short term Debt </a:t>
                      </a:r>
                      <a:endParaRPr lang="en-IN" sz="1200" b="1"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1F9FF"/>
                    </a:solidFill>
                  </a:tcPr>
                </a:tc>
                <a:tc hMerge="1">
                  <a:txBody>
                    <a:bodyPr/>
                    <a:lstStyle/>
                    <a:p>
                      <a:pPr algn="l"/>
                      <a:endParaRPr lang="en-IN" sz="1600" dirty="0"/>
                    </a:p>
                  </a:txBody>
                  <a:tcPr/>
                </a:tc>
                <a:extLst>
                  <a:ext uri="{0D108BD9-81ED-4DB2-BD59-A6C34878D82A}">
                    <a16:rowId xmlns:a16="http://schemas.microsoft.com/office/drawing/2014/main" val="1207039535"/>
                  </a:ext>
                </a:extLst>
              </a:tr>
              <a:tr h="233335">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Notes Payable </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tcPr>
                </a:tc>
                <a:tc>
                  <a:txBody>
                    <a:bodyPr/>
                    <a:lstStyle/>
                    <a:p>
                      <a:pPr algn="r"/>
                      <a:r>
                        <a:rPr lang="en-US" sz="1200" dirty="0">
                          <a:solidFill>
                            <a:schemeClr val="tx2">
                              <a:lumMod val="65000"/>
                              <a:lumOff val="35000"/>
                            </a:schemeClr>
                          </a:solidFill>
                          <a:latin typeface="Cambria" panose="02040503050406030204" pitchFamily="18" charset="0"/>
                          <a:ea typeface="Cambria" panose="02040503050406030204" pitchFamily="18" charset="0"/>
                        </a:rPr>
                        <a:t>$26,000</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490831652"/>
                  </a:ext>
                </a:extLst>
              </a:tr>
              <a:tr h="273262">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Current Portion of Long-term Debt </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2">
                        <a:alpha val="20000"/>
                      </a:schemeClr>
                    </a:solidFill>
                  </a:tcPr>
                </a:tc>
                <a:tc>
                  <a:txBody>
                    <a:bodyPr/>
                    <a:lstStyle/>
                    <a:p>
                      <a:pPr algn="r"/>
                      <a:r>
                        <a:rPr lang="en-US" sz="1200" dirty="0">
                          <a:solidFill>
                            <a:schemeClr val="tx2">
                              <a:lumMod val="65000"/>
                              <a:lumOff val="35000"/>
                            </a:schemeClr>
                          </a:solidFill>
                          <a:latin typeface="Cambria" panose="02040503050406030204" pitchFamily="18" charset="0"/>
                          <a:ea typeface="Cambria" panose="02040503050406030204" pitchFamily="18" charset="0"/>
                        </a:rPr>
                        <a:t>$30,000</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bg2">
                        <a:alpha val="20000"/>
                      </a:schemeClr>
                    </a:solidFill>
                  </a:tcPr>
                </a:tc>
                <a:extLst>
                  <a:ext uri="{0D108BD9-81ED-4DB2-BD59-A6C34878D82A}">
                    <a16:rowId xmlns:a16="http://schemas.microsoft.com/office/drawing/2014/main" val="1755577515"/>
                  </a:ext>
                </a:extLst>
              </a:tr>
              <a:tr h="233335">
                <a:tc gridSpan="2">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      </a:t>
                      </a:r>
                      <a:r>
                        <a:rPr lang="en-US" sz="1200" b="1" dirty="0">
                          <a:solidFill>
                            <a:schemeClr val="tx2">
                              <a:lumMod val="75000"/>
                              <a:lumOff val="25000"/>
                            </a:schemeClr>
                          </a:solidFill>
                          <a:latin typeface="Cambria" panose="02040503050406030204" pitchFamily="18" charset="0"/>
                          <a:ea typeface="Cambria" panose="02040503050406030204" pitchFamily="18" charset="0"/>
                        </a:rPr>
                        <a:t>Long Term Debt </a:t>
                      </a:r>
                      <a:endParaRPr lang="en-IN" sz="1200" b="1"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rgbClr val="F1F9FF"/>
                    </a:solidFill>
                  </a:tcPr>
                </a:tc>
                <a:tc hMerge="1">
                  <a:txBody>
                    <a:bodyPr/>
                    <a:lstStyle/>
                    <a:p>
                      <a:pPr algn="l"/>
                      <a:endParaRPr lang="en-IN" sz="1600" dirty="0"/>
                    </a:p>
                  </a:txBody>
                  <a:tcPr/>
                </a:tc>
                <a:extLst>
                  <a:ext uri="{0D108BD9-81ED-4DB2-BD59-A6C34878D82A}">
                    <a16:rowId xmlns:a16="http://schemas.microsoft.com/office/drawing/2014/main" val="742266008"/>
                  </a:ext>
                </a:extLst>
              </a:tr>
              <a:tr h="233335">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Bond Payable </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tc>
                  <a:txBody>
                    <a:bodyPr/>
                    <a:lstStyle/>
                    <a:p>
                      <a:pPr algn="r"/>
                      <a:r>
                        <a:rPr lang="en-US" sz="1200" dirty="0">
                          <a:solidFill>
                            <a:schemeClr val="tx2">
                              <a:lumMod val="65000"/>
                              <a:lumOff val="35000"/>
                            </a:schemeClr>
                          </a:solidFill>
                          <a:latin typeface="Cambria" panose="02040503050406030204" pitchFamily="18" charset="0"/>
                          <a:ea typeface="Cambria" panose="02040503050406030204" pitchFamily="18" charset="0"/>
                        </a:rPr>
                        <a:t>$75,000</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extLst>
                  <a:ext uri="{0D108BD9-81ED-4DB2-BD59-A6C34878D82A}">
                    <a16:rowId xmlns:a16="http://schemas.microsoft.com/office/drawing/2014/main" val="3145545637"/>
                  </a:ext>
                </a:extLst>
              </a:tr>
              <a:tr h="233335">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Other Fixed payments </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tc>
                  <a:txBody>
                    <a:bodyPr/>
                    <a:lstStyle/>
                    <a:p>
                      <a:pPr algn="r"/>
                      <a:r>
                        <a:rPr lang="en-US" sz="1200" dirty="0">
                          <a:solidFill>
                            <a:schemeClr val="tx2">
                              <a:lumMod val="65000"/>
                              <a:lumOff val="35000"/>
                            </a:schemeClr>
                          </a:solidFill>
                          <a:latin typeface="Cambria" panose="02040503050406030204" pitchFamily="18" charset="0"/>
                          <a:ea typeface="Cambria" panose="02040503050406030204" pitchFamily="18" charset="0"/>
                        </a:rPr>
                        <a:t>$13,000</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extLst>
                  <a:ext uri="{0D108BD9-81ED-4DB2-BD59-A6C34878D82A}">
                    <a16:rowId xmlns:a16="http://schemas.microsoft.com/office/drawing/2014/main" val="231429418"/>
                  </a:ext>
                </a:extLst>
              </a:tr>
              <a:tr h="233335">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Total Debt </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tc>
                  <a:txBody>
                    <a:bodyPr/>
                    <a:lstStyle/>
                    <a:p>
                      <a:pPr algn="r"/>
                      <a:r>
                        <a:rPr lang="en-US" sz="1200" dirty="0">
                          <a:solidFill>
                            <a:schemeClr val="tx2">
                              <a:lumMod val="65000"/>
                              <a:lumOff val="35000"/>
                            </a:schemeClr>
                          </a:solidFill>
                          <a:latin typeface="Cambria" panose="02040503050406030204" pitchFamily="18" charset="0"/>
                          <a:ea typeface="Cambria" panose="02040503050406030204" pitchFamily="18" charset="0"/>
                        </a:rPr>
                        <a:t>$150,000</a:t>
                      </a: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bg2"/>
                    </a:solidFill>
                  </a:tcPr>
                </a:tc>
                <a:extLst>
                  <a:ext uri="{0D108BD9-81ED-4DB2-BD59-A6C34878D82A}">
                    <a16:rowId xmlns:a16="http://schemas.microsoft.com/office/drawing/2014/main" val="3208158660"/>
                  </a:ext>
                </a:extLst>
              </a:tr>
              <a:tr h="233335">
                <a:tc>
                  <a:txBody>
                    <a:bodyPr/>
                    <a:lstStyle/>
                    <a:p>
                      <a:pPr algn="l"/>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2"/>
                      </a:solidFill>
                      <a:prstDash val="solid"/>
                      <a:round/>
                      <a:headEnd type="none" w="med" len="med"/>
                      <a:tailEnd type="none" w="med" len="med"/>
                    </a:lnB>
                  </a:tcPr>
                </a:tc>
                <a:tc>
                  <a:txBody>
                    <a:bodyPr/>
                    <a:lstStyle/>
                    <a:p>
                      <a:pPr algn="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635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895503748"/>
                  </a:ext>
                </a:extLst>
              </a:tr>
              <a:tr h="233335">
                <a:tc>
                  <a:txBody>
                    <a:bodyPr/>
                    <a:lstStyle/>
                    <a:p>
                      <a:pPr algn="l"/>
                      <a:r>
                        <a:rPr lang="en-US" sz="1200" dirty="0">
                          <a:solidFill>
                            <a:schemeClr val="tx2">
                              <a:lumMod val="75000"/>
                              <a:lumOff val="25000"/>
                            </a:schemeClr>
                          </a:solidFill>
                          <a:latin typeface="Cambria" panose="02040503050406030204" pitchFamily="18" charset="0"/>
                          <a:ea typeface="Cambria" panose="02040503050406030204" pitchFamily="18" charset="0"/>
                        </a:rPr>
                        <a:t>      </a:t>
                      </a:r>
                      <a:r>
                        <a:rPr lang="en-US" sz="1100" b="1" dirty="0">
                          <a:solidFill>
                            <a:schemeClr val="tx2">
                              <a:lumMod val="75000"/>
                              <a:lumOff val="25000"/>
                            </a:schemeClr>
                          </a:solidFill>
                          <a:latin typeface="Cambria" panose="02040503050406030204" pitchFamily="18" charset="0"/>
                          <a:ea typeface="Cambria" panose="02040503050406030204" pitchFamily="18" charset="0"/>
                        </a:rPr>
                        <a:t>Shareholder’s equity </a:t>
                      </a:r>
                      <a:endParaRPr lang="en-IN" sz="1200" b="1"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2">
                        <a:lumMod val="20000"/>
                        <a:lumOff val="80000"/>
                        <a:alpha val="30000"/>
                      </a:schemeClr>
                    </a:solidFill>
                  </a:tcPr>
                </a:tc>
                <a:tc>
                  <a:txBody>
                    <a:bodyPr/>
                    <a:lstStyle/>
                    <a:p>
                      <a:pPr algn="r"/>
                      <a:r>
                        <a:rPr lang="en-US" sz="1100" dirty="0">
                          <a:solidFill>
                            <a:schemeClr val="tx2">
                              <a:lumMod val="75000"/>
                              <a:lumOff val="25000"/>
                            </a:schemeClr>
                          </a:solidFill>
                          <a:latin typeface="Cambria" panose="02040503050406030204" pitchFamily="18" charset="0"/>
                          <a:ea typeface="Cambria" panose="02040503050406030204" pitchFamily="18" charset="0"/>
                        </a:rPr>
                        <a:t>$45,000</a:t>
                      </a:r>
                      <a:endParaRPr lang="en-IN" sz="1100"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2">
                        <a:lumMod val="20000"/>
                        <a:lumOff val="80000"/>
                        <a:alpha val="30000"/>
                      </a:schemeClr>
                    </a:solidFill>
                  </a:tcPr>
                </a:tc>
                <a:extLst>
                  <a:ext uri="{0D108BD9-81ED-4DB2-BD59-A6C34878D82A}">
                    <a16:rowId xmlns:a16="http://schemas.microsoft.com/office/drawing/2014/main" val="1166754943"/>
                  </a:ext>
                </a:extLst>
              </a:tr>
              <a:tr h="233335">
                <a:tc>
                  <a:txBody>
                    <a:bodyPr/>
                    <a:lstStyle/>
                    <a:p>
                      <a:pPr algn="l"/>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tcPr>
                </a:tc>
                <a:tc>
                  <a:txBody>
                    <a:bodyPr/>
                    <a:lstStyle/>
                    <a:p>
                      <a:pPr algn="r"/>
                      <a:endParaRPr lang="en-IN" sz="12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tcPr>
                </a:tc>
                <a:extLst>
                  <a:ext uri="{0D108BD9-81ED-4DB2-BD59-A6C34878D82A}">
                    <a16:rowId xmlns:a16="http://schemas.microsoft.com/office/drawing/2014/main" val="2740893817"/>
                  </a:ext>
                </a:extLst>
              </a:tr>
              <a:tr h="233335">
                <a:tc>
                  <a:txBody>
                    <a:bodyPr/>
                    <a:lstStyle/>
                    <a:p>
                      <a:pPr algn="l"/>
                      <a:r>
                        <a:rPr lang="en-US" sz="1200" dirty="0">
                          <a:solidFill>
                            <a:schemeClr val="tx2">
                              <a:lumMod val="65000"/>
                              <a:lumOff val="35000"/>
                            </a:schemeClr>
                          </a:solidFill>
                          <a:latin typeface="Cambria" panose="02040503050406030204" pitchFamily="18" charset="0"/>
                          <a:ea typeface="Cambria" panose="02040503050406030204" pitchFamily="18" charset="0"/>
                        </a:rPr>
                        <a:t>       </a:t>
                      </a:r>
                      <a:r>
                        <a:rPr lang="en-US" sz="1100" b="1" dirty="0">
                          <a:solidFill>
                            <a:schemeClr val="tx2">
                              <a:lumMod val="75000"/>
                              <a:lumOff val="25000"/>
                            </a:schemeClr>
                          </a:solidFill>
                          <a:latin typeface="Cambria" panose="02040503050406030204" pitchFamily="18" charset="0"/>
                          <a:ea typeface="Cambria" panose="02040503050406030204" pitchFamily="18" charset="0"/>
                        </a:rPr>
                        <a:t>D/E Ratio </a:t>
                      </a:r>
                      <a:endParaRPr lang="en-IN" sz="1200" b="1" dirty="0">
                        <a:solidFill>
                          <a:schemeClr val="tx2">
                            <a:lumMod val="75000"/>
                            <a:lumOff val="2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2">
                        <a:lumMod val="20000"/>
                        <a:lumOff val="80000"/>
                        <a:alpha val="30000"/>
                      </a:schemeClr>
                    </a:solidFill>
                  </a:tcPr>
                </a:tc>
                <a:tc>
                  <a:txBody>
                    <a:bodyPr/>
                    <a:lstStyle/>
                    <a:p>
                      <a:pPr algn="r"/>
                      <a:r>
                        <a:rPr lang="en-US" sz="1100" dirty="0">
                          <a:solidFill>
                            <a:schemeClr val="tx2">
                              <a:lumMod val="65000"/>
                              <a:lumOff val="35000"/>
                            </a:schemeClr>
                          </a:solidFill>
                          <a:latin typeface="Cambria" panose="02040503050406030204" pitchFamily="18" charset="0"/>
                          <a:ea typeface="Cambria" panose="02040503050406030204" pitchFamily="18" charset="0"/>
                        </a:rPr>
                        <a:t>3.33x</a:t>
                      </a:r>
                      <a:endParaRPr lang="en-IN" sz="1100" dirty="0">
                        <a:solidFill>
                          <a:schemeClr val="tx2">
                            <a:lumMod val="65000"/>
                            <a:lumOff val="35000"/>
                          </a:schemeClr>
                        </a:solidFill>
                        <a:latin typeface="Cambria" panose="02040503050406030204" pitchFamily="18" charset="0"/>
                        <a:ea typeface="Cambria" panose="02040503050406030204" pitchFamily="18"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accent2"/>
                      </a:solidFill>
                      <a:prstDash val="solid"/>
                      <a:round/>
                      <a:headEnd type="none" w="med" len="med"/>
                      <a:tailEnd type="none" w="med" len="med"/>
                    </a:lnT>
                    <a:lnB w="6350" cap="flat" cmpd="sng" algn="ctr">
                      <a:solidFill>
                        <a:schemeClr val="accent2"/>
                      </a:solidFill>
                      <a:prstDash val="solid"/>
                      <a:round/>
                      <a:headEnd type="none" w="med" len="med"/>
                      <a:tailEnd type="none" w="med" len="med"/>
                    </a:lnB>
                    <a:solidFill>
                      <a:schemeClr val="accent2">
                        <a:lumMod val="20000"/>
                        <a:lumOff val="80000"/>
                        <a:alpha val="30000"/>
                      </a:schemeClr>
                    </a:solidFill>
                  </a:tcPr>
                </a:tc>
                <a:extLst>
                  <a:ext uri="{0D108BD9-81ED-4DB2-BD59-A6C34878D82A}">
                    <a16:rowId xmlns:a16="http://schemas.microsoft.com/office/drawing/2014/main" val="1182066468"/>
                  </a:ext>
                </a:extLst>
              </a:tr>
            </a:tbl>
          </a:graphicData>
        </a:graphic>
      </p:graphicFrame>
      <p:grpSp>
        <p:nvGrpSpPr>
          <p:cNvPr id="166" name="Group 165">
            <a:extLst>
              <a:ext uri="{FF2B5EF4-FFF2-40B4-BE49-F238E27FC236}">
                <a16:creationId xmlns:a16="http://schemas.microsoft.com/office/drawing/2014/main" id="{628BE777-08C6-4831-BAA2-98B902981697}"/>
              </a:ext>
            </a:extLst>
          </p:cNvPr>
          <p:cNvGrpSpPr/>
          <p:nvPr/>
        </p:nvGrpSpPr>
        <p:grpSpPr>
          <a:xfrm>
            <a:off x="357936" y="1112900"/>
            <a:ext cx="8237628" cy="3545787"/>
            <a:chOff x="385672" y="1638426"/>
            <a:chExt cx="8237628" cy="3545787"/>
          </a:xfrm>
        </p:grpSpPr>
        <p:grpSp>
          <p:nvGrpSpPr>
            <p:cNvPr id="167" name="Group 166">
              <a:extLst>
                <a:ext uri="{FF2B5EF4-FFF2-40B4-BE49-F238E27FC236}">
                  <a16:creationId xmlns:a16="http://schemas.microsoft.com/office/drawing/2014/main" id="{400C3857-13AF-4D1D-B09F-BBAD5691A28D}"/>
                </a:ext>
              </a:extLst>
            </p:cNvPr>
            <p:cNvGrpSpPr/>
            <p:nvPr/>
          </p:nvGrpSpPr>
          <p:grpSpPr>
            <a:xfrm>
              <a:off x="571500" y="1719263"/>
              <a:ext cx="8051800" cy="3464950"/>
              <a:chOff x="571500" y="1719263"/>
              <a:chExt cx="8051800" cy="3464950"/>
            </a:xfrm>
          </p:grpSpPr>
          <p:sp>
            <p:nvSpPr>
              <p:cNvPr id="177" name="Rectangle 176">
                <a:extLst>
                  <a:ext uri="{FF2B5EF4-FFF2-40B4-BE49-F238E27FC236}">
                    <a16:creationId xmlns:a16="http://schemas.microsoft.com/office/drawing/2014/main" id="{3C2B066B-F6FC-46F2-AF0C-68CB82ED09DE}"/>
                  </a:ext>
                </a:extLst>
              </p:cNvPr>
              <p:cNvSpPr/>
              <p:nvPr/>
            </p:nvSpPr>
            <p:spPr>
              <a:xfrm>
                <a:off x="571500" y="1719263"/>
                <a:ext cx="8051800" cy="3354387"/>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E4607065-0001-41E8-9FC9-31428BCB220A}"/>
                  </a:ext>
                </a:extLst>
              </p:cNvPr>
              <p:cNvGrpSpPr/>
              <p:nvPr/>
            </p:nvGrpSpPr>
            <p:grpSpPr>
              <a:xfrm>
                <a:off x="5952331" y="5073191"/>
                <a:ext cx="2645568" cy="111022"/>
                <a:chOff x="4212881" y="5136691"/>
                <a:chExt cx="4400549" cy="111022"/>
              </a:xfrm>
              <a:solidFill>
                <a:schemeClr val="accent3">
                  <a:lumMod val="20000"/>
                  <a:lumOff val="80000"/>
                </a:schemeClr>
              </a:solidFill>
            </p:grpSpPr>
            <p:sp>
              <p:nvSpPr>
                <p:cNvPr id="179" name="Rectangle 178">
                  <a:extLst>
                    <a:ext uri="{FF2B5EF4-FFF2-40B4-BE49-F238E27FC236}">
                      <a16:creationId xmlns:a16="http://schemas.microsoft.com/office/drawing/2014/main" id="{F5B2B18C-029B-45B0-ABFE-DCB3633692CA}"/>
                    </a:ext>
                  </a:extLst>
                </p:cNvPr>
                <p:cNvSpPr/>
                <p:nvPr/>
              </p:nvSpPr>
              <p:spPr>
                <a:xfrm>
                  <a:off x="5413030" y="5136691"/>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80" name="Rectangle 179">
                  <a:extLst>
                    <a:ext uri="{FF2B5EF4-FFF2-40B4-BE49-F238E27FC236}">
                      <a16:creationId xmlns:a16="http://schemas.microsoft.com/office/drawing/2014/main" id="{B3B091B2-A677-4F2C-8A79-48A4B6307348}"/>
                    </a:ext>
                  </a:extLst>
                </p:cNvPr>
                <p:cNvSpPr/>
                <p:nvPr/>
              </p:nvSpPr>
              <p:spPr>
                <a:xfrm>
                  <a:off x="4212881" y="5218094"/>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2E32EA7C-7072-46AC-9FE1-BBC67EB8DF8F}"/>
                </a:ext>
              </a:extLst>
            </p:cNvPr>
            <p:cNvGrpSpPr/>
            <p:nvPr/>
          </p:nvGrpSpPr>
          <p:grpSpPr>
            <a:xfrm rot="10800000" flipH="1" flipV="1">
              <a:off x="385672" y="1638426"/>
              <a:ext cx="433580" cy="142657"/>
              <a:chOff x="2409853" y="632109"/>
              <a:chExt cx="596982" cy="205187"/>
            </a:xfrm>
          </p:grpSpPr>
          <p:grpSp>
            <p:nvGrpSpPr>
              <p:cNvPr id="169" name="Group 168">
                <a:extLst>
                  <a:ext uri="{FF2B5EF4-FFF2-40B4-BE49-F238E27FC236}">
                    <a16:creationId xmlns:a16="http://schemas.microsoft.com/office/drawing/2014/main" id="{A7E14558-86BF-48B8-8F9F-4AA61A87146B}"/>
                  </a:ext>
                </a:extLst>
              </p:cNvPr>
              <p:cNvGrpSpPr/>
              <p:nvPr/>
            </p:nvGrpSpPr>
            <p:grpSpPr>
              <a:xfrm>
                <a:off x="2409853" y="632109"/>
                <a:ext cx="296555" cy="205187"/>
                <a:chOff x="3837780" y="1719994"/>
                <a:chExt cx="296555" cy="205187"/>
              </a:xfrm>
              <a:solidFill>
                <a:srgbClr val="FFFFFF"/>
              </a:solidFill>
            </p:grpSpPr>
            <p:sp>
              <p:nvSpPr>
                <p:cNvPr id="175" name="Arrow: Chevron 174">
                  <a:extLst>
                    <a:ext uri="{FF2B5EF4-FFF2-40B4-BE49-F238E27FC236}">
                      <a16:creationId xmlns:a16="http://schemas.microsoft.com/office/drawing/2014/main" id="{6E927372-2C6D-4AEE-81D1-B4C926F54A92}"/>
                    </a:ext>
                  </a:extLst>
                </p:cNvPr>
                <p:cNvSpPr/>
                <p:nvPr/>
              </p:nvSpPr>
              <p:spPr>
                <a:xfrm>
                  <a:off x="3837780" y="1719994"/>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6" name="Arrow: Chevron 175">
                  <a:extLst>
                    <a:ext uri="{FF2B5EF4-FFF2-40B4-BE49-F238E27FC236}">
                      <a16:creationId xmlns:a16="http://schemas.microsoft.com/office/drawing/2014/main" id="{339A7521-DADF-445A-84C4-A56F6A437A96}"/>
                    </a:ext>
                  </a:extLst>
                </p:cNvPr>
                <p:cNvSpPr/>
                <p:nvPr/>
              </p:nvSpPr>
              <p:spPr>
                <a:xfrm>
                  <a:off x="3968080" y="1719995"/>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0" name="Group 169">
                <a:extLst>
                  <a:ext uri="{FF2B5EF4-FFF2-40B4-BE49-F238E27FC236}">
                    <a16:creationId xmlns:a16="http://schemas.microsoft.com/office/drawing/2014/main" id="{D86A27EA-5010-4BE7-9C27-189732DE163A}"/>
                  </a:ext>
                </a:extLst>
              </p:cNvPr>
              <p:cNvGrpSpPr/>
              <p:nvPr/>
            </p:nvGrpSpPr>
            <p:grpSpPr>
              <a:xfrm>
                <a:off x="2602615" y="652297"/>
                <a:ext cx="404220" cy="179847"/>
                <a:chOff x="3984831" y="1719994"/>
                <a:chExt cx="489108" cy="217615"/>
              </a:xfrm>
              <a:solidFill>
                <a:srgbClr val="43A8BA"/>
              </a:solidFill>
            </p:grpSpPr>
            <p:sp>
              <p:nvSpPr>
                <p:cNvPr id="171" name="Arrow: Chevron 170">
                  <a:extLst>
                    <a:ext uri="{FF2B5EF4-FFF2-40B4-BE49-F238E27FC236}">
                      <a16:creationId xmlns:a16="http://schemas.microsoft.com/office/drawing/2014/main" id="{4D86ADB4-26B9-4CE6-8167-4123CA7845AC}"/>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2" name="Arrow: Chevron 171">
                  <a:extLst>
                    <a:ext uri="{FF2B5EF4-FFF2-40B4-BE49-F238E27FC236}">
                      <a16:creationId xmlns:a16="http://schemas.microsoft.com/office/drawing/2014/main" id="{6923A1AA-A74F-40D0-B54A-9801B65A7E6C}"/>
                    </a:ext>
                  </a:extLst>
                </p:cNvPr>
                <p:cNvSpPr/>
                <p:nvPr/>
              </p:nvSpPr>
              <p:spPr>
                <a:xfrm>
                  <a:off x="4047085" y="1732425"/>
                  <a:ext cx="166255" cy="205184"/>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3" name="Arrow: Chevron 172">
                  <a:extLst>
                    <a:ext uri="{FF2B5EF4-FFF2-40B4-BE49-F238E27FC236}">
                      <a16:creationId xmlns:a16="http://schemas.microsoft.com/office/drawing/2014/main" id="{85272C7E-AF68-48F4-9B25-9912DE6F79CE}"/>
                    </a:ext>
                  </a:extLst>
                </p:cNvPr>
                <p:cNvSpPr/>
                <p:nvPr/>
              </p:nvSpPr>
              <p:spPr>
                <a:xfrm>
                  <a:off x="4177382" y="1732419"/>
                  <a:ext cx="166255" cy="205183"/>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4" name="Arrow: Chevron 173">
                  <a:extLst>
                    <a:ext uri="{FF2B5EF4-FFF2-40B4-BE49-F238E27FC236}">
                      <a16:creationId xmlns:a16="http://schemas.microsoft.com/office/drawing/2014/main" id="{9C131CE5-6969-4E10-9138-C313A494B3B4}"/>
                    </a:ext>
                  </a:extLst>
                </p:cNvPr>
                <p:cNvSpPr/>
                <p:nvPr/>
              </p:nvSpPr>
              <p:spPr>
                <a:xfrm>
                  <a:off x="4307684" y="1732419"/>
                  <a:ext cx="166255" cy="205183"/>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grpSp>
        <p:nvGrpSpPr>
          <p:cNvPr id="19" name="Group 18">
            <a:extLst>
              <a:ext uri="{FF2B5EF4-FFF2-40B4-BE49-F238E27FC236}">
                <a16:creationId xmlns:a16="http://schemas.microsoft.com/office/drawing/2014/main" id="{99BD667F-06E5-4911-AB33-A5618B782A99}"/>
              </a:ext>
            </a:extLst>
          </p:cNvPr>
          <p:cNvGrpSpPr/>
          <p:nvPr/>
        </p:nvGrpSpPr>
        <p:grpSpPr>
          <a:xfrm>
            <a:off x="171450" y="4785359"/>
            <a:ext cx="8966200" cy="1644004"/>
            <a:chOff x="171450" y="4785359"/>
            <a:chExt cx="8966200" cy="1644004"/>
          </a:xfrm>
        </p:grpSpPr>
        <p:sp>
          <p:nvSpPr>
            <p:cNvPr id="58" name="Rectangle 57">
              <a:extLst>
                <a:ext uri="{FF2B5EF4-FFF2-40B4-BE49-F238E27FC236}">
                  <a16:creationId xmlns:a16="http://schemas.microsoft.com/office/drawing/2014/main" id="{4CC8FBF4-86E8-47DB-8606-8AFD673C00C8}"/>
                </a:ext>
              </a:extLst>
            </p:cNvPr>
            <p:cNvSpPr/>
            <p:nvPr/>
          </p:nvSpPr>
          <p:spPr>
            <a:xfrm>
              <a:off x="765160" y="5084331"/>
              <a:ext cx="8372490" cy="1166088"/>
            </a:xfrm>
            <a:prstGeom prst="rect">
              <a:avLst/>
            </a:prstGeom>
          </p:spPr>
          <p:txBody>
            <a:bodyPr wrap="square">
              <a:spAutoFit/>
            </a:bodyPr>
            <a:lstStyle/>
            <a:p>
              <a:pPr marL="182880" marR="0" lvl="0" indent="-182880" algn="l" defTabSz="685800" rtl="0" eaLnBrk="1" fontAlgn="auto" latinLnBrk="0" hangingPunct="0">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rPr>
                <a:t>Higher debt ratio indicates that firm is getting more finance through borrowing money for its operations </a:t>
              </a:r>
            </a:p>
            <a:p>
              <a:pPr marL="182880" marR="0" lvl="0" indent="-182880" algn="l" defTabSz="685800" rtl="0" eaLnBrk="1" fontAlgn="auto" latinLnBrk="0" hangingPunct="0">
                <a:lnSpc>
                  <a:spcPct val="150000"/>
                </a:lnSpc>
                <a:spcBef>
                  <a:spcPts val="0"/>
                </a:spcBef>
                <a:spcAft>
                  <a:spcPts val="0"/>
                </a:spcAft>
                <a:buClrTx/>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If debt levels become too high, potential risk on the firm increases</a:t>
              </a:r>
              <a:endPar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a:p>
              <a:pPr marL="182880" marR="0" lvl="0" indent="-182880" algn="l" defTabSz="685800" rtl="0" eaLnBrk="1" fontAlgn="auto" latinLnBrk="0" hangingPunct="0">
                <a:lnSpc>
                  <a:spcPct val="150000"/>
                </a:lnSpc>
                <a:spcBef>
                  <a:spcPts val="0"/>
                </a:spcBef>
                <a:spcAft>
                  <a:spcPts val="0"/>
                </a:spcAft>
                <a:buClrTx/>
                <a:buSzTx/>
                <a:buFont typeface="Courier New" panose="02070309020205020404" pitchFamily="49" charset="0"/>
                <a:buChar char="o"/>
                <a:tabLst/>
                <a:defRPr/>
              </a:pPr>
              <a:r>
                <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rPr>
                <a:t>Even if firm is </a:t>
              </a:r>
              <a:r>
                <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not </a:t>
              </a:r>
              <a:r>
                <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rPr>
                <a:t>profited enough, it must make loan payments </a:t>
              </a:r>
            </a:p>
            <a:p>
              <a:pPr marL="182880" marR="0" lvl="0" indent="-182880" algn="l" defTabSz="685800" rtl="0" eaLnBrk="1" fontAlgn="auto" latinLnBrk="0" hangingPunct="0">
                <a:lnSpc>
                  <a:spcPct val="150000"/>
                </a:lnSpc>
                <a:spcBef>
                  <a:spcPts val="0"/>
                </a:spcBef>
                <a:spcAft>
                  <a:spcPts val="0"/>
                </a:spcAft>
                <a:buClrTx/>
                <a:buSzTx/>
                <a:buFont typeface="Courier New" panose="02070309020205020404" pitchFamily="49" charset="0"/>
                <a:buChar char="o"/>
                <a:tabLst/>
                <a:defRPr/>
              </a:pPr>
              <a:r>
                <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 high leveraged company, sustained earnings declines leading financial distress or bankruptcy </a:t>
              </a:r>
              <a:endPar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sym typeface="Calibri"/>
              </a:endParaRPr>
            </a:p>
          </p:txBody>
        </p:sp>
        <p:grpSp>
          <p:nvGrpSpPr>
            <p:cNvPr id="18" name="Group 17">
              <a:extLst>
                <a:ext uri="{FF2B5EF4-FFF2-40B4-BE49-F238E27FC236}">
                  <a16:creationId xmlns:a16="http://schemas.microsoft.com/office/drawing/2014/main" id="{E4ECD97E-87A1-4B66-B72B-F64C4B1A4066}"/>
                </a:ext>
              </a:extLst>
            </p:cNvPr>
            <p:cNvGrpSpPr/>
            <p:nvPr/>
          </p:nvGrpSpPr>
          <p:grpSpPr>
            <a:xfrm>
              <a:off x="171450" y="4785359"/>
              <a:ext cx="1214334" cy="1644004"/>
              <a:chOff x="171450" y="4785359"/>
              <a:chExt cx="1214334" cy="1644004"/>
            </a:xfrm>
          </p:grpSpPr>
          <p:sp>
            <p:nvSpPr>
              <p:cNvPr id="49" name="Rectangle 48">
                <a:extLst>
                  <a:ext uri="{FF2B5EF4-FFF2-40B4-BE49-F238E27FC236}">
                    <a16:creationId xmlns:a16="http://schemas.microsoft.com/office/drawing/2014/main" id="{D8AE1EC6-DBF1-4495-9902-2872DE33308A}"/>
                  </a:ext>
                </a:extLst>
              </p:cNvPr>
              <p:cNvSpPr/>
              <p:nvPr/>
            </p:nvSpPr>
            <p:spPr>
              <a:xfrm>
                <a:off x="294483" y="4785359"/>
                <a:ext cx="295445" cy="1644003"/>
              </a:xfrm>
              <a:prstGeom prst="rect">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5F2B41F8-A848-4F61-94A1-8D4C9D8220C5}"/>
                  </a:ext>
                </a:extLst>
              </p:cNvPr>
              <p:cNvGrpSpPr/>
              <p:nvPr/>
            </p:nvGrpSpPr>
            <p:grpSpPr>
              <a:xfrm>
                <a:off x="442206" y="4852829"/>
                <a:ext cx="943578" cy="1576534"/>
                <a:chOff x="442206" y="4852829"/>
                <a:chExt cx="943578" cy="1576534"/>
              </a:xfrm>
            </p:grpSpPr>
            <p:grpSp>
              <p:nvGrpSpPr>
                <p:cNvPr id="50" name="Group 49">
                  <a:extLst>
                    <a:ext uri="{FF2B5EF4-FFF2-40B4-BE49-F238E27FC236}">
                      <a16:creationId xmlns:a16="http://schemas.microsoft.com/office/drawing/2014/main" id="{AA867528-A5EA-412E-A9F5-C8B99C4AA56F}"/>
                    </a:ext>
                  </a:extLst>
                </p:cNvPr>
                <p:cNvGrpSpPr/>
                <p:nvPr/>
              </p:nvGrpSpPr>
              <p:grpSpPr>
                <a:xfrm rot="16200000">
                  <a:off x="1210568" y="4780959"/>
                  <a:ext cx="103346" cy="247086"/>
                  <a:chOff x="8826639" y="5747784"/>
                  <a:chExt cx="97074" cy="278468"/>
                </a:xfrm>
                <a:solidFill>
                  <a:schemeClr val="accent1"/>
                </a:solidFill>
              </p:grpSpPr>
              <p:sp>
                <p:nvSpPr>
                  <p:cNvPr id="88" name="Freeform: Shape 87">
                    <a:extLst>
                      <a:ext uri="{FF2B5EF4-FFF2-40B4-BE49-F238E27FC236}">
                        <a16:creationId xmlns:a16="http://schemas.microsoft.com/office/drawing/2014/main" id="{D77D6F89-97A9-4CAB-B1CA-340D009E1BFD}"/>
                      </a:ext>
                    </a:extLst>
                  </p:cNvPr>
                  <p:cNvSpPr/>
                  <p:nvPr/>
                </p:nvSpPr>
                <p:spPr>
                  <a:xfrm rot="16200000" flipH="1">
                    <a:off x="8842907" y="5731516"/>
                    <a:ext cx="64538" cy="97074"/>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grp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89" name="Freeform: Shape 88">
                    <a:extLst>
                      <a:ext uri="{FF2B5EF4-FFF2-40B4-BE49-F238E27FC236}">
                        <a16:creationId xmlns:a16="http://schemas.microsoft.com/office/drawing/2014/main" id="{A1F0A6E4-D4CD-4464-B370-80CD9DD7B165}"/>
                      </a:ext>
                    </a:extLst>
                  </p:cNvPr>
                  <p:cNvSpPr/>
                  <p:nvPr/>
                </p:nvSpPr>
                <p:spPr>
                  <a:xfrm rot="16200000" flipH="1">
                    <a:off x="8842907" y="5802826"/>
                    <a:ext cx="64538" cy="97074"/>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grp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0" name="Freeform: Shape 89">
                    <a:extLst>
                      <a:ext uri="{FF2B5EF4-FFF2-40B4-BE49-F238E27FC236}">
                        <a16:creationId xmlns:a16="http://schemas.microsoft.com/office/drawing/2014/main" id="{3021324B-A37D-4C46-9E39-F531DCD9B4AE}"/>
                      </a:ext>
                    </a:extLst>
                  </p:cNvPr>
                  <p:cNvSpPr/>
                  <p:nvPr/>
                </p:nvSpPr>
                <p:spPr>
                  <a:xfrm rot="16200000" flipH="1">
                    <a:off x="8842907" y="5874136"/>
                    <a:ext cx="64538" cy="97074"/>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grp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libri" panose="020F0502020204030204"/>
                      <a:ea typeface="+mn-ea"/>
                      <a:cs typeface="+mn-cs"/>
                    </a:endParaRPr>
                  </a:p>
                </p:txBody>
              </p:sp>
              <p:sp>
                <p:nvSpPr>
                  <p:cNvPr id="91" name="Freeform: Shape 90">
                    <a:extLst>
                      <a:ext uri="{FF2B5EF4-FFF2-40B4-BE49-F238E27FC236}">
                        <a16:creationId xmlns:a16="http://schemas.microsoft.com/office/drawing/2014/main" id="{D6265103-8AAC-419C-A9C7-B98E0024B581}"/>
                      </a:ext>
                    </a:extLst>
                  </p:cNvPr>
                  <p:cNvSpPr/>
                  <p:nvPr/>
                </p:nvSpPr>
                <p:spPr>
                  <a:xfrm rot="16200000" flipH="1">
                    <a:off x="8842907" y="5945446"/>
                    <a:ext cx="64538" cy="97074"/>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grp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libri" panose="020F0502020204030204"/>
                      <a:ea typeface="+mn-ea"/>
                      <a:cs typeface="+mn-cs"/>
                    </a:endParaRPr>
                  </a:p>
                </p:txBody>
              </p:sp>
            </p:grpSp>
            <p:cxnSp>
              <p:nvCxnSpPr>
                <p:cNvPr id="51" name="Straight Arrow Connector 50">
                  <a:extLst>
                    <a:ext uri="{FF2B5EF4-FFF2-40B4-BE49-F238E27FC236}">
                      <a16:creationId xmlns:a16="http://schemas.microsoft.com/office/drawing/2014/main" id="{5128BE21-F137-48AE-815C-65F0D343720A}"/>
                    </a:ext>
                  </a:extLst>
                </p:cNvPr>
                <p:cNvCxnSpPr>
                  <a:cxnSpLocks/>
                </p:cNvCxnSpPr>
                <p:nvPr/>
              </p:nvCxnSpPr>
              <p:spPr>
                <a:xfrm flipH="1">
                  <a:off x="445184" y="4904502"/>
                  <a:ext cx="688778" cy="0"/>
                </a:xfrm>
                <a:prstGeom prst="straightConnector1">
                  <a:avLst/>
                </a:prstGeom>
                <a:noFill/>
                <a:ln w="0" cap="flat" cmpd="sng" algn="ctr">
                  <a:solidFill>
                    <a:schemeClr val="accent1"/>
                  </a:solidFill>
                  <a:prstDash val="dash"/>
                  <a:miter lim="800000"/>
                </a:ln>
                <a:effectLst/>
              </p:spPr>
            </p:cxnSp>
            <p:cxnSp>
              <p:nvCxnSpPr>
                <p:cNvPr id="86" name="Straight Connector 85">
                  <a:extLst>
                    <a:ext uri="{FF2B5EF4-FFF2-40B4-BE49-F238E27FC236}">
                      <a16:creationId xmlns:a16="http://schemas.microsoft.com/office/drawing/2014/main" id="{490E539A-2435-47A2-A6D8-95A7CFC92629}"/>
                    </a:ext>
                  </a:extLst>
                </p:cNvPr>
                <p:cNvCxnSpPr>
                  <a:cxnSpLocks/>
                </p:cNvCxnSpPr>
                <p:nvPr/>
              </p:nvCxnSpPr>
              <p:spPr>
                <a:xfrm>
                  <a:off x="442206" y="4907756"/>
                  <a:ext cx="0" cy="1521607"/>
                </a:xfrm>
                <a:prstGeom prst="line">
                  <a:avLst/>
                </a:prstGeom>
                <a:noFill/>
                <a:ln w="0" cap="flat" cmpd="sng" algn="ctr">
                  <a:solidFill>
                    <a:schemeClr val="accent1"/>
                  </a:solidFill>
                  <a:prstDash val="dash"/>
                  <a:miter lim="800000"/>
                </a:ln>
                <a:effectLst/>
              </p:spPr>
            </p:cxnSp>
          </p:grpSp>
          <p:grpSp>
            <p:nvGrpSpPr>
              <p:cNvPr id="3" name="Group 2">
                <a:extLst>
                  <a:ext uri="{FF2B5EF4-FFF2-40B4-BE49-F238E27FC236}">
                    <a16:creationId xmlns:a16="http://schemas.microsoft.com/office/drawing/2014/main" id="{0E183CAE-F104-4D31-92B9-28D0EA02324F}"/>
                  </a:ext>
                </a:extLst>
              </p:cNvPr>
              <p:cNvGrpSpPr/>
              <p:nvPr/>
            </p:nvGrpSpPr>
            <p:grpSpPr>
              <a:xfrm>
                <a:off x="171450" y="5380347"/>
                <a:ext cx="548822" cy="454026"/>
                <a:chOff x="194469" y="4743449"/>
                <a:chExt cx="548822" cy="454026"/>
              </a:xfrm>
            </p:grpSpPr>
            <p:grpSp>
              <p:nvGrpSpPr>
                <p:cNvPr id="61" name="Group 60">
                  <a:extLst>
                    <a:ext uri="{FF2B5EF4-FFF2-40B4-BE49-F238E27FC236}">
                      <a16:creationId xmlns:a16="http://schemas.microsoft.com/office/drawing/2014/main" id="{CB668A86-5E87-4C77-8E55-E6AA8068911A}"/>
                    </a:ext>
                  </a:extLst>
                </p:cNvPr>
                <p:cNvGrpSpPr/>
                <p:nvPr/>
              </p:nvGrpSpPr>
              <p:grpSpPr>
                <a:xfrm>
                  <a:off x="220704" y="4769672"/>
                  <a:ext cx="453366" cy="427803"/>
                  <a:chOff x="2353942" y="1184757"/>
                  <a:chExt cx="351103" cy="331306"/>
                </a:xfrm>
              </p:grpSpPr>
              <p:sp>
                <p:nvSpPr>
                  <p:cNvPr id="62" name="Rectangle: Rounded Corners 61">
                    <a:extLst>
                      <a:ext uri="{FF2B5EF4-FFF2-40B4-BE49-F238E27FC236}">
                        <a16:creationId xmlns:a16="http://schemas.microsoft.com/office/drawing/2014/main" id="{A15B0581-64F4-4836-92D8-543572591F81}"/>
                      </a:ext>
                    </a:extLst>
                  </p:cNvPr>
                  <p:cNvSpPr/>
                  <p:nvPr/>
                </p:nvSpPr>
                <p:spPr>
                  <a:xfrm flipV="1">
                    <a:off x="2353942" y="1184757"/>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3" name="Group 62">
                    <a:extLst>
                      <a:ext uri="{FF2B5EF4-FFF2-40B4-BE49-F238E27FC236}">
                        <a16:creationId xmlns:a16="http://schemas.microsoft.com/office/drawing/2014/main" id="{8C5E1DDE-4B3B-4C9C-B58A-BB3FA19CB268}"/>
                      </a:ext>
                    </a:extLst>
                  </p:cNvPr>
                  <p:cNvGrpSpPr/>
                  <p:nvPr/>
                </p:nvGrpSpPr>
                <p:grpSpPr>
                  <a:xfrm>
                    <a:off x="2436612" y="1231075"/>
                    <a:ext cx="185762" cy="238670"/>
                    <a:chOff x="10166750" y="2923343"/>
                    <a:chExt cx="117081" cy="150426"/>
                  </a:xfrm>
                  <a:solidFill>
                    <a:schemeClr val="accent1"/>
                  </a:solidFill>
                </p:grpSpPr>
                <p:sp>
                  <p:nvSpPr>
                    <p:cNvPr id="64" name="Rectangle 5">
                      <a:extLst>
                        <a:ext uri="{FF2B5EF4-FFF2-40B4-BE49-F238E27FC236}">
                          <a16:creationId xmlns:a16="http://schemas.microsoft.com/office/drawing/2014/main" id="{FB56DF67-8182-4FFB-BB1B-8CFBAAA35506}"/>
                        </a:ext>
                      </a:extLst>
                    </p:cNvPr>
                    <p:cNvSpPr>
                      <a:spLocks noChangeArrowheads="1"/>
                    </p:cNvSpPr>
                    <p:nvPr/>
                  </p:nvSpPr>
                  <p:spPr bwMode="auto">
                    <a:xfrm>
                      <a:off x="10189030" y="3029209"/>
                      <a:ext cx="16747" cy="1659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Rectangle 6">
                      <a:extLst>
                        <a:ext uri="{FF2B5EF4-FFF2-40B4-BE49-F238E27FC236}">
                          <a16:creationId xmlns:a16="http://schemas.microsoft.com/office/drawing/2014/main" id="{2F1CB384-342B-4D84-ACC5-5CD70CA9A7C4}"/>
                        </a:ext>
                      </a:extLst>
                    </p:cNvPr>
                    <p:cNvSpPr>
                      <a:spLocks noChangeArrowheads="1"/>
                    </p:cNvSpPr>
                    <p:nvPr/>
                  </p:nvSpPr>
                  <p:spPr bwMode="auto">
                    <a:xfrm>
                      <a:off x="10189030" y="2990182"/>
                      <a:ext cx="16747" cy="167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7">
                      <a:extLst>
                        <a:ext uri="{FF2B5EF4-FFF2-40B4-BE49-F238E27FC236}">
                          <a16:creationId xmlns:a16="http://schemas.microsoft.com/office/drawing/2014/main" id="{C41EEAE8-C888-4782-970B-366F4792B542}"/>
                        </a:ext>
                      </a:extLst>
                    </p:cNvPr>
                    <p:cNvSpPr>
                      <a:spLocks noEditPoints="1"/>
                    </p:cNvSpPr>
                    <p:nvPr/>
                  </p:nvSpPr>
                  <p:spPr bwMode="auto">
                    <a:xfrm>
                      <a:off x="10166750" y="2923343"/>
                      <a:ext cx="117081" cy="150426"/>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60" name="Group 59">
                  <a:extLst>
                    <a:ext uri="{FF2B5EF4-FFF2-40B4-BE49-F238E27FC236}">
                      <a16:creationId xmlns:a16="http://schemas.microsoft.com/office/drawing/2014/main" id="{7F708F04-4CB6-4AB1-BE9A-CFD8E42B0951}"/>
                    </a:ext>
                  </a:extLst>
                </p:cNvPr>
                <p:cNvGrpSpPr/>
                <p:nvPr/>
              </p:nvGrpSpPr>
              <p:grpSpPr>
                <a:xfrm>
                  <a:off x="194469" y="4743449"/>
                  <a:ext cx="548822" cy="294361"/>
                  <a:chOff x="576360" y="2082168"/>
                  <a:chExt cx="1455321" cy="780570"/>
                </a:xfrm>
              </p:grpSpPr>
              <p:grpSp>
                <p:nvGrpSpPr>
                  <p:cNvPr id="67" name="Group 66">
                    <a:extLst>
                      <a:ext uri="{FF2B5EF4-FFF2-40B4-BE49-F238E27FC236}">
                        <a16:creationId xmlns:a16="http://schemas.microsoft.com/office/drawing/2014/main" id="{41D0404B-DBE6-4498-889B-D28CC9B2CABA}"/>
                      </a:ext>
                    </a:extLst>
                  </p:cNvPr>
                  <p:cNvGrpSpPr/>
                  <p:nvPr/>
                </p:nvGrpSpPr>
                <p:grpSpPr>
                  <a:xfrm flipV="1">
                    <a:off x="576360" y="2082168"/>
                    <a:ext cx="1419030" cy="740131"/>
                    <a:chOff x="6555581" y="5069071"/>
                    <a:chExt cx="1554957" cy="811029"/>
                  </a:xfrm>
                </p:grpSpPr>
                <p:sp>
                  <p:nvSpPr>
                    <p:cNvPr id="70" name="Freeform: Shape 69">
                      <a:extLst>
                        <a:ext uri="{FF2B5EF4-FFF2-40B4-BE49-F238E27FC236}">
                          <a16:creationId xmlns:a16="http://schemas.microsoft.com/office/drawing/2014/main" id="{B7E6D417-1DD4-4C5F-A5AD-3F44EE1F1DE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7D8E4A54-B74C-484F-955B-D8BC36078D5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2" name="Freeform: Shape 71">
                      <a:extLst>
                        <a:ext uri="{FF2B5EF4-FFF2-40B4-BE49-F238E27FC236}">
                          <a16:creationId xmlns:a16="http://schemas.microsoft.com/office/drawing/2014/main" id="{16BFF0D3-78AA-403E-A4D4-26C6B535400E}"/>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8" name="Oval 67">
                    <a:extLst>
                      <a:ext uri="{FF2B5EF4-FFF2-40B4-BE49-F238E27FC236}">
                        <a16:creationId xmlns:a16="http://schemas.microsoft.com/office/drawing/2014/main" id="{B0C69FBE-2383-42AC-A77E-BE6451CCC749}"/>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Oval 68">
                    <a:extLst>
                      <a:ext uri="{FF2B5EF4-FFF2-40B4-BE49-F238E27FC236}">
                        <a16:creationId xmlns:a16="http://schemas.microsoft.com/office/drawing/2014/main" id="{972D2D9D-B415-499A-9861-23FD65DB72AD}"/>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1" name="Group 180">
            <a:extLst>
              <a:ext uri="{FF2B5EF4-FFF2-40B4-BE49-F238E27FC236}">
                <a16:creationId xmlns:a16="http://schemas.microsoft.com/office/drawing/2014/main" id="{41FB2809-1881-4AD7-9763-5998A5DD4323}"/>
              </a:ext>
            </a:extLst>
          </p:cNvPr>
          <p:cNvGrpSpPr/>
          <p:nvPr/>
        </p:nvGrpSpPr>
        <p:grpSpPr>
          <a:xfrm>
            <a:off x="6146800" y="443308"/>
            <a:ext cx="822327" cy="42467"/>
            <a:chOff x="3568699" y="1682126"/>
            <a:chExt cx="822327" cy="42467"/>
          </a:xfrm>
        </p:grpSpPr>
        <p:sp>
          <p:nvSpPr>
            <p:cNvPr id="182" name="Rectangle: Rounded Corners 181">
              <a:extLst>
                <a:ext uri="{FF2B5EF4-FFF2-40B4-BE49-F238E27FC236}">
                  <a16:creationId xmlns:a16="http://schemas.microsoft.com/office/drawing/2014/main" id="{4F4C039B-5200-41C6-A8C5-A22F6DE2119F}"/>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Rectangle: Rounded Corners 182">
              <a:extLst>
                <a:ext uri="{FF2B5EF4-FFF2-40B4-BE49-F238E27FC236}">
                  <a16:creationId xmlns:a16="http://schemas.microsoft.com/office/drawing/2014/main" id="{BC6944F3-86C7-45FC-AE63-2B4138AD2A3A}"/>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2" name="Group 11">
            <a:extLst>
              <a:ext uri="{FF2B5EF4-FFF2-40B4-BE49-F238E27FC236}">
                <a16:creationId xmlns:a16="http://schemas.microsoft.com/office/drawing/2014/main" id="{66551075-05E6-400D-B4D2-1ADB9F99662E}"/>
              </a:ext>
            </a:extLst>
          </p:cNvPr>
          <p:cNvGrpSpPr/>
          <p:nvPr/>
        </p:nvGrpSpPr>
        <p:grpSpPr>
          <a:xfrm>
            <a:off x="672244" y="1635292"/>
            <a:ext cx="198563" cy="2688831"/>
            <a:chOff x="672244" y="1482892"/>
            <a:chExt cx="198563" cy="2688831"/>
          </a:xfrm>
        </p:grpSpPr>
        <p:grpSp>
          <p:nvGrpSpPr>
            <p:cNvPr id="7" name="Group 6">
              <a:extLst>
                <a:ext uri="{FF2B5EF4-FFF2-40B4-BE49-F238E27FC236}">
                  <a16:creationId xmlns:a16="http://schemas.microsoft.com/office/drawing/2014/main" id="{53620067-83D0-4A42-9354-78C48BDC4659}"/>
                </a:ext>
              </a:extLst>
            </p:cNvPr>
            <p:cNvGrpSpPr/>
            <p:nvPr/>
          </p:nvGrpSpPr>
          <p:grpSpPr>
            <a:xfrm>
              <a:off x="711994" y="1482892"/>
              <a:ext cx="150019" cy="150019"/>
              <a:chOff x="171450" y="1794835"/>
              <a:chExt cx="150019" cy="150019"/>
            </a:xfrm>
            <a:solidFill>
              <a:schemeClr val="accent1"/>
            </a:solidFill>
          </p:grpSpPr>
          <p:sp>
            <p:nvSpPr>
              <p:cNvPr id="54" name="Freeform 5">
                <a:extLst>
                  <a:ext uri="{FF2B5EF4-FFF2-40B4-BE49-F238E27FC236}">
                    <a16:creationId xmlns:a16="http://schemas.microsoft.com/office/drawing/2014/main" id="{6B176872-ECD6-4ADD-ADA4-8726F1AD5FB5}"/>
                  </a:ext>
                </a:extLst>
              </p:cNvPr>
              <p:cNvSpPr>
                <a:spLocks noEditPoints="1"/>
              </p:cNvSpPr>
              <p:nvPr/>
            </p:nvSpPr>
            <p:spPr bwMode="auto">
              <a:xfrm>
                <a:off x="171450" y="1839306"/>
                <a:ext cx="94571" cy="105548"/>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6">
                <a:extLst>
                  <a:ext uri="{FF2B5EF4-FFF2-40B4-BE49-F238E27FC236}">
                    <a16:creationId xmlns:a16="http://schemas.microsoft.com/office/drawing/2014/main" id="{8270B712-5682-46C6-9A86-E4912838BD41}"/>
                  </a:ext>
                </a:extLst>
              </p:cNvPr>
              <p:cNvSpPr>
                <a:spLocks noEditPoints="1"/>
              </p:cNvSpPr>
              <p:nvPr/>
            </p:nvSpPr>
            <p:spPr bwMode="auto">
              <a:xfrm>
                <a:off x="268413" y="1931625"/>
                <a:ext cx="53056" cy="1322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7">
                <a:extLst>
                  <a:ext uri="{FF2B5EF4-FFF2-40B4-BE49-F238E27FC236}">
                    <a16:creationId xmlns:a16="http://schemas.microsoft.com/office/drawing/2014/main" id="{80D5DCA9-6CD7-43F0-B4CB-CAA032A07C95}"/>
                  </a:ext>
                </a:extLst>
              </p:cNvPr>
              <p:cNvSpPr>
                <a:spLocks noEditPoints="1"/>
              </p:cNvSpPr>
              <p:nvPr/>
            </p:nvSpPr>
            <p:spPr bwMode="auto">
              <a:xfrm>
                <a:off x="268413" y="1909671"/>
                <a:ext cx="53056" cy="1322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8">
                <a:extLst>
                  <a:ext uri="{FF2B5EF4-FFF2-40B4-BE49-F238E27FC236}">
                    <a16:creationId xmlns:a16="http://schemas.microsoft.com/office/drawing/2014/main" id="{59DC9EDD-9EF7-4B38-8068-F6FC31BCB07B}"/>
                  </a:ext>
                </a:extLst>
              </p:cNvPr>
              <p:cNvSpPr>
                <a:spLocks noEditPoints="1"/>
              </p:cNvSpPr>
              <p:nvPr/>
            </p:nvSpPr>
            <p:spPr bwMode="auto">
              <a:xfrm>
                <a:off x="268413" y="1887717"/>
                <a:ext cx="53056" cy="1322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Freeform 9">
                <a:extLst>
                  <a:ext uri="{FF2B5EF4-FFF2-40B4-BE49-F238E27FC236}">
                    <a16:creationId xmlns:a16="http://schemas.microsoft.com/office/drawing/2014/main" id="{84728FEB-8CFC-446E-81C6-BB88D4989FC7}"/>
                  </a:ext>
                </a:extLst>
              </p:cNvPr>
              <p:cNvSpPr>
                <a:spLocks noEditPoints="1"/>
              </p:cNvSpPr>
              <p:nvPr/>
            </p:nvSpPr>
            <p:spPr bwMode="auto">
              <a:xfrm>
                <a:off x="268413" y="1865763"/>
                <a:ext cx="53056" cy="13088"/>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3" name="Freeform 10">
                <a:extLst>
                  <a:ext uri="{FF2B5EF4-FFF2-40B4-BE49-F238E27FC236}">
                    <a16:creationId xmlns:a16="http://schemas.microsoft.com/office/drawing/2014/main" id="{4EDDF2E0-E549-484E-A35F-8CF6AA5B27F9}"/>
                  </a:ext>
                </a:extLst>
              </p:cNvPr>
              <p:cNvSpPr>
                <a:spLocks noEditPoints="1"/>
              </p:cNvSpPr>
              <p:nvPr/>
            </p:nvSpPr>
            <p:spPr bwMode="auto">
              <a:xfrm>
                <a:off x="197907" y="1794835"/>
                <a:ext cx="61922" cy="35746"/>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DA1F6F83-3921-4215-81FF-FE2F8A87D5A2}"/>
                </a:ext>
              </a:extLst>
            </p:cNvPr>
            <p:cNvGrpSpPr/>
            <p:nvPr/>
          </p:nvGrpSpPr>
          <p:grpSpPr>
            <a:xfrm>
              <a:off x="691655" y="2255838"/>
              <a:ext cx="174997" cy="152393"/>
              <a:chOff x="463055" y="2309581"/>
              <a:chExt cx="174997" cy="152393"/>
            </a:xfrm>
            <a:solidFill>
              <a:schemeClr val="accent1"/>
            </a:solidFill>
          </p:grpSpPr>
          <p:sp>
            <p:nvSpPr>
              <p:cNvPr id="83" name="Freeform: Shape 82">
                <a:extLst>
                  <a:ext uri="{FF2B5EF4-FFF2-40B4-BE49-F238E27FC236}">
                    <a16:creationId xmlns:a16="http://schemas.microsoft.com/office/drawing/2014/main" id="{14FBE7E3-423B-42AC-831E-092FB42B8942}"/>
                  </a:ext>
                </a:extLst>
              </p:cNvPr>
              <p:cNvSpPr>
                <a:spLocks/>
              </p:cNvSpPr>
              <p:nvPr/>
            </p:nvSpPr>
            <p:spPr bwMode="auto">
              <a:xfrm>
                <a:off x="463055" y="2380118"/>
                <a:ext cx="174997" cy="81856"/>
              </a:xfrm>
              <a:custGeom>
                <a:avLst/>
                <a:gdLst>
                  <a:gd name="connsiteX0" fmla="*/ 129987 w 174997"/>
                  <a:gd name="connsiteY0" fmla="*/ 11826 h 81856"/>
                  <a:gd name="connsiteX1" fmla="*/ 136138 w 174997"/>
                  <a:gd name="connsiteY1" fmla="*/ 11928 h 81856"/>
                  <a:gd name="connsiteX2" fmla="*/ 136138 w 174997"/>
                  <a:gd name="connsiteY2" fmla="*/ 64428 h 81856"/>
                  <a:gd name="connsiteX3" fmla="*/ 130397 w 174997"/>
                  <a:gd name="connsiteY3" fmla="*/ 64428 h 81856"/>
                  <a:gd name="connsiteX4" fmla="*/ 82895 w 174997"/>
                  <a:gd name="connsiteY4" fmla="*/ 80166 h 81856"/>
                  <a:gd name="connsiteX5" fmla="*/ 69193 w 174997"/>
                  <a:gd name="connsiteY5" fmla="*/ 79996 h 81856"/>
                  <a:gd name="connsiteX6" fmla="*/ 69124 w 174997"/>
                  <a:gd name="connsiteY6" fmla="*/ 79961 h 81856"/>
                  <a:gd name="connsiteX7" fmla="*/ 4022 w 174997"/>
                  <a:gd name="connsiteY7" fmla="*/ 43648 h 81856"/>
                  <a:gd name="connsiteX8" fmla="*/ 3407 w 174997"/>
                  <a:gd name="connsiteY8" fmla="*/ 43168 h 81856"/>
                  <a:gd name="connsiteX9" fmla="*/ 1151 w 174997"/>
                  <a:gd name="connsiteY9" fmla="*/ 30618 h 81856"/>
                  <a:gd name="connsiteX10" fmla="*/ 12565 w 174997"/>
                  <a:gd name="connsiteY10" fmla="*/ 24377 h 81856"/>
                  <a:gd name="connsiteX11" fmla="*/ 54908 w 174997"/>
                  <a:gd name="connsiteY11" fmla="*/ 43338 h 81856"/>
                  <a:gd name="connsiteX12" fmla="*/ 93626 w 174997"/>
                  <a:gd name="connsiteY12" fmla="*/ 39190 h 81856"/>
                  <a:gd name="connsiteX13" fmla="*/ 75924 w 174997"/>
                  <a:gd name="connsiteY13" fmla="*/ 39465 h 81856"/>
                  <a:gd name="connsiteX14" fmla="*/ 69636 w 174997"/>
                  <a:gd name="connsiteY14" fmla="*/ 39703 h 81856"/>
                  <a:gd name="connsiteX15" fmla="*/ 52311 w 174997"/>
                  <a:gd name="connsiteY15" fmla="*/ 28456 h 81856"/>
                  <a:gd name="connsiteX16" fmla="*/ 65707 w 174997"/>
                  <a:gd name="connsiteY16" fmla="*/ 23554 h 81856"/>
                  <a:gd name="connsiteX17" fmla="*/ 86517 w 174997"/>
                  <a:gd name="connsiteY17" fmla="*/ 23554 h 81856"/>
                  <a:gd name="connsiteX18" fmla="*/ 116079 w 174997"/>
                  <a:gd name="connsiteY18" fmla="*/ 12786 h 81856"/>
                  <a:gd name="connsiteX19" fmla="*/ 116180 w 174997"/>
                  <a:gd name="connsiteY19" fmla="*/ 12786 h 81856"/>
                  <a:gd name="connsiteX20" fmla="*/ 129987 w 174997"/>
                  <a:gd name="connsiteY20" fmla="*/ 11826 h 81856"/>
                  <a:gd name="connsiteX21" fmla="*/ 144836 w 174997"/>
                  <a:gd name="connsiteY21" fmla="*/ 0 h 81856"/>
                  <a:gd name="connsiteX22" fmla="*/ 144836 w 174997"/>
                  <a:gd name="connsiteY22" fmla="*/ 68 h 81856"/>
                  <a:gd name="connsiteX23" fmla="*/ 168833 w 174997"/>
                  <a:gd name="connsiteY23" fmla="*/ 68 h 81856"/>
                  <a:gd name="connsiteX24" fmla="*/ 173171 w 174997"/>
                  <a:gd name="connsiteY24" fmla="*/ 1843 h 81856"/>
                  <a:gd name="connsiteX25" fmla="*/ 174997 w 174997"/>
                  <a:gd name="connsiteY25" fmla="*/ 6144 h 81856"/>
                  <a:gd name="connsiteX26" fmla="*/ 174997 w 174997"/>
                  <a:gd name="connsiteY26" fmla="*/ 70341 h 81856"/>
                  <a:gd name="connsiteX27" fmla="*/ 173207 w 174997"/>
                  <a:gd name="connsiteY27" fmla="*/ 74641 h 81856"/>
                  <a:gd name="connsiteX28" fmla="*/ 168868 w 174997"/>
                  <a:gd name="connsiteY28" fmla="*/ 76451 h 81856"/>
                  <a:gd name="connsiteX29" fmla="*/ 144869 w 174997"/>
                  <a:gd name="connsiteY29" fmla="*/ 76451 h 81856"/>
                  <a:gd name="connsiteX30" fmla="*/ 140705 w 174997"/>
                  <a:gd name="connsiteY30" fmla="*/ 74846 h 81856"/>
                  <a:gd name="connsiteX31" fmla="*/ 140498 w 174997"/>
                  <a:gd name="connsiteY31" fmla="*/ 74676 h 81856"/>
                  <a:gd name="connsiteX32" fmla="*/ 138672 w 174997"/>
                  <a:gd name="connsiteY32" fmla="*/ 70341 h 81856"/>
                  <a:gd name="connsiteX33" fmla="*/ 138672 w 174997"/>
                  <a:gd name="connsiteY33" fmla="*/ 6144 h 81856"/>
                  <a:gd name="connsiteX34" fmla="*/ 140498 w 174997"/>
                  <a:gd name="connsiteY34" fmla="*/ 1808 h 81856"/>
                  <a:gd name="connsiteX35" fmla="*/ 144836 w 174997"/>
                  <a:gd name="connsiteY35" fmla="*/ 0 h 8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74997" h="81856">
                    <a:moveTo>
                      <a:pt x="129987" y="11826"/>
                    </a:moveTo>
                    <a:cubicBezTo>
                      <a:pt x="132209" y="11826"/>
                      <a:pt x="134328" y="11859"/>
                      <a:pt x="136138" y="11928"/>
                    </a:cubicBezTo>
                    <a:lnTo>
                      <a:pt x="136138" y="64428"/>
                    </a:lnTo>
                    <a:lnTo>
                      <a:pt x="130397" y="64428"/>
                    </a:lnTo>
                    <a:lnTo>
                      <a:pt x="82895" y="80166"/>
                    </a:lnTo>
                    <a:cubicBezTo>
                      <a:pt x="81427" y="80956"/>
                      <a:pt x="75445" y="83631"/>
                      <a:pt x="69193" y="79996"/>
                    </a:cubicBezTo>
                    <a:lnTo>
                      <a:pt x="69124" y="79961"/>
                    </a:lnTo>
                    <a:lnTo>
                      <a:pt x="4022" y="43648"/>
                    </a:lnTo>
                    <a:cubicBezTo>
                      <a:pt x="3784" y="43511"/>
                      <a:pt x="3579" y="43338"/>
                      <a:pt x="3407" y="43168"/>
                    </a:cubicBezTo>
                    <a:cubicBezTo>
                      <a:pt x="3407" y="43132"/>
                      <a:pt x="-2403" y="37270"/>
                      <a:pt x="1151" y="30618"/>
                    </a:cubicBezTo>
                    <a:cubicBezTo>
                      <a:pt x="1151" y="30582"/>
                      <a:pt x="5047" y="22283"/>
                      <a:pt x="12565" y="24377"/>
                    </a:cubicBezTo>
                    <a:cubicBezTo>
                      <a:pt x="31465" y="29622"/>
                      <a:pt x="43663" y="40526"/>
                      <a:pt x="54908" y="43338"/>
                    </a:cubicBezTo>
                    <a:cubicBezTo>
                      <a:pt x="69567" y="45980"/>
                      <a:pt x="79819" y="45053"/>
                      <a:pt x="93626" y="39190"/>
                    </a:cubicBezTo>
                    <a:cubicBezTo>
                      <a:pt x="89456" y="38779"/>
                      <a:pt x="82758" y="39155"/>
                      <a:pt x="75924" y="39465"/>
                    </a:cubicBezTo>
                    <a:cubicBezTo>
                      <a:pt x="73840" y="39566"/>
                      <a:pt x="71722" y="39635"/>
                      <a:pt x="69636" y="39703"/>
                    </a:cubicBezTo>
                    <a:cubicBezTo>
                      <a:pt x="48858" y="40252"/>
                      <a:pt x="47901" y="33429"/>
                      <a:pt x="52311" y="28456"/>
                    </a:cubicBezTo>
                    <a:cubicBezTo>
                      <a:pt x="56581" y="23655"/>
                      <a:pt x="60272" y="23554"/>
                      <a:pt x="65707" y="23554"/>
                    </a:cubicBezTo>
                    <a:lnTo>
                      <a:pt x="86517" y="23554"/>
                    </a:lnTo>
                    <a:cubicBezTo>
                      <a:pt x="89834" y="22045"/>
                      <a:pt x="106885" y="14432"/>
                      <a:pt x="116079" y="12786"/>
                    </a:cubicBezTo>
                    <a:lnTo>
                      <a:pt x="116180" y="12786"/>
                    </a:lnTo>
                    <a:cubicBezTo>
                      <a:pt x="120281" y="12065"/>
                      <a:pt x="125375" y="11826"/>
                      <a:pt x="129987" y="11826"/>
                    </a:cubicBezTo>
                    <a:close/>
                    <a:moveTo>
                      <a:pt x="144836" y="0"/>
                    </a:moveTo>
                    <a:lnTo>
                      <a:pt x="144836" y="68"/>
                    </a:lnTo>
                    <a:lnTo>
                      <a:pt x="168833" y="68"/>
                    </a:lnTo>
                    <a:cubicBezTo>
                      <a:pt x="170521" y="68"/>
                      <a:pt x="172036" y="751"/>
                      <a:pt x="173171" y="1843"/>
                    </a:cubicBezTo>
                    <a:cubicBezTo>
                      <a:pt x="174273" y="2968"/>
                      <a:pt x="174997" y="4470"/>
                      <a:pt x="174997" y="6144"/>
                    </a:cubicBezTo>
                    <a:lnTo>
                      <a:pt x="174997" y="70341"/>
                    </a:lnTo>
                    <a:cubicBezTo>
                      <a:pt x="174997" y="72014"/>
                      <a:pt x="174308" y="73516"/>
                      <a:pt x="173207" y="74641"/>
                    </a:cubicBezTo>
                    <a:cubicBezTo>
                      <a:pt x="172069" y="75733"/>
                      <a:pt x="170554" y="76451"/>
                      <a:pt x="168868" y="76451"/>
                    </a:cubicBezTo>
                    <a:lnTo>
                      <a:pt x="144869" y="76451"/>
                    </a:lnTo>
                    <a:cubicBezTo>
                      <a:pt x="143286" y="76451"/>
                      <a:pt x="141807" y="75837"/>
                      <a:pt x="140705" y="74846"/>
                    </a:cubicBezTo>
                    <a:cubicBezTo>
                      <a:pt x="140636" y="74777"/>
                      <a:pt x="140567" y="74709"/>
                      <a:pt x="140498" y="74676"/>
                    </a:cubicBezTo>
                    <a:cubicBezTo>
                      <a:pt x="139396" y="73584"/>
                      <a:pt x="138672" y="72047"/>
                      <a:pt x="138672" y="70341"/>
                    </a:cubicBezTo>
                    <a:lnTo>
                      <a:pt x="138672" y="6144"/>
                    </a:lnTo>
                    <a:cubicBezTo>
                      <a:pt x="138672" y="4470"/>
                      <a:pt x="139361" y="2935"/>
                      <a:pt x="140498" y="1808"/>
                    </a:cubicBezTo>
                    <a:cubicBezTo>
                      <a:pt x="141633" y="683"/>
                      <a:pt x="143148" y="0"/>
                      <a:pt x="144836"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Freeform 16">
                <a:extLst>
                  <a:ext uri="{FF2B5EF4-FFF2-40B4-BE49-F238E27FC236}">
                    <a16:creationId xmlns:a16="http://schemas.microsoft.com/office/drawing/2014/main" id="{F56DABED-B23B-47FE-B4A4-4810078306E8}"/>
                  </a:ext>
                </a:extLst>
              </p:cNvPr>
              <p:cNvSpPr>
                <a:spLocks noEditPoints="1"/>
              </p:cNvSpPr>
              <p:nvPr/>
            </p:nvSpPr>
            <p:spPr bwMode="auto">
              <a:xfrm>
                <a:off x="479659" y="2309581"/>
                <a:ext cx="81519" cy="81520"/>
              </a:xfrm>
              <a:custGeom>
                <a:avLst/>
                <a:gdLst>
                  <a:gd name="T0" fmla="*/ 13975 w 29875"/>
                  <a:gd name="T1" fmla="*/ 23425 h 29875"/>
                  <a:gd name="T2" fmla="*/ 13200 w 29875"/>
                  <a:gd name="T3" fmla="*/ 23313 h 29875"/>
                  <a:gd name="T4" fmla="*/ 13050 w 29875"/>
                  <a:gd name="T5" fmla="*/ 22988 h 29875"/>
                  <a:gd name="T6" fmla="*/ 12475 w 29875"/>
                  <a:gd name="T7" fmla="*/ 20888 h 29875"/>
                  <a:gd name="T8" fmla="*/ 11300 w 29875"/>
                  <a:gd name="T9" fmla="*/ 20463 h 29875"/>
                  <a:gd name="T10" fmla="*/ 10812 w 29875"/>
                  <a:gd name="T11" fmla="*/ 19913 h 29875"/>
                  <a:gd name="T12" fmla="*/ 10787 w 29875"/>
                  <a:gd name="T13" fmla="*/ 18738 h 29875"/>
                  <a:gd name="T14" fmla="*/ 10975 w 29875"/>
                  <a:gd name="T15" fmla="*/ 18250 h 29875"/>
                  <a:gd name="T16" fmla="*/ 11500 w 29875"/>
                  <a:gd name="T17" fmla="*/ 18350 h 29875"/>
                  <a:gd name="T18" fmla="*/ 13012 w 29875"/>
                  <a:gd name="T19" fmla="*/ 18975 h 29875"/>
                  <a:gd name="T20" fmla="*/ 15912 w 29875"/>
                  <a:gd name="T21" fmla="*/ 18700 h 29875"/>
                  <a:gd name="T22" fmla="*/ 16225 w 29875"/>
                  <a:gd name="T23" fmla="*/ 16838 h 29875"/>
                  <a:gd name="T24" fmla="*/ 14712 w 29875"/>
                  <a:gd name="T25" fmla="*/ 15913 h 29875"/>
                  <a:gd name="T26" fmla="*/ 12687 w 29875"/>
                  <a:gd name="T27" fmla="*/ 15063 h 29875"/>
                  <a:gd name="T28" fmla="*/ 11175 w 29875"/>
                  <a:gd name="T29" fmla="*/ 13450 h 29875"/>
                  <a:gd name="T30" fmla="*/ 11175 w 29875"/>
                  <a:gd name="T31" fmla="*/ 10800 h 29875"/>
                  <a:gd name="T32" fmla="*/ 12975 w 29875"/>
                  <a:gd name="T33" fmla="*/ 9050 h 29875"/>
                  <a:gd name="T34" fmla="*/ 14650 w 29875"/>
                  <a:gd name="T35" fmla="*/ 6750 h 29875"/>
                  <a:gd name="T36" fmla="*/ 14812 w 29875"/>
                  <a:gd name="T37" fmla="*/ 6525 h 29875"/>
                  <a:gd name="T38" fmla="*/ 15462 w 29875"/>
                  <a:gd name="T39" fmla="*/ 6438 h 29875"/>
                  <a:gd name="T40" fmla="*/ 16250 w 29875"/>
                  <a:gd name="T41" fmla="*/ 6550 h 29875"/>
                  <a:gd name="T42" fmla="*/ 16412 w 29875"/>
                  <a:gd name="T43" fmla="*/ 6875 h 29875"/>
                  <a:gd name="T44" fmla="*/ 16787 w 29875"/>
                  <a:gd name="T45" fmla="*/ 8788 h 29875"/>
                  <a:gd name="T46" fmla="*/ 17800 w 29875"/>
                  <a:gd name="T47" fmla="*/ 9150 h 29875"/>
                  <a:gd name="T48" fmla="*/ 18212 w 29875"/>
                  <a:gd name="T49" fmla="*/ 9500 h 29875"/>
                  <a:gd name="T50" fmla="*/ 18312 w 29875"/>
                  <a:gd name="T51" fmla="*/ 9988 h 29875"/>
                  <a:gd name="T52" fmla="*/ 18312 w 29875"/>
                  <a:gd name="T53" fmla="*/ 10863 h 29875"/>
                  <a:gd name="T54" fmla="*/ 18175 w 29875"/>
                  <a:gd name="T55" fmla="*/ 11288 h 29875"/>
                  <a:gd name="T56" fmla="*/ 17700 w 29875"/>
                  <a:gd name="T57" fmla="*/ 11200 h 29875"/>
                  <a:gd name="T58" fmla="*/ 16312 w 29875"/>
                  <a:gd name="T59" fmla="*/ 10675 h 29875"/>
                  <a:gd name="T60" fmla="*/ 14462 w 29875"/>
                  <a:gd name="T61" fmla="*/ 10650 h 29875"/>
                  <a:gd name="T62" fmla="*/ 13562 w 29875"/>
                  <a:gd name="T63" fmla="*/ 11325 h 29875"/>
                  <a:gd name="T64" fmla="*/ 13700 w 29875"/>
                  <a:gd name="T65" fmla="*/ 12600 h 29875"/>
                  <a:gd name="T66" fmla="*/ 15237 w 29875"/>
                  <a:gd name="T67" fmla="*/ 13525 h 29875"/>
                  <a:gd name="T68" fmla="*/ 17287 w 29875"/>
                  <a:gd name="T69" fmla="*/ 14375 h 29875"/>
                  <a:gd name="T70" fmla="*/ 18812 w 29875"/>
                  <a:gd name="T71" fmla="*/ 15963 h 29875"/>
                  <a:gd name="T72" fmla="*/ 18762 w 29875"/>
                  <a:gd name="T73" fmla="*/ 18775 h 29875"/>
                  <a:gd name="T74" fmla="*/ 16650 w 29875"/>
                  <a:gd name="T75" fmla="*/ 20675 h 29875"/>
                  <a:gd name="T76" fmla="*/ 14775 w 29875"/>
                  <a:gd name="T77" fmla="*/ 23088 h 29875"/>
                  <a:gd name="T78" fmla="*/ 14612 w 29875"/>
                  <a:gd name="T79" fmla="*/ 23325 h 29875"/>
                  <a:gd name="T80" fmla="*/ 14375 w 29875"/>
                  <a:gd name="T81" fmla="*/ 23400 h 29875"/>
                  <a:gd name="T82" fmla="*/ 14937 w 29875"/>
                  <a:gd name="T83" fmla="*/ 0 h 29875"/>
                  <a:gd name="T84" fmla="*/ 0 w 29875"/>
                  <a:gd name="T85" fmla="*/ 14938 h 29875"/>
                  <a:gd name="T86" fmla="*/ 14937 w 29875"/>
                  <a:gd name="T87" fmla="*/ 29875 h 29875"/>
                  <a:gd name="T88" fmla="*/ 29875 w 29875"/>
                  <a:gd name="T89" fmla="*/ 14938 h 29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875" h="29875">
                    <a:moveTo>
                      <a:pt x="14375" y="23400"/>
                    </a:moveTo>
                    <a:cubicBezTo>
                      <a:pt x="14275" y="23413"/>
                      <a:pt x="14137" y="23425"/>
                      <a:pt x="13975" y="23425"/>
                    </a:cubicBezTo>
                    <a:cubicBezTo>
                      <a:pt x="13775" y="23425"/>
                      <a:pt x="13612" y="23413"/>
                      <a:pt x="13487" y="23400"/>
                    </a:cubicBezTo>
                    <a:cubicBezTo>
                      <a:pt x="13362" y="23375"/>
                      <a:pt x="13262" y="23350"/>
                      <a:pt x="13200" y="23313"/>
                    </a:cubicBezTo>
                    <a:cubicBezTo>
                      <a:pt x="13125" y="23275"/>
                      <a:pt x="13087" y="23225"/>
                      <a:pt x="13062" y="23175"/>
                    </a:cubicBezTo>
                    <a:cubicBezTo>
                      <a:pt x="13037" y="23113"/>
                      <a:pt x="13037" y="23050"/>
                      <a:pt x="13050" y="22988"/>
                    </a:cubicBezTo>
                    <a:lnTo>
                      <a:pt x="13250" y="21038"/>
                    </a:lnTo>
                    <a:cubicBezTo>
                      <a:pt x="12975" y="21000"/>
                      <a:pt x="12712" y="20950"/>
                      <a:pt x="12475" y="20888"/>
                    </a:cubicBezTo>
                    <a:cubicBezTo>
                      <a:pt x="12225" y="20825"/>
                      <a:pt x="12012" y="20763"/>
                      <a:pt x="11812" y="20688"/>
                    </a:cubicBezTo>
                    <a:cubicBezTo>
                      <a:pt x="11612" y="20613"/>
                      <a:pt x="11437" y="20538"/>
                      <a:pt x="11300" y="20463"/>
                    </a:cubicBezTo>
                    <a:cubicBezTo>
                      <a:pt x="11162" y="20388"/>
                      <a:pt x="11050" y="20313"/>
                      <a:pt x="10975" y="20238"/>
                    </a:cubicBezTo>
                    <a:cubicBezTo>
                      <a:pt x="10900" y="20163"/>
                      <a:pt x="10850" y="20063"/>
                      <a:pt x="10812" y="19913"/>
                    </a:cubicBezTo>
                    <a:cubicBezTo>
                      <a:pt x="10775" y="19775"/>
                      <a:pt x="10762" y="19563"/>
                      <a:pt x="10762" y="19275"/>
                    </a:cubicBezTo>
                    <a:cubicBezTo>
                      <a:pt x="10762" y="19063"/>
                      <a:pt x="10775" y="18875"/>
                      <a:pt x="10787" y="18738"/>
                    </a:cubicBezTo>
                    <a:cubicBezTo>
                      <a:pt x="10800" y="18600"/>
                      <a:pt x="10825" y="18488"/>
                      <a:pt x="10850" y="18413"/>
                    </a:cubicBezTo>
                    <a:cubicBezTo>
                      <a:pt x="10887" y="18338"/>
                      <a:pt x="10925" y="18288"/>
                      <a:pt x="10975" y="18250"/>
                    </a:cubicBezTo>
                    <a:cubicBezTo>
                      <a:pt x="11025" y="18225"/>
                      <a:pt x="11075" y="18213"/>
                      <a:pt x="11137" y="18213"/>
                    </a:cubicBezTo>
                    <a:cubicBezTo>
                      <a:pt x="11225" y="18213"/>
                      <a:pt x="11337" y="18263"/>
                      <a:pt x="11500" y="18350"/>
                    </a:cubicBezTo>
                    <a:cubicBezTo>
                      <a:pt x="11662" y="18450"/>
                      <a:pt x="11862" y="18550"/>
                      <a:pt x="12112" y="18663"/>
                    </a:cubicBezTo>
                    <a:cubicBezTo>
                      <a:pt x="12362" y="18775"/>
                      <a:pt x="12662" y="18888"/>
                      <a:pt x="13012" y="18975"/>
                    </a:cubicBezTo>
                    <a:cubicBezTo>
                      <a:pt x="13362" y="19075"/>
                      <a:pt x="13775" y="19113"/>
                      <a:pt x="14250" y="19113"/>
                    </a:cubicBezTo>
                    <a:cubicBezTo>
                      <a:pt x="15000" y="19113"/>
                      <a:pt x="15550" y="18975"/>
                      <a:pt x="15912" y="18700"/>
                    </a:cubicBezTo>
                    <a:cubicBezTo>
                      <a:pt x="16275" y="18425"/>
                      <a:pt x="16462" y="18050"/>
                      <a:pt x="16462" y="17588"/>
                    </a:cubicBezTo>
                    <a:cubicBezTo>
                      <a:pt x="16462" y="17275"/>
                      <a:pt x="16387" y="17025"/>
                      <a:pt x="16225" y="16838"/>
                    </a:cubicBezTo>
                    <a:cubicBezTo>
                      <a:pt x="16062" y="16638"/>
                      <a:pt x="15862" y="16463"/>
                      <a:pt x="15600" y="16313"/>
                    </a:cubicBezTo>
                    <a:cubicBezTo>
                      <a:pt x="15337" y="16163"/>
                      <a:pt x="15037" y="16025"/>
                      <a:pt x="14712" y="15913"/>
                    </a:cubicBezTo>
                    <a:cubicBezTo>
                      <a:pt x="14387" y="15788"/>
                      <a:pt x="14050" y="15663"/>
                      <a:pt x="13700" y="15538"/>
                    </a:cubicBezTo>
                    <a:cubicBezTo>
                      <a:pt x="13362" y="15400"/>
                      <a:pt x="13025" y="15250"/>
                      <a:pt x="12687" y="15063"/>
                    </a:cubicBezTo>
                    <a:cubicBezTo>
                      <a:pt x="12362" y="14888"/>
                      <a:pt x="12062" y="14663"/>
                      <a:pt x="11800" y="14400"/>
                    </a:cubicBezTo>
                    <a:cubicBezTo>
                      <a:pt x="11537" y="14138"/>
                      <a:pt x="11337" y="13825"/>
                      <a:pt x="11175" y="13450"/>
                    </a:cubicBezTo>
                    <a:cubicBezTo>
                      <a:pt x="11012" y="13075"/>
                      <a:pt x="10937" y="12625"/>
                      <a:pt x="10937" y="12100"/>
                    </a:cubicBezTo>
                    <a:cubicBezTo>
                      <a:pt x="10937" y="11625"/>
                      <a:pt x="11012" y="11188"/>
                      <a:pt x="11175" y="10800"/>
                    </a:cubicBezTo>
                    <a:cubicBezTo>
                      <a:pt x="11337" y="10400"/>
                      <a:pt x="11562" y="10063"/>
                      <a:pt x="11862" y="9763"/>
                    </a:cubicBezTo>
                    <a:cubicBezTo>
                      <a:pt x="12162" y="9463"/>
                      <a:pt x="12537" y="9238"/>
                      <a:pt x="12975" y="9050"/>
                    </a:cubicBezTo>
                    <a:cubicBezTo>
                      <a:pt x="13412" y="8863"/>
                      <a:pt x="13912" y="8750"/>
                      <a:pt x="14462" y="8675"/>
                    </a:cubicBezTo>
                    <a:lnTo>
                      <a:pt x="14650" y="6750"/>
                    </a:lnTo>
                    <a:cubicBezTo>
                      <a:pt x="14662" y="6700"/>
                      <a:pt x="14675" y="6650"/>
                      <a:pt x="14687" y="6625"/>
                    </a:cubicBezTo>
                    <a:cubicBezTo>
                      <a:pt x="14712" y="6588"/>
                      <a:pt x="14750" y="6563"/>
                      <a:pt x="14812" y="6525"/>
                    </a:cubicBezTo>
                    <a:cubicBezTo>
                      <a:pt x="14875" y="6500"/>
                      <a:pt x="14950" y="6475"/>
                      <a:pt x="15062" y="6463"/>
                    </a:cubicBezTo>
                    <a:cubicBezTo>
                      <a:pt x="15162" y="6450"/>
                      <a:pt x="15300" y="6438"/>
                      <a:pt x="15462" y="6438"/>
                    </a:cubicBezTo>
                    <a:cubicBezTo>
                      <a:pt x="15662" y="6438"/>
                      <a:pt x="15825" y="6450"/>
                      <a:pt x="15950" y="6463"/>
                    </a:cubicBezTo>
                    <a:cubicBezTo>
                      <a:pt x="16075" y="6488"/>
                      <a:pt x="16187" y="6513"/>
                      <a:pt x="16250" y="6550"/>
                    </a:cubicBezTo>
                    <a:cubicBezTo>
                      <a:pt x="16325" y="6588"/>
                      <a:pt x="16362" y="6638"/>
                      <a:pt x="16387" y="6688"/>
                    </a:cubicBezTo>
                    <a:cubicBezTo>
                      <a:pt x="16412" y="6750"/>
                      <a:pt x="16412" y="6813"/>
                      <a:pt x="16412" y="6875"/>
                    </a:cubicBezTo>
                    <a:lnTo>
                      <a:pt x="16225" y="8688"/>
                    </a:lnTo>
                    <a:cubicBezTo>
                      <a:pt x="16400" y="8713"/>
                      <a:pt x="16600" y="8750"/>
                      <a:pt x="16787" y="8788"/>
                    </a:cubicBezTo>
                    <a:cubicBezTo>
                      <a:pt x="16987" y="8838"/>
                      <a:pt x="17175" y="8888"/>
                      <a:pt x="17337" y="8950"/>
                    </a:cubicBezTo>
                    <a:cubicBezTo>
                      <a:pt x="17512" y="9013"/>
                      <a:pt x="17662" y="9075"/>
                      <a:pt x="17800" y="9150"/>
                    </a:cubicBezTo>
                    <a:cubicBezTo>
                      <a:pt x="17937" y="9213"/>
                      <a:pt x="18037" y="9275"/>
                      <a:pt x="18087" y="9338"/>
                    </a:cubicBezTo>
                    <a:cubicBezTo>
                      <a:pt x="18137" y="9388"/>
                      <a:pt x="18187" y="9450"/>
                      <a:pt x="18212" y="9500"/>
                    </a:cubicBezTo>
                    <a:cubicBezTo>
                      <a:pt x="18237" y="9550"/>
                      <a:pt x="18262" y="9625"/>
                      <a:pt x="18275" y="9700"/>
                    </a:cubicBezTo>
                    <a:cubicBezTo>
                      <a:pt x="18287" y="9788"/>
                      <a:pt x="18300" y="9875"/>
                      <a:pt x="18312" y="9988"/>
                    </a:cubicBezTo>
                    <a:cubicBezTo>
                      <a:pt x="18325" y="10100"/>
                      <a:pt x="18325" y="10225"/>
                      <a:pt x="18325" y="10375"/>
                    </a:cubicBezTo>
                    <a:cubicBezTo>
                      <a:pt x="18325" y="10575"/>
                      <a:pt x="18325" y="10738"/>
                      <a:pt x="18312" y="10863"/>
                    </a:cubicBezTo>
                    <a:cubicBezTo>
                      <a:pt x="18300" y="10988"/>
                      <a:pt x="18287" y="11088"/>
                      <a:pt x="18262" y="11150"/>
                    </a:cubicBezTo>
                    <a:cubicBezTo>
                      <a:pt x="18237" y="11213"/>
                      <a:pt x="18212" y="11263"/>
                      <a:pt x="18175" y="11288"/>
                    </a:cubicBezTo>
                    <a:cubicBezTo>
                      <a:pt x="18137" y="11313"/>
                      <a:pt x="18112" y="11325"/>
                      <a:pt x="18062" y="11325"/>
                    </a:cubicBezTo>
                    <a:cubicBezTo>
                      <a:pt x="17975" y="11325"/>
                      <a:pt x="17862" y="11288"/>
                      <a:pt x="17700" y="11200"/>
                    </a:cubicBezTo>
                    <a:cubicBezTo>
                      <a:pt x="17537" y="11113"/>
                      <a:pt x="17350" y="11025"/>
                      <a:pt x="17112" y="10938"/>
                    </a:cubicBezTo>
                    <a:cubicBezTo>
                      <a:pt x="16875" y="10838"/>
                      <a:pt x="16612" y="10750"/>
                      <a:pt x="16312" y="10675"/>
                    </a:cubicBezTo>
                    <a:cubicBezTo>
                      <a:pt x="16012" y="10588"/>
                      <a:pt x="15675" y="10550"/>
                      <a:pt x="15312" y="10550"/>
                    </a:cubicBezTo>
                    <a:cubicBezTo>
                      <a:pt x="14987" y="10550"/>
                      <a:pt x="14700" y="10588"/>
                      <a:pt x="14462" y="10650"/>
                    </a:cubicBezTo>
                    <a:cubicBezTo>
                      <a:pt x="14225" y="10713"/>
                      <a:pt x="14037" y="10800"/>
                      <a:pt x="13887" y="10913"/>
                    </a:cubicBezTo>
                    <a:cubicBezTo>
                      <a:pt x="13737" y="11025"/>
                      <a:pt x="13637" y="11163"/>
                      <a:pt x="13562" y="11325"/>
                    </a:cubicBezTo>
                    <a:cubicBezTo>
                      <a:pt x="13500" y="11488"/>
                      <a:pt x="13462" y="11663"/>
                      <a:pt x="13462" y="11850"/>
                    </a:cubicBezTo>
                    <a:cubicBezTo>
                      <a:pt x="13462" y="12150"/>
                      <a:pt x="13537" y="12400"/>
                      <a:pt x="13700" y="12600"/>
                    </a:cubicBezTo>
                    <a:cubicBezTo>
                      <a:pt x="13862" y="12800"/>
                      <a:pt x="14075" y="12988"/>
                      <a:pt x="14337" y="13125"/>
                    </a:cubicBezTo>
                    <a:cubicBezTo>
                      <a:pt x="14600" y="13275"/>
                      <a:pt x="14900" y="13400"/>
                      <a:pt x="15237" y="13525"/>
                    </a:cubicBezTo>
                    <a:cubicBezTo>
                      <a:pt x="15575" y="13650"/>
                      <a:pt x="15912" y="13775"/>
                      <a:pt x="16262" y="13913"/>
                    </a:cubicBezTo>
                    <a:cubicBezTo>
                      <a:pt x="16612" y="14050"/>
                      <a:pt x="16950" y="14200"/>
                      <a:pt x="17287" y="14375"/>
                    </a:cubicBezTo>
                    <a:cubicBezTo>
                      <a:pt x="17625" y="14550"/>
                      <a:pt x="17912" y="14775"/>
                      <a:pt x="18187" y="15025"/>
                    </a:cubicBezTo>
                    <a:cubicBezTo>
                      <a:pt x="18450" y="15288"/>
                      <a:pt x="18662" y="15600"/>
                      <a:pt x="18812" y="15963"/>
                    </a:cubicBezTo>
                    <a:cubicBezTo>
                      <a:pt x="18975" y="16338"/>
                      <a:pt x="19050" y="16775"/>
                      <a:pt x="19050" y="17288"/>
                    </a:cubicBezTo>
                    <a:cubicBezTo>
                      <a:pt x="19050" y="17838"/>
                      <a:pt x="18950" y="18338"/>
                      <a:pt x="18762" y="18775"/>
                    </a:cubicBezTo>
                    <a:cubicBezTo>
                      <a:pt x="18562" y="19213"/>
                      <a:pt x="18287" y="19600"/>
                      <a:pt x="17937" y="19913"/>
                    </a:cubicBezTo>
                    <a:cubicBezTo>
                      <a:pt x="17575" y="20238"/>
                      <a:pt x="17150" y="20488"/>
                      <a:pt x="16650" y="20675"/>
                    </a:cubicBezTo>
                    <a:cubicBezTo>
                      <a:pt x="16150" y="20863"/>
                      <a:pt x="15587" y="20988"/>
                      <a:pt x="14975" y="21038"/>
                    </a:cubicBezTo>
                    <a:lnTo>
                      <a:pt x="14775" y="23088"/>
                    </a:lnTo>
                    <a:cubicBezTo>
                      <a:pt x="14762" y="23138"/>
                      <a:pt x="14750" y="23188"/>
                      <a:pt x="14737" y="23225"/>
                    </a:cubicBezTo>
                    <a:cubicBezTo>
                      <a:pt x="14712" y="23263"/>
                      <a:pt x="14675" y="23300"/>
                      <a:pt x="14612" y="23325"/>
                    </a:cubicBezTo>
                    <a:cubicBezTo>
                      <a:pt x="14550" y="23350"/>
                      <a:pt x="14475" y="23375"/>
                      <a:pt x="14362" y="23388"/>
                    </a:cubicBezTo>
                    <a:lnTo>
                      <a:pt x="14375" y="23400"/>
                    </a:lnTo>
                    <a:close/>
                    <a:moveTo>
                      <a:pt x="25500" y="4375"/>
                    </a:moveTo>
                    <a:cubicBezTo>
                      <a:pt x="22800" y="1675"/>
                      <a:pt x="19062" y="0"/>
                      <a:pt x="14937" y="0"/>
                    </a:cubicBezTo>
                    <a:cubicBezTo>
                      <a:pt x="10812" y="0"/>
                      <a:pt x="7075" y="1675"/>
                      <a:pt x="4375" y="4375"/>
                    </a:cubicBezTo>
                    <a:cubicBezTo>
                      <a:pt x="1675" y="7075"/>
                      <a:pt x="0" y="10813"/>
                      <a:pt x="0" y="14938"/>
                    </a:cubicBezTo>
                    <a:cubicBezTo>
                      <a:pt x="0" y="19063"/>
                      <a:pt x="1675" y="22800"/>
                      <a:pt x="4375" y="25500"/>
                    </a:cubicBezTo>
                    <a:cubicBezTo>
                      <a:pt x="7075" y="28200"/>
                      <a:pt x="10812" y="29875"/>
                      <a:pt x="14937" y="29875"/>
                    </a:cubicBezTo>
                    <a:cubicBezTo>
                      <a:pt x="19062" y="29875"/>
                      <a:pt x="22800" y="28200"/>
                      <a:pt x="25500" y="25500"/>
                    </a:cubicBezTo>
                    <a:cubicBezTo>
                      <a:pt x="28200" y="22800"/>
                      <a:pt x="29875" y="19063"/>
                      <a:pt x="29875" y="14938"/>
                    </a:cubicBezTo>
                    <a:cubicBezTo>
                      <a:pt x="29875" y="10813"/>
                      <a:pt x="28200" y="7075"/>
                      <a:pt x="25500" y="437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16" name="Freeform: Shape 115">
              <a:extLst>
                <a:ext uri="{FF2B5EF4-FFF2-40B4-BE49-F238E27FC236}">
                  <a16:creationId xmlns:a16="http://schemas.microsoft.com/office/drawing/2014/main" id="{D0D11F9C-EC3B-4F76-B8BA-A00D8AE11449}"/>
                </a:ext>
              </a:extLst>
            </p:cNvPr>
            <p:cNvSpPr>
              <a:spLocks/>
            </p:cNvSpPr>
            <p:nvPr/>
          </p:nvSpPr>
          <p:spPr bwMode="auto">
            <a:xfrm>
              <a:off x="681116" y="3493417"/>
              <a:ext cx="161872" cy="172121"/>
            </a:xfrm>
            <a:custGeom>
              <a:avLst/>
              <a:gdLst>
                <a:gd name="connsiteX0" fmla="*/ 129808 w 161872"/>
                <a:gd name="connsiteY0" fmla="*/ 149841 h 172121"/>
                <a:gd name="connsiteX1" fmla="*/ 130827 w 161872"/>
                <a:gd name="connsiteY1" fmla="*/ 150420 h 172121"/>
                <a:gd name="connsiteX2" fmla="*/ 135195 w 161872"/>
                <a:gd name="connsiteY2" fmla="*/ 161994 h 172121"/>
                <a:gd name="connsiteX3" fmla="*/ 136796 w 161872"/>
                <a:gd name="connsiteY3" fmla="*/ 156207 h 172121"/>
                <a:gd name="connsiteX4" fmla="*/ 136650 w 161872"/>
                <a:gd name="connsiteY4" fmla="*/ 156207 h 172121"/>
                <a:gd name="connsiteX5" fmla="*/ 135777 w 161872"/>
                <a:gd name="connsiteY5" fmla="*/ 155483 h 172121"/>
                <a:gd name="connsiteX6" fmla="*/ 135340 w 161872"/>
                <a:gd name="connsiteY6" fmla="*/ 153024 h 172121"/>
                <a:gd name="connsiteX7" fmla="*/ 136214 w 161872"/>
                <a:gd name="connsiteY7" fmla="*/ 152011 h 172121"/>
                <a:gd name="connsiteX8" fmla="*/ 140290 w 161872"/>
                <a:gd name="connsiteY8" fmla="*/ 152011 h 172121"/>
                <a:gd name="connsiteX9" fmla="*/ 141163 w 161872"/>
                <a:gd name="connsiteY9" fmla="*/ 153024 h 172121"/>
                <a:gd name="connsiteX10" fmla="*/ 140872 w 161872"/>
                <a:gd name="connsiteY10" fmla="*/ 155483 h 172121"/>
                <a:gd name="connsiteX11" fmla="*/ 139999 w 161872"/>
                <a:gd name="connsiteY11" fmla="*/ 156207 h 172121"/>
                <a:gd name="connsiteX12" fmla="*/ 139708 w 161872"/>
                <a:gd name="connsiteY12" fmla="*/ 156207 h 172121"/>
                <a:gd name="connsiteX13" fmla="*/ 141455 w 161872"/>
                <a:gd name="connsiteY13" fmla="*/ 161994 h 172121"/>
                <a:gd name="connsiteX14" fmla="*/ 145822 w 161872"/>
                <a:gd name="connsiteY14" fmla="*/ 150420 h 172121"/>
                <a:gd name="connsiteX15" fmla="*/ 146841 w 161872"/>
                <a:gd name="connsiteY15" fmla="*/ 149841 h 172121"/>
                <a:gd name="connsiteX16" fmla="*/ 153829 w 161872"/>
                <a:gd name="connsiteY16" fmla="*/ 151288 h 172121"/>
                <a:gd name="connsiteX17" fmla="*/ 160671 w 161872"/>
                <a:gd name="connsiteY17" fmla="*/ 158521 h 172121"/>
                <a:gd name="connsiteX18" fmla="*/ 161836 w 161872"/>
                <a:gd name="connsiteY18" fmla="*/ 164887 h 172121"/>
                <a:gd name="connsiteX19" fmla="*/ 158342 w 161872"/>
                <a:gd name="connsiteY19" fmla="*/ 169806 h 172121"/>
                <a:gd name="connsiteX20" fmla="*/ 138252 w 161872"/>
                <a:gd name="connsiteY20" fmla="*/ 172121 h 172121"/>
                <a:gd name="connsiteX21" fmla="*/ 118307 w 161872"/>
                <a:gd name="connsiteY21" fmla="*/ 169806 h 172121"/>
                <a:gd name="connsiteX22" fmla="*/ 114813 w 161872"/>
                <a:gd name="connsiteY22" fmla="*/ 164887 h 172121"/>
                <a:gd name="connsiteX23" fmla="*/ 115978 w 161872"/>
                <a:gd name="connsiteY23" fmla="*/ 158521 h 172121"/>
                <a:gd name="connsiteX24" fmla="*/ 122820 w 161872"/>
                <a:gd name="connsiteY24" fmla="*/ 151288 h 172121"/>
                <a:gd name="connsiteX25" fmla="*/ 72321 w 161872"/>
                <a:gd name="connsiteY25" fmla="*/ 149841 h 172121"/>
                <a:gd name="connsiteX26" fmla="*/ 73483 w 161872"/>
                <a:gd name="connsiteY26" fmla="*/ 150420 h 172121"/>
                <a:gd name="connsiteX27" fmla="*/ 77837 w 161872"/>
                <a:gd name="connsiteY27" fmla="*/ 161994 h 172121"/>
                <a:gd name="connsiteX28" fmla="*/ 79433 w 161872"/>
                <a:gd name="connsiteY28" fmla="*/ 156207 h 172121"/>
                <a:gd name="connsiteX29" fmla="*/ 79288 w 161872"/>
                <a:gd name="connsiteY29" fmla="*/ 156207 h 172121"/>
                <a:gd name="connsiteX30" fmla="*/ 78417 w 161872"/>
                <a:gd name="connsiteY30" fmla="*/ 155483 h 172121"/>
                <a:gd name="connsiteX31" fmla="*/ 77982 w 161872"/>
                <a:gd name="connsiteY31" fmla="*/ 153024 h 172121"/>
                <a:gd name="connsiteX32" fmla="*/ 78853 w 161872"/>
                <a:gd name="connsiteY32" fmla="*/ 152011 h 172121"/>
                <a:gd name="connsiteX33" fmla="*/ 82916 w 161872"/>
                <a:gd name="connsiteY33" fmla="*/ 152011 h 172121"/>
                <a:gd name="connsiteX34" fmla="*/ 83787 w 161872"/>
                <a:gd name="connsiteY34" fmla="*/ 153024 h 172121"/>
                <a:gd name="connsiteX35" fmla="*/ 83497 w 161872"/>
                <a:gd name="connsiteY35" fmla="*/ 155483 h 172121"/>
                <a:gd name="connsiteX36" fmla="*/ 82481 w 161872"/>
                <a:gd name="connsiteY36" fmla="*/ 156207 h 172121"/>
                <a:gd name="connsiteX37" fmla="*/ 82336 w 161872"/>
                <a:gd name="connsiteY37" fmla="*/ 156207 h 172121"/>
                <a:gd name="connsiteX38" fmla="*/ 83932 w 161872"/>
                <a:gd name="connsiteY38" fmla="*/ 161994 h 172121"/>
                <a:gd name="connsiteX39" fmla="*/ 88287 w 161872"/>
                <a:gd name="connsiteY39" fmla="*/ 150420 h 172121"/>
                <a:gd name="connsiteX40" fmla="*/ 89448 w 161872"/>
                <a:gd name="connsiteY40" fmla="*/ 149841 h 172121"/>
                <a:gd name="connsiteX41" fmla="*/ 96269 w 161872"/>
                <a:gd name="connsiteY41" fmla="*/ 151288 h 172121"/>
                <a:gd name="connsiteX42" fmla="*/ 103236 w 161872"/>
                <a:gd name="connsiteY42" fmla="*/ 158521 h 172121"/>
                <a:gd name="connsiteX43" fmla="*/ 104252 w 161872"/>
                <a:gd name="connsiteY43" fmla="*/ 164887 h 172121"/>
                <a:gd name="connsiteX44" fmla="*/ 100913 w 161872"/>
                <a:gd name="connsiteY44" fmla="*/ 169806 h 172121"/>
                <a:gd name="connsiteX45" fmla="*/ 80885 w 161872"/>
                <a:gd name="connsiteY45" fmla="*/ 172121 h 172121"/>
                <a:gd name="connsiteX46" fmla="*/ 61001 w 161872"/>
                <a:gd name="connsiteY46" fmla="*/ 169806 h 172121"/>
                <a:gd name="connsiteX47" fmla="*/ 57517 w 161872"/>
                <a:gd name="connsiteY47" fmla="*/ 164887 h 172121"/>
                <a:gd name="connsiteX48" fmla="*/ 58533 w 161872"/>
                <a:gd name="connsiteY48" fmla="*/ 158521 h 172121"/>
                <a:gd name="connsiteX49" fmla="*/ 65500 w 161872"/>
                <a:gd name="connsiteY49" fmla="*/ 151288 h 172121"/>
                <a:gd name="connsiteX50" fmla="*/ 14880 w 161872"/>
                <a:gd name="connsiteY50" fmla="*/ 149841 h 172121"/>
                <a:gd name="connsiteX51" fmla="*/ 16041 w 161872"/>
                <a:gd name="connsiteY51" fmla="*/ 150420 h 172121"/>
                <a:gd name="connsiteX52" fmla="*/ 20396 w 161872"/>
                <a:gd name="connsiteY52" fmla="*/ 161994 h 172121"/>
                <a:gd name="connsiteX53" fmla="*/ 21992 w 161872"/>
                <a:gd name="connsiteY53" fmla="*/ 156207 h 172121"/>
                <a:gd name="connsiteX54" fmla="*/ 21847 w 161872"/>
                <a:gd name="connsiteY54" fmla="*/ 156207 h 172121"/>
                <a:gd name="connsiteX55" fmla="*/ 20976 w 161872"/>
                <a:gd name="connsiteY55" fmla="*/ 155483 h 172121"/>
                <a:gd name="connsiteX56" fmla="*/ 20541 w 161872"/>
                <a:gd name="connsiteY56" fmla="*/ 153024 h 172121"/>
                <a:gd name="connsiteX57" fmla="*/ 21412 w 161872"/>
                <a:gd name="connsiteY57" fmla="*/ 152011 h 172121"/>
                <a:gd name="connsiteX58" fmla="*/ 25475 w 161872"/>
                <a:gd name="connsiteY58" fmla="*/ 152011 h 172121"/>
                <a:gd name="connsiteX59" fmla="*/ 26346 w 161872"/>
                <a:gd name="connsiteY59" fmla="*/ 153024 h 172121"/>
                <a:gd name="connsiteX60" fmla="*/ 26056 w 161872"/>
                <a:gd name="connsiteY60" fmla="*/ 155483 h 172121"/>
                <a:gd name="connsiteX61" fmla="*/ 25040 w 161872"/>
                <a:gd name="connsiteY61" fmla="*/ 156207 h 172121"/>
                <a:gd name="connsiteX62" fmla="*/ 24895 w 161872"/>
                <a:gd name="connsiteY62" fmla="*/ 156207 h 172121"/>
                <a:gd name="connsiteX63" fmla="*/ 26491 w 161872"/>
                <a:gd name="connsiteY63" fmla="*/ 161994 h 172121"/>
                <a:gd name="connsiteX64" fmla="*/ 30845 w 161872"/>
                <a:gd name="connsiteY64" fmla="*/ 150420 h 172121"/>
                <a:gd name="connsiteX65" fmla="*/ 32007 w 161872"/>
                <a:gd name="connsiteY65" fmla="*/ 149841 h 172121"/>
                <a:gd name="connsiteX66" fmla="*/ 38828 w 161872"/>
                <a:gd name="connsiteY66" fmla="*/ 151288 h 172121"/>
                <a:gd name="connsiteX67" fmla="*/ 45795 w 161872"/>
                <a:gd name="connsiteY67" fmla="*/ 158521 h 172121"/>
                <a:gd name="connsiteX68" fmla="*/ 46811 w 161872"/>
                <a:gd name="connsiteY68" fmla="*/ 164887 h 172121"/>
                <a:gd name="connsiteX69" fmla="*/ 43472 w 161872"/>
                <a:gd name="connsiteY69" fmla="*/ 169806 h 172121"/>
                <a:gd name="connsiteX70" fmla="*/ 23443 w 161872"/>
                <a:gd name="connsiteY70" fmla="*/ 172121 h 172121"/>
                <a:gd name="connsiteX71" fmla="*/ 3415 w 161872"/>
                <a:gd name="connsiteY71" fmla="*/ 169806 h 172121"/>
                <a:gd name="connsiteX72" fmla="*/ 76 w 161872"/>
                <a:gd name="connsiteY72" fmla="*/ 164887 h 172121"/>
                <a:gd name="connsiteX73" fmla="*/ 1092 w 161872"/>
                <a:gd name="connsiteY73" fmla="*/ 158521 h 172121"/>
                <a:gd name="connsiteX74" fmla="*/ 8059 w 161872"/>
                <a:gd name="connsiteY74" fmla="*/ 151288 h 172121"/>
                <a:gd name="connsiteX75" fmla="*/ 138128 w 161872"/>
                <a:gd name="connsiteY75" fmla="*/ 118222 h 172121"/>
                <a:gd name="connsiteX76" fmla="*/ 149847 w 161872"/>
                <a:gd name="connsiteY76" fmla="*/ 130927 h 172121"/>
                <a:gd name="connsiteX77" fmla="*/ 150140 w 161872"/>
                <a:gd name="connsiteY77" fmla="*/ 130927 h 172121"/>
                <a:gd name="connsiteX78" fmla="*/ 151459 w 161872"/>
                <a:gd name="connsiteY78" fmla="*/ 135259 h 172121"/>
                <a:gd name="connsiteX79" fmla="*/ 149261 w 161872"/>
                <a:gd name="connsiteY79" fmla="*/ 138724 h 172121"/>
                <a:gd name="connsiteX80" fmla="*/ 138128 w 161872"/>
                <a:gd name="connsiteY80" fmla="*/ 149696 h 172121"/>
                <a:gd name="connsiteX81" fmla="*/ 126995 w 161872"/>
                <a:gd name="connsiteY81" fmla="*/ 138724 h 172121"/>
                <a:gd name="connsiteX82" fmla="*/ 124797 w 161872"/>
                <a:gd name="connsiteY82" fmla="*/ 135259 h 172121"/>
                <a:gd name="connsiteX83" fmla="*/ 126116 w 161872"/>
                <a:gd name="connsiteY83" fmla="*/ 130927 h 172121"/>
                <a:gd name="connsiteX84" fmla="*/ 126409 w 161872"/>
                <a:gd name="connsiteY84" fmla="*/ 130927 h 172121"/>
                <a:gd name="connsiteX85" fmla="*/ 138128 w 161872"/>
                <a:gd name="connsiteY85" fmla="*/ 118222 h 172121"/>
                <a:gd name="connsiteX86" fmla="*/ 80885 w 161872"/>
                <a:gd name="connsiteY86" fmla="*/ 118222 h 172121"/>
                <a:gd name="connsiteX87" fmla="*/ 92436 w 161872"/>
                <a:gd name="connsiteY87" fmla="*/ 130927 h 172121"/>
                <a:gd name="connsiteX88" fmla="*/ 92870 w 161872"/>
                <a:gd name="connsiteY88" fmla="*/ 130927 h 172121"/>
                <a:gd name="connsiteX89" fmla="*/ 94025 w 161872"/>
                <a:gd name="connsiteY89" fmla="*/ 135259 h 172121"/>
                <a:gd name="connsiteX90" fmla="*/ 91859 w 161872"/>
                <a:gd name="connsiteY90" fmla="*/ 138724 h 172121"/>
                <a:gd name="connsiteX91" fmla="*/ 80885 w 161872"/>
                <a:gd name="connsiteY91" fmla="*/ 149696 h 172121"/>
                <a:gd name="connsiteX92" fmla="*/ 69910 w 161872"/>
                <a:gd name="connsiteY92" fmla="*/ 138724 h 172121"/>
                <a:gd name="connsiteX93" fmla="*/ 67744 w 161872"/>
                <a:gd name="connsiteY93" fmla="*/ 135259 h 172121"/>
                <a:gd name="connsiteX94" fmla="*/ 69044 w 161872"/>
                <a:gd name="connsiteY94" fmla="*/ 130927 h 172121"/>
                <a:gd name="connsiteX95" fmla="*/ 69333 w 161872"/>
                <a:gd name="connsiteY95" fmla="*/ 130927 h 172121"/>
                <a:gd name="connsiteX96" fmla="*/ 80885 w 161872"/>
                <a:gd name="connsiteY96" fmla="*/ 118222 h 172121"/>
                <a:gd name="connsiteX97" fmla="*/ 23516 w 161872"/>
                <a:gd name="connsiteY97" fmla="*/ 118222 h 172121"/>
                <a:gd name="connsiteX98" fmla="*/ 35130 w 161872"/>
                <a:gd name="connsiteY98" fmla="*/ 130927 h 172121"/>
                <a:gd name="connsiteX99" fmla="*/ 35420 w 161872"/>
                <a:gd name="connsiteY99" fmla="*/ 130927 h 172121"/>
                <a:gd name="connsiteX100" fmla="*/ 36727 w 161872"/>
                <a:gd name="connsiteY100" fmla="*/ 135259 h 172121"/>
                <a:gd name="connsiteX101" fmla="*/ 34549 w 161872"/>
                <a:gd name="connsiteY101" fmla="*/ 138724 h 172121"/>
                <a:gd name="connsiteX102" fmla="*/ 23516 w 161872"/>
                <a:gd name="connsiteY102" fmla="*/ 149696 h 172121"/>
                <a:gd name="connsiteX103" fmla="*/ 12483 w 161872"/>
                <a:gd name="connsiteY103" fmla="*/ 138724 h 172121"/>
                <a:gd name="connsiteX104" fmla="*/ 10160 w 161872"/>
                <a:gd name="connsiteY104" fmla="*/ 135259 h 172121"/>
                <a:gd name="connsiteX105" fmla="*/ 11467 w 161872"/>
                <a:gd name="connsiteY105" fmla="*/ 130927 h 172121"/>
                <a:gd name="connsiteX106" fmla="*/ 11902 w 161872"/>
                <a:gd name="connsiteY106" fmla="*/ 130927 h 172121"/>
                <a:gd name="connsiteX107" fmla="*/ 23516 w 161872"/>
                <a:gd name="connsiteY107" fmla="*/ 118222 h 172121"/>
                <a:gd name="connsiteX108" fmla="*/ 80687 w 161872"/>
                <a:gd name="connsiteY108" fmla="*/ 72584 h 172121"/>
                <a:gd name="connsiteX109" fmla="*/ 85182 w 161872"/>
                <a:gd name="connsiteY109" fmla="*/ 77251 h 172121"/>
                <a:gd name="connsiteX110" fmla="*/ 85182 w 161872"/>
                <a:gd name="connsiteY110" fmla="*/ 85854 h 172121"/>
                <a:gd name="connsiteX111" fmla="*/ 137960 w 161872"/>
                <a:gd name="connsiteY111" fmla="*/ 85854 h 172121"/>
                <a:gd name="connsiteX112" fmla="*/ 142455 w 161872"/>
                <a:gd name="connsiteY112" fmla="*/ 90375 h 172121"/>
                <a:gd name="connsiteX113" fmla="*/ 142455 w 161872"/>
                <a:gd name="connsiteY113" fmla="*/ 105833 h 172121"/>
                <a:gd name="connsiteX114" fmla="*/ 137960 w 161872"/>
                <a:gd name="connsiteY114" fmla="*/ 110353 h 172121"/>
                <a:gd name="connsiteX115" fmla="*/ 133465 w 161872"/>
                <a:gd name="connsiteY115" fmla="*/ 105833 h 172121"/>
                <a:gd name="connsiteX116" fmla="*/ 133465 w 161872"/>
                <a:gd name="connsiteY116" fmla="*/ 95041 h 172121"/>
                <a:gd name="connsiteX117" fmla="*/ 85182 w 161872"/>
                <a:gd name="connsiteY117" fmla="*/ 95041 h 172121"/>
                <a:gd name="connsiteX118" fmla="*/ 85182 w 161872"/>
                <a:gd name="connsiteY118" fmla="*/ 105833 h 172121"/>
                <a:gd name="connsiteX119" fmla="*/ 80687 w 161872"/>
                <a:gd name="connsiteY119" fmla="*/ 110353 h 172121"/>
                <a:gd name="connsiteX120" fmla="*/ 76192 w 161872"/>
                <a:gd name="connsiteY120" fmla="*/ 105833 h 172121"/>
                <a:gd name="connsiteX121" fmla="*/ 76192 w 161872"/>
                <a:gd name="connsiteY121" fmla="*/ 95041 h 172121"/>
                <a:gd name="connsiteX122" fmla="*/ 27909 w 161872"/>
                <a:gd name="connsiteY122" fmla="*/ 95041 h 172121"/>
                <a:gd name="connsiteX123" fmla="*/ 27909 w 161872"/>
                <a:gd name="connsiteY123" fmla="*/ 105833 h 172121"/>
                <a:gd name="connsiteX124" fmla="*/ 23414 w 161872"/>
                <a:gd name="connsiteY124" fmla="*/ 110353 h 172121"/>
                <a:gd name="connsiteX125" fmla="*/ 18919 w 161872"/>
                <a:gd name="connsiteY125" fmla="*/ 105833 h 172121"/>
                <a:gd name="connsiteX126" fmla="*/ 18919 w 161872"/>
                <a:gd name="connsiteY126" fmla="*/ 90375 h 172121"/>
                <a:gd name="connsiteX127" fmla="*/ 23414 w 161872"/>
                <a:gd name="connsiteY127" fmla="*/ 85854 h 172121"/>
                <a:gd name="connsiteX128" fmla="*/ 76192 w 161872"/>
                <a:gd name="connsiteY128" fmla="*/ 85854 h 172121"/>
                <a:gd name="connsiteX129" fmla="*/ 76192 w 161872"/>
                <a:gd name="connsiteY129" fmla="*/ 77251 h 172121"/>
                <a:gd name="connsiteX130" fmla="*/ 80687 w 161872"/>
                <a:gd name="connsiteY130" fmla="*/ 72584 h 172121"/>
                <a:gd name="connsiteX131" fmla="*/ 64951 w 161872"/>
                <a:gd name="connsiteY131" fmla="*/ 45832 h 172121"/>
                <a:gd name="connsiteX132" fmla="*/ 64951 w 161872"/>
                <a:gd name="connsiteY132" fmla="*/ 61469 h 172121"/>
                <a:gd name="connsiteX133" fmla="*/ 62295 w 161872"/>
                <a:gd name="connsiteY133" fmla="*/ 63930 h 172121"/>
                <a:gd name="connsiteX134" fmla="*/ 52263 w 161872"/>
                <a:gd name="connsiteY134" fmla="*/ 63930 h 172121"/>
                <a:gd name="connsiteX135" fmla="*/ 49607 w 161872"/>
                <a:gd name="connsiteY135" fmla="*/ 61469 h 172121"/>
                <a:gd name="connsiteX136" fmla="*/ 49607 w 161872"/>
                <a:gd name="connsiteY136" fmla="*/ 51044 h 172121"/>
                <a:gd name="connsiteX137" fmla="*/ 50640 w 161872"/>
                <a:gd name="connsiteY137" fmla="*/ 51189 h 172121"/>
                <a:gd name="connsiteX138" fmla="*/ 54033 w 161872"/>
                <a:gd name="connsiteY138" fmla="*/ 51768 h 172121"/>
                <a:gd name="connsiteX139" fmla="*/ 62295 w 161872"/>
                <a:gd name="connsiteY139" fmla="*/ 48293 h 172121"/>
                <a:gd name="connsiteX140" fmla="*/ 88556 w 161872"/>
                <a:gd name="connsiteY140" fmla="*/ 39930 h 172121"/>
                <a:gd name="connsiteX141" fmla="*/ 88556 w 161872"/>
                <a:gd name="connsiteY141" fmla="*/ 61709 h 172121"/>
                <a:gd name="connsiteX142" fmla="*/ 85969 w 161872"/>
                <a:gd name="connsiteY142" fmla="*/ 64322 h 172121"/>
                <a:gd name="connsiteX143" fmla="*/ 76050 w 161872"/>
                <a:gd name="connsiteY143" fmla="*/ 64322 h 172121"/>
                <a:gd name="connsiteX144" fmla="*/ 73606 w 161872"/>
                <a:gd name="connsiteY144" fmla="*/ 61709 h 172121"/>
                <a:gd name="connsiteX145" fmla="*/ 73606 w 161872"/>
                <a:gd name="connsiteY145" fmla="*/ 41237 h 172121"/>
                <a:gd name="connsiteX146" fmla="*/ 74469 w 161872"/>
                <a:gd name="connsiteY146" fmla="*/ 41818 h 172121"/>
                <a:gd name="connsiteX147" fmla="*/ 80362 w 161872"/>
                <a:gd name="connsiteY147" fmla="*/ 43415 h 172121"/>
                <a:gd name="connsiteX148" fmla="*/ 87406 w 161872"/>
                <a:gd name="connsiteY148" fmla="*/ 40946 h 172121"/>
                <a:gd name="connsiteX149" fmla="*/ 98736 w 161872"/>
                <a:gd name="connsiteY149" fmla="*/ 29701 h 172121"/>
                <a:gd name="connsiteX150" fmla="*/ 99031 w 161872"/>
                <a:gd name="connsiteY150" fmla="*/ 30136 h 172121"/>
                <a:gd name="connsiteX151" fmla="*/ 111277 w 161872"/>
                <a:gd name="connsiteY151" fmla="*/ 30860 h 172121"/>
                <a:gd name="connsiteX152" fmla="*/ 112162 w 161872"/>
                <a:gd name="connsiteY152" fmla="*/ 30281 h 172121"/>
                <a:gd name="connsiteX153" fmla="*/ 112162 w 161872"/>
                <a:gd name="connsiteY153" fmla="*/ 61715 h 172121"/>
                <a:gd name="connsiteX154" fmla="*/ 109654 w 161872"/>
                <a:gd name="connsiteY154" fmla="*/ 64322 h 172121"/>
                <a:gd name="connsiteX155" fmla="*/ 99474 w 161872"/>
                <a:gd name="connsiteY155" fmla="*/ 64322 h 172121"/>
                <a:gd name="connsiteX156" fmla="*/ 96818 w 161872"/>
                <a:gd name="connsiteY156" fmla="*/ 61715 h 172121"/>
                <a:gd name="connsiteX157" fmla="*/ 96818 w 161872"/>
                <a:gd name="connsiteY157" fmla="*/ 31584 h 172121"/>
                <a:gd name="connsiteX158" fmla="*/ 108444 w 161872"/>
                <a:gd name="connsiteY158" fmla="*/ 93 h 172121"/>
                <a:gd name="connsiteX159" fmla="*/ 110757 w 161872"/>
                <a:gd name="connsiteY159" fmla="*/ 824 h 172121"/>
                <a:gd name="connsiteX160" fmla="*/ 111624 w 161872"/>
                <a:gd name="connsiteY160" fmla="*/ 3161 h 172121"/>
                <a:gd name="connsiteX161" fmla="*/ 108010 w 161872"/>
                <a:gd name="connsiteY161" fmla="*/ 22884 h 172121"/>
                <a:gd name="connsiteX162" fmla="*/ 106131 w 161872"/>
                <a:gd name="connsiteY162" fmla="*/ 24929 h 172121"/>
                <a:gd name="connsiteX163" fmla="*/ 103384 w 161872"/>
                <a:gd name="connsiteY163" fmla="*/ 24198 h 172121"/>
                <a:gd name="connsiteX164" fmla="*/ 98614 w 161872"/>
                <a:gd name="connsiteY164" fmla="*/ 19231 h 172121"/>
                <a:gd name="connsiteX165" fmla="*/ 83146 w 161872"/>
                <a:gd name="connsiteY165" fmla="*/ 34717 h 172121"/>
                <a:gd name="connsiteX166" fmla="*/ 77074 w 161872"/>
                <a:gd name="connsiteY166" fmla="*/ 34717 h 172121"/>
                <a:gd name="connsiteX167" fmla="*/ 71436 w 161872"/>
                <a:gd name="connsiteY167" fmla="*/ 29019 h 172121"/>
                <a:gd name="connsiteX168" fmla="*/ 57413 w 161872"/>
                <a:gd name="connsiteY168" fmla="*/ 43336 h 172121"/>
                <a:gd name="connsiteX169" fmla="*/ 54233 w 161872"/>
                <a:gd name="connsiteY169" fmla="*/ 44651 h 172121"/>
                <a:gd name="connsiteX170" fmla="*/ 51197 w 161872"/>
                <a:gd name="connsiteY170" fmla="*/ 43482 h 172121"/>
                <a:gd name="connsiteX171" fmla="*/ 51197 w 161872"/>
                <a:gd name="connsiteY171" fmla="*/ 37347 h 172121"/>
                <a:gd name="connsiteX172" fmla="*/ 68400 w 161872"/>
                <a:gd name="connsiteY172" fmla="*/ 20108 h 172121"/>
                <a:gd name="connsiteX173" fmla="*/ 74472 w 161872"/>
                <a:gd name="connsiteY173" fmla="*/ 20108 h 172121"/>
                <a:gd name="connsiteX174" fmla="*/ 80110 w 161872"/>
                <a:gd name="connsiteY174" fmla="*/ 25805 h 172121"/>
                <a:gd name="connsiteX175" fmla="*/ 92542 w 161872"/>
                <a:gd name="connsiteY175" fmla="*/ 13242 h 172121"/>
                <a:gd name="connsiteX176" fmla="*/ 87772 w 161872"/>
                <a:gd name="connsiteY176" fmla="*/ 8274 h 172121"/>
                <a:gd name="connsiteX177" fmla="*/ 87049 w 161872"/>
                <a:gd name="connsiteY177" fmla="*/ 5499 h 172121"/>
                <a:gd name="connsiteX178" fmla="*/ 88928 w 161872"/>
                <a:gd name="connsiteY178" fmla="*/ 3599 h 172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1872" h="172121">
                  <a:moveTo>
                    <a:pt x="129808" y="149841"/>
                  </a:moveTo>
                  <a:cubicBezTo>
                    <a:pt x="130099" y="149696"/>
                    <a:pt x="130682" y="149841"/>
                    <a:pt x="130827" y="150420"/>
                  </a:cubicBezTo>
                  <a:lnTo>
                    <a:pt x="135195" y="161994"/>
                  </a:lnTo>
                  <a:lnTo>
                    <a:pt x="136796" y="156207"/>
                  </a:lnTo>
                  <a:lnTo>
                    <a:pt x="136650" y="156207"/>
                  </a:lnTo>
                  <a:cubicBezTo>
                    <a:pt x="136214" y="156207"/>
                    <a:pt x="135777" y="155917"/>
                    <a:pt x="135777" y="155483"/>
                  </a:cubicBezTo>
                  <a:lnTo>
                    <a:pt x="135340" y="153024"/>
                  </a:lnTo>
                  <a:cubicBezTo>
                    <a:pt x="135195" y="152590"/>
                    <a:pt x="135777" y="152011"/>
                    <a:pt x="136214" y="152011"/>
                  </a:cubicBezTo>
                  <a:lnTo>
                    <a:pt x="140290" y="152011"/>
                  </a:lnTo>
                  <a:cubicBezTo>
                    <a:pt x="140872" y="152011"/>
                    <a:pt x="141455" y="152590"/>
                    <a:pt x="141163" y="153024"/>
                  </a:cubicBezTo>
                  <a:lnTo>
                    <a:pt x="140872" y="155483"/>
                  </a:lnTo>
                  <a:cubicBezTo>
                    <a:pt x="140872" y="155773"/>
                    <a:pt x="140435" y="156207"/>
                    <a:pt x="139999" y="156207"/>
                  </a:cubicBezTo>
                  <a:lnTo>
                    <a:pt x="139708" y="156207"/>
                  </a:lnTo>
                  <a:lnTo>
                    <a:pt x="141455" y="161994"/>
                  </a:lnTo>
                  <a:lnTo>
                    <a:pt x="145822" y="150420"/>
                  </a:lnTo>
                  <a:cubicBezTo>
                    <a:pt x="145968" y="149985"/>
                    <a:pt x="146259" y="149696"/>
                    <a:pt x="146841" y="149841"/>
                  </a:cubicBezTo>
                  <a:lnTo>
                    <a:pt x="153829" y="151288"/>
                  </a:lnTo>
                  <a:cubicBezTo>
                    <a:pt x="157468" y="152011"/>
                    <a:pt x="160089" y="154905"/>
                    <a:pt x="160671" y="158521"/>
                  </a:cubicBezTo>
                  <a:lnTo>
                    <a:pt x="161836" y="164887"/>
                  </a:lnTo>
                  <a:cubicBezTo>
                    <a:pt x="162127" y="167202"/>
                    <a:pt x="160671" y="169372"/>
                    <a:pt x="158342" y="169806"/>
                  </a:cubicBezTo>
                  <a:cubicBezTo>
                    <a:pt x="152373" y="171253"/>
                    <a:pt x="145531" y="172121"/>
                    <a:pt x="138252" y="172121"/>
                  </a:cubicBezTo>
                  <a:cubicBezTo>
                    <a:pt x="130973" y="172121"/>
                    <a:pt x="124276" y="171253"/>
                    <a:pt x="118307" y="169806"/>
                  </a:cubicBezTo>
                  <a:cubicBezTo>
                    <a:pt x="115978" y="169517"/>
                    <a:pt x="114522" y="167202"/>
                    <a:pt x="114813" y="164887"/>
                  </a:cubicBezTo>
                  <a:lnTo>
                    <a:pt x="115978" y="158521"/>
                  </a:lnTo>
                  <a:cubicBezTo>
                    <a:pt x="116415" y="154905"/>
                    <a:pt x="119181" y="152011"/>
                    <a:pt x="122820" y="151288"/>
                  </a:cubicBezTo>
                  <a:close/>
                  <a:moveTo>
                    <a:pt x="72321" y="149841"/>
                  </a:moveTo>
                  <a:cubicBezTo>
                    <a:pt x="72757" y="149696"/>
                    <a:pt x="73337" y="149841"/>
                    <a:pt x="73483" y="150420"/>
                  </a:cubicBezTo>
                  <a:lnTo>
                    <a:pt x="77837" y="161994"/>
                  </a:lnTo>
                  <a:lnTo>
                    <a:pt x="79433" y="156207"/>
                  </a:lnTo>
                  <a:lnTo>
                    <a:pt x="79288" y="156207"/>
                  </a:lnTo>
                  <a:cubicBezTo>
                    <a:pt x="78853" y="156207"/>
                    <a:pt x="78417" y="155917"/>
                    <a:pt x="78417" y="155483"/>
                  </a:cubicBezTo>
                  <a:lnTo>
                    <a:pt x="77982" y="153024"/>
                  </a:lnTo>
                  <a:cubicBezTo>
                    <a:pt x="77837" y="152590"/>
                    <a:pt x="78417" y="152011"/>
                    <a:pt x="78853" y="152011"/>
                  </a:cubicBezTo>
                  <a:lnTo>
                    <a:pt x="82916" y="152011"/>
                  </a:lnTo>
                  <a:cubicBezTo>
                    <a:pt x="83497" y="152011"/>
                    <a:pt x="83932" y="152590"/>
                    <a:pt x="83787" y="153024"/>
                  </a:cubicBezTo>
                  <a:lnTo>
                    <a:pt x="83497" y="155483"/>
                  </a:lnTo>
                  <a:cubicBezTo>
                    <a:pt x="83497" y="155773"/>
                    <a:pt x="83062" y="156207"/>
                    <a:pt x="82481" y="156207"/>
                  </a:cubicBezTo>
                  <a:lnTo>
                    <a:pt x="82336" y="156207"/>
                  </a:lnTo>
                  <a:lnTo>
                    <a:pt x="83932" y="161994"/>
                  </a:lnTo>
                  <a:lnTo>
                    <a:pt x="88287" y="150420"/>
                  </a:lnTo>
                  <a:cubicBezTo>
                    <a:pt x="88577" y="149985"/>
                    <a:pt x="88867" y="149696"/>
                    <a:pt x="89448" y="149841"/>
                  </a:cubicBezTo>
                  <a:lnTo>
                    <a:pt x="96269" y="151288"/>
                  </a:lnTo>
                  <a:cubicBezTo>
                    <a:pt x="99897" y="152156"/>
                    <a:pt x="102655" y="155049"/>
                    <a:pt x="103236" y="158521"/>
                  </a:cubicBezTo>
                  <a:lnTo>
                    <a:pt x="104252" y="164887"/>
                  </a:lnTo>
                  <a:cubicBezTo>
                    <a:pt x="104687" y="167202"/>
                    <a:pt x="103236" y="169372"/>
                    <a:pt x="100913" y="169806"/>
                  </a:cubicBezTo>
                  <a:cubicBezTo>
                    <a:pt x="94818" y="171253"/>
                    <a:pt x="88141" y="172121"/>
                    <a:pt x="80885" y="172121"/>
                  </a:cubicBezTo>
                  <a:cubicBezTo>
                    <a:pt x="73628" y="172121"/>
                    <a:pt x="66951" y="171253"/>
                    <a:pt x="61001" y="169806"/>
                  </a:cubicBezTo>
                  <a:cubicBezTo>
                    <a:pt x="58533" y="169517"/>
                    <a:pt x="57082" y="167202"/>
                    <a:pt x="57517" y="164887"/>
                  </a:cubicBezTo>
                  <a:lnTo>
                    <a:pt x="58533" y="158521"/>
                  </a:lnTo>
                  <a:cubicBezTo>
                    <a:pt x="59114" y="154905"/>
                    <a:pt x="61872" y="152011"/>
                    <a:pt x="65500" y="151288"/>
                  </a:cubicBezTo>
                  <a:close/>
                  <a:moveTo>
                    <a:pt x="14880" y="149841"/>
                  </a:moveTo>
                  <a:cubicBezTo>
                    <a:pt x="15316" y="149696"/>
                    <a:pt x="15896" y="149841"/>
                    <a:pt x="16041" y="150420"/>
                  </a:cubicBezTo>
                  <a:lnTo>
                    <a:pt x="20396" y="161994"/>
                  </a:lnTo>
                  <a:lnTo>
                    <a:pt x="21992" y="156207"/>
                  </a:lnTo>
                  <a:lnTo>
                    <a:pt x="21847" y="156207"/>
                  </a:lnTo>
                  <a:cubicBezTo>
                    <a:pt x="21412" y="156207"/>
                    <a:pt x="20976" y="155917"/>
                    <a:pt x="20976" y="155483"/>
                  </a:cubicBezTo>
                  <a:lnTo>
                    <a:pt x="20541" y="153024"/>
                  </a:lnTo>
                  <a:cubicBezTo>
                    <a:pt x="20396" y="152590"/>
                    <a:pt x="20976" y="152011"/>
                    <a:pt x="21412" y="152011"/>
                  </a:cubicBezTo>
                  <a:lnTo>
                    <a:pt x="25475" y="152011"/>
                  </a:lnTo>
                  <a:cubicBezTo>
                    <a:pt x="26056" y="152011"/>
                    <a:pt x="26491" y="152590"/>
                    <a:pt x="26346" y="153024"/>
                  </a:cubicBezTo>
                  <a:lnTo>
                    <a:pt x="26056" y="155483"/>
                  </a:lnTo>
                  <a:cubicBezTo>
                    <a:pt x="26056" y="155773"/>
                    <a:pt x="25621" y="156207"/>
                    <a:pt x="25040" y="156207"/>
                  </a:cubicBezTo>
                  <a:lnTo>
                    <a:pt x="24895" y="156207"/>
                  </a:lnTo>
                  <a:lnTo>
                    <a:pt x="26491" y="161994"/>
                  </a:lnTo>
                  <a:lnTo>
                    <a:pt x="30845" y="150420"/>
                  </a:lnTo>
                  <a:cubicBezTo>
                    <a:pt x="31136" y="149985"/>
                    <a:pt x="31426" y="149696"/>
                    <a:pt x="32007" y="149841"/>
                  </a:cubicBezTo>
                  <a:lnTo>
                    <a:pt x="38828" y="151288"/>
                  </a:lnTo>
                  <a:cubicBezTo>
                    <a:pt x="42456" y="152156"/>
                    <a:pt x="45214" y="155049"/>
                    <a:pt x="45795" y="158521"/>
                  </a:cubicBezTo>
                  <a:lnTo>
                    <a:pt x="46811" y="164887"/>
                  </a:lnTo>
                  <a:cubicBezTo>
                    <a:pt x="47246" y="167202"/>
                    <a:pt x="45795" y="169372"/>
                    <a:pt x="43472" y="169806"/>
                  </a:cubicBezTo>
                  <a:cubicBezTo>
                    <a:pt x="37377" y="171253"/>
                    <a:pt x="30700" y="172121"/>
                    <a:pt x="23443" y="172121"/>
                  </a:cubicBezTo>
                  <a:cubicBezTo>
                    <a:pt x="16187" y="172121"/>
                    <a:pt x="9510" y="171253"/>
                    <a:pt x="3415" y="169806"/>
                  </a:cubicBezTo>
                  <a:cubicBezTo>
                    <a:pt x="1092" y="169517"/>
                    <a:pt x="-359" y="167202"/>
                    <a:pt x="76" y="164887"/>
                  </a:cubicBezTo>
                  <a:lnTo>
                    <a:pt x="1092" y="158521"/>
                  </a:lnTo>
                  <a:cubicBezTo>
                    <a:pt x="1673" y="154905"/>
                    <a:pt x="4431" y="152011"/>
                    <a:pt x="8059" y="151288"/>
                  </a:cubicBezTo>
                  <a:close/>
                  <a:moveTo>
                    <a:pt x="138128" y="118222"/>
                  </a:moveTo>
                  <a:cubicBezTo>
                    <a:pt x="147064" y="118222"/>
                    <a:pt x="149408" y="123708"/>
                    <a:pt x="149847" y="130927"/>
                  </a:cubicBezTo>
                  <a:lnTo>
                    <a:pt x="150140" y="130927"/>
                  </a:lnTo>
                  <a:cubicBezTo>
                    <a:pt x="151312" y="131216"/>
                    <a:pt x="151898" y="133093"/>
                    <a:pt x="151459" y="135259"/>
                  </a:cubicBezTo>
                  <a:cubicBezTo>
                    <a:pt x="151166" y="136991"/>
                    <a:pt x="150140" y="138435"/>
                    <a:pt x="149261" y="138724"/>
                  </a:cubicBezTo>
                  <a:cubicBezTo>
                    <a:pt x="147650" y="145220"/>
                    <a:pt x="142523" y="149696"/>
                    <a:pt x="138128" y="149696"/>
                  </a:cubicBezTo>
                  <a:cubicBezTo>
                    <a:pt x="133733" y="149696"/>
                    <a:pt x="128606" y="144932"/>
                    <a:pt x="126995" y="138724"/>
                  </a:cubicBezTo>
                  <a:cubicBezTo>
                    <a:pt x="126116" y="138435"/>
                    <a:pt x="125090" y="136991"/>
                    <a:pt x="124797" y="135259"/>
                  </a:cubicBezTo>
                  <a:cubicBezTo>
                    <a:pt x="124358" y="133093"/>
                    <a:pt x="124944" y="131072"/>
                    <a:pt x="126116" y="130927"/>
                  </a:cubicBezTo>
                  <a:lnTo>
                    <a:pt x="126409" y="130927"/>
                  </a:lnTo>
                  <a:cubicBezTo>
                    <a:pt x="126995" y="123708"/>
                    <a:pt x="129192" y="118222"/>
                    <a:pt x="138128" y="118222"/>
                  </a:cubicBezTo>
                  <a:close/>
                  <a:moveTo>
                    <a:pt x="80885" y="118222"/>
                  </a:moveTo>
                  <a:cubicBezTo>
                    <a:pt x="89693" y="118222"/>
                    <a:pt x="92148" y="123708"/>
                    <a:pt x="92436" y="130927"/>
                  </a:cubicBezTo>
                  <a:lnTo>
                    <a:pt x="92870" y="130927"/>
                  </a:lnTo>
                  <a:cubicBezTo>
                    <a:pt x="93880" y="131216"/>
                    <a:pt x="94458" y="133093"/>
                    <a:pt x="94025" y="135259"/>
                  </a:cubicBezTo>
                  <a:cubicBezTo>
                    <a:pt x="93736" y="136991"/>
                    <a:pt x="92870" y="138435"/>
                    <a:pt x="91859" y="138724"/>
                  </a:cubicBezTo>
                  <a:cubicBezTo>
                    <a:pt x="90270" y="145220"/>
                    <a:pt x="85216" y="149696"/>
                    <a:pt x="80885" y="149696"/>
                  </a:cubicBezTo>
                  <a:cubicBezTo>
                    <a:pt x="76553" y="149696"/>
                    <a:pt x="71499" y="144932"/>
                    <a:pt x="69910" y="138724"/>
                  </a:cubicBezTo>
                  <a:cubicBezTo>
                    <a:pt x="69044" y="138435"/>
                    <a:pt x="68033" y="136991"/>
                    <a:pt x="67744" y="135259"/>
                  </a:cubicBezTo>
                  <a:cubicBezTo>
                    <a:pt x="67311" y="133093"/>
                    <a:pt x="67889" y="131072"/>
                    <a:pt x="69044" y="130927"/>
                  </a:cubicBezTo>
                  <a:lnTo>
                    <a:pt x="69333" y="130927"/>
                  </a:lnTo>
                  <a:cubicBezTo>
                    <a:pt x="69766" y="123708"/>
                    <a:pt x="72076" y="118222"/>
                    <a:pt x="80885" y="118222"/>
                  </a:cubicBezTo>
                  <a:close/>
                  <a:moveTo>
                    <a:pt x="23516" y="118222"/>
                  </a:moveTo>
                  <a:cubicBezTo>
                    <a:pt x="32372" y="118222"/>
                    <a:pt x="34694" y="123708"/>
                    <a:pt x="35130" y="130927"/>
                  </a:cubicBezTo>
                  <a:lnTo>
                    <a:pt x="35420" y="130927"/>
                  </a:lnTo>
                  <a:cubicBezTo>
                    <a:pt x="36581" y="131216"/>
                    <a:pt x="37017" y="133093"/>
                    <a:pt x="36727" y="135259"/>
                  </a:cubicBezTo>
                  <a:cubicBezTo>
                    <a:pt x="36436" y="136991"/>
                    <a:pt x="35420" y="138435"/>
                    <a:pt x="34549" y="138724"/>
                  </a:cubicBezTo>
                  <a:cubicBezTo>
                    <a:pt x="32952" y="145220"/>
                    <a:pt x="27871" y="149696"/>
                    <a:pt x="23516" y="149696"/>
                  </a:cubicBezTo>
                  <a:cubicBezTo>
                    <a:pt x="19161" y="149696"/>
                    <a:pt x="14080" y="144932"/>
                    <a:pt x="12483" y="138724"/>
                  </a:cubicBezTo>
                  <a:cubicBezTo>
                    <a:pt x="11467" y="138290"/>
                    <a:pt x="10596" y="136991"/>
                    <a:pt x="10160" y="135259"/>
                  </a:cubicBezTo>
                  <a:cubicBezTo>
                    <a:pt x="9870" y="133093"/>
                    <a:pt x="10451" y="131072"/>
                    <a:pt x="11467" y="130927"/>
                  </a:cubicBezTo>
                  <a:lnTo>
                    <a:pt x="11902" y="130927"/>
                  </a:lnTo>
                  <a:cubicBezTo>
                    <a:pt x="12193" y="123708"/>
                    <a:pt x="14515" y="118222"/>
                    <a:pt x="23516" y="118222"/>
                  </a:cubicBezTo>
                  <a:close/>
                  <a:moveTo>
                    <a:pt x="80687" y="72584"/>
                  </a:moveTo>
                  <a:cubicBezTo>
                    <a:pt x="83297" y="72584"/>
                    <a:pt x="85182" y="74626"/>
                    <a:pt x="85182" y="77251"/>
                  </a:cubicBezTo>
                  <a:lnTo>
                    <a:pt x="85182" y="85854"/>
                  </a:lnTo>
                  <a:lnTo>
                    <a:pt x="137960" y="85854"/>
                  </a:lnTo>
                  <a:cubicBezTo>
                    <a:pt x="140570" y="85854"/>
                    <a:pt x="142455" y="87750"/>
                    <a:pt x="142455" y="90375"/>
                  </a:cubicBezTo>
                  <a:lnTo>
                    <a:pt x="142455" y="105833"/>
                  </a:lnTo>
                  <a:cubicBezTo>
                    <a:pt x="142455" y="108457"/>
                    <a:pt x="140570" y="110353"/>
                    <a:pt x="137960" y="110353"/>
                  </a:cubicBezTo>
                  <a:cubicBezTo>
                    <a:pt x="135350" y="110353"/>
                    <a:pt x="133465" y="108457"/>
                    <a:pt x="133465" y="105833"/>
                  </a:cubicBezTo>
                  <a:lnTo>
                    <a:pt x="133465" y="95041"/>
                  </a:lnTo>
                  <a:lnTo>
                    <a:pt x="85182" y="95041"/>
                  </a:lnTo>
                  <a:lnTo>
                    <a:pt x="85182" y="105833"/>
                  </a:lnTo>
                  <a:cubicBezTo>
                    <a:pt x="85182" y="108457"/>
                    <a:pt x="83297" y="110353"/>
                    <a:pt x="80687" y="110353"/>
                  </a:cubicBezTo>
                  <a:cubicBezTo>
                    <a:pt x="78222" y="110353"/>
                    <a:pt x="76192" y="108457"/>
                    <a:pt x="76192" y="105833"/>
                  </a:cubicBezTo>
                  <a:lnTo>
                    <a:pt x="76192" y="95041"/>
                  </a:lnTo>
                  <a:lnTo>
                    <a:pt x="27909" y="95041"/>
                  </a:lnTo>
                  <a:lnTo>
                    <a:pt x="27909" y="105833"/>
                  </a:lnTo>
                  <a:cubicBezTo>
                    <a:pt x="27909" y="108457"/>
                    <a:pt x="25879" y="110353"/>
                    <a:pt x="23414" y="110353"/>
                  </a:cubicBezTo>
                  <a:cubicBezTo>
                    <a:pt x="20949" y="110353"/>
                    <a:pt x="18919" y="108166"/>
                    <a:pt x="18919" y="105833"/>
                  </a:cubicBezTo>
                  <a:lnTo>
                    <a:pt x="18919" y="90375"/>
                  </a:lnTo>
                  <a:cubicBezTo>
                    <a:pt x="18919" y="87750"/>
                    <a:pt x="20949" y="85854"/>
                    <a:pt x="23414" y="85854"/>
                  </a:cubicBezTo>
                  <a:lnTo>
                    <a:pt x="76192" y="85854"/>
                  </a:lnTo>
                  <a:lnTo>
                    <a:pt x="76192" y="77251"/>
                  </a:lnTo>
                  <a:cubicBezTo>
                    <a:pt x="76192" y="74626"/>
                    <a:pt x="78222" y="72584"/>
                    <a:pt x="80687" y="72584"/>
                  </a:cubicBezTo>
                  <a:close/>
                  <a:moveTo>
                    <a:pt x="64951" y="45832"/>
                  </a:moveTo>
                  <a:lnTo>
                    <a:pt x="64951" y="61469"/>
                  </a:lnTo>
                  <a:cubicBezTo>
                    <a:pt x="64951" y="62917"/>
                    <a:pt x="63771" y="63930"/>
                    <a:pt x="62295" y="63930"/>
                  </a:cubicBezTo>
                  <a:lnTo>
                    <a:pt x="52263" y="63930"/>
                  </a:lnTo>
                  <a:cubicBezTo>
                    <a:pt x="50935" y="63930"/>
                    <a:pt x="49607" y="62917"/>
                    <a:pt x="49607" y="61469"/>
                  </a:cubicBezTo>
                  <a:lnTo>
                    <a:pt x="49607" y="51044"/>
                  </a:lnTo>
                  <a:lnTo>
                    <a:pt x="50640" y="51189"/>
                  </a:lnTo>
                  <a:cubicBezTo>
                    <a:pt x="51673" y="51479"/>
                    <a:pt x="52853" y="51768"/>
                    <a:pt x="54033" y="51768"/>
                  </a:cubicBezTo>
                  <a:cubicBezTo>
                    <a:pt x="57279" y="51768"/>
                    <a:pt x="60230" y="50610"/>
                    <a:pt x="62295" y="48293"/>
                  </a:cubicBezTo>
                  <a:close/>
                  <a:moveTo>
                    <a:pt x="88556" y="39930"/>
                  </a:moveTo>
                  <a:lnTo>
                    <a:pt x="88556" y="61709"/>
                  </a:lnTo>
                  <a:cubicBezTo>
                    <a:pt x="88556" y="63161"/>
                    <a:pt x="87406" y="64322"/>
                    <a:pt x="85969" y="64322"/>
                  </a:cubicBezTo>
                  <a:lnTo>
                    <a:pt x="76050" y="64322"/>
                  </a:lnTo>
                  <a:cubicBezTo>
                    <a:pt x="74612" y="64322"/>
                    <a:pt x="73606" y="63161"/>
                    <a:pt x="73606" y="61709"/>
                  </a:cubicBezTo>
                  <a:lnTo>
                    <a:pt x="73606" y="41237"/>
                  </a:lnTo>
                  <a:lnTo>
                    <a:pt x="74469" y="41818"/>
                  </a:lnTo>
                  <a:cubicBezTo>
                    <a:pt x="76337" y="42689"/>
                    <a:pt x="78206" y="43270"/>
                    <a:pt x="80362" y="43415"/>
                  </a:cubicBezTo>
                  <a:cubicBezTo>
                    <a:pt x="82950" y="43415"/>
                    <a:pt x="85394" y="42544"/>
                    <a:pt x="87406" y="40946"/>
                  </a:cubicBezTo>
                  <a:close/>
                  <a:moveTo>
                    <a:pt x="98736" y="29701"/>
                  </a:moveTo>
                  <a:lnTo>
                    <a:pt x="99031" y="30136"/>
                  </a:lnTo>
                  <a:cubicBezTo>
                    <a:pt x="102277" y="32743"/>
                    <a:pt x="107146" y="33033"/>
                    <a:pt x="111277" y="30860"/>
                  </a:cubicBezTo>
                  <a:lnTo>
                    <a:pt x="112162" y="30281"/>
                  </a:lnTo>
                  <a:lnTo>
                    <a:pt x="112162" y="61715"/>
                  </a:lnTo>
                  <a:cubicBezTo>
                    <a:pt x="112162" y="63163"/>
                    <a:pt x="110982" y="64322"/>
                    <a:pt x="109654" y="64322"/>
                  </a:cubicBezTo>
                  <a:lnTo>
                    <a:pt x="99474" y="64322"/>
                  </a:lnTo>
                  <a:cubicBezTo>
                    <a:pt x="97998" y="64322"/>
                    <a:pt x="96818" y="63163"/>
                    <a:pt x="96818" y="61715"/>
                  </a:cubicBezTo>
                  <a:lnTo>
                    <a:pt x="96818" y="31584"/>
                  </a:lnTo>
                  <a:close/>
                  <a:moveTo>
                    <a:pt x="108444" y="93"/>
                  </a:moveTo>
                  <a:cubicBezTo>
                    <a:pt x="109456" y="-199"/>
                    <a:pt x="110323" y="239"/>
                    <a:pt x="110757" y="824"/>
                  </a:cubicBezTo>
                  <a:cubicBezTo>
                    <a:pt x="111335" y="1262"/>
                    <a:pt x="111769" y="2285"/>
                    <a:pt x="111624" y="3161"/>
                  </a:cubicBezTo>
                  <a:lnTo>
                    <a:pt x="108010" y="22884"/>
                  </a:lnTo>
                  <a:cubicBezTo>
                    <a:pt x="107721" y="23760"/>
                    <a:pt x="106998" y="24491"/>
                    <a:pt x="106131" y="24929"/>
                  </a:cubicBezTo>
                  <a:cubicBezTo>
                    <a:pt x="105264" y="25075"/>
                    <a:pt x="104107" y="24929"/>
                    <a:pt x="103384" y="24198"/>
                  </a:cubicBezTo>
                  <a:lnTo>
                    <a:pt x="98614" y="19231"/>
                  </a:lnTo>
                  <a:lnTo>
                    <a:pt x="83146" y="34717"/>
                  </a:lnTo>
                  <a:cubicBezTo>
                    <a:pt x="81411" y="36324"/>
                    <a:pt x="78664" y="36324"/>
                    <a:pt x="77074" y="34717"/>
                  </a:cubicBezTo>
                  <a:lnTo>
                    <a:pt x="71436" y="29019"/>
                  </a:lnTo>
                  <a:lnTo>
                    <a:pt x="57413" y="43336"/>
                  </a:lnTo>
                  <a:cubicBezTo>
                    <a:pt x="56401" y="44213"/>
                    <a:pt x="55390" y="44651"/>
                    <a:pt x="54233" y="44651"/>
                  </a:cubicBezTo>
                  <a:cubicBezTo>
                    <a:pt x="53221" y="44651"/>
                    <a:pt x="52065" y="44213"/>
                    <a:pt x="51197" y="43482"/>
                  </a:cubicBezTo>
                  <a:cubicBezTo>
                    <a:pt x="49607" y="41729"/>
                    <a:pt x="49607" y="38954"/>
                    <a:pt x="51197" y="37347"/>
                  </a:cubicBezTo>
                  <a:lnTo>
                    <a:pt x="68400" y="20108"/>
                  </a:lnTo>
                  <a:cubicBezTo>
                    <a:pt x="69990" y="18501"/>
                    <a:pt x="72882" y="18501"/>
                    <a:pt x="74472" y="20108"/>
                  </a:cubicBezTo>
                  <a:lnTo>
                    <a:pt x="80110" y="25805"/>
                  </a:lnTo>
                  <a:lnTo>
                    <a:pt x="92542" y="13242"/>
                  </a:lnTo>
                  <a:lnTo>
                    <a:pt x="87772" y="8274"/>
                  </a:lnTo>
                  <a:cubicBezTo>
                    <a:pt x="87049" y="7544"/>
                    <a:pt x="86615" y="6375"/>
                    <a:pt x="87049" y="5499"/>
                  </a:cubicBezTo>
                  <a:cubicBezTo>
                    <a:pt x="87193" y="4622"/>
                    <a:pt x="88061" y="3892"/>
                    <a:pt x="88928" y="3599"/>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Freeform 105">
              <a:extLst>
                <a:ext uri="{FF2B5EF4-FFF2-40B4-BE49-F238E27FC236}">
                  <a16:creationId xmlns:a16="http://schemas.microsoft.com/office/drawing/2014/main" id="{139EBC20-9295-4008-B2FE-CFCB94DDA3BB}"/>
                </a:ext>
              </a:extLst>
            </p:cNvPr>
            <p:cNvSpPr>
              <a:spLocks noEditPoints="1"/>
            </p:cNvSpPr>
            <p:nvPr/>
          </p:nvSpPr>
          <p:spPr bwMode="auto">
            <a:xfrm>
              <a:off x="672244" y="4043443"/>
              <a:ext cx="198563" cy="128280"/>
            </a:xfrm>
            <a:custGeom>
              <a:avLst/>
              <a:gdLst>
                <a:gd name="T0" fmla="*/ 2513 w 4025"/>
                <a:gd name="T1" fmla="*/ 2600 h 2600"/>
                <a:gd name="T2" fmla="*/ 1363 w 4025"/>
                <a:gd name="T3" fmla="*/ 1738 h 2600"/>
                <a:gd name="T4" fmla="*/ 950 w 4025"/>
                <a:gd name="T5" fmla="*/ 2050 h 2600"/>
                <a:gd name="T6" fmla="*/ 463 w 4025"/>
                <a:gd name="T7" fmla="*/ 1475 h 2600"/>
                <a:gd name="T8" fmla="*/ 1400 w 4025"/>
                <a:gd name="T9" fmla="*/ 1188 h 2600"/>
                <a:gd name="T10" fmla="*/ 2925 w 4025"/>
                <a:gd name="T11" fmla="*/ 1500 h 2600"/>
                <a:gd name="T12" fmla="*/ 3588 w 4025"/>
                <a:gd name="T13" fmla="*/ 1413 h 2600"/>
                <a:gd name="T14" fmla="*/ 2825 w 4025"/>
                <a:gd name="T15" fmla="*/ 1838 h 2600"/>
                <a:gd name="T16" fmla="*/ 3813 w 4025"/>
                <a:gd name="T17" fmla="*/ 413 h 2600"/>
                <a:gd name="T18" fmla="*/ 3588 w 4025"/>
                <a:gd name="T19" fmla="*/ 988 h 2600"/>
                <a:gd name="T20" fmla="*/ 3675 w 4025"/>
                <a:gd name="T21" fmla="*/ 425 h 2600"/>
                <a:gd name="T22" fmla="*/ 3813 w 4025"/>
                <a:gd name="T23" fmla="*/ 413 h 2600"/>
                <a:gd name="T24" fmla="*/ 3263 w 4025"/>
                <a:gd name="T25" fmla="*/ 988 h 2600"/>
                <a:gd name="T26" fmla="*/ 3038 w 4025"/>
                <a:gd name="T27" fmla="*/ 538 h 2600"/>
                <a:gd name="T28" fmla="*/ 3538 w 4025"/>
                <a:gd name="T29" fmla="*/ 613 h 2600"/>
                <a:gd name="T30" fmla="*/ 3313 w 4025"/>
                <a:gd name="T31" fmla="*/ 988 h 2600"/>
                <a:gd name="T32" fmla="*/ 3375 w 4025"/>
                <a:gd name="T33" fmla="*/ 813 h 2600"/>
                <a:gd name="T34" fmla="*/ 4025 w 4025"/>
                <a:gd name="T35" fmla="*/ 50 h 2600"/>
                <a:gd name="T36" fmla="*/ 3813 w 4025"/>
                <a:gd name="T37" fmla="*/ 250 h 2600"/>
                <a:gd name="T38" fmla="*/ 3363 w 4025"/>
                <a:gd name="T39" fmla="*/ 700 h 2600"/>
                <a:gd name="T40" fmla="*/ 3075 w 4025"/>
                <a:gd name="T41" fmla="*/ 263 h 2600"/>
                <a:gd name="T42" fmla="*/ 3538 w 4025"/>
                <a:gd name="T43" fmla="*/ 238 h 2600"/>
                <a:gd name="T44" fmla="*/ 3675 w 4025"/>
                <a:gd name="T45" fmla="*/ 0 h 2600"/>
                <a:gd name="T46" fmla="*/ 313 w 4025"/>
                <a:gd name="T47" fmla="*/ 1350 h 2600"/>
                <a:gd name="T48" fmla="*/ 100 w 4025"/>
                <a:gd name="T49" fmla="*/ 1025 h 2600"/>
                <a:gd name="T50" fmla="*/ 363 w 4025"/>
                <a:gd name="T51" fmla="*/ 1150 h 2600"/>
                <a:gd name="T52" fmla="*/ 313 w 4025"/>
                <a:gd name="T53" fmla="*/ 450 h 2600"/>
                <a:gd name="T54" fmla="*/ 425 w 4025"/>
                <a:gd name="T55" fmla="*/ 363 h 2600"/>
                <a:gd name="T56" fmla="*/ 638 w 4025"/>
                <a:gd name="T57" fmla="*/ 675 h 2600"/>
                <a:gd name="T58" fmla="*/ 363 w 4025"/>
                <a:gd name="T59" fmla="*/ 563 h 2600"/>
                <a:gd name="T60" fmla="*/ 425 w 4025"/>
                <a:gd name="T61" fmla="*/ 1263 h 2600"/>
                <a:gd name="T62" fmla="*/ 313 w 4025"/>
                <a:gd name="T63" fmla="*/ 1350 h 2600"/>
                <a:gd name="T64" fmla="*/ 2075 w 4025"/>
                <a:gd name="T65" fmla="*/ 1888 h 2600"/>
                <a:gd name="T66" fmla="*/ 1800 w 4025"/>
                <a:gd name="T67" fmla="*/ 1888 h 2600"/>
                <a:gd name="T68" fmla="*/ 1900 w 4025"/>
                <a:gd name="T69" fmla="*/ 1138 h 2600"/>
                <a:gd name="T70" fmla="*/ 1988 w 4025"/>
                <a:gd name="T71" fmla="*/ 1000 h 2600"/>
                <a:gd name="T72" fmla="*/ 1975 w 4025"/>
                <a:gd name="T73" fmla="*/ 1138 h 2600"/>
                <a:gd name="T74" fmla="*/ 2350 w 4025"/>
                <a:gd name="T75" fmla="*/ 450 h 2600"/>
                <a:gd name="T76" fmla="*/ 1525 w 4025"/>
                <a:gd name="T77" fmla="*/ 45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25" h="2600">
                  <a:moveTo>
                    <a:pt x="2513" y="1600"/>
                  </a:moveTo>
                  <a:lnTo>
                    <a:pt x="2513" y="2600"/>
                  </a:lnTo>
                  <a:lnTo>
                    <a:pt x="1363" y="2600"/>
                  </a:lnTo>
                  <a:lnTo>
                    <a:pt x="1363" y="1738"/>
                  </a:lnTo>
                  <a:lnTo>
                    <a:pt x="1138" y="2000"/>
                  </a:lnTo>
                  <a:cubicBezTo>
                    <a:pt x="1088" y="2063"/>
                    <a:pt x="1013" y="2075"/>
                    <a:pt x="950" y="2050"/>
                  </a:cubicBezTo>
                  <a:lnTo>
                    <a:pt x="325" y="1775"/>
                  </a:lnTo>
                  <a:cubicBezTo>
                    <a:pt x="125" y="1700"/>
                    <a:pt x="263" y="1400"/>
                    <a:pt x="463" y="1475"/>
                  </a:cubicBezTo>
                  <a:lnTo>
                    <a:pt x="963" y="1700"/>
                  </a:lnTo>
                  <a:lnTo>
                    <a:pt x="1400" y="1188"/>
                  </a:lnTo>
                  <a:cubicBezTo>
                    <a:pt x="1613" y="875"/>
                    <a:pt x="2113" y="838"/>
                    <a:pt x="2388" y="1088"/>
                  </a:cubicBezTo>
                  <a:cubicBezTo>
                    <a:pt x="2525" y="1200"/>
                    <a:pt x="2788" y="1388"/>
                    <a:pt x="2925" y="1500"/>
                  </a:cubicBezTo>
                  <a:lnTo>
                    <a:pt x="3388" y="1150"/>
                  </a:lnTo>
                  <a:cubicBezTo>
                    <a:pt x="3563" y="1025"/>
                    <a:pt x="3763" y="1288"/>
                    <a:pt x="3588" y="1413"/>
                  </a:cubicBezTo>
                  <a:lnTo>
                    <a:pt x="3025" y="1838"/>
                  </a:lnTo>
                  <a:cubicBezTo>
                    <a:pt x="2975" y="1888"/>
                    <a:pt x="2888" y="1888"/>
                    <a:pt x="2825" y="1838"/>
                  </a:cubicBezTo>
                  <a:lnTo>
                    <a:pt x="2513" y="1600"/>
                  </a:lnTo>
                  <a:close/>
                  <a:moveTo>
                    <a:pt x="3813" y="413"/>
                  </a:moveTo>
                  <a:lnTo>
                    <a:pt x="3813" y="988"/>
                  </a:lnTo>
                  <a:lnTo>
                    <a:pt x="3588" y="988"/>
                  </a:lnTo>
                  <a:lnTo>
                    <a:pt x="3588" y="538"/>
                  </a:lnTo>
                  <a:lnTo>
                    <a:pt x="3675" y="425"/>
                  </a:lnTo>
                  <a:lnTo>
                    <a:pt x="3788" y="363"/>
                  </a:lnTo>
                  <a:lnTo>
                    <a:pt x="3813" y="413"/>
                  </a:lnTo>
                  <a:close/>
                  <a:moveTo>
                    <a:pt x="3263" y="725"/>
                  </a:moveTo>
                  <a:lnTo>
                    <a:pt x="3263" y="988"/>
                  </a:lnTo>
                  <a:lnTo>
                    <a:pt x="3038" y="988"/>
                  </a:lnTo>
                  <a:lnTo>
                    <a:pt x="3038" y="538"/>
                  </a:lnTo>
                  <a:lnTo>
                    <a:pt x="3263" y="725"/>
                  </a:lnTo>
                  <a:close/>
                  <a:moveTo>
                    <a:pt x="3538" y="613"/>
                  </a:moveTo>
                  <a:lnTo>
                    <a:pt x="3538" y="988"/>
                  </a:lnTo>
                  <a:lnTo>
                    <a:pt x="3313" y="988"/>
                  </a:lnTo>
                  <a:lnTo>
                    <a:pt x="3313" y="775"/>
                  </a:lnTo>
                  <a:lnTo>
                    <a:pt x="3375" y="813"/>
                  </a:lnTo>
                  <a:lnTo>
                    <a:pt x="3538" y="613"/>
                  </a:lnTo>
                  <a:close/>
                  <a:moveTo>
                    <a:pt x="4025" y="50"/>
                  </a:moveTo>
                  <a:lnTo>
                    <a:pt x="3888" y="375"/>
                  </a:lnTo>
                  <a:lnTo>
                    <a:pt x="3813" y="250"/>
                  </a:lnTo>
                  <a:lnTo>
                    <a:pt x="3625" y="363"/>
                  </a:lnTo>
                  <a:lnTo>
                    <a:pt x="3363" y="700"/>
                  </a:lnTo>
                  <a:lnTo>
                    <a:pt x="2975" y="375"/>
                  </a:lnTo>
                  <a:lnTo>
                    <a:pt x="3075" y="263"/>
                  </a:lnTo>
                  <a:lnTo>
                    <a:pt x="3338" y="488"/>
                  </a:lnTo>
                  <a:lnTo>
                    <a:pt x="3538" y="238"/>
                  </a:lnTo>
                  <a:lnTo>
                    <a:pt x="3738" y="125"/>
                  </a:lnTo>
                  <a:lnTo>
                    <a:pt x="3675" y="0"/>
                  </a:lnTo>
                  <a:lnTo>
                    <a:pt x="4025" y="50"/>
                  </a:lnTo>
                  <a:close/>
                  <a:moveTo>
                    <a:pt x="313" y="1350"/>
                  </a:moveTo>
                  <a:lnTo>
                    <a:pt x="313" y="1263"/>
                  </a:lnTo>
                  <a:cubicBezTo>
                    <a:pt x="200" y="1238"/>
                    <a:pt x="100" y="1150"/>
                    <a:pt x="100" y="1025"/>
                  </a:cubicBezTo>
                  <a:lnTo>
                    <a:pt x="213" y="1025"/>
                  </a:lnTo>
                  <a:cubicBezTo>
                    <a:pt x="213" y="1100"/>
                    <a:pt x="300" y="1150"/>
                    <a:pt x="363" y="1150"/>
                  </a:cubicBezTo>
                  <a:cubicBezTo>
                    <a:pt x="563" y="1150"/>
                    <a:pt x="563" y="913"/>
                    <a:pt x="363" y="913"/>
                  </a:cubicBezTo>
                  <a:cubicBezTo>
                    <a:pt x="50" y="913"/>
                    <a:pt x="0" y="513"/>
                    <a:pt x="313" y="450"/>
                  </a:cubicBezTo>
                  <a:lnTo>
                    <a:pt x="313" y="363"/>
                  </a:lnTo>
                  <a:lnTo>
                    <a:pt x="425" y="363"/>
                  </a:lnTo>
                  <a:lnTo>
                    <a:pt x="425" y="450"/>
                  </a:lnTo>
                  <a:cubicBezTo>
                    <a:pt x="538" y="475"/>
                    <a:pt x="638" y="563"/>
                    <a:pt x="638" y="675"/>
                  </a:cubicBezTo>
                  <a:lnTo>
                    <a:pt x="513" y="675"/>
                  </a:lnTo>
                  <a:cubicBezTo>
                    <a:pt x="513" y="600"/>
                    <a:pt x="438" y="563"/>
                    <a:pt x="363" y="563"/>
                  </a:cubicBezTo>
                  <a:cubicBezTo>
                    <a:pt x="163" y="563"/>
                    <a:pt x="175" y="800"/>
                    <a:pt x="363" y="800"/>
                  </a:cubicBezTo>
                  <a:cubicBezTo>
                    <a:pt x="675" y="800"/>
                    <a:pt x="738" y="1200"/>
                    <a:pt x="425" y="1263"/>
                  </a:cubicBezTo>
                  <a:lnTo>
                    <a:pt x="425" y="1350"/>
                  </a:lnTo>
                  <a:lnTo>
                    <a:pt x="313" y="1350"/>
                  </a:lnTo>
                  <a:close/>
                  <a:moveTo>
                    <a:pt x="1975" y="1138"/>
                  </a:moveTo>
                  <a:lnTo>
                    <a:pt x="2075" y="1888"/>
                  </a:lnTo>
                  <a:lnTo>
                    <a:pt x="1938" y="2038"/>
                  </a:lnTo>
                  <a:lnTo>
                    <a:pt x="1800" y="1888"/>
                  </a:lnTo>
                  <a:lnTo>
                    <a:pt x="1900" y="1138"/>
                  </a:lnTo>
                  <a:lnTo>
                    <a:pt x="1900" y="1138"/>
                  </a:lnTo>
                  <a:cubicBezTo>
                    <a:pt x="1825" y="1138"/>
                    <a:pt x="1825" y="1000"/>
                    <a:pt x="1900" y="1000"/>
                  </a:cubicBezTo>
                  <a:lnTo>
                    <a:pt x="1988" y="1000"/>
                  </a:lnTo>
                  <a:cubicBezTo>
                    <a:pt x="2050" y="1000"/>
                    <a:pt x="2050" y="1138"/>
                    <a:pt x="1988" y="1138"/>
                  </a:cubicBezTo>
                  <a:lnTo>
                    <a:pt x="1975" y="1138"/>
                  </a:lnTo>
                  <a:close/>
                  <a:moveTo>
                    <a:pt x="1938" y="38"/>
                  </a:moveTo>
                  <a:cubicBezTo>
                    <a:pt x="2163" y="38"/>
                    <a:pt x="2350" y="225"/>
                    <a:pt x="2350" y="450"/>
                  </a:cubicBezTo>
                  <a:cubicBezTo>
                    <a:pt x="2350" y="675"/>
                    <a:pt x="2163" y="863"/>
                    <a:pt x="1938" y="863"/>
                  </a:cubicBezTo>
                  <a:cubicBezTo>
                    <a:pt x="1713" y="863"/>
                    <a:pt x="1525" y="675"/>
                    <a:pt x="1525" y="450"/>
                  </a:cubicBezTo>
                  <a:cubicBezTo>
                    <a:pt x="1525" y="225"/>
                    <a:pt x="1713" y="38"/>
                    <a:pt x="1938" y="38"/>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4" name="Slide Number Placeholder 3">
            <a:extLst>
              <a:ext uri="{FF2B5EF4-FFF2-40B4-BE49-F238E27FC236}">
                <a16:creationId xmlns:a16="http://schemas.microsoft.com/office/drawing/2014/main" id="{4BE0A113-2CC0-4320-8AE6-1EB0D09EADB3}"/>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11</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3356732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Assessing Financial Statements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4902661" cy="738664"/>
          </a:xfrm>
          <a:prstGeom prst="rect">
            <a:avLst/>
          </a:prstGeom>
          <a:noFill/>
        </p:spPr>
        <p:txBody>
          <a:bodyPr wrap="square">
            <a:spAutoFit/>
          </a:bodyPr>
          <a:lstStyle/>
          <a:p>
            <a:pPr marL="182880" marR="0" lvl="2" indent="-182880"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rPr>
              <a:t>Balance Sheet Statement FY 2020 – 2021</a:t>
            </a:r>
          </a:p>
          <a:p>
            <a:pPr marL="182880" marR="0" lvl="2" indent="-182880"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rPr>
              <a:t>Income Statement FY 2020 - 2021</a:t>
            </a:r>
            <a:endParaRPr kumimoji="0" lang="en-US" sz="14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endParaRPr>
          </a:p>
          <a:p>
            <a:pPr marL="182880" marR="0" lvl="1" indent="-182880"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rPr>
              <a:t>Cash Flow Statement FY 2020 – 2021</a:t>
            </a:r>
          </a:p>
        </p:txBody>
      </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10" name="Picture Placeholder 9" descr="A picture containing person, indoor, computer&#10;&#10;Description automatically generated">
            <a:extLst>
              <a:ext uri="{FF2B5EF4-FFF2-40B4-BE49-F238E27FC236}">
                <a16:creationId xmlns:a16="http://schemas.microsoft.com/office/drawing/2014/main" id="{F0E4B4F9-DBFC-4B84-A670-C05A89369BA9}"/>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16D14B7D-ACC8-404D-83FA-AE7D3BC688CD}"/>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76234770-C264-4264-ABA8-5307D6ABC11B}"/>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AE4BCC72-FF82-461E-921B-0D872F30849B}"/>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02</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15DDAC93-7F21-460E-B693-D31B1B38FCAC}"/>
                </a:ext>
              </a:extLst>
            </p:cNvPr>
            <p:cNvGrpSpPr/>
            <p:nvPr/>
          </p:nvGrpSpPr>
          <p:grpSpPr>
            <a:xfrm>
              <a:off x="488074" y="1225134"/>
              <a:ext cx="522960" cy="280491"/>
              <a:chOff x="576360" y="2082168"/>
              <a:chExt cx="1455321" cy="780570"/>
            </a:xfrm>
          </p:grpSpPr>
          <p:grpSp>
            <p:nvGrpSpPr>
              <p:cNvPr id="37" name="Group 36">
                <a:extLst>
                  <a:ext uri="{FF2B5EF4-FFF2-40B4-BE49-F238E27FC236}">
                    <a16:creationId xmlns:a16="http://schemas.microsoft.com/office/drawing/2014/main" id="{5B43963F-593D-4CCE-A2BC-BA0BE6F169CD}"/>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12A4B85C-69EE-4136-955D-3B6605F6A17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1" name="Straight Connector 40">
                  <a:extLst>
                    <a:ext uri="{FF2B5EF4-FFF2-40B4-BE49-F238E27FC236}">
                      <a16:creationId xmlns:a16="http://schemas.microsoft.com/office/drawing/2014/main" id="{A1FDFCC3-8522-48E0-A140-58FAE5C6D1FA}"/>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45BDD132-207C-4E32-96FD-EEB0EF6C1418}"/>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8" name="Oval 37">
                <a:extLst>
                  <a:ext uri="{FF2B5EF4-FFF2-40B4-BE49-F238E27FC236}">
                    <a16:creationId xmlns:a16="http://schemas.microsoft.com/office/drawing/2014/main" id="{1730B828-6097-4C63-8D3A-2D6A698945F9}"/>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9" name="Oval 38">
                <a:extLst>
                  <a:ext uri="{FF2B5EF4-FFF2-40B4-BE49-F238E27FC236}">
                    <a16:creationId xmlns:a16="http://schemas.microsoft.com/office/drawing/2014/main" id="{BAD56C7A-4746-465F-9A2E-0A12CB8D3D08}"/>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sp>
        <p:nvSpPr>
          <p:cNvPr id="29" name="Slide Number Placeholder 3">
            <a:extLst>
              <a:ext uri="{FF2B5EF4-FFF2-40B4-BE49-F238E27FC236}">
                <a16:creationId xmlns:a16="http://schemas.microsoft.com/office/drawing/2014/main" id="{24AC8453-89A0-4932-89AA-55BFB5FA269A}"/>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12</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66011906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3C57BB-C25C-4783-9798-92C1DA088D9F}"/>
              </a:ext>
            </a:extLst>
          </p:cNvPr>
          <p:cNvSpPr>
            <a:spLocks noGrp="1"/>
          </p:cNvSpPr>
          <p:nvPr>
            <p:ph type="title"/>
          </p:nvPr>
        </p:nvSpPr>
        <p:spPr/>
        <p:txBody>
          <a:bodyPr/>
          <a:lstStyle/>
          <a:p>
            <a:r>
              <a:rPr lang="en-IN" dirty="0"/>
              <a:t>Balance Sheet Statement FY 2020 - 2021</a:t>
            </a:r>
          </a:p>
        </p:txBody>
      </p:sp>
      <p:graphicFrame>
        <p:nvGraphicFramePr>
          <p:cNvPr id="12" name="Table 11">
            <a:extLst>
              <a:ext uri="{FF2B5EF4-FFF2-40B4-BE49-F238E27FC236}">
                <a16:creationId xmlns:a16="http://schemas.microsoft.com/office/drawing/2014/main" id="{F1FD8B05-AB76-41C6-A321-8EE112030FB6}"/>
              </a:ext>
            </a:extLst>
          </p:cNvPr>
          <p:cNvGraphicFramePr>
            <a:graphicFrameLocks noGrp="1"/>
          </p:cNvGraphicFramePr>
          <p:nvPr>
            <p:extLst>
              <p:ext uri="{D42A27DB-BD31-4B8C-83A1-F6EECF244321}">
                <p14:modId xmlns:p14="http://schemas.microsoft.com/office/powerpoint/2010/main" val="2660746805"/>
              </p:ext>
            </p:extLst>
          </p:nvPr>
        </p:nvGraphicFramePr>
        <p:xfrm>
          <a:off x="310810" y="1444845"/>
          <a:ext cx="4140224" cy="2429939"/>
        </p:xfrm>
        <a:graphic>
          <a:graphicData uri="http://schemas.openxmlformats.org/drawingml/2006/table">
            <a:tbl>
              <a:tblPr firstRow="1" bandRow="1"/>
              <a:tblGrid>
                <a:gridCol w="2132842">
                  <a:extLst>
                    <a:ext uri="{9D8B030D-6E8A-4147-A177-3AD203B41FA5}">
                      <a16:colId xmlns:a16="http://schemas.microsoft.com/office/drawing/2014/main" val="4190712475"/>
                    </a:ext>
                  </a:extLst>
                </a:gridCol>
                <a:gridCol w="1003691">
                  <a:extLst>
                    <a:ext uri="{9D8B030D-6E8A-4147-A177-3AD203B41FA5}">
                      <a16:colId xmlns:a16="http://schemas.microsoft.com/office/drawing/2014/main" val="3071290699"/>
                    </a:ext>
                  </a:extLst>
                </a:gridCol>
                <a:gridCol w="1003691">
                  <a:extLst>
                    <a:ext uri="{9D8B030D-6E8A-4147-A177-3AD203B41FA5}">
                      <a16:colId xmlns:a16="http://schemas.microsoft.com/office/drawing/2014/main" val="433335806"/>
                    </a:ext>
                  </a:extLst>
                </a:gridCol>
              </a:tblGrid>
              <a:tr h="245311">
                <a:tc gridSpan="3">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l"/>
                      <a:r>
                        <a:rPr lang="en-US" sz="11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Current Liabilities</a:t>
                      </a: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3678444364"/>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Accounts Payable</a:t>
                      </a:r>
                    </a:p>
                  </a:txBody>
                  <a:tcPr anchor="ctr">
                    <a:lnL w="9525"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50,550,000</a:t>
                      </a:r>
                    </a:p>
                  </a:txBody>
                  <a:tcPr anchor="ctr">
                    <a:lnL w="12700" cmpd="sng">
                      <a:noFill/>
                    </a:lnL>
                    <a:lnR w="12700" cmpd="sng">
                      <a:noFill/>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47,639,000</a:t>
                      </a:r>
                    </a:p>
                  </a:txBody>
                  <a:tcPr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20419412"/>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Short/Current Long Term Debt</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4,919,000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7,669,000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745088323"/>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Current Liabilities</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92,000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83,000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759868048"/>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Current Liabilities</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55,561,000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55,390,000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3540708415"/>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Long</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Term Debt</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36,401,000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34,549,000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596248404"/>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Liabilities</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959524078"/>
                  </a:ext>
                </a:extLst>
              </a:tr>
              <a:tr h="250619">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Deferred</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Long Term Liability Charges</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5,508,000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6,014,000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35616308"/>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Minority</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Interest </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2,180,000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1,794,000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33489310"/>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Negative</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a:t>
                      </a: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Goodwill</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16548632"/>
                  </a:ext>
                </a:extLst>
              </a:tr>
              <a:tr h="20202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Liabilities</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99,650,000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97,747,000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11655331"/>
                  </a:ext>
                </a:extLst>
              </a:tr>
            </a:tbl>
          </a:graphicData>
        </a:graphic>
      </p:graphicFrame>
      <p:graphicFrame>
        <p:nvGraphicFramePr>
          <p:cNvPr id="13" name="Table 12">
            <a:extLst>
              <a:ext uri="{FF2B5EF4-FFF2-40B4-BE49-F238E27FC236}">
                <a16:creationId xmlns:a16="http://schemas.microsoft.com/office/drawing/2014/main" id="{AF675212-C890-4AA4-A71B-70611D669FA8}"/>
              </a:ext>
            </a:extLst>
          </p:cNvPr>
          <p:cNvGraphicFramePr>
            <a:graphicFrameLocks noGrp="1"/>
          </p:cNvGraphicFramePr>
          <p:nvPr>
            <p:extLst>
              <p:ext uri="{D42A27DB-BD31-4B8C-83A1-F6EECF244321}">
                <p14:modId xmlns:p14="http://schemas.microsoft.com/office/powerpoint/2010/main" val="2037148023"/>
              </p:ext>
            </p:extLst>
          </p:nvPr>
        </p:nvGraphicFramePr>
        <p:xfrm>
          <a:off x="310810" y="4257953"/>
          <a:ext cx="4210563" cy="2133600"/>
        </p:xfrm>
        <a:graphic>
          <a:graphicData uri="http://schemas.openxmlformats.org/drawingml/2006/table">
            <a:tbl>
              <a:tblPr bandRow="1"/>
              <a:tblGrid>
                <a:gridCol w="2064001">
                  <a:extLst>
                    <a:ext uri="{9D8B030D-6E8A-4147-A177-3AD203B41FA5}">
                      <a16:colId xmlns:a16="http://schemas.microsoft.com/office/drawing/2014/main" val="4190712475"/>
                    </a:ext>
                  </a:extLst>
                </a:gridCol>
                <a:gridCol w="1073281">
                  <a:extLst>
                    <a:ext uri="{9D8B030D-6E8A-4147-A177-3AD203B41FA5}">
                      <a16:colId xmlns:a16="http://schemas.microsoft.com/office/drawing/2014/main" val="3071290699"/>
                    </a:ext>
                  </a:extLst>
                </a:gridCol>
                <a:gridCol w="1073281">
                  <a:extLst>
                    <a:ext uri="{9D8B030D-6E8A-4147-A177-3AD203B41FA5}">
                      <a16:colId xmlns:a16="http://schemas.microsoft.com/office/drawing/2014/main" val="433335806"/>
                    </a:ext>
                  </a:extLst>
                </a:gridCol>
              </a:tblGrid>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err="1">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Misc</a:t>
                      </a: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Stocks Options Warrants</a:t>
                      </a:r>
                    </a:p>
                  </a:txBody>
                  <a:tcPr anchor="ctr">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307,000</a:t>
                      </a: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397,000</a:t>
                      </a:r>
                    </a:p>
                  </a:txBody>
                  <a:tcPr anchor="ctr">
                    <a:lnL w="12700" cmpd="sng">
                      <a:noFill/>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420419412"/>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Redeemable</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Preferred Stock</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12700" cap="flat" cmpd="sng" algn="ctr">
                      <a:no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745088323"/>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Preferred</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Stock</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759868048"/>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Common Stock</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378,000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393,000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40708415"/>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Retained</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Earnings</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66,638,000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63,660,000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596248404"/>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Treasury</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Stock</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959524078"/>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Capital Surplus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3,803,000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3,920,000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35616308"/>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Stockholder Equity</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(70,000)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(2,688,000)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33489310"/>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Stockholder Equity</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70,749,000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65,285,000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16548632"/>
                  </a:ext>
                </a:extLst>
              </a:tr>
              <a:tr h="1870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Net</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Tangible Assets</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54,623,000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50,025,000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11655331"/>
                  </a:ext>
                </a:extLst>
              </a:tr>
            </a:tbl>
          </a:graphicData>
        </a:graphic>
      </p:graphicFrame>
      <p:sp>
        <p:nvSpPr>
          <p:cNvPr id="15" name="TextBox 14">
            <a:extLst>
              <a:ext uri="{FF2B5EF4-FFF2-40B4-BE49-F238E27FC236}">
                <a16:creationId xmlns:a16="http://schemas.microsoft.com/office/drawing/2014/main" id="{EB4B8260-EB7F-4A09-82F4-D712BD30BA1C}"/>
              </a:ext>
            </a:extLst>
          </p:cNvPr>
          <p:cNvSpPr txBox="1"/>
          <p:nvPr/>
        </p:nvSpPr>
        <p:spPr>
          <a:xfrm>
            <a:off x="171450" y="650871"/>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Cambria" panose="02040503050406030204" pitchFamily="18" charset="0"/>
                <a:cs typeface="Arial" panose="020B0604020202020204" pitchFamily="34" charset="0"/>
              </a:rPr>
              <a:t>The purpose of this slide is to provide glimpse about the firm’s ability to create value for shareholders by generating positive cash flows for current year.</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Cambria" panose="02040503050406030204" pitchFamily="18" charset="0"/>
              <a:cs typeface="Arial" panose="020B0604020202020204" pitchFamily="34" charset="0"/>
            </a:endParaRPr>
          </a:p>
        </p:txBody>
      </p:sp>
      <p:grpSp>
        <p:nvGrpSpPr>
          <p:cNvPr id="10" name="Group 9">
            <a:extLst>
              <a:ext uri="{FF2B5EF4-FFF2-40B4-BE49-F238E27FC236}">
                <a16:creationId xmlns:a16="http://schemas.microsoft.com/office/drawing/2014/main" id="{766F62EF-8652-479D-9A5A-9AB029500DB9}"/>
              </a:ext>
            </a:extLst>
          </p:cNvPr>
          <p:cNvGrpSpPr/>
          <p:nvPr/>
        </p:nvGrpSpPr>
        <p:grpSpPr>
          <a:xfrm>
            <a:off x="310810" y="1112600"/>
            <a:ext cx="1663700" cy="276999"/>
            <a:chOff x="310810" y="990680"/>
            <a:chExt cx="1663700" cy="276999"/>
          </a:xfrm>
        </p:grpSpPr>
        <p:sp>
          <p:nvSpPr>
            <p:cNvPr id="16" name="Arrow: Pentagon 15">
              <a:extLst>
                <a:ext uri="{FF2B5EF4-FFF2-40B4-BE49-F238E27FC236}">
                  <a16:creationId xmlns:a16="http://schemas.microsoft.com/office/drawing/2014/main" id="{C2A48FD3-9456-44DB-80B8-0A5752D1D8B8}"/>
                </a:ext>
              </a:extLst>
            </p:cNvPr>
            <p:cNvSpPr/>
            <p:nvPr/>
          </p:nvSpPr>
          <p:spPr>
            <a:xfrm>
              <a:off x="310810" y="1005808"/>
              <a:ext cx="1663700" cy="246743"/>
            </a:xfrm>
            <a:prstGeom prst="homePlate">
              <a:avLst>
                <a:gd name="adj" fmla="val 26838"/>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7454F745-CBD1-4BF8-976B-903A3D949951}"/>
                </a:ext>
              </a:extLst>
            </p:cNvPr>
            <p:cNvGrpSpPr/>
            <p:nvPr/>
          </p:nvGrpSpPr>
          <p:grpSpPr>
            <a:xfrm>
              <a:off x="354217" y="990680"/>
              <a:ext cx="1542506" cy="276999"/>
              <a:chOff x="354217" y="990680"/>
              <a:chExt cx="1542506" cy="276999"/>
            </a:xfrm>
          </p:grpSpPr>
          <p:sp>
            <p:nvSpPr>
              <p:cNvPr id="18" name="TextBox 17">
                <a:extLst>
                  <a:ext uri="{FF2B5EF4-FFF2-40B4-BE49-F238E27FC236}">
                    <a16:creationId xmlns:a16="http://schemas.microsoft.com/office/drawing/2014/main" id="{AC3DE750-5BC1-4E31-B5E1-9F8CEA37EC4B}"/>
                  </a:ext>
                </a:extLst>
              </p:cNvPr>
              <p:cNvSpPr txBox="1"/>
              <p:nvPr/>
            </p:nvSpPr>
            <p:spPr>
              <a:xfrm>
                <a:off x="572748" y="990680"/>
                <a:ext cx="1323975"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mbria" panose="02040503050406030204" pitchFamily="18" charset="0"/>
                    <a:ea typeface="Cambria" panose="02040503050406030204" pitchFamily="18" charset="0"/>
                    <a:cs typeface="Arial" panose="020B0604020202020204" pitchFamily="34" charset="0"/>
                  </a:rPr>
                  <a:t>Liabilities</a:t>
                </a:r>
              </a:p>
            </p:txBody>
          </p:sp>
          <p:sp>
            <p:nvSpPr>
              <p:cNvPr id="21" name="Freeform 111">
                <a:extLst>
                  <a:ext uri="{FF2B5EF4-FFF2-40B4-BE49-F238E27FC236}">
                    <a16:creationId xmlns:a16="http://schemas.microsoft.com/office/drawing/2014/main" id="{5E5D130A-6C43-4414-91B9-32470FBF836F}"/>
                  </a:ext>
                </a:extLst>
              </p:cNvPr>
              <p:cNvSpPr>
                <a:spLocks noEditPoints="1"/>
              </p:cNvSpPr>
              <p:nvPr/>
            </p:nvSpPr>
            <p:spPr bwMode="auto">
              <a:xfrm>
                <a:off x="354217" y="1048695"/>
                <a:ext cx="161156" cy="160968"/>
              </a:xfrm>
              <a:custGeom>
                <a:avLst/>
                <a:gdLst>
                  <a:gd name="T0" fmla="*/ 54013 w 109538"/>
                  <a:gd name="T1" fmla="*/ 83263 h 109538"/>
                  <a:gd name="T2" fmla="*/ 79325 w 109538"/>
                  <a:gd name="T3" fmla="*/ 84513 h 109538"/>
                  <a:gd name="T4" fmla="*/ 57763 w 109538"/>
                  <a:gd name="T5" fmla="*/ 98263 h 109538"/>
                  <a:gd name="T6" fmla="*/ 82463 w 109538"/>
                  <a:gd name="T7" fmla="*/ 83725 h 109538"/>
                  <a:gd name="T8" fmla="*/ 109538 w 109538"/>
                  <a:gd name="T9" fmla="*/ 72425 h 109538"/>
                  <a:gd name="T10" fmla="*/ 63563 w 109538"/>
                  <a:gd name="T11" fmla="*/ 107163 h 109538"/>
                  <a:gd name="T12" fmla="*/ 21525 w 109538"/>
                  <a:gd name="T13" fmla="*/ 105300 h 109538"/>
                  <a:gd name="T14" fmla="*/ 0 w 109538"/>
                  <a:gd name="T15" fmla="*/ 77113 h 109538"/>
                  <a:gd name="T16" fmla="*/ 18738 w 109538"/>
                  <a:gd name="T17" fmla="*/ 109538 h 109538"/>
                  <a:gd name="T18" fmla="*/ 0 w 109538"/>
                  <a:gd name="T19" fmla="*/ 77113 h 109538"/>
                  <a:gd name="T20" fmla="*/ 70325 w 109538"/>
                  <a:gd name="T21" fmla="*/ 9363 h 109538"/>
                  <a:gd name="T22" fmla="*/ 53900 w 109538"/>
                  <a:gd name="T23" fmla="*/ 0 h 109538"/>
                  <a:gd name="T24" fmla="*/ 37488 w 109538"/>
                  <a:gd name="T25" fmla="*/ 9363 h 109538"/>
                  <a:gd name="T26" fmla="*/ 20650 w 109538"/>
                  <a:gd name="T27" fmla="*/ 59438 h 109538"/>
                  <a:gd name="T28" fmla="*/ 30200 w 109538"/>
                  <a:gd name="T29" fmla="*/ 72138 h 109538"/>
                  <a:gd name="T30" fmla="*/ 71538 w 109538"/>
                  <a:gd name="T31" fmla="*/ 75975 h 109538"/>
                  <a:gd name="T32" fmla="*/ 81375 w 109538"/>
                  <a:gd name="T33" fmla="*/ 80338 h 109538"/>
                  <a:gd name="T34" fmla="*/ 88888 w 109538"/>
                  <a:gd name="T35" fmla="*/ 59438 h 109538"/>
                  <a:gd name="T36" fmla="*/ 54775 w 109538"/>
                  <a:gd name="T37" fmla="*/ 41000 h 109538"/>
                  <a:gd name="T38" fmla="*/ 54775 w 109538"/>
                  <a:gd name="T39" fmla="*/ 74613 h 109538"/>
                  <a:gd name="T40" fmla="*/ 54775 w 109538"/>
                  <a:gd name="T41" fmla="*/ 41000 h 109538"/>
                  <a:gd name="T42" fmla="*/ 56313 w 109538"/>
                  <a:gd name="T43" fmla="*/ 47263 h 109538"/>
                  <a:gd name="T44" fmla="*/ 61038 w 109538"/>
                  <a:gd name="T45" fmla="*/ 53175 h 109538"/>
                  <a:gd name="T46" fmla="*/ 57963 w 109538"/>
                  <a:gd name="T47" fmla="*/ 53450 h 109538"/>
                  <a:gd name="T48" fmla="*/ 57250 w 109538"/>
                  <a:gd name="T49" fmla="*/ 51138 h 109538"/>
                  <a:gd name="T50" fmla="*/ 54775 w 109538"/>
                  <a:gd name="T51" fmla="*/ 50188 h 109538"/>
                  <a:gd name="T52" fmla="*/ 51788 w 109538"/>
                  <a:gd name="T53" fmla="*/ 52338 h 109538"/>
                  <a:gd name="T54" fmla="*/ 52550 w 109538"/>
                  <a:gd name="T55" fmla="*/ 54863 h 109538"/>
                  <a:gd name="T56" fmla="*/ 55450 w 109538"/>
                  <a:gd name="T57" fmla="*/ 56450 h 109538"/>
                  <a:gd name="T58" fmla="*/ 58450 w 109538"/>
                  <a:gd name="T59" fmla="*/ 58050 h 109538"/>
                  <a:gd name="T60" fmla="*/ 60750 w 109538"/>
                  <a:gd name="T61" fmla="*/ 61038 h 109538"/>
                  <a:gd name="T62" fmla="*/ 59075 w 109538"/>
                  <a:gd name="T63" fmla="*/ 66825 h 109538"/>
                  <a:gd name="T64" fmla="*/ 56313 w 109538"/>
                  <a:gd name="T65" fmla="*/ 71263 h 109538"/>
                  <a:gd name="T66" fmla="*/ 53225 w 109538"/>
                  <a:gd name="T67" fmla="*/ 68350 h 109538"/>
                  <a:gd name="T68" fmla="*/ 48500 w 109538"/>
                  <a:gd name="T69" fmla="*/ 62438 h 109538"/>
                  <a:gd name="T70" fmla="*/ 51575 w 109538"/>
                  <a:gd name="T71" fmla="*/ 62163 h 109538"/>
                  <a:gd name="T72" fmla="*/ 52300 w 109538"/>
                  <a:gd name="T73" fmla="*/ 64475 h 109538"/>
                  <a:gd name="T74" fmla="*/ 54763 w 109538"/>
                  <a:gd name="T75" fmla="*/ 65425 h 109538"/>
                  <a:gd name="T76" fmla="*/ 57750 w 109538"/>
                  <a:gd name="T77" fmla="*/ 63275 h 109538"/>
                  <a:gd name="T78" fmla="*/ 57000 w 109538"/>
                  <a:gd name="T79" fmla="*/ 60763 h 109538"/>
                  <a:gd name="T80" fmla="*/ 53963 w 109538"/>
                  <a:gd name="T81" fmla="*/ 59150 h 109538"/>
                  <a:gd name="T82" fmla="*/ 51025 w 109538"/>
                  <a:gd name="T83" fmla="*/ 57525 h 109538"/>
                  <a:gd name="T84" fmla="*/ 48825 w 109538"/>
                  <a:gd name="T85" fmla="*/ 51513 h 109538"/>
                  <a:gd name="T86" fmla="*/ 53225 w 109538"/>
                  <a:gd name="T87" fmla="*/ 47300 h 109538"/>
                  <a:gd name="T88" fmla="*/ 56313 w 109538"/>
                  <a:gd name="T89" fmla="*/ 44350 h 109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9538" h="109538">
                    <a:moveTo>
                      <a:pt x="21525" y="77425"/>
                    </a:moveTo>
                    <a:cubicBezTo>
                      <a:pt x="31700" y="74375"/>
                      <a:pt x="39538" y="73738"/>
                      <a:pt x="54013" y="83263"/>
                    </a:cubicBezTo>
                    <a:lnTo>
                      <a:pt x="72263" y="79288"/>
                    </a:lnTo>
                    <a:cubicBezTo>
                      <a:pt x="77438" y="78175"/>
                      <a:pt x="78488" y="81850"/>
                      <a:pt x="79325" y="84513"/>
                    </a:cubicBezTo>
                    <a:lnTo>
                      <a:pt x="56900" y="95875"/>
                    </a:lnTo>
                    <a:cubicBezTo>
                      <a:pt x="55113" y="97025"/>
                      <a:pt x="56338" y="98913"/>
                      <a:pt x="57763" y="98263"/>
                    </a:cubicBezTo>
                    <a:lnTo>
                      <a:pt x="81825" y="86175"/>
                    </a:lnTo>
                    <a:lnTo>
                      <a:pt x="82463" y="83725"/>
                    </a:lnTo>
                    <a:lnTo>
                      <a:pt x="102738" y="69525"/>
                    </a:lnTo>
                    <a:cubicBezTo>
                      <a:pt x="107363" y="66288"/>
                      <a:pt x="108463" y="69950"/>
                      <a:pt x="109538" y="72425"/>
                    </a:cubicBezTo>
                    <a:lnTo>
                      <a:pt x="87288" y="94950"/>
                    </a:lnTo>
                    <a:lnTo>
                      <a:pt x="63563" y="107163"/>
                    </a:lnTo>
                    <a:cubicBezTo>
                      <a:pt x="60425" y="108788"/>
                      <a:pt x="57300" y="109350"/>
                      <a:pt x="53800" y="108950"/>
                    </a:cubicBezTo>
                    <a:lnTo>
                      <a:pt x="21525" y="105300"/>
                    </a:lnTo>
                    <a:lnTo>
                      <a:pt x="21525" y="77425"/>
                    </a:lnTo>
                    <a:close/>
                    <a:moveTo>
                      <a:pt x="0" y="77113"/>
                    </a:moveTo>
                    <a:lnTo>
                      <a:pt x="18738" y="77113"/>
                    </a:lnTo>
                    <a:lnTo>
                      <a:pt x="18738" y="109538"/>
                    </a:lnTo>
                    <a:lnTo>
                      <a:pt x="0" y="109538"/>
                    </a:lnTo>
                    <a:lnTo>
                      <a:pt x="0" y="77113"/>
                    </a:lnTo>
                    <a:close/>
                    <a:moveTo>
                      <a:pt x="65075" y="21500"/>
                    </a:moveTo>
                    <a:cubicBezTo>
                      <a:pt x="67425" y="14863"/>
                      <a:pt x="70363" y="9563"/>
                      <a:pt x="70325" y="9363"/>
                    </a:cubicBezTo>
                    <a:cubicBezTo>
                      <a:pt x="69525" y="5863"/>
                      <a:pt x="65138" y="2738"/>
                      <a:pt x="60463" y="4313"/>
                    </a:cubicBezTo>
                    <a:cubicBezTo>
                      <a:pt x="59663" y="1763"/>
                      <a:pt x="56800" y="250"/>
                      <a:pt x="53900" y="0"/>
                    </a:cubicBezTo>
                    <a:cubicBezTo>
                      <a:pt x="51000" y="250"/>
                      <a:pt x="48138" y="1763"/>
                      <a:pt x="47338" y="4313"/>
                    </a:cubicBezTo>
                    <a:cubicBezTo>
                      <a:pt x="42675" y="2738"/>
                      <a:pt x="38288" y="5863"/>
                      <a:pt x="37488" y="9363"/>
                    </a:cubicBezTo>
                    <a:cubicBezTo>
                      <a:pt x="37438" y="9575"/>
                      <a:pt x="40563" y="15200"/>
                      <a:pt x="42950" y="22113"/>
                    </a:cubicBezTo>
                    <a:cubicBezTo>
                      <a:pt x="29938" y="27713"/>
                      <a:pt x="20650" y="42313"/>
                      <a:pt x="20650" y="59438"/>
                    </a:cubicBezTo>
                    <a:cubicBezTo>
                      <a:pt x="20650" y="64950"/>
                      <a:pt x="21413" y="69613"/>
                      <a:pt x="22763" y="73538"/>
                    </a:cubicBezTo>
                    <a:cubicBezTo>
                      <a:pt x="25200" y="72888"/>
                      <a:pt x="27675" y="72363"/>
                      <a:pt x="30200" y="72138"/>
                    </a:cubicBezTo>
                    <a:cubicBezTo>
                      <a:pt x="39325" y="71338"/>
                      <a:pt x="47200" y="74875"/>
                      <a:pt x="54675" y="79638"/>
                    </a:cubicBezTo>
                    <a:lnTo>
                      <a:pt x="71538" y="75975"/>
                    </a:lnTo>
                    <a:cubicBezTo>
                      <a:pt x="74750" y="75275"/>
                      <a:pt x="77900" y="75800"/>
                      <a:pt x="80113" y="78400"/>
                    </a:cubicBezTo>
                    <a:cubicBezTo>
                      <a:pt x="80638" y="79013"/>
                      <a:pt x="81050" y="79663"/>
                      <a:pt x="81375" y="80338"/>
                    </a:cubicBezTo>
                    <a:lnTo>
                      <a:pt x="84925" y="77850"/>
                    </a:lnTo>
                    <a:cubicBezTo>
                      <a:pt x="87425" y="73150"/>
                      <a:pt x="88888" y="67100"/>
                      <a:pt x="88888" y="59438"/>
                    </a:cubicBezTo>
                    <a:cubicBezTo>
                      <a:pt x="88888" y="41650"/>
                      <a:pt x="78875" y="26600"/>
                      <a:pt x="65075" y="21500"/>
                    </a:cubicBezTo>
                    <a:close/>
                    <a:moveTo>
                      <a:pt x="54775" y="41000"/>
                    </a:moveTo>
                    <a:cubicBezTo>
                      <a:pt x="64050" y="41000"/>
                      <a:pt x="71575" y="48525"/>
                      <a:pt x="71575" y="57800"/>
                    </a:cubicBezTo>
                    <a:cubicBezTo>
                      <a:pt x="71575" y="67088"/>
                      <a:pt x="64050" y="74613"/>
                      <a:pt x="54775" y="74613"/>
                    </a:cubicBezTo>
                    <a:cubicBezTo>
                      <a:pt x="45488" y="74613"/>
                      <a:pt x="37963" y="67088"/>
                      <a:pt x="37963" y="57800"/>
                    </a:cubicBezTo>
                    <a:cubicBezTo>
                      <a:pt x="37963" y="48525"/>
                      <a:pt x="45488" y="41000"/>
                      <a:pt x="54775" y="41000"/>
                    </a:cubicBezTo>
                    <a:close/>
                    <a:moveTo>
                      <a:pt x="56313" y="44350"/>
                    </a:moveTo>
                    <a:lnTo>
                      <a:pt x="56313" y="47263"/>
                    </a:lnTo>
                    <a:cubicBezTo>
                      <a:pt x="57713" y="47538"/>
                      <a:pt x="58800" y="48225"/>
                      <a:pt x="59588" y="49138"/>
                    </a:cubicBezTo>
                    <a:cubicBezTo>
                      <a:pt x="60550" y="50263"/>
                      <a:pt x="61025" y="51713"/>
                      <a:pt x="61038" y="53175"/>
                    </a:cubicBezTo>
                    <a:lnTo>
                      <a:pt x="61038" y="53588"/>
                    </a:lnTo>
                    <a:lnTo>
                      <a:pt x="57963" y="53450"/>
                    </a:lnTo>
                    <a:lnTo>
                      <a:pt x="57963" y="53213"/>
                    </a:lnTo>
                    <a:cubicBezTo>
                      <a:pt x="57963" y="52438"/>
                      <a:pt x="57725" y="51700"/>
                      <a:pt x="57250" y="51138"/>
                    </a:cubicBezTo>
                    <a:cubicBezTo>
                      <a:pt x="56788" y="50613"/>
                      <a:pt x="56075" y="50238"/>
                      <a:pt x="55075" y="50200"/>
                    </a:cubicBezTo>
                    <a:cubicBezTo>
                      <a:pt x="54950" y="50188"/>
                      <a:pt x="54850" y="50188"/>
                      <a:pt x="54775" y="50188"/>
                    </a:cubicBezTo>
                    <a:cubicBezTo>
                      <a:pt x="53825" y="50200"/>
                      <a:pt x="53088" y="50525"/>
                      <a:pt x="52575" y="51013"/>
                    </a:cubicBezTo>
                    <a:cubicBezTo>
                      <a:pt x="52188" y="51375"/>
                      <a:pt x="51925" y="51850"/>
                      <a:pt x="51788" y="52338"/>
                    </a:cubicBezTo>
                    <a:cubicBezTo>
                      <a:pt x="51650" y="52825"/>
                      <a:pt x="51650" y="53325"/>
                      <a:pt x="51763" y="53763"/>
                    </a:cubicBezTo>
                    <a:cubicBezTo>
                      <a:pt x="51888" y="54213"/>
                      <a:pt x="52150" y="54613"/>
                      <a:pt x="52550" y="54863"/>
                    </a:cubicBezTo>
                    <a:lnTo>
                      <a:pt x="52550" y="54850"/>
                    </a:lnTo>
                    <a:lnTo>
                      <a:pt x="55450" y="56450"/>
                    </a:lnTo>
                    <a:lnTo>
                      <a:pt x="55450" y="56463"/>
                    </a:lnTo>
                    <a:lnTo>
                      <a:pt x="58450" y="58050"/>
                    </a:lnTo>
                    <a:lnTo>
                      <a:pt x="58513" y="58088"/>
                    </a:lnTo>
                    <a:cubicBezTo>
                      <a:pt x="59688" y="58775"/>
                      <a:pt x="60425" y="59838"/>
                      <a:pt x="60750" y="61038"/>
                    </a:cubicBezTo>
                    <a:cubicBezTo>
                      <a:pt x="61013" y="62013"/>
                      <a:pt x="61000" y="63088"/>
                      <a:pt x="60713" y="64100"/>
                    </a:cubicBezTo>
                    <a:cubicBezTo>
                      <a:pt x="60438" y="65113"/>
                      <a:pt x="59888" y="66063"/>
                      <a:pt x="59075" y="66825"/>
                    </a:cubicBezTo>
                    <a:cubicBezTo>
                      <a:pt x="58350" y="67525"/>
                      <a:pt x="57425" y="68050"/>
                      <a:pt x="56313" y="68313"/>
                    </a:cubicBezTo>
                    <a:lnTo>
                      <a:pt x="56313" y="71263"/>
                    </a:lnTo>
                    <a:lnTo>
                      <a:pt x="53225" y="71263"/>
                    </a:lnTo>
                    <a:lnTo>
                      <a:pt x="53225" y="68350"/>
                    </a:lnTo>
                    <a:cubicBezTo>
                      <a:pt x="51825" y="68075"/>
                      <a:pt x="50738" y="67388"/>
                      <a:pt x="49963" y="66475"/>
                    </a:cubicBezTo>
                    <a:cubicBezTo>
                      <a:pt x="49000" y="65350"/>
                      <a:pt x="48513" y="63900"/>
                      <a:pt x="48500" y="62438"/>
                    </a:cubicBezTo>
                    <a:cubicBezTo>
                      <a:pt x="48500" y="62275"/>
                      <a:pt x="48500" y="62138"/>
                      <a:pt x="48513" y="62013"/>
                    </a:cubicBezTo>
                    <a:lnTo>
                      <a:pt x="51575" y="62163"/>
                    </a:lnTo>
                    <a:lnTo>
                      <a:pt x="51575" y="62400"/>
                    </a:lnTo>
                    <a:cubicBezTo>
                      <a:pt x="51588" y="63175"/>
                      <a:pt x="51813" y="63913"/>
                      <a:pt x="52300" y="64475"/>
                    </a:cubicBezTo>
                    <a:cubicBezTo>
                      <a:pt x="52750" y="65000"/>
                      <a:pt x="53463" y="65363"/>
                      <a:pt x="54463" y="65413"/>
                    </a:cubicBezTo>
                    <a:cubicBezTo>
                      <a:pt x="54588" y="65425"/>
                      <a:pt x="54688" y="65425"/>
                      <a:pt x="54763" y="65425"/>
                    </a:cubicBezTo>
                    <a:cubicBezTo>
                      <a:pt x="55713" y="65413"/>
                      <a:pt x="56450" y="65088"/>
                      <a:pt x="56963" y="64600"/>
                    </a:cubicBezTo>
                    <a:cubicBezTo>
                      <a:pt x="57350" y="64238"/>
                      <a:pt x="57613" y="63763"/>
                      <a:pt x="57750" y="63275"/>
                    </a:cubicBezTo>
                    <a:cubicBezTo>
                      <a:pt x="57888" y="62788"/>
                      <a:pt x="57900" y="62288"/>
                      <a:pt x="57775" y="61850"/>
                    </a:cubicBezTo>
                    <a:cubicBezTo>
                      <a:pt x="57650" y="61400"/>
                      <a:pt x="57400" y="61013"/>
                      <a:pt x="57000" y="60763"/>
                    </a:cubicBezTo>
                    <a:lnTo>
                      <a:pt x="53988" y="59163"/>
                    </a:lnTo>
                    <a:lnTo>
                      <a:pt x="53963" y="59150"/>
                    </a:lnTo>
                    <a:lnTo>
                      <a:pt x="51063" y="57550"/>
                    </a:lnTo>
                    <a:lnTo>
                      <a:pt x="51025" y="57525"/>
                    </a:lnTo>
                    <a:cubicBezTo>
                      <a:pt x="49850" y="56838"/>
                      <a:pt x="49113" y="55775"/>
                      <a:pt x="48788" y="54575"/>
                    </a:cubicBezTo>
                    <a:cubicBezTo>
                      <a:pt x="48525" y="53600"/>
                      <a:pt x="48538" y="52525"/>
                      <a:pt x="48825" y="51513"/>
                    </a:cubicBezTo>
                    <a:cubicBezTo>
                      <a:pt x="49113" y="50500"/>
                      <a:pt x="49650" y="49550"/>
                      <a:pt x="50463" y="48788"/>
                    </a:cubicBezTo>
                    <a:cubicBezTo>
                      <a:pt x="51188" y="48088"/>
                      <a:pt x="52113" y="47563"/>
                      <a:pt x="53225" y="47300"/>
                    </a:cubicBezTo>
                    <a:lnTo>
                      <a:pt x="53225" y="44350"/>
                    </a:lnTo>
                    <a:lnTo>
                      <a:pt x="56313" y="44350"/>
                    </a:lnTo>
                    <a:close/>
                  </a:path>
                </a:pathLst>
              </a:custGeom>
              <a:solidFill>
                <a:schemeClr val="bg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grpSp>
      </p:grpSp>
      <p:grpSp>
        <p:nvGrpSpPr>
          <p:cNvPr id="14" name="Group 13">
            <a:extLst>
              <a:ext uri="{FF2B5EF4-FFF2-40B4-BE49-F238E27FC236}">
                <a16:creationId xmlns:a16="http://schemas.microsoft.com/office/drawing/2014/main" id="{C346861E-D13A-461C-AAC2-40B34172C25A}"/>
              </a:ext>
            </a:extLst>
          </p:cNvPr>
          <p:cNvGrpSpPr/>
          <p:nvPr/>
        </p:nvGrpSpPr>
        <p:grpSpPr>
          <a:xfrm>
            <a:off x="310810" y="3935163"/>
            <a:ext cx="2214563" cy="276999"/>
            <a:chOff x="310810" y="3988503"/>
            <a:chExt cx="2214563" cy="276999"/>
          </a:xfrm>
        </p:grpSpPr>
        <p:sp>
          <p:nvSpPr>
            <p:cNvPr id="23" name="Arrow: Pentagon 22">
              <a:extLst>
                <a:ext uri="{FF2B5EF4-FFF2-40B4-BE49-F238E27FC236}">
                  <a16:creationId xmlns:a16="http://schemas.microsoft.com/office/drawing/2014/main" id="{3BFE71B7-D041-4480-A6F6-BE8BAB11B0BC}"/>
                </a:ext>
              </a:extLst>
            </p:cNvPr>
            <p:cNvSpPr/>
            <p:nvPr/>
          </p:nvSpPr>
          <p:spPr>
            <a:xfrm>
              <a:off x="310810" y="4003631"/>
              <a:ext cx="2000250" cy="246743"/>
            </a:xfrm>
            <a:prstGeom prst="homePlate">
              <a:avLst>
                <a:gd name="adj" fmla="val 26838"/>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AD690E7E-5406-4E54-9F2A-CA4AE8DC13AA}"/>
                </a:ext>
              </a:extLst>
            </p:cNvPr>
            <p:cNvGrpSpPr/>
            <p:nvPr/>
          </p:nvGrpSpPr>
          <p:grpSpPr>
            <a:xfrm>
              <a:off x="384480" y="3988503"/>
              <a:ext cx="2140893" cy="276999"/>
              <a:chOff x="384480" y="3988503"/>
              <a:chExt cx="2140893" cy="276999"/>
            </a:xfrm>
          </p:grpSpPr>
          <p:sp>
            <p:nvSpPr>
              <p:cNvPr id="24" name="TextBox 23">
                <a:extLst>
                  <a:ext uri="{FF2B5EF4-FFF2-40B4-BE49-F238E27FC236}">
                    <a16:creationId xmlns:a16="http://schemas.microsoft.com/office/drawing/2014/main" id="{3F8B9354-2B35-4E8B-8917-0654C0FED6A4}"/>
                  </a:ext>
                </a:extLst>
              </p:cNvPr>
              <p:cNvSpPr txBox="1"/>
              <p:nvPr/>
            </p:nvSpPr>
            <p:spPr>
              <a:xfrm>
                <a:off x="572748" y="3988503"/>
                <a:ext cx="1952625"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mbria" panose="02040503050406030204" pitchFamily="18" charset="0"/>
                    <a:ea typeface="Cambria" panose="02040503050406030204" pitchFamily="18" charset="0"/>
                    <a:cs typeface="Arial" panose="020B0604020202020204" pitchFamily="34" charset="0"/>
                  </a:rPr>
                  <a:t>Stockholder’s Equity</a:t>
                </a:r>
              </a:p>
            </p:txBody>
          </p:sp>
          <p:grpSp>
            <p:nvGrpSpPr>
              <p:cNvPr id="8" name="Group 7">
                <a:extLst>
                  <a:ext uri="{FF2B5EF4-FFF2-40B4-BE49-F238E27FC236}">
                    <a16:creationId xmlns:a16="http://schemas.microsoft.com/office/drawing/2014/main" id="{5153765A-AD87-43FB-AED4-183AAFFD168B}"/>
                  </a:ext>
                </a:extLst>
              </p:cNvPr>
              <p:cNvGrpSpPr/>
              <p:nvPr/>
            </p:nvGrpSpPr>
            <p:grpSpPr>
              <a:xfrm>
                <a:off x="384480" y="4048771"/>
                <a:ext cx="108438" cy="160658"/>
                <a:chOff x="-108439" y="3941615"/>
                <a:chExt cx="108438" cy="160658"/>
              </a:xfrm>
              <a:solidFill>
                <a:schemeClr val="bg2"/>
              </a:solidFill>
            </p:grpSpPr>
            <p:sp>
              <p:nvSpPr>
                <p:cNvPr id="59" name="Freeform 62">
                  <a:extLst>
                    <a:ext uri="{FF2B5EF4-FFF2-40B4-BE49-F238E27FC236}">
                      <a16:creationId xmlns:a16="http://schemas.microsoft.com/office/drawing/2014/main" id="{2CA4070A-6036-4ABA-BAB3-070C9117AE38}"/>
                    </a:ext>
                  </a:extLst>
                </p:cNvPr>
                <p:cNvSpPr>
                  <a:spLocks noEditPoints="1"/>
                </p:cNvSpPr>
                <p:nvPr/>
              </p:nvSpPr>
              <p:spPr bwMode="auto">
                <a:xfrm>
                  <a:off x="-97148" y="3941615"/>
                  <a:ext cx="85856" cy="115260"/>
                </a:xfrm>
                <a:custGeom>
                  <a:avLst/>
                  <a:gdLst>
                    <a:gd name="T0" fmla="*/ 30 w 635"/>
                    <a:gd name="T1" fmla="*/ 851 h 852"/>
                    <a:gd name="T2" fmla="*/ 60 w 635"/>
                    <a:gd name="T3" fmla="*/ 821 h 852"/>
                    <a:gd name="T4" fmla="*/ 60 w 635"/>
                    <a:gd name="T5" fmla="*/ 710 h 852"/>
                    <a:gd name="T6" fmla="*/ 287 w 635"/>
                    <a:gd name="T7" fmla="*/ 710 h 852"/>
                    <a:gd name="T8" fmla="*/ 287 w 635"/>
                    <a:gd name="T9" fmla="*/ 821 h 852"/>
                    <a:gd name="T10" fmla="*/ 317 w 635"/>
                    <a:gd name="T11" fmla="*/ 851 h 852"/>
                    <a:gd name="T12" fmla="*/ 347 w 635"/>
                    <a:gd name="T13" fmla="*/ 821 h 852"/>
                    <a:gd name="T14" fmla="*/ 347 w 635"/>
                    <a:gd name="T15" fmla="*/ 710 h 852"/>
                    <a:gd name="T16" fmla="*/ 574 w 635"/>
                    <a:gd name="T17" fmla="*/ 710 h 852"/>
                    <a:gd name="T18" fmla="*/ 574 w 635"/>
                    <a:gd name="T19" fmla="*/ 821 h 852"/>
                    <a:gd name="T20" fmla="*/ 605 w 635"/>
                    <a:gd name="T21" fmla="*/ 851 h 852"/>
                    <a:gd name="T22" fmla="*/ 635 w 635"/>
                    <a:gd name="T23" fmla="*/ 821 h 852"/>
                    <a:gd name="T24" fmla="*/ 635 w 635"/>
                    <a:gd name="T25" fmla="*/ 680 h 852"/>
                    <a:gd name="T26" fmla="*/ 605 w 635"/>
                    <a:gd name="T27" fmla="*/ 650 h 852"/>
                    <a:gd name="T28" fmla="*/ 347 w 635"/>
                    <a:gd name="T29" fmla="*/ 650 h 852"/>
                    <a:gd name="T30" fmla="*/ 347 w 635"/>
                    <a:gd name="T31" fmla="*/ 549 h 852"/>
                    <a:gd name="T32" fmla="*/ 592 w 635"/>
                    <a:gd name="T33" fmla="*/ 275 h 852"/>
                    <a:gd name="T34" fmla="*/ 317 w 635"/>
                    <a:gd name="T35" fmla="*/ 0 h 852"/>
                    <a:gd name="T36" fmla="*/ 42 w 635"/>
                    <a:gd name="T37" fmla="*/ 275 h 852"/>
                    <a:gd name="T38" fmla="*/ 287 w 635"/>
                    <a:gd name="T39" fmla="*/ 549 h 852"/>
                    <a:gd name="T40" fmla="*/ 287 w 635"/>
                    <a:gd name="T41" fmla="*/ 650 h 852"/>
                    <a:gd name="T42" fmla="*/ 30 w 635"/>
                    <a:gd name="T43" fmla="*/ 650 h 852"/>
                    <a:gd name="T44" fmla="*/ 0 w 635"/>
                    <a:gd name="T45" fmla="*/ 680 h 852"/>
                    <a:gd name="T46" fmla="*/ 0 w 635"/>
                    <a:gd name="T47" fmla="*/ 822 h 852"/>
                    <a:gd name="T48" fmla="*/ 30 w 635"/>
                    <a:gd name="T49" fmla="*/ 851 h 852"/>
                    <a:gd name="T50" fmla="*/ 232 w 635"/>
                    <a:gd name="T51" fmla="*/ 344 h 852"/>
                    <a:gd name="T52" fmla="*/ 235 w 635"/>
                    <a:gd name="T53" fmla="*/ 337 h 852"/>
                    <a:gd name="T54" fmla="*/ 242 w 635"/>
                    <a:gd name="T55" fmla="*/ 333 h 852"/>
                    <a:gd name="T56" fmla="*/ 273 w 635"/>
                    <a:gd name="T57" fmla="*/ 333 h 852"/>
                    <a:gd name="T58" fmla="*/ 283 w 635"/>
                    <a:gd name="T59" fmla="*/ 340 h 852"/>
                    <a:gd name="T60" fmla="*/ 300 w 635"/>
                    <a:gd name="T61" fmla="*/ 354 h 852"/>
                    <a:gd name="T62" fmla="*/ 327 w 635"/>
                    <a:gd name="T63" fmla="*/ 354 h 852"/>
                    <a:gd name="T64" fmla="*/ 355 w 635"/>
                    <a:gd name="T65" fmla="*/ 330 h 852"/>
                    <a:gd name="T66" fmla="*/ 348 w 635"/>
                    <a:gd name="T67" fmla="*/ 310 h 852"/>
                    <a:gd name="T68" fmla="*/ 328 w 635"/>
                    <a:gd name="T69" fmla="*/ 302 h 852"/>
                    <a:gd name="T70" fmla="*/ 308 w 635"/>
                    <a:gd name="T71" fmla="*/ 302 h 852"/>
                    <a:gd name="T72" fmla="*/ 228 w 635"/>
                    <a:gd name="T73" fmla="*/ 232 h 852"/>
                    <a:gd name="T74" fmla="*/ 291 w 635"/>
                    <a:gd name="T75" fmla="*/ 148 h 852"/>
                    <a:gd name="T76" fmla="*/ 291 w 635"/>
                    <a:gd name="T77" fmla="*/ 120 h 852"/>
                    <a:gd name="T78" fmla="*/ 301 w 635"/>
                    <a:gd name="T79" fmla="*/ 110 h 852"/>
                    <a:gd name="T80" fmla="*/ 331 w 635"/>
                    <a:gd name="T81" fmla="*/ 110 h 852"/>
                    <a:gd name="T82" fmla="*/ 341 w 635"/>
                    <a:gd name="T83" fmla="*/ 120 h 852"/>
                    <a:gd name="T84" fmla="*/ 341 w 635"/>
                    <a:gd name="T85" fmla="*/ 147 h 852"/>
                    <a:gd name="T86" fmla="*/ 401 w 635"/>
                    <a:gd name="T87" fmla="*/ 207 h 852"/>
                    <a:gd name="T88" fmla="*/ 398 w 635"/>
                    <a:gd name="T89" fmla="*/ 214 h 852"/>
                    <a:gd name="T90" fmla="*/ 392 w 635"/>
                    <a:gd name="T91" fmla="*/ 219 h 852"/>
                    <a:gd name="T92" fmla="*/ 361 w 635"/>
                    <a:gd name="T93" fmla="*/ 219 h 852"/>
                    <a:gd name="T94" fmla="*/ 351 w 635"/>
                    <a:gd name="T95" fmla="*/ 211 h 852"/>
                    <a:gd name="T96" fmla="*/ 335 w 635"/>
                    <a:gd name="T97" fmla="*/ 198 h 852"/>
                    <a:gd name="T98" fmla="*/ 307 w 635"/>
                    <a:gd name="T99" fmla="*/ 198 h 852"/>
                    <a:gd name="T100" fmla="*/ 279 w 635"/>
                    <a:gd name="T101" fmla="*/ 222 h 852"/>
                    <a:gd name="T102" fmla="*/ 286 w 635"/>
                    <a:gd name="T103" fmla="*/ 242 h 852"/>
                    <a:gd name="T104" fmla="*/ 306 w 635"/>
                    <a:gd name="T105" fmla="*/ 250 h 852"/>
                    <a:gd name="T106" fmla="*/ 330 w 635"/>
                    <a:gd name="T107" fmla="*/ 250 h 852"/>
                    <a:gd name="T108" fmla="*/ 387 w 635"/>
                    <a:gd name="T109" fmla="*/ 275 h 852"/>
                    <a:gd name="T110" fmla="*/ 407 w 635"/>
                    <a:gd name="T111" fmla="*/ 335 h 852"/>
                    <a:gd name="T112" fmla="*/ 345 w 635"/>
                    <a:gd name="T113" fmla="*/ 403 h 852"/>
                    <a:gd name="T114" fmla="*/ 345 w 635"/>
                    <a:gd name="T115" fmla="*/ 430 h 852"/>
                    <a:gd name="T116" fmla="*/ 335 w 635"/>
                    <a:gd name="T117" fmla="*/ 440 h 852"/>
                    <a:gd name="T118" fmla="*/ 305 w 635"/>
                    <a:gd name="T119" fmla="*/ 440 h 852"/>
                    <a:gd name="T120" fmla="*/ 295 w 635"/>
                    <a:gd name="T121" fmla="*/ 430 h 852"/>
                    <a:gd name="T122" fmla="*/ 295 w 635"/>
                    <a:gd name="T123" fmla="*/ 404 h 852"/>
                    <a:gd name="T124" fmla="*/ 232 w 635"/>
                    <a:gd name="T125" fmla="*/ 344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5" h="852">
                      <a:moveTo>
                        <a:pt x="30" y="851"/>
                      </a:moveTo>
                      <a:cubicBezTo>
                        <a:pt x="46" y="851"/>
                        <a:pt x="60" y="838"/>
                        <a:pt x="60" y="821"/>
                      </a:cubicBezTo>
                      <a:lnTo>
                        <a:pt x="60" y="710"/>
                      </a:lnTo>
                      <a:lnTo>
                        <a:pt x="287" y="710"/>
                      </a:lnTo>
                      <a:lnTo>
                        <a:pt x="287" y="821"/>
                      </a:lnTo>
                      <a:cubicBezTo>
                        <a:pt x="287" y="838"/>
                        <a:pt x="301" y="851"/>
                        <a:pt x="317" y="851"/>
                      </a:cubicBezTo>
                      <a:cubicBezTo>
                        <a:pt x="333" y="851"/>
                        <a:pt x="347" y="838"/>
                        <a:pt x="347" y="821"/>
                      </a:cubicBezTo>
                      <a:lnTo>
                        <a:pt x="347" y="710"/>
                      </a:lnTo>
                      <a:lnTo>
                        <a:pt x="574" y="710"/>
                      </a:lnTo>
                      <a:lnTo>
                        <a:pt x="574" y="821"/>
                      </a:lnTo>
                      <a:cubicBezTo>
                        <a:pt x="574" y="838"/>
                        <a:pt x="588" y="851"/>
                        <a:pt x="605" y="851"/>
                      </a:cubicBezTo>
                      <a:cubicBezTo>
                        <a:pt x="621" y="851"/>
                        <a:pt x="635" y="838"/>
                        <a:pt x="635" y="821"/>
                      </a:cubicBezTo>
                      <a:lnTo>
                        <a:pt x="635" y="680"/>
                      </a:lnTo>
                      <a:cubicBezTo>
                        <a:pt x="635" y="664"/>
                        <a:pt x="621" y="650"/>
                        <a:pt x="605" y="650"/>
                      </a:cubicBezTo>
                      <a:lnTo>
                        <a:pt x="347" y="650"/>
                      </a:lnTo>
                      <a:lnTo>
                        <a:pt x="347" y="549"/>
                      </a:lnTo>
                      <a:cubicBezTo>
                        <a:pt x="485" y="534"/>
                        <a:pt x="592" y="416"/>
                        <a:pt x="592" y="275"/>
                      </a:cubicBezTo>
                      <a:cubicBezTo>
                        <a:pt x="592" y="124"/>
                        <a:pt x="468" y="0"/>
                        <a:pt x="317" y="0"/>
                      </a:cubicBezTo>
                      <a:cubicBezTo>
                        <a:pt x="166" y="0"/>
                        <a:pt x="42" y="124"/>
                        <a:pt x="42" y="275"/>
                      </a:cubicBezTo>
                      <a:cubicBezTo>
                        <a:pt x="42" y="416"/>
                        <a:pt x="150" y="534"/>
                        <a:pt x="287" y="549"/>
                      </a:cubicBezTo>
                      <a:lnTo>
                        <a:pt x="287" y="650"/>
                      </a:lnTo>
                      <a:lnTo>
                        <a:pt x="30" y="650"/>
                      </a:lnTo>
                      <a:cubicBezTo>
                        <a:pt x="13" y="650"/>
                        <a:pt x="0" y="664"/>
                        <a:pt x="0" y="680"/>
                      </a:cubicBezTo>
                      <a:lnTo>
                        <a:pt x="0" y="822"/>
                      </a:lnTo>
                      <a:cubicBezTo>
                        <a:pt x="0" y="838"/>
                        <a:pt x="13" y="852"/>
                        <a:pt x="30" y="851"/>
                      </a:cubicBezTo>
                      <a:close/>
                      <a:moveTo>
                        <a:pt x="232" y="344"/>
                      </a:moveTo>
                      <a:cubicBezTo>
                        <a:pt x="232" y="342"/>
                        <a:pt x="233" y="339"/>
                        <a:pt x="235" y="337"/>
                      </a:cubicBezTo>
                      <a:cubicBezTo>
                        <a:pt x="237" y="334"/>
                        <a:pt x="240" y="333"/>
                        <a:pt x="242" y="333"/>
                      </a:cubicBezTo>
                      <a:lnTo>
                        <a:pt x="273" y="333"/>
                      </a:lnTo>
                      <a:cubicBezTo>
                        <a:pt x="278" y="333"/>
                        <a:pt x="282" y="337"/>
                        <a:pt x="283" y="340"/>
                      </a:cubicBezTo>
                      <a:cubicBezTo>
                        <a:pt x="285" y="348"/>
                        <a:pt x="292" y="354"/>
                        <a:pt x="300" y="354"/>
                      </a:cubicBezTo>
                      <a:lnTo>
                        <a:pt x="327" y="354"/>
                      </a:lnTo>
                      <a:cubicBezTo>
                        <a:pt x="341" y="354"/>
                        <a:pt x="353" y="344"/>
                        <a:pt x="355" y="330"/>
                      </a:cubicBezTo>
                      <a:cubicBezTo>
                        <a:pt x="356" y="323"/>
                        <a:pt x="353" y="315"/>
                        <a:pt x="348" y="310"/>
                      </a:cubicBezTo>
                      <a:cubicBezTo>
                        <a:pt x="343" y="305"/>
                        <a:pt x="336" y="302"/>
                        <a:pt x="328" y="302"/>
                      </a:cubicBezTo>
                      <a:lnTo>
                        <a:pt x="308" y="302"/>
                      </a:lnTo>
                      <a:cubicBezTo>
                        <a:pt x="267" y="302"/>
                        <a:pt x="232" y="272"/>
                        <a:pt x="228" y="232"/>
                      </a:cubicBezTo>
                      <a:cubicBezTo>
                        <a:pt x="225" y="192"/>
                        <a:pt x="252" y="155"/>
                        <a:pt x="291" y="148"/>
                      </a:cubicBezTo>
                      <a:lnTo>
                        <a:pt x="291" y="120"/>
                      </a:lnTo>
                      <a:cubicBezTo>
                        <a:pt x="291" y="114"/>
                        <a:pt x="296" y="110"/>
                        <a:pt x="301" y="110"/>
                      </a:cubicBezTo>
                      <a:lnTo>
                        <a:pt x="331" y="110"/>
                      </a:lnTo>
                      <a:cubicBezTo>
                        <a:pt x="336" y="110"/>
                        <a:pt x="341" y="115"/>
                        <a:pt x="341" y="120"/>
                      </a:cubicBezTo>
                      <a:lnTo>
                        <a:pt x="341" y="147"/>
                      </a:lnTo>
                      <a:cubicBezTo>
                        <a:pt x="372" y="150"/>
                        <a:pt x="397" y="175"/>
                        <a:pt x="401" y="207"/>
                      </a:cubicBezTo>
                      <a:cubicBezTo>
                        <a:pt x="401" y="209"/>
                        <a:pt x="401" y="211"/>
                        <a:pt x="398" y="214"/>
                      </a:cubicBezTo>
                      <a:cubicBezTo>
                        <a:pt x="397" y="218"/>
                        <a:pt x="395" y="219"/>
                        <a:pt x="392" y="219"/>
                      </a:cubicBezTo>
                      <a:lnTo>
                        <a:pt x="361" y="219"/>
                      </a:lnTo>
                      <a:cubicBezTo>
                        <a:pt x="356" y="219"/>
                        <a:pt x="352" y="215"/>
                        <a:pt x="351" y="211"/>
                      </a:cubicBezTo>
                      <a:cubicBezTo>
                        <a:pt x="350" y="204"/>
                        <a:pt x="342" y="198"/>
                        <a:pt x="335" y="198"/>
                      </a:cubicBezTo>
                      <a:lnTo>
                        <a:pt x="307" y="198"/>
                      </a:lnTo>
                      <a:cubicBezTo>
                        <a:pt x="292" y="198"/>
                        <a:pt x="281" y="208"/>
                        <a:pt x="279" y="222"/>
                      </a:cubicBezTo>
                      <a:cubicBezTo>
                        <a:pt x="278" y="229"/>
                        <a:pt x="281" y="237"/>
                        <a:pt x="286" y="242"/>
                      </a:cubicBezTo>
                      <a:cubicBezTo>
                        <a:pt x="291" y="247"/>
                        <a:pt x="298" y="250"/>
                        <a:pt x="306" y="250"/>
                      </a:cubicBezTo>
                      <a:lnTo>
                        <a:pt x="330" y="250"/>
                      </a:lnTo>
                      <a:cubicBezTo>
                        <a:pt x="351" y="250"/>
                        <a:pt x="372" y="259"/>
                        <a:pt x="387" y="275"/>
                      </a:cubicBezTo>
                      <a:cubicBezTo>
                        <a:pt x="402" y="292"/>
                        <a:pt x="408" y="313"/>
                        <a:pt x="407" y="335"/>
                      </a:cubicBezTo>
                      <a:cubicBezTo>
                        <a:pt x="403" y="368"/>
                        <a:pt x="378" y="395"/>
                        <a:pt x="345" y="403"/>
                      </a:cubicBezTo>
                      <a:lnTo>
                        <a:pt x="345" y="430"/>
                      </a:lnTo>
                      <a:cubicBezTo>
                        <a:pt x="345" y="435"/>
                        <a:pt x="340" y="440"/>
                        <a:pt x="335" y="440"/>
                      </a:cubicBezTo>
                      <a:lnTo>
                        <a:pt x="305" y="440"/>
                      </a:lnTo>
                      <a:cubicBezTo>
                        <a:pt x="300" y="440"/>
                        <a:pt x="295" y="435"/>
                        <a:pt x="295" y="430"/>
                      </a:cubicBezTo>
                      <a:lnTo>
                        <a:pt x="295" y="404"/>
                      </a:lnTo>
                      <a:cubicBezTo>
                        <a:pt x="260" y="400"/>
                        <a:pt x="236" y="375"/>
                        <a:pt x="232" y="34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6" name="Freeform: Shape 65">
                  <a:extLst>
                    <a:ext uri="{FF2B5EF4-FFF2-40B4-BE49-F238E27FC236}">
                      <a16:creationId xmlns:a16="http://schemas.microsoft.com/office/drawing/2014/main" id="{EE1E9C1F-E419-4792-9E3B-E538A665610D}"/>
                    </a:ext>
                  </a:extLst>
                </p:cNvPr>
                <p:cNvSpPr>
                  <a:spLocks noChangeArrowheads="1"/>
                </p:cNvSpPr>
                <p:nvPr/>
              </p:nvSpPr>
              <p:spPr bwMode="auto">
                <a:xfrm>
                  <a:off x="-108439" y="4063226"/>
                  <a:ext cx="108438" cy="39047"/>
                </a:xfrm>
                <a:custGeom>
                  <a:avLst/>
                  <a:gdLst>
                    <a:gd name="connsiteX0" fmla="*/ 84651 w 108438"/>
                    <a:gd name="connsiteY0" fmla="*/ 21405 h 39047"/>
                    <a:gd name="connsiteX1" fmla="*/ 93030 w 108438"/>
                    <a:gd name="connsiteY1" fmla="*/ 23964 h 39047"/>
                    <a:gd name="connsiteX2" fmla="*/ 101275 w 108438"/>
                    <a:gd name="connsiteY2" fmla="*/ 21405 h 39047"/>
                    <a:gd name="connsiteX3" fmla="*/ 108438 w 108438"/>
                    <a:gd name="connsiteY3" fmla="*/ 31371 h 39047"/>
                    <a:gd name="connsiteX4" fmla="*/ 108438 w 108438"/>
                    <a:gd name="connsiteY4" fmla="*/ 38104 h 39047"/>
                    <a:gd name="connsiteX5" fmla="*/ 107492 w 108438"/>
                    <a:gd name="connsiteY5" fmla="*/ 39047 h 39047"/>
                    <a:gd name="connsiteX6" fmla="*/ 78569 w 108438"/>
                    <a:gd name="connsiteY6" fmla="*/ 39047 h 39047"/>
                    <a:gd name="connsiteX7" fmla="*/ 77623 w 108438"/>
                    <a:gd name="connsiteY7" fmla="*/ 38104 h 39047"/>
                    <a:gd name="connsiteX8" fmla="*/ 77623 w 108438"/>
                    <a:gd name="connsiteY8" fmla="*/ 31506 h 39047"/>
                    <a:gd name="connsiteX9" fmla="*/ 84651 w 108438"/>
                    <a:gd name="connsiteY9" fmla="*/ 21405 h 39047"/>
                    <a:gd name="connsiteX10" fmla="*/ 45944 w 108438"/>
                    <a:gd name="connsiteY10" fmla="*/ 21405 h 39047"/>
                    <a:gd name="connsiteX11" fmla="*/ 54152 w 108438"/>
                    <a:gd name="connsiteY11" fmla="*/ 23964 h 39047"/>
                    <a:gd name="connsiteX12" fmla="*/ 62361 w 108438"/>
                    <a:gd name="connsiteY12" fmla="*/ 21405 h 39047"/>
                    <a:gd name="connsiteX13" fmla="*/ 69627 w 108438"/>
                    <a:gd name="connsiteY13" fmla="*/ 31371 h 39047"/>
                    <a:gd name="connsiteX14" fmla="*/ 69627 w 108438"/>
                    <a:gd name="connsiteY14" fmla="*/ 38104 h 39047"/>
                    <a:gd name="connsiteX15" fmla="*/ 68685 w 108438"/>
                    <a:gd name="connsiteY15" fmla="*/ 39047 h 39047"/>
                    <a:gd name="connsiteX16" fmla="*/ 39889 w 108438"/>
                    <a:gd name="connsiteY16" fmla="*/ 39047 h 39047"/>
                    <a:gd name="connsiteX17" fmla="*/ 38812 w 108438"/>
                    <a:gd name="connsiteY17" fmla="*/ 38104 h 39047"/>
                    <a:gd name="connsiteX18" fmla="*/ 38812 w 108438"/>
                    <a:gd name="connsiteY18" fmla="*/ 31506 h 39047"/>
                    <a:gd name="connsiteX19" fmla="*/ 45944 w 108438"/>
                    <a:gd name="connsiteY19" fmla="*/ 21405 h 39047"/>
                    <a:gd name="connsiteX20" fmla="*/ 6997 w 108438"/>
                    <a:gd name="connsiteY20" fmla="*/ 21405 h 39047"/>
                    <a:gd name="connsiteX21" fmla="*/ 15340 w 108438"/>
                    <a:gd name="connsiteY21" fmla="*/ 23964 h 39047"/>
                    <a:gd name="connsiteX22" fmla="*/ 23549 w 108438"/>
                    <a:gd name="connsiteY22" fmla="*/ 21405 h 39047"/>
                    <a:gd name="connsiteX23" fmla="*/ 30815 w 108438"/>
                    <a:gd name="connsiteY23" fmla="*/ 31371 h 39047"/>
                    <a:gd name="connsiteX24" fmla="*/ 30815 w 108438"/>
                    <a:gd name="connsiteY24" fmla="*/ 38104 h 39047"/>
                    <a:gd name="connsiteX25" fmla="*/ 29738 w 108438"/>
                    <a:gd name="connsiteY25" fmla="*/ 39047 h 39047"/>
                    <a:gd name="connsiteX26" fmla="*/ 942 w 108438"/>
                    <a:gd name="connsiteY26" fmla="*/ 39047 h 39047"/>
                    <a:gd name="connsiteX27" fmla="*/ 0 w 108438"/>
                    <a:gd name="connsiteY27" fmla="*/ 38104 h 39047"/>
                    <a:gd name="connsiteX28" fmla="*/ 0 w 108438"/>
                    <a:gd name="connsiteY28" fmla="*/ 31506 h 39047"/>
                    <a:gd name="connsiteX29" fmla="*/ 6997 w 108438"/>
                    <a:gd name="connsiteY29" fmla="*/ 21405 h 39047"/>
                    <a:gd name="connsiteX30" fmla="*/ 93032 w 108438"/>
                    <a:gd name="connsiteY30" fmla="*/ 0 h 39047"/>
                    <a:gd name="connsiteX31" fmla="*/ 102324 w 108438"/>
                    <a:gd name="connsiteY31" fmla="*/ 9292 h 39047"/>
                    <a:gd name="connsiteX32" fmla="*/ 93032 w 108438"/>
                    <a:gd name="connsiteY32" fmla="*/ 18584 h 39047"/>
                    <a:gd name="connsiteX33" fmla="*/ 83740 w 108438"/>
                    <a:gd name="connsiteY33" fmla="*/ 9292 h 39047"/>
                    <a:gd name="connsiteX34" fmla="*/ 93032 w 108438"/>
                    <a:gd name="connsiteY34" fmla="*/ 0 h 39047"/>
                    <a:gd name="connsiteX35" fmla="*/ 54219 w 108438"/>
                    <a:gd name="connsiteY35" fmla="*/ 0 h 39047"/>
                    <a:gd name="connsiteX36" fmla="*/ 63511 w 108438"/>
                    <a:gd name="connsiteY36" fmla="*/ 9292 h 39047"/>
                    <a:gd name="connsiteX37" fmla="*/ 54219 w 108438"/>
                    <a:gd name="connsiteY37" fmla="*/ 18584 h 39047"/>
                    <a:gd name="connsiteX38" fmla="*/ 44927 w 108438"/>
                    <a:gd name="connsiteY38" fmla="*/ 9292 h 39047"/>
                    <a:gd name="connsiteX39" fmla="*/ 54219 w 108438"/>
                    <a:gd name="connsiteY39" fmla="*/ 0 h 39047"/>
                    <a:gd name="connsiteX40" fmla="*/ 15289 w 108438"/>
                    <a:gd name="connsiteY40" fmla="*/ 0 h 39047"/>
                    <a:gd name="connsiteX41" fmla="*/ 24463 w 108438"/>
                    <a:gd name="connsiteY41" fmla="*/ 9292 h 39047"/>
                    <a:gd name="connsiteX42" fmla="*/ 15289 w 108438"/>
                    <a:gd name="connsiteY42" fmla="*/ 18584 h 39047"/>
                    <a:gd name="connsiteX43" fmla="*/ 6115 w 108438"/>
                    <a:gd name="connsiteY43" fmla="*/ 9292 h 39047"/>
                    <a:gd name="connsiteX44" fmla="*/ 15289 w 108438"/>
                    <a:gd name="connsiteY44" fmla="*/ 0 h 39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8438" h="39047">
                      <a:moveTo>
                        <a:pt x="84651" y="21405"/>
                      </a:moveTo>
                      <a:cubicBezTo>
                        <a:pt x="87084" y="22887"/>
                        <a:pt x="89922" y="23964"/>
                        <a:pt x="93030" y="23964"/>
                      </a:cubicBezTo>
                      <a:cubicBezTo>
                        <a:pt x="96004" y="23964"/>
                        <a:pt x="98842" y="23021"/>
                        <a:pt x="101275" y="21405"/>
                      </a:cubicBezTo>
                      <a:cubicBezTo>
                        <a:pt x="105329" y="22752"/>
                        <a:pt x="108303" y="26792"/>
                        <a:pt x="108438" y="31371"/>
                      </a:cubicBezTo>
                      <a:lnTo>
                        <a:pt x="108438" y="38104"/>
                      </a:lnTo>
                      <a:cubicBezTo>
                        <a:pt x="108438" y="38508"/>
                        <a:pt x="108033" y="39047"/>
                        <a:pt x="107492" y="39047"/>
                      </a:cubicBezTo>
                      <a:lnTo>
                        <a:pt x="78569" y="39047"/>
                      </a:lnTo>
                      <a:cubicBezTo>
                        <a:pt x="78028" y="39047"/>
                        <a:pt x="77623" y="38508"/>
                        <a:pt x="77623" y="38104"/>
                      </a:cubicBezTo>
                      <a:lnTo>
                        <a:pt x="77623" y="31506"/>
                      </a:lnTo>
                      <a:cubicBezTo>
                        <a:pt x="77623" y="26792"/>
                        <a:pt x="80461" y="22887"/>
                        <a:pt x="84651" y="21405"/>
                      </a:cubicBezTo>
                      <a:close/>
                      <a:moveTo>
                        <a:pt x="45944" y="21405"/>
                      </a:moveTo>
                      <a:cubicBezTo>
                        <a:pt x="48231" y="22887"/>
                        <a:pt x="51192" y="23964"/>
                        <a:pt x="54152" y="23964"/>
                      </a:cubicBezTo>
                      <a:cubicBezTo>
                        <a:pt x="57247" y="23964"/>
                        <a:pt x="60073" y="23021"/>
                        <a:pt x="62361" y="21405"/>
                      </a:cubicBezTo>
                      <a:cubicBezTo>
                        <a:pt x="66397" y="22752"/>
                        <a:pt x="69492" y="26792"/>
                        <a:pt x="69627" y="31371"/>
                      </a:cubicBezTo>
                      <a:lnTo>
                        <a:pt x="69627" y="38104"/>
                      </a:lnTo>
                      <a:cubicBezTo>
                        <a:pt x="69627" y="38508"/>
                        <a:pt x="69089" y="39047"/>
                        <a:pt x="68685" y="39047"/>
                      </a:cubicBezTo>
                      <a:lnTo>
                        <a:pt x="39889" y="39047"/>
                      </a:lnTo>
                      <a:cubicBezTo>
                        <a:pt x="39350" y="39047"/>
                        <a:pt x="38812" y="38508"/>
                        <a:pt x="38812" y="38104"/>
                      </a:cubicBezTo>
                      <a:lnTo>
                        <a:pt x="38812" y="31506"/>
                      </a:lnTo>
                      <a:cubicBezTo>
                        <a:pt x="38812" y="26792"/>
                        <a:pt x="41772" y="22887"/>
                        <a:pt x="45944" y="21405"/>
                      </a:cubicBezTo>
                      <a:close/>
                      <a:moveTo>
                        <a:pt x="6997" y="21405"/>
                      </a:moveTo>
                      <a:cubicBezTo>
                        <a:pt x="9419" y="22887"/>
                        <a:pt x="12245" y="23964"/>
                        <a:pt x="15340" y="23964"/>
                      </a:cubicBezTo>
                      <a:cubicBezTo>
                        <a:pt x="18301" y="23964"/>
                        <a:pt x="21126" y="23021"/>
                        <a:pt x="23549" y="21405"/>
                      </a:cubicBezTo>
                      <a:cubicBezTo>
                        <a:pt x="27585" y="22752"/>
                        <a:pt x="30546" y="26792"/>
                        <a:pt x="30815" y="31371"/>
                      </a:cubicBezTo>
                      <a:lnTo>
                        <a:pt x="30815" y="38104"/>
                      </a:lnTo>
                      <a:cubicBezTo>
                        <a:pt x="30815" y="38508"/>
                        <a:pt x="30277" y="39047"/>
                        <a:pt x="29738" y="39047"/>
                      </a:cubicBezTo>
                      <a:lnTo>
                        <a:pt x="942" y="39047"/>
                      </a:lnTo>
                      <a:cubicBezTo>
                        <a:pt x="538" y="39047"/>
                        <a:pt x="0" y="38508"/>
                        <a:pt x="0" y="38104"/>
                      </a:cubicBezTo>
                      <a:lnTo>
                        <a:pt x="0" y="31506"/>
                      </a:lnTo>
                      <a:cubicBezTo>
                        <a:pt x="0" y="26792"/>
                        <a:pt x="2826" y="22887"/>
                        <a:pt x="6997" y="21405"/>
                      </a:cubicBezTo>
                      <a:close/>
                      <a:moveTo>
                        <a:pt x="93032" y="0"/>
                      </a:moveTo>
                      <a:cubicBezTo>
                        <a:pt x="98164" y="0"/>
                        <a:pt x="102324" y="4160"/>
                        <a:pt x="102324" y="9292"/>
                      </a:cubicBezTo>
                      <a:cubicBezTo>
                        <a:pt x="102324" y="14424"/>
                        <a:pt x="98164" y="18584"/>
                        <a:pt x="93032" y="18584"/>
                      </a:cubicBezTo>
                      <a:cubicBezTo>
                        <a:pt x="87900" y="18584"/>
                        <a:pt x="83740" y="14424"/>
                        <a:pt x="83740" y="9292"/>
                      </a:cubicBezTo>
                      <a:cubicBezTo>
                        <a:pt x="83740" y="4160"/>
                        <a:pt x="87900" y="0"/>
                        <a:pt x="93032" y="0"/>
                      </a:cubicBezTo>
                      <a:close/>
                      <a:moveTo>
                        <a:pt x="54219" y="0"/>
                      </a:moveTo>
                      <a:cubicBezTo>
                        <a:pt x="59351" y="0"/>
                        <a:pt x="63511" y="4160"/>
                        <a:pt x="63511" y="9292"/>
                      </a:cubicBezTo>
                      <a:cubicBezTo>
                        <a:pt x="63511" y="14424"/>
                        <a:pt x="59351" y="18584"/>
                        <a:pt x="54219" y="18584"/>
                      </a:cubicBezTo>
                      <a:cubicBezTo>
                        <a:pt x="49087" y="18584"/>
                        <a:pt x="44927" y="14424"/>
                        <a:pt x="44927" y="9292"/>
                      </a:cubicBezTo>
                      <a:cubicBezTo>
                        <a:pt x="44927" y="4160"/>
                        <a:pt x="49087" y="0"/>
                        <a:pt x="54219" y="0"/>
                      </a:cubicBezTo>
                      <a:close/>
                      <a:moveTo>
                        <a:pt x="15289" y="0"/>
                      </a:moveTo>
                      <a:cubicBezTo>
                        <a:pt x="20356" y="0"/>
                        <a:pt x="24463" y="4160"/>
                        <a:pt x="24463" y="9292"/>
                      </a:cubicBezTo>
                      <a:cubicBezTo>
                        <a:pt x="24463" y="14424"/>
                        <a:pt x="20356" y="18584"/>
                        <a:pt x="15289" y="18584"/>
                      </a:cubicBezTo>
                      <a:cubicBezTo>
                        <a:pt x="10222" y="18584"/>
                        <a:pt x="6115" y="14424"/>
                        <a:pt x="6115" y="9292"/>
                      </a:cubicBezTo>
                      <a:cubicBezTo>
                        <a:pt x="6115" y="4160"/>
                        <a:pt x="10222" y="0"/>
                        <a:pt x="15289"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9" name="Group 28">
            <a:extLst>
              <a:ext uri="{FF2B5EF4-FFF2-40B4-BE49-F238E27FC236}">
                <a16:creationId xmlns:a16="http://schemas.microsoft.com/office/drawing/2014/main" id="{8A254482-1E8C-40CD-A607-DCDBBA0B96DC}"/>
              </a:ext>
            </a:extLst>
          </p:cNvPr>
          <p:cNvGrpSpPr/>
          <p:nvPr/>
        </p:nvGrpSpPr>
        <p:grpSpPr>
          <a:xfrm>
            <a:off x="5146199" y="1299747"/>
            <a:ext cx="3635819" cy="432631"/>
            <a:chOff x="5146199" y="1299747"/>
            <a:chExt cx="3635819" cy="432631"/>
          </a:xfrm>
        </p:grpSpPr>
        <p:sp>
          <p:nvSpPr>
            <p:cNvPr id="32" name="Rectangle 31">
              <a:extLst>
                <a:ext uri="{FF2B5EF4-FFF2-40B4-BE49-F238E27FC236}">
                  <a16:creationId xmlns:a16="http://schemas.microsoft.com/office/drawing/2014/main" id="{2AEAD75C-4973-41DA-87FD-74450EF17743}"/>
                </a:ext>
              </a:extLst>
            </p:cNvPr>
            <p:cNvSpPr/>
            <p:nvPr/>
          </p:nvSpPr>
          <p:spPr>
            <a:xfrm>
              <a:off x="7983140" y="1356649"/>
              <a:ext cx="798878" cy="219291"/>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Jan 31,2020</a:t>
              </a:r>
            </a:p>
          </p:txBody>
        </p:sp>
        <p:sp>
          <p:nvSpPr>
            <p:cNvPr id="34" name="Rectangle 33">
              <a:extLst>
                <a:ext uri="{FF2B5EF4-FFF2-40B4-BE49-F238E27FC236}">
                  <a16:creationId xmlns:a16="http://schemas.microsoft.com/office/drawing/2014/main" id="{A9B1F1B6-EC57-48A8-8187-70EE80398C37}"/>
                </a:ext>
              </a:extLst>
            </p:cNvPr>
            <p:cNvSpPr/>
            <p:nvPr/>
          </p:nvSpPr>
          <p:spPr>
            <a:xfrm>
              <a:off x="7145338" y="1356649"/>
              <a:ext cx="798878" cy="219291"/>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Jan 31,2021</a:t>
              </a:r>
            </a:p>
          </p:txBody>
        </p:sp>
        <p:grpSp>
          <p:nvGrpSpPr>
            <p:cNvPr id="28" name="Group 27">
              <a:extLst>
                <a:ext uri="{FF2B5EF4-FFF2-40B4-BE49-F238E27FC236}">
                  <a16:creationId xmlns:a16="http://schemas.microsoft.com/office/drawing/2014/main" id="{962F2F2D-837A-4806-B2C4-23D3E874B205}"/>
                </a:ext>
              </a:extLst>
            </p:cNvPr>
            <p:cNvGrpSpPr/>
            <p:nvPr/>
          </p:nvGrpSpPr>
          <p:grpSpPr>
            <a:xfrm>
              <a:off x="5146199" y="1299747"/>
              <a:ext cx="3459093" cy="432631"/>
              <a:chOff x="5146199" y="1299747"/>
              <a:chExt cx="3459093" cy="432631"/>
            </a:xfrm>
          </p:grpSpPr>
          <p:grpSp>
            <p:nvGrpSpPr>
              <p:cNvPr id="25" name="Group 24">
                <a:extLst>
                  <a:ext uri="{FF2B5EF4-FFF2-40B4-BE49-F238E27FC236}">
                    <a16:creationId xmlns:a16="http://schemas.microsoft.com/office/drawing/2014/main" id="{4A46F1F6-EB0A-4216-B978-7369F478CF9B}"/>
                  </a:ext>
                </a:extLst>
              </p:cNvPr>
              <p:cNvGrpSpPr/>
              <p:nvPr/>
            </p:nvGrpSpPr>
            <p:grpSpPr>
              <a:xfrm>
                <a:off x="5171197" y="1324734"/>
                <a:ext cx="432002" cy="407644"/>
                <a:chOff x="5171197" y="1324734"/>
                <a:chExt cx="432002" cy="407644"/>
              </a:xfrm>
            </p:grpSpPr>
            <p:sp>
              <p:nvSpPr>
                <p:cNvPr id="36" name="Rectangle: Rounded Corners 35">
                  <a:extLst>
                    <a:ext uri="{FF2B5EF4-FFF2-40B4-BE49-F238E27FC236}">
                      <a16:creationId xmlns:a16="http://schemas.microsoft.com/office/drawing/2014/main" id="{CB7BD2B5-0C04-4272-8309-2DF218670116}"/>
                    </a:ext>
                  </a:extLst>
                </p:cNvPr>
                <p:cNvSpPr/>
                <p:nvPr/>
              </p:nvSpPr>
              <p:spPr>
                <a:xfrm flipV="1">
                  <a:off x="5171197" y="1324734"/>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BBB186D1-0149-486A-9507-5209AB1C7A4D}"/>
                    </a:ext>
                  </a:extLst>
                </p:cNvPr>
                <p:cNvGrpSpPr/>
                <p:nvPr/>
              </p:nvGrpSpPr>
              <p:grpSpPr>
                <a:xfrm>
                  <a:off x="5279947" y="1412668"/>
                  <a:ext cx="214502" cy="231776"/>
                  <a:chOff x="5820326" y="1203782"/>
                  <a:chExt cx="219954" cy="237668"/>
                </a:xfrm>
                <a:solidFill>
                  <a:schemeClr val="accent3"/>
                </a:solidFill>
              </p:grpSpPr>
              <p:sp>
                <p:nvSpPr>
                  <p:cNvPr id="46" name="Freeform 5">
                    <a:extLst>
                      <a:ext uri="{FF2B5EF4-FFF2-40B4-BE49-F238E27FC236}">
                        <a16:creationId xmlns:a16="http://schemas.microsoft.com/office/drawing/2014/main" id="{6C198EF9-01CB-4436-8AD9-B55A067209EC}"/>
                      </a:ext>
                    </a:extLst>
                  </p:cNvPr>
                  <p:cNvSpPr>
                    <a:spLocks/>
                  </p:cNvSpPr>
                  <p:nvPr/>
                </p:nvSpPr>
                <p:spPr bwMode="auto">
                  <a:xfrm>
                    <a:off x="5935470" y="1317613"/>
                    <a:ext cx="32148" cy="27228"/>
                  </a:xfrm>
                  <a:custGeom>
                    <a:avLst/>
                    <a:gdLst>
                      <a:gd name="T0" fmla="*/ 128 w 150"/>
                      <a:gd name="T1" fmla="*/ 0 h 127"/>
                      <a:gd name="T2" fmla="*/ 22 w 150"/>
                      <a:gd name="T3" fmla="*/ 0 h 127"/>
                      <a:gd name="T4" fmla="*/ 0 w 150"/>
                      <a:gd name="T5" fmla="*/ 22 h 127"/>
                      <a:gd name="T6" fmla="*/ 0 w 150"/>
                      <a:gd name="T7" fmla="*/ 105 h 127"/>
                      <a:gd name="T8" fmla="*/ 22 w 150"/>
                      <a:gd name="T9" fmla="*/ 127 h 127"/>
                      <a:gd name="T10" fmla="*/ 128 w 150"/>
                      <a:gd name="T11" fmla="*/ 127 h 127"/>
                      <a:gd name="T12" fmla="*/ 150 w 150"/>
                      <a:gd name="T13" fmla="*/ 105 h 127"/>
                      <a:gd name="T14" fmla="*/ 150 w 150"/>
                      <a:gd name="T15" fmla="*/ 22 h 127"/>
                      <a:gd name="T16" fmla="*/ 128 w 150"/>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7">
                        <a:moveTo>
                          <a:pt x="128" y="0"/>
                        </a:moveTo>
                        <a:lnTo>
                          <a:pt x="22" y="0"/>
                        </a:lnTo>
                        <a:cubicBezTo>
                          <a:pt x="10" y="0"/>
                          <a:pt x="0" y="10"/>
                          <a:pt x="0" y="22"/>
                        </a:cubicBezTo>
                        <a:lnTo>
                          <a:pt x="0" y="105"/>
                        </a:lnTo>
                        <a:cubicBezTo>
                          <a:pt x="0" y="117"/>
                          <a:pt x="10" y="127"/>
                          <a:pt x="22" y="127"/>
                        </a:cubicBezTo>
                        <a:lnTo>
                          <a:pt x="128" y="127"/>
                        </a:lnTo>
                        <a:cubicBezTo>
                          <a:pt x="140" y="127"/>
                          <a:pt x="150" y="117"/>
                          <a:pt x="150" y="105"/>
                        </a:cubicBezTo>
                        <a:lnTo>
                          <a:pt x="150" y="22"/>
                        </a:lnTo>
                        <a:cubicBezTo>
                          <a:pt x="150" y="10"/>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6">
                    <a:extLst>
                      <a:ext uri="{FF2B5EF4-FFF2-40B4-BE49-F238E27FC236}">
                        <a16:creationId xmlns:a16="http://schemas.microsoft.com/office/drawing/2014/main" id="{81FD7693-2475-45E5-B372-5DAEFF9F0D7E}"/>
                      </a:ext>
                    </a:extLst>
                  </p:cNvPr>
                  <p:cNvSpPr>
                    <a:spLocks/>
                  </p:cNvSpPr>
                  <p:nvPr/>
                </p:nvSpPr>
                <p:spPr bwMode="auto">
                  <a:xfrm>
                    <a:off x="5974343" y="1317613"/>
                    <a:ext cx="31984" cy="27228"/>
                  </a:xfrm>
                  <a:custGeom>
                    <a:avLst/>
                    <a:gdLst>
                      <a:gd name="T0" fmla="*/ 128 w 149"/>
                      <a:gd name="T1" fmla="*/ 0 h 127"/>
                      <a:gd name="T2" fmla="*/ 21 w 149"/>
                      <a:gd name="T3" fmla="*/ 0 h 127"/>
                      <a:gd name="T4" fmla="*/ 0 w 149"/>
                      <a:gd name="T5" fmla="*/ 22 h 127"/>
                      <a:gd name="T6" fmla="*/ 0 w 149"/>
                      <a:gd name="T7" fmla="*/ 105 h 127"/>
                      <a:gd name="T8" fmla="*/ 21 w 149"/>
                      <a:gd name="T9" fmla="*/ 127 h 127"/>
                      <a:gd name="T10" fmla="*/ 128 w 149"/>
                      <a:gd name="T11" fmla="*/ 127 h 127"/>
                      <a:gd name="T12" fmla="*/ 149 w 149"/>
                      <a:gd name="T13" fmla="*/ 105 h 127"/>
                      <a:gd name="T14" fmla="*/ 149 w 149"/>
                      <a:gd name="T15" fmla="*/ 22 h 127"/>
                      <a:gd name="T16" fmla="*/ 128 w 149"/>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27">
                        <a:moveTo>
                          <a:pt x="128" y="0"/>
                        </a:moveTo>
                        <a:lnTo>
                          <a:pt x="21" y="0"/>
                        </a:lnTo>
                        <a:cubicBezTo>
                          <a:pt x="9" y="0"/>
                          <a:pt x="0" y="10"/>
                          <a:pt x="0" y="22"/>
                        </a:cubicBezTo>
                        <a:lnTo>
                          <a:pt x="0" y="105"/>
                        </a:lnTo>
                        <a:cubicBezTo>
                          <a:pt x="0" y="117"/>
                          <a:pt x="9" y="127"/>
                          <a:pt x="21" y="127"/>
                        </a:cubicBezTo>
                        <a:lnTo>
                          <a:pt x="128" y="127"/>
                        </a:lnTo>
                        <a:cubicBezTo>
                          <a:pt x="139" y="127"/>
                          <a:pt x="149" y="117"/>
                          <a:pt x="149" y="105"/>
                        </a:cubicBezTo>
                        <a:lnTo>
                          <a:pt x="149" y="22"/>
                        </a:lnTo>
                        <a:cubicBezTo>
                          <a:pt x="149" y="10"/>
                          <a:pt x="139"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7">
                    <a:extLst>
                      <a:ext uri="{FF2B5EF4-FFF2-40B4-BE49-F238E27FC236}">
                        <a16:creationId xmlns:a16="http://schemas.microsoft.com/office/drawing/2014/main" id="{899A79F1-BC6F-45B9-8743-82A603FA033C}"/>
                      </a:ext>
                    </a:extLst>
                  </p:cNvPr>
                  <p:cNvSpPr>
                    <a:spLocks/>
                  </p:cNvSpPr>
                  <p:nvPr/>
                </p:nvSpPr>
                <p:spPr bwMode="auto">
                  <a:xfrm>
                    <a:off x="5857887" y="1351074"/>
                    <a:ext cx="31984" cy="26900"/>
                  </a:xfrm>
                  <a:custGeom>
                    <a:avLst/>
                    <a:gdLst>
                      <a:gd name="T0" fmla="*/ 128 w 150"/>
                      <a:gd name="T1" fmla="*/ 0 h 126"/>
                      <a:gd name="T2" fmla="*/ 22 w 150"/>
                      <a:gd name="T3" fmla="*/ 0 h 126"/>
                      <a:gd name="T4" fmla="*/ 0 w 150"/>
                      <a:gd name="T5" fmla="*/ 21 h 126"/>
                      <a:gd name="T6" fmla="*/ 0 w 150"/>
                      <a:gd name="T7" fmla="*/ 105 h 126"/>
                      <a:gd name="T8" fmla="*/ 22 w 150"/>
                      <a:gd name="T9" fmla="*/ 126 h 126"/>
                      <a:gd name="T10" fmla="*/ 128 w 150"/>
                      <a:gd name="T11" fmla="*/ 126 h 126"/>
                      <a:gd name="T12" fmla="*/ 150 w 150"/>
                      <a:gd name="T13" fmla="*/ 105 h 126"/>
                      <a:gd name="T14" fmla="*/ 150 w 150"/>
                      <a:gd name="T15" fmla="*/ 21 h 126"/>
                      <a:gd name="T16" fmla="*/ 128 w 150"/>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6">
                        <a:moveTo>
                          <a:pt x="128" y="0"/>
                        </a:moveTo>
                        <a:lnTo>
                          <a:pt x="22" y="0"/>
                        </a:lnTo>
                        <a:cubicBezTo>
                          <a:pt x="10" y="0"/>
                          <a:pt x="0" y="9"/>
                          <a:pt x="0" y="21"/>
                        </a:cubicBezTo>
                        <a:lnTo>
                          <a:pt x="0" y="105"/>
                        </a:lnTo>
                        <a:cubicBezTo>
                          <a:pt x="0" y="117"/>
                          <a:pt x="10" y="126"/>
                          <a:pt x="22" y="126"/>
                        </a:cubicBezTo>
                        <a:lnTo>
                          <a:pt x="128" y="126"/>
                        </a:lnTo>
                        <a:cubicBezTo>
                          <a:pt x="140" y="126"/>
                          <a:pt x="150" y="117"/>
                          <a:pt x="150" y="105"/>
                        </a:cubicBezTo>
                        <a:lnTo>
                          <a:pt x="150" y="21"/>
                        </a:lnTo>
                        <a:cubicBezTo>
                          <a:pt x="150" y="9"/>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8">
                    <a:extLst>
                      <a:ext uri="{FF2B5EF4-FFF2-40B4-BE49-F238E27FC236}">
                        <a16:creationId xmlns:a16="http://schemas.microsoft.com/office/drawing/2014/main" id="{DF7EBFEB-F4DC-4E3A-9DC4-64E1FB22081B}"/>
                      </a:ext>
                    </a:extLst>
                  </p:cNvPr>
                  <p:cNvSpPr>
                    <a:spLocks/>
                  </p:cNvSpPr>
                  <p:nvPr/>
                </p:nvSpPr>
                <p:spPr bwMode="auto">
                  <a:xfrm>
                    <a:off x="5896760" y="1351074"/>
                    <a:ext cx="31820" cy="26900"/>
                  </a:xfrm>
                  <a:custGeom>
                    <a:avLst/>
                    <a:gdLst>
                      <a:gd name="T0" fmla="*/ 128 w 149"/>
                      <a:gd name="T1" fmla="*/ 0 h 126"/>
                      <a:gd name="T2" fmla="*/ 21 w 149"/>
                      <a:gd name="T3" fmla="*/ 0 h 126"/>
                      <a:gd name="T4" fmla="*/ 0 w 149"/>
                      <a:gd name="T5" fmla="*/ 21 h 126"/>
                      <a:gd name="T6" fmla="*/ 0 w 149"/>
                      <a:gd name="T7" fmla="*/ 105 h 126"/>
                      <a:gd name="T8" fmla="*/ 21 w 149"/>
                      <a:gd name="T9" fmla="*/ 126 h 126"/>
                      <a:gd name="T10" fmla="*/ 128 w 149"/>
                      <a:gd name="T11" fmla="*/ 126 h 126"/>
                      <a:gd name="T12" fmla="*/ 149 w 149"/>
                      <a:gd name="T13" fmla="*/ 105 h 126"/>
                      <a:gd name="T14" fmla="*/ 149 w 149"/>
                      <a:gd name="T15" fmla="*/ 21 h 126"/>
                      <a:gd name="T16" fmla="*/ 128 w 149"/>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26">
                        <a:moveTo>
                          <a:pt x="128" y="0"/>
                        </a:moveTo>
                        <a:lnTo>
                          <a:pt x="21" y="0"/>
                        </a:lnTo>
                        <a:cubicBezTo>
                          <a:pt x="9" y="0"/>
                          <a:pt x="0" y="9"/>
                          <a:pt x="0" y="21"/>
                        </a:cubicBezTo>
                        <a:lnTo>
                          <a:pt x="0" y="105"/>
                        </a:lnTo>
                        <a:cubicBezTo>
                          <a:pt x="0" y="117"/>
                          <a:pt x="9" y="126"/>
                          <a:pt x="21" y="126"/>
                        </a:cubicBezTo>
                        <a:lnTo>
                          <a:pt x="128" y="126"/>
                        </a:lnTo>
                        <a:cubicBezTo>
                          <a:pt x="140" y="126"/>
                          <a:pt x="149" y="117"/>
                          <a:pt x="149" y="105"/>
                        </a:cubicBezTo>
                        <a:lnTo>
                          <a:pt x="149" y="21"/>
                        </a:lnTo>
                        <a:cubicBezTo>
                          <a:pt x="149" y="9"/>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0" name="Freeform 9">
                    <a:extLst>
                      <a:ext uri="{FF2B5EF4-FFF2-40B4-BE49-F238E27FC236}">
                        <a16:creationId xmlns:a16="http://schemas.microsoft.com/office/drawing/2014/main" id="{FFE2E53F-4412-4492-98C3-202BA74C47B4}"/>
                      </a:ext>
                    </a:extLst>
                  </p:cNvPr>
                  <p:cNvSpPr>
                    <a:spLocks/>
                  </p:cNvSpPr>
                  <p:nvPr/>
                </p:nvSpPr>
                <p:spPr bwMode="auto">
                  <a:xfrm>
                    <a:off x="5935470" y="1351074"/>
                    <a:ext cx="32148" cy="26900"/>
                  </a:xfrm>
                  <a:custGeom>
                    <a:avLst/>
                    <a:gdLst>
                      <a:gd name="T0" fmla="*/ 128 w 150"/>
                      <a:gd name="T1" fmla="*/ 0 h 126"/>
                      <a:gd name="T2" fmla="*/ 22 w 150"/>
                      <a:gd name="T3" fmla="*/ 0 h 126"/>
                      <a:gd name="T4" fmla="*/ 0 w 150"/>
                      <a:gd name="T5" fmla="*/ 21 h 126"/>
                      <a:gd name="T6" fmla="*/ 0 w 150"/>
                      <a:gd name="T7" fmla="*/ 105 h 126"/>
                      <a:gd name="T8" fmla="*/ 22 w 150"/>
                      <a:gd name="T9" fmla="*/ 126 h 126"/>
                      <a:gd name="T10" fmla="*/ 128 w 150"/>
                      <a:gd name="T11" fmla="*/ 126 h 126"/>
                      <a:gd name="T12" fmla="*/ 150 w 150"/>
                      <a:gd name="T13" fmla="*/ 105 h 126"/>
                      <a:gd name="T14" fmla="*/ 150 w 150"/>
                      <a:gd name="T15" fmla="*/ 21 h 126"/>
                      <a:gd name="T16" fmla="*/ 128 w 150"/>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6">
                        <a:moveTo>
                          <a:pt x="128" y="0"/>
                        </a:moveTo>
                        <a:lnTo>
                          <a:pt x="22" y="0"/>
                        </a:lnTo>
                        <a:cubicBezTo>
                          <a:pt x="10" y="0"/>
                          <a:pt x="0" y="9"/>
                          <a:pt x="0" y="21"/>
                        </a:cubicBezTo>
                        <a:lnTo>
                          <a:pt x="0" y="105"/>
                        </a:lnTo>
                        <a:cubicBezTo>
                          <a:pt x="0" y="117"/>
                          <a:pt x="10" y="126"/>
                          <a:pt x="22" y="126"/>
                        </a:cubicBezTo>
                        <a:lnTo>
                          <a:pt x="128" y="126"/>
                        </a:lnTo>
                        <a:cubicBezTo>
                          <a:pt x="140" y="126"/>
                          <a:pt x="150" y="117"/>
                          <a:pt x="150" y="105"/>
                        </a:cubicBezTo>
                        <a:lnTo>
                          <a:pt x="150" y="21"/>
                        </a:lnTo>
                        <a:cubicBezTo>
                          <a:pt x="150" y="9"/>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10">
                    <a:extLst>
                      <a:ext uri="{FF2B5EF4-FFF2-40B4-BE49-F238E27FC236}">
                        <a16:creationId xmlns:a16="http://schemas.microsoft.com/office/drawing/2014/main" id="{027A76ED-BCF4-4951-80BA-43587D802D50}"/>
                      </a:ext>
                    </a:extLst>
                  </p:cNvPr>
                  <p:cNvSpPr>
                    <a:spLocks/>
                  </p:cNvSpPr>
                  <p:nvPr/>
                </p:nvSpPr>
                <p:spPr bwMode="auto">
                  <a:xfrm>
                    <a:off x="5974343" y="1351074"/>
                    <a:ext cx="31984" cy="26900"/>
                  </a:xfrm>
                  <a:custGeom>
                    <a:avLst/>
                    <a:gdLst>
                      <a:gd name="T0" fmla="*/ 128 w 149"/>
                      <a:gd name="T1" fmla="*/ 0 h 126"/>
                      <a:gd name="T2" fmla="*/ 21 w 149"/>
                      <a:gd name="T3" fmla="*/ 0 h 126"/>
                      <a:gd name="T4" fmla="*/ 0 w 149"/>
                      <a:gd name="T5" fmla="*/ 21 h 126"/>
                      <a:gd name="T6" fmla="*/ 0 w 149"/>
                      <a:gd name="T7" fmla="*/ 105 h 126"/>
                      <a:gd name="T8" fmla="*/ 21 w 149"/>
                      <a:gd name="T9" fmla="*/ 126 h 126"/>
                      <a:gd name="T10" fmla="*/ 128 w 149"/>
                      <a:gd name="T11" fmla="*/ 126 h 126"/>
                      <a:gd name="T12" fmla="*/ 149 w 149"/>
                      <a:gd name="T13" fmla="*/ 105 h 126"/>
                      <a:gd name="T14" fmla="*/ 149 w 149"/>
                      <a:gd name="T15" fmla="*/ 21 h 126"/>
                      <a:gd name="T16" fmla="*/ 128 w 149"/>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26">
                        <a:moveTo>
                          <a:pt x="128" y="0"/>
                        </a:moveTo>
                        <a:lnTo>
                          <a:pt x="21" y="0"/>
                        </a:lnTo>
                        <a:cubicBezTo>
                          <a:pt x="9" y="0"/>
                          <a:pt x="0" y="9"/>
                          <a:pt x="0" y="21"/>
                        </a:cubicBezTo>
                        <a:lnTo>
                          <a:pt x="0" y="105"/>
                        </a:lnTo>
                        <a:cubicBezTo>
                          <a:pt x="0" y="117"/>
                          <a:pt x="9" y="126"/>
                          <a:pt x="21" y="126"/>
                        </a:cubicBezTo>
                        <a:lnTo>
                          <a:pt x="128" y="126"/>
                        </a:lnTo>
                        <a:cubicBezTo>
                          <a:pt x="139" y="126"/>
                          <a:pt x="149" y="117"/>
                          <a:pt x="149" y="105"/>
                        </a:cubicBezTo>
                        <a:lnTo>
                          <a:pt x="149" y="21"/>
                        </a:lnTo>
                        <a:cubicBezTo>
                          <a:pt x="149" y="9"/>
                          <a:pt x="139"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11">
                    <a:extLst>
                      <a:ext uri="{FF2B5EF4-FFF2-40B4-BE49-F238E27FC236}">
                        <a16:creationId xmlns:a16="http://schemas.microsoft.com/office/drawing/2014/main" id="{E122E5FB-989C-4E98-AACB-40048A8F2B0E}"/>
                      </a:ext>
                    </a:extLst>
                  </p:cNvPr>
                  <p:cNvSpPr>
                    <a:spLocks/>
                  </p:cNvSpPr>
                  <p:nvPr/>
                </p:nvSpPr>
                <p:spPr bwMode="auto">
                  <a:xfrm>
                    <a:off x="5857887" y="1384206"/>
                    <a:ext cx="31984" cy="27064"/>
                  </a:xfrm>
                  <a:custGeom>
                    <a:avLst/>
                    <a:gdLst>
                      <a:gd name="T0" fmla="*/ 128 w 150"/>
                      <a:gd name="T1" fmla="*/ 0 h 127"/>
                      <a:gd name="T2" fmla="*/ 22 w 150"/>
                      <a:gd name="T3" fmla="*/ 0 h 127"/>
                      <a:gd name="T4" fmla="*/ 0 w 150"/>
                      <a:gd name="T5" fmla="*/ 22 h 127"/>
                      <a:gd name="T6" fmla="*/ 0 w 150"/>
                      <a:gd name="T7" fmla="*/ 105 h 127"/>
                      <a:gd name="T8" fmla="*/ 22 w 150"/>
                      <a:gd name="T9" fmla="*/ 127 h 127"/>
                      <a:gd name="T10" fmla="*/ 128 w 150"/>
                      <a:gd name="T11" fmla="*/ 127 h 127"/>
                      <a:gd name="T12" fmla="*/ 150 w 150"/>
                      <a:gd name="T13" fmla="*/ 105 h 127"/>
                      <a:gd name="T14" fmla="*/ 150 w 150"/>
                      <a:gd name="T15" fmla="*/ 22 h 127"/>
                      <a:gd name="T16" fmla="*/ 128 w 150"/>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7">
                        <a:moveTo>
                          <a:pt x="128" y="0"/>
                        </a:moveTo>
                        <a:lnTo>
                          <a:pt x="22" y="0"/>
                        </a:lnTo>
                        <a:cubicBezTo>
                          <a:pt x="10" y="0"/>
                          <a:pt x="0" y="10"/>
                          <a:pt x="0" y="22"/>
                        </a:cubicBezTo>
                        <a:lnTo>
                          <a:pt x="0" y="105"/>
                        </a:lnTo>
                        <a:cubicBezTo>
                          <a:pt x="0" y="117"/>
                          <a:pt x="10" y="127"/>
                          <a:pt x="22" y="127"/>
                        </a:cubicBezTo>
                        <a:lnTo>
                          <a:pt x="128" y="127"/>
                        </a:lnTo>
                        <a:cubicBezTo>
                          <a:pt x="140" y="127"/>
                          <a:pt x="150" y="117"/>
                          <a:pt x="150" y="105"/>
                        </a:cubicBezTo>
                        <a:lnTo>
                          <a:pt x="150" y="22"/>
                        </a:lnTo>
                        <a:cubicBezTo>
                          <a:pt x="150" y="10"/>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12">
                    <a:extLst>
                      <a:ext uri="{FF2B5EF4-FFF2-40B4-BE49-F238E27FC236}">
                        <a16:creationId xmlns:a16="http://schemas.microsoft.com/office/drawing/2014/main" id="{5596956E-1B71-4A26-B556-51BED50F9E7B}"/>
                      </a:ext>
                    </a:extLst>
                  </p:cNvPr>
                  <p:cNvSpPr>
                    <a:spLocks/>
                  </p:cNvSpPr>
                  <p:nvPr/>
                </p:nvSpPr>
                <p:spPr bwMode="auto">
                  <a:xfrm>
                    <a:off x="5896760" y="1384206"/>
                    <a:ext cx="31820" cy="27064"/>
                  </a:xfrm>
                  <a:custGeom>
                    <a:avLst/>
                    <a:gdLst>
                      <a:gd name="T0" fmla="*/ 128 w 149"/>
                      <a:gd name="T1" fmla="*/ 0 h 127"/>
                      <a:gd name="T2" fmla="*/ 21 w 149"/>
                      <a:gd name="T3" fmla="*/ 0 h 127"/>
                      <a:gd name="T4" fmla="*/ 0 w 149"/>
                      <a:gd name="T5" fmla="*/ 22 h 127"/>
                      <a:gd name="T6" fmla="*/ 0 w 149"/>
                      <a:gd name="T7" fmla="*/ 105 h 127"/>
                      <a:gd name="T8" fmla="*/ 21 w 149"/>
                      <a:gd name="T9" fmla="*/ 127 h 127"/>
                      <a:gd name="T10" fmla="*/ 128 w 149"/>
                      <a:gd name="T11" fmla="*/ 127 h 127"/>
                      <a:gd name="T12" fmla="*/ 149 w 149"/>
                      <a:gd name="T13" fmla="*/ 105 h 127"/>
                      <a:gd name="T14" fmla="*/ 149 w 149"/>
                      <a:gd name="T15" fmla="*/ 22 h 127"/>
                      <a:gd name="T16" fmla="*/ 128 w 149"/>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127">
                        <a:moveTo>
                          <a:pt x="128" y="0"/>
                        </a:moveTo>
                        <a:lnTo>
                          <a:pt x="21" y="0"/>
                        </a:lnTo>
                        <a:cubicBezTo>
                          <a:pt x="9" y="0"/>
                          <a:pt x="0" y="10"/>
                          <a:pt x="0" y="22"/>
                        </a:cubicBezTo>
                        <a:lnTo>
                          <a:pt x="0" y="105"/>
                        </a:lnTo>
                        <a:cubicBezTo>
                          <a:pt x="0" y="117"/>
                          <a:pt x="9" y="127"/>
                          <a:pt x="21" y="127"/>
                        </a:cubicBezTo>
                        <a:lnTo>
                          <a:pt x="128" y="127"/>
                        </a:lnTo>
                        <a:cubicBezTo>
                          <a:pt x="140" y="127"/>
                          <a:pt x="149" y="117"/>
                          <a:pt x="149" y="105"/>
                        </a:cubicBezTo>
                        <a:lnTo>
                          <a:pt x="149" y="22"/>
                        </a:lnTo>
                        <a:cubicBezTo>
                          <a:pt x="149" y="10"/>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13">
                    <a:extLst>
                      <a:ext uri="{FF2B5EF4-FFF2-40B4-BE49-F238E27FC236}">
                        <a16:creationId xmlns:a16="http://schemas.microsoft.com/office/drawing/2014/main" id="{01574A75-A677-4D4F-A736-8BD2C76193CA}"/>
                      </a:ext>
                    </a:extLst>
                  </p:cNvPr>
                  <p:cNvSpPr>
                    <a:spLocks/>
                  </p:cNvSpPr>
                  <p:nvPr/>
                </p:nvSpPr>
                <p:spPr bwMode="auto">
                  <a:xfrm>
                    <a:off x="5935470" y="1384206"/>
                    <a:ext cx="32148" cy="27064"/>
                  </a:xfrm>
                  <a:custGeom>
                    <a:avLst/>
                    <a:gdLst>
                      <a:gd name="T0" fmla="*/ 128 w 150"/>
                      <a:gd name="T1" fmla="*/ 0 h 127"/>
                      <a:gd name="T2" fmla="*/ 22 w 150"/>
                      <a:gd name="T3" fmla="*/ 0 h 127"/>
                      <a:gd name="T4" fmla="*/ 0 w 150"/>
                      <a:gd name="T5" fmla="*/ 22 h 127"/>
                      <a:gd name="T6" fmla="*/ 0 w 150"/>
                      <a:gd name="T7" fmla="*/ 105 h 127"/>
                      <a:gd name="T8" fmla="*/ 22 w 150"/>
                      <a:gd name="T9" fmla="*/ 127 h 127"/>
                      <a:gd name="T10" fmla="*/ 128 w 150"/>
                      <a:gd name="T11" fmla="*/ 127 h 127"/>
                      <a:gd name="T12" fmla="*/ 150 w 150"/>
                      <a:gd name="T13" fmla="*/ 105 h 127"/>
                      <a:gd name="T14" fmla="*/ 150 w 150"/>
                      <a:gd name="T15" fmla="*/ 22 h 127"/>
                      <a:gd name="T16" fmla="*/ 128 w 150"/>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127">
                        <a:moveTo>
                          <a:pt x="128" y="0"/>
                        </a:moveTo>
                        <a:lnTo>
                          <a:pt x="22" y="0"/>
                        </a:lnTo>
                        <a:cubicBezTo>
                          <a:pt x="10" y="0"/>
                          <a:pt x="0" y="10"/>
                          <a:pt x="0" y="22"/>
                        </a:cubicBezTo>
                        <a:lnTo>
                          <a:pt x="0" y="105"/>
                        </a:lnTo>
                        <a:cubicBezTo>
                          <a:pt x="0" y="117"/>
                          <a:pt x="10" y="127"/>
                          <a:pt x="22" y="127"/>
                        </a:cubicBezTo>
                        <a:lnTo>
                          <a:pt x="128" y="127"/>
                        </a:lnTo>
                        <a:cubicBezTo>
                          <a:pt x="140" y="127"/>
                          <a:pt x="150" y="117"/>
                          <a:pt x="150" y="105"/>
                        </a:cubicBezTo>
                        <a:lnTo>
                          <a:pt x="150" y="22"/>
                        </a:lnTo>
                        <a:cubicBezTo>
                          <a:pt x="150" y="10"/>
                          <a:pt x="140" y="0"/>
                          <a:pt x="12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14">
                    <a:extLst>
                      <a:ext uri="{FF2B5EF4-FFF2-40B4-BE49-F238E27FC236}">
                        <a16:creationId xmlns:a16="http://schemas.microsoft.com/office/drawing/2014/main" id="{9CFB42C8-A2B5-4149-AE1C-C88AF93C90FA}"/>
                      </a:ext>
                    </a:extLst>
                  </p:cNvPr>
                  <p:cNvSpPr>
                    <a:spLocks/>
                  </p:cNvSpPr>
                  <p:nvPr/>
                </p:nvSpPr>
                <p:spPr bwMode="auto">
                  <a:xfrm>
                    <a:off x="5973031" y="1203782"/>
                    <a:ext cx="28048" cy="54455"/>
                  </a:xfrm>
                  <a:custGeom>
                    <a:avLst/>
                    <a:gdLst>
                      <a:gd name="T0" fmla="*/ 51 w 131"/>
                      <a:gd name="T1" fmla="*/ 255 h 255"/>
                      <a:gd name="T2" fmla="*/ 81 w 131"/>
                      <a:gd name="T3" fmla="*/ 255 h 255"/>
                      <a:gd name="T4" fmla="*/ 131 w 131"/>
                      <a:gd name="T5" fmla="*/ 213 h 255"/>
                      <a:gd name="T6" fmla="*/ 131 w 131"/>
                      <a:gd name="T7" fmla="*/ 42 h 255"/>
                      <a:gd name="T8" fmla="*/ 81 w 131"/>
                      <a:gd name="T9" fmla="*/ 0 h 255"/>
                      <a:gd name="T10" fmla="*/ 51 w 131"/>
                      <a:gd name="T11" fmla="*/ 0 h 255"/>
                      <a:gd name="T12" fmla="*/ 0 w 131"/>
                      <a:gd name="T13" fmla="*/ 42 h 255"/>
                      <a:gd name="T14" fmla="*/ 0 w 131"/>
                      <a:gd name="T15" fmla="*/ 213 h 255"/>
                      <a:gd name="T16" fmla="*/ 51 w 131"/>
                      <a:gd name="T17"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255">
                        <a:moveTo>
                          <a:pt x="51" y="255"/>
                        </a:moveTo>
                        <a:lnTo>
                          <a:pt x="81" y="255"/>
                        </a:lnTo>
                        <a:cubicBezTo>
                          <a:pt x="109" y="255"/>
                          <a:pt x="131" y="236"/>
                          <a:pt x="131" y="213"/>
                        </a:cubicBezTo>
                        <a:lnTo>
                          <a:pt x="131" y="42"/>
                        </a:lnTo>
                        <a:cubicBezTo>
                          <a:pt x="131" y="19"/>
                          <a:pt x="109" y="0"/>
                          <a:pt x="81" y="0"/>
                        </a:cubicBezTo>
                        <a:lnTo>
                          <a:pt x="51" y="0"/>
                        </a:lnTo>
                        <a:cubicBezTo>
                          <a:pt x="23" y="0"/>
                          <a:pt x="0" y="19"/>
                          <a:pt x="0" y="42"/>
                        </a:cubicBezTo>
                        <a:lnTo>
                          <a:pt x="0" y="213"/>
                        </a:lnTo>
                        <a:cubicBezTo>
                          <a:pt x="0" y="236"/>
                          <a:pt x="23" y="255"/>
                          <a:pt x="51" y="2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15">
                    <a:extLst>
                      <a:ext uri="{FF2B5EF4-FFF2-40B4-BE49-F238E27FC236}">
                        <a16:creationId xmlns:a16="http://schemas.microsoft.com/office/drawing/2014/main" id="{6DB55064-C67C-40B7-9129-ADF53505032E}"/>
                      </a:ext>
                    </a:extLst>
                  </p:cNvPr>
                  <p:cNvSpPr>
                    <a:spLocks noEditPoints="1"/>
                  </p:cNvSpPr>
                  <p:nvPr/>
                </p:nvSpPr>
                <p:spPr bwMode="auto">
                  <a:xfrm>
                    <a:off x="5820326" y="1224285"/>
                    <a:ext cx="219954" cy="217165"/>
                  </a:xfrm>
                  <a:custGeom>
                    <a:avLst/>
                    <a:gdLst>
                      <a:gd name="T0" fmla="*/ 971 w 1029"/>
                      <a:gd name="T1" fmla="*/ 0 h 1016"/>
                      <a:gd name="T2" fmla="*/ 866 w 1029"/>
                      <a:gd name="T3" fmla="*/ 0 h 1016"/>
                      <a:gd name="T4" fmla="*/ 866 w 1029"/>
                      <a:gd name="T5" fmla="*/ 129 h 1016"/>
                      <a:gd name="T6" fmla="*/ 800 w 1029"/>
                      <a:gd name="T7" fmla="*/ 195 h 1016"/>
                      <a:gd name="T8" fmla="*/ 761 w 1029"/>
                      <a:gd name="T9" fmla="*/ 195 h 1016"/>
                      <a:gd name="T10" fmla="*/ 696 w 1029"/>
                      <a:gd name="T11" fmla="*/ 129 h 1016"/>
                      <a:gd name="T12" fmla="*/ 696 w 1029"/>
                      <a:gd name="T13" fmla="*/ 0 h 1016"/>
                      <a:gd name="T14" fmla="*/ 334 w 1029"/>
                      <a:gd name="T15" fmla="*/ 0 h 1016"/>
                      <a:gd name="T16" fmla="*/ 334 w 1029"/>
                      <a:gd name="T17" fmla="*/ 129 h 1016"/>
                      <a:gd name="T18" fmla="*/ 268 w 1029"/>
                      <a:gd name="T19" fmla="*/ 195 h 1016"/>
                      <a:gd name="T20" fmla="*/ 229 w 1029"/>
                      <a:gd name="T21" fmla="*/ 195 h 1016"/>
                      <a:gd name="T22" fmla="*/ 164 w 1029"/>
                      <a:gd name="T23" fmla="*/ 129 h 1016"/>
                      <a:gd name="T24" fmla="*/ 164 w 1029"/>
                      <a:gd name="T25" fmla="*/ 0 h 1016"/>
                      <a:gd name="T26" fmla="*/ 58 w 1029"/>
                      <a:gd name="T27" fmla="*/ 0 h 1016"/>
                      <a:gd name="T28" fmla="*/ 0 w 1029"/>
                      <a:gd name="T29" fmla="*/ 57 h 1016"/>
                      <a:gd name="T30" fmla="*/ 0 w 1029"/>
                      <a:gd name="T31" fmla="*/ 959 h 1016"/>
                      <a:gd name="T32" fmla="*/ 58 w 1029"/>
                      <a:gd name="T33" fmla="*/ 1016 h 1016"/>
                      <a:gd name="T34" fmla="*/ 971 w 1029"/>
                      <a:gd name="T35" fmla="*/ 1016 h 1016"/>
                      <a:gd name="T36" fmla="*/ 1029 w 1029"/>
                      <a:gd name="T37" fmla="*/ 959 h 1016"/>
                      <a:gd name="T38" fmla="*/ 1029 w 1029"/>
                      <a:gd name="T39" fmla="*/ 57 h 1016"/>
                      <a:gd name="T40" fmla="*/ 971 w 1029"/>
                      <a:gd name="T41" fmla="*/ 0 h 1016"/>
                      <a:gd name="T42" fmla="*/ 933 w 1029"/>
                      <a:gd name="T43" fmla="*/ 854 h 1016"/>
                      <a:gd name="T44" fmla="*/ 876 w 1029"/>
                      <a:gd name="T45" fmla="*/ 917 h 1016"/>
                      <a:gd name="T46" fmla="*/ 153 w 1029"/>
                      <a:gd name="T47" fmla="*/ 917 h 1016"/>
                      <a:gd name="T48" fmla="*/ 96 w 1029"/>
                      <a:gd name="T49" fmla="*/ 854 h 1016"/>
                      <a:gd name="T50" fmla="*/ 96 w 1029"/>
                      <a:gd name="T51" fmla="*/ 446 h 1016"/>
                      <a:gd name="T52" fmla="*/ 153 w 1029"/>
                      <a:gd name="T53" fmla="*/ 383 h 1016"/>
                      <a:gd name="T54" fmla="*/ 876 w 1029"/>
                      <a:gd name="T55" fmla="*/ 383 h 1016"/>
                      <a:gd name="T56" fmla="*/ 933 w 1029"/>
                      <a:gd name="T57" fmla="*/ 445 h 1016"/>
                      <a:gd name="T58" fmla="*/ 933 w 1029"/>
                      <a:gd name="T59" fmla="*/ 854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29" h="1016">
                        <a:moveTo>
                          <a:pt x="971" y="0"/>
                        </a:moveTo>
                        <a:lnTo>
                          <a:pt x="866" y="0"/>
                        </a:lnTo>
                        <a:lnTo>
                          <a:pt x="866" y="129"/>
                        </a:lnTo>
                        <a:cubicBezTo>
                          <a:pt x="866" y="165"/>
                          <a:pt x="836" y="195"/>
                          <a:pt x="800" y="195"/>
                        </a:cubicBezTo>
                        <a:lnTo>
                          <a:pt x="761" y="195"/>
                        </a:lnTo>
                        <a:cubicBezTo>
                          <a:pt x="725" y="195"/>
                          <a:pt x="696" y="165"/>
                          <a:pt x="696" y="129"/>
                        </a:cubicBezTo>
                        <a:lnTo>
                          <a:pt x="696" y="0"/>
                        </a:lnTo>
                        <a:lnTo>
                          <a:pt x="334" y="0"/>
                        </a:lnTo>
                        <a:lnTo>
                          <a:pt x="334" y="129"/>
                        </a:lnTo>
                        <a:cubicBezTo>
                          <a:pt x="334" y="165"/>
                          <a:pt x="304" y="195"/>
                          <a:pt x="268" y="195"/>
                        </a:cubicBezTo>
                        <a:lnTo>
                          <a:pt x="229" y="195"/>
                        </a:lnTo>
                        <a:cubicBezTo>
                          <a:pt x="193" y="195"/>
                          <a:pt x="164" y="165"/>
                          <a:pt x="164" y="129"/>
                        </a:cubicBezTo>
                        <a:lnTo>
                          <a:pt x="164" y="0"/>
                        </a:lnTo>
                        <a:lnTo>
                          <a:pt x="58" y="0"/>
                        </a:lnTo>
                        <a:cubicBezTo>
                          <a:pt x="26" y="0"/>
                          <a:pt x="0" y="26"/>
                          <a:pt x="0" y="57"/>
                        </a:cubicBezTo>
                        <a:lnTo>
                          <a:pt x="0" y="959"/>
                        </a:lnTo>
                        <a:cubicBezTo>
                          <a:pt x="0" y="991"/>
                          <a:pt x="26" y="1016"/>
                          <a:pt x="58" y="1016"/>
                        </a:cubicBezTo>
                        <a:lnTo>
                          <a:pt x="971" y="1016"/>
                        </a:lnTo>
                        <a:cubicBezTo>
                          <a:pt x="1003" y="1016"/>
                          <a:pt x="1029" y="991"/>
                          <a:pt x="1029" y="959"/>
                        </a:cubicBezTo>
                        <a:lnTo>
                          <a:pt x="1029" y="57"/>
                        </a:lnTo>
                        <a:cubicBezTo>
                          <a:pt x="1029" y="26"/>
                          <a:pt x="1003" y="0"/>
                          <a:pt x="971" y="0"/>
                        </a:cubicBezTo>
                        <a:close/>
                        <a:moveTo>
                          <a:pt x="933" y="854"/>
                        </a:moveTo>
                        <a:cubicBezTo>
                          <a:pt x="933" y="889"/>
                          <a:pt x="908" y="917"/>
                          <a:pt x="876" y="917"/>
                        </a:cubicBezTo>
                        <a:lnTo>
                          <a:pt x="153" y="917"/>
                        </a:lnTo>
                        <a:cubicBezTo>
                          <a:pt x="122" y="917"/>
                          <a:pt x="96" y="888"/>
                          <a:pt x="96" y="854"/>
                        </a:cubicBezTo>
                        <a:lnTo>
                          <a:pt x="96" y="446"/>
                        </a:lnTo>
                        <a:cubicBezTo>
                          <a:pt x="96" y="411"/>
                          <a:pt x="122" y="383"/>
                          <a:pt x="153" y="383"/>
                        </a:cubicBezTo>
                        <a:lnTo>
                          <a:pt x="876" y="383"/>
                        </a:lnTo>
                        <a:cubicBezTo>
                          <a:pt x="908" y="383"/>
                          <a:pt x="933" y="411"/>
                          <a:pt x="933" y="445"/>
                        </a:cubicBezTo>
                        <a:lnTo>
                          <a:pt x="933" y="8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16">
                    <a:extLst>
                      <a:ext uri="{FF2B5EF4-FFF2-40B4-BE49-F238E27FC236}">
                        <a16:creationId xmlns:a16="http://schemas.microsoft.com/office/drawing/2014/main" id="{E7EE03C8-950E-4164-A100-FC911D8D26D2}"/>
                      </a:ext>
                    </a:extLst>
                  </p:cNvPr>
                  <p:cNvSpPr>
                    <a:spLocks/>
                  </p:cNvSpPr>
                  <p:nvPr/>
                </p:nvSpPr>
                <p:spPr bwMode="auto">
                  <a:xfrm>
                    <a:off x="5859363" y="1203782"/>
                    <a:ext cx="28048" cy="54455"/>
                  </a:xfrm>
                  <a:custGeom>
                    <a:avLst/>
                    <a:gdLst>
                      <a:gd name="T0" fmla="*/ 51 w 131"/>
                      <a:gd name="T1" fmla="*/ 255 h 255"/>
                      <a:gd name="T2" fmla="*/ 81 w 131"/>
                      <a:gd name="T3" fmla="*/ 255 h 255"/>
                      <a:gd name="T4" fmla="*/ 131 w 131"/>
                      <a:gd name="T5" fmla="*/ 213 h 255"/>
                      <a:gd name="T6" fmla="*/ 131 w 131"/>
                      <a:gd name="T7" fmla="*/ 42 h 255"/>
                      <a:gd name="T8" fmla="*/ 81 w 131"/>
                      <a:gd name="T9" fmla="*/ 0 h 255"/>
                      <a:gd name="T10" fmla="*/ 51 w 131"/>
                      <a:gd name="T11" fmla="*/ 0 h 255"/>
                      <a:gd name="T12" fmla="*/ 0 w 131"/>
                      <a:gd name="T13" fmla="*/ 42 h 255"/>
                      <a:gd name="T14" fmla="*/ 0 w 131"/>
                      <a:gd name="T15" fmla="*/ 213 h 255"/>
                      <a:gd name="T16" fmla="*/ 51 w 131"/>
                      <a:gd name="T17"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255">
                        <a:moveTo>
                          <a:pt x="51" y="255"/>
                        </a:moveTo>
                        <a:lnTo>
                          <a:pt x="81" y="255"/>
                        </a:lnTo>
                        <a:cubicBezTo>
                          <a:pt x="109" y="255"/>
                          <a:pt x="131" y="236"/>
                          <a:pt x="131" y="213"/>
                        </a:cubicBezTo>
                        <a:lnTo>
                          <a:pt x="131" y="42"/>
                        </a:lnTo>
                        <a:cubicBezTo>
                          <a:pt x="131" y="19"/>
                          <a:pt x="109" y="0"/>
                          <a:pt x="81" y="0"/>
                        </a:cubicBezTo>
                        <a:lnTo>
                          <a:pt x="51" y="0"/>
                        </a:lnTo>
                        <a:cubicBezTo>
                          <a:pt x="23" y="0"/>
                          <a:pt x="0" y="19"/>
                          <a:pt x="0" y="42"/>
                        </a:cubicBezTo>
                        <a:lnTo>
                          <a:pt x="0" y="213"/>
                        </a:lnTo>
                        <a:cubicBezTo>
                          <a:pt x="0" y="236"/>
                          <a:pt x="23" y="255"/>
                          <a:pt x="51" y="25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8B9B9B90-5B67-4EA7-8E60-21DCD14A5F7E}"/>
                  </a:ext>
                </a:extLst>
              </p:cNvPr>
              <p:cNvGrpSpPr/>
              <p:nvPr/>
            </p:nvGrpSpPr>
            <p:grpSpPr>
              <a:xfrm>
                <a:off x="5146199" y="1299747"/>
                <a:ext cx="3459093" cy="273347"/>
                <a:chOff x="5146199" y="1299747"/>
                <a:chExt cx="3459093" cy="273347"/>
              </a:xfrm>
            </p:grpSpPr>
            <p:grpSp>
              <p:nvGrpSpPr>
                <p:cNvPr id="37" name="Group 36">
                  <a:extLst>
                    <a:ext uri="{FF2B5EF4-FFF2-40B4-BE49-F238E27FC236}">
                      <a16:creationId xmlns:a16="http://schemas.microsoft.com/office/drawing/2014/main" id="{DE196AD2-27B8-4C76-93DC-F740109E35D6}"/>
                    </a:ext>
                  </a:extLst>
                </p:cNvPr>
                <p:cNvGrpSpPr/>
                <p:nvPr/>
              </p:nvGrpSpPr>
              <p:grpSpPr>
                <a:xfrm flipV="1">
                  <a:off x="5146199" y="1299747"/>
                  <a:ext cx="509919" cy="265960"/>
                  <a:chOff x="6555581" y="5069071"/>
                  <a:chExt cx="1554957" cy="811029"/>
                </a:xfrm>
              </p:grpSpPr>
              <p:sp>
                <p:nvSpPr>
                  <p:cNvPr id="42" name="Freeform: Shape 41">
                    <a:extLst>
                      <a:ext uri="{FF2B5EF4-FFF2-40B4-BE49-F238E27FC236}">
                        <a16:creationId xmlns:a16="http://schemas.microsoft.com/office/drawing/2014/main" id="{3408C436-54E5-4505-87A0-98ACCEE77EC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A7BBE5C9-C40D-4445-B8E9-F4337E3033D5}"/>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4" name="Freeform: Shape 43">
                    <a:extLst>
                      <a:ext uri="{FF2B5EF4-FFF2-40B4-BE49-F238E27FC236}">
                        <a16:creationId xmlns:a16="http://schemas.microsoft.com/office/drawing/2014/main" id="{8489562D-8196-4A34-A34E-64B9358CB5A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8" name="Oval 37">
                  <a:extLst>
                    <a:ext uri="{FF2B5EF4-FFF2-40B4-BE49-F238E27FC236}">
                      <a16:creationId xmlns:a16="http://schemas.microsoft.com/office/drawing/2014/main" id="{41EE1C65-23E0-49BD-A150-3BCFC0533EB4}"/>
                    </a:ext>
                  </a:extLst>
                </p:cNvPr>
                <p:cNvSpPr/>
                <p:nvPr/>
              </p:nvSpPr>
              <p:spPr>
                <a:xfrm>
                  <a:off x="8588863" y="1556665"/>
                  <a:ext cx="16429" cy="16429"/>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0F4318ED-44D8-49B1-BC75-64BDE7B6B991}"/>
                    </a:ext>
                  </a:extLst>
                </p:cNvPr>
                <p:cNvSpPr/>
                <p:nvPr/>
              </p:nvSpPr>
              <p:spPr>
                <a:xfrm>
                  <a:off x="5185526" y="1533861"/>
                  <a:ext cx="16429" cy="1642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776CE7DC-32AD-489F-AF23-6A75F8DB6168}"/>
                    </a:ext>
                  </a:extLst>
                </p:cNvPr>
                <p:cNvCxnSpPr>
                  <a:cxnSpLocks/>
                </p:cNvCxnSpPr>
                <p:nvPr/>
              </p:nvCxnSpPr>
              <p:spPr>
                <a:xfrm>
                  <a:off x="5657254" y="1567260"/>
                  <a:ext cx="2930486" cy="0"/>
                </a:xfrm>
                <a:prstGeom prst="line">
                  <a:avLst/>
                </a:prstGeom>
                <a:ln w="3175">
                  <a:solidFill>
                    <a:schemeClr val="accent3"/>
                  </a:solidFill>
                  <a:prstDash val="lgDash"/>
                </a:ln>
              </p:spPr>
              <p:style>
                <a:lnRef idx="1">
                  <a:schemeClr val="accent1"/>
                </a:lnRef>
                <a:fillRef idx="0">
                  <a:schemeClr val="accent1"/>
                </a:fillRef>
                <a:effectRef idx="0">
                  <a:schemeClr val="accent1"/>
                </a:effectRef>
                <a:fontRef idx="minor">
                  <a:schemeClr val="tx1"/>
                </a:fontRef>
              </p:style>
            </p:cxnSp>
          </p:grpSp>
        </p:grpSp>
        <p:sp>
          <p:nvSpPr>
            <p:cNvPr id="20" name="TextBox 19">
              <a:extLst>
                <a:ext uri="{FF2B5EF4-FFF2-40B4-BE49-F238E27FC236}">
                  <a16:creationId xmlns:a16="http://schemas.microsoft.com/office/drawing/2014/main" id="{A487859E-E2E0-4E6C-9307-677D9B341908}"/>
                </a:ext>
              </a:extLst>
            </p:cNvPr>
            <p:cNvSpPr txBox="1"/>
            <p:nvPr/>
          </p:nvSpPr>
          <p:spPr>
            <a:xfrm>
              <a:off x="5614989" y="1343184"/>
              <a:ext cx="1664494" cy="2462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Period Ending(In Dollar)</a:t>
              </a:r>
              <a:endParaRPr kumimoji="0" lang="en-IN" sz="10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30" name="TextBox 29">
            <a:extLst>
              <a:ext uri="{FF2B5EF4-FFF2-40B4-BE49-F238E27FC236}">
                <a16:creationId xmlns:a16="http://schemas.microsoft.com/office/drawing/2014/main" id="{4A9173BF-3E40-4329-913E-4AA0C1105C82}"/>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60" name="Group 59">
            <a:extLst>
              <a:ext uri="{FF2B5EF4-FFF2-40B4-BE49-F238E27FC236}">
                <a16:creationId xmlns:a16="http://schemas.microsoft.com/office/drawing/2014/main" id="{E95CF430-7247-4C12-95C8-5970012ED3CC}"/>
              </a:ext>
            </a:extLst>
          </p:cNvPr>
          <p:cNvGrpSpPr/>
          <p:nvPr/>
        </p:nvGrpSpPr>
        <p:grpSpPr>
          <a:xfrm>
            <a:off x="6842125" y="417115"/>
            <a:ext cx="822327" cy="42467"/>
            <a:chOff x="3568699" y="1682126"/>
            <a:chExt cx="822327" cy="42467"/>
          </a:xfrm>
        </p:grpSpPr>
        <p:sp>
          <p:nvSpPr>
            <p:cNvPr id="61" name="Rectangle: Rounded Corners 60">
              <a:extLst>
                <a:ext uri="{FF2B5EF4-FFF2-40B4-BE49-F238E27FC236}">
                  <a16:creationId xmlns:a16="http://schemas.microsoft.com/office/drawing/2014/main" id="{DFB2C0ED-3B38-44D8-8D07-C2D739535156}"/>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Rounded Corners 61">
              <a:extLst>
                <a:ext uri="{FF2B5EF4-FFF2-40B4-BE49-F238E27FC236}">
                  <a16:creationId xmlns:a16="http://schemas.microsoft.com/office/drawing/2014/main" id="{55A91221-F1FA-4E8F-BF48-33B7EF20EE08}"/>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aphicFrame>
        <p:nvGraphicFramePr>
          <p:cNvPr id="65" name="Table 64">
            <a:extLst>
              <a:ext uri="{FF2B5EF4-FFF2-40B4-BE49-F238E27FC236}">
                <a16:creationId xmlns:a16="http://schemas.microsoft.com/office/drawing/2014/main" id="{70D67285-DF83-4A86-9B67-B2804A0E40A1}"/>
              </a:ext>
            </a:extLst>
          </p:cNvPr>
          <p:cNvGraphicFramePr>
            <a:graphicFrameLocks noGrp="1"/>
          </p:cNvGraphicFramePr>
          <p:nvPr>
            <p:extLst>
              <p:ext uri="{D42A27DB-BD31-4B8C-83A1-F6EECF244321}">
                <p14:modId xmlns:p14="http://schemas.microsoft.com/office/powerpoint/2010/main" val="3451426243"/>
              </p:ext>
            </p:extLst>
          </p:nvPr>
        </p:nvGraphicFramePr>
        <p:xfrm>
          <a:off x="5210630" y="1872343"/>
          <a:ext cx="3426933" cy="4345978"/>
        </p:xfrm>
        <a:graphic>
          <a:graphicData uri="http://schemas.openxmlformats.org/drawingml/2006/table">
            <a:tbl>
              <a:tblPr firstRow="1" bandRow="1"/>
              <a:tblGrid>
                <a:gridCol w="1845271">
                  <a:extLst>
                    <a:ext uri="{9D8B030D-6E8A-4147-A177-3AD203B41FA5}">
                      <a16:colId xmlns:a16="http://schemas.microsoft.com/office/drawing/2014/main" val="4190712475"/>
                    </a:ext>
                  </a:extLst>
                </a:gridCol>
                <a:gridCol w="790831">
                  <a:extLst>
                    <a:ext uri="{9D8B030D-6E8A-4147-A177-3AD203B41FA5}">
                      <a16:colId xmlns:a16="http://schemas.microsoft.com/office/drawing/2014/main" val="3071290699"/>
                    </a:ext>
                  </a:extLst>
                </a:gridCol>
                <a:gridCol w="790831">
                  <a:extLst>
                    <a:ext uri="{9D8B030D-6E8A-4147-A177-3AD203B41FA5}">
                      <a16:colId xmlns:a16="http://schemas.microsoft.com/office/drawing/2014/main" val="433335806"/>
                    </a:ext>
                  </a:extLst>
                </a:gridCol>
              </a:tblGrid>
              <a:tr h="266880">
                <a:tc gridSpan="3">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200" dirty="0">
                          <a:solidFill>
                            <a:schemeClr val="accent3"/>
                          </a:solidFill>
                          <a:latin typeface="Arial" panose="020B0604020202020204" pitchFamily="34" charset="0"/>
                          <a:cs typeface="Arial" panose="020B0604020202020204" pitchFamily="34" charset="0"/>
                        </a:rPr>
                        <a:t>Assets</a:t>
                      </a: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793275616"/>
                  </a:ext>
                </a:extLst>
              </a:tr>
              <a:tr h="252053">
                <a:tc gridSpan="3">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1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Current Assets</a:t>
                      </a: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C3C3C3">
                        <a:lumMod val="20000"/>
                        <a:lumOff val="80000"/>
                      </a:srgbClr>
                    </a:solidFill>
                  </a:tcPr>
                </a:tc>
                <a:tc hMerge="1">
                  <a:txBody>
                    <a:bodyPr/>
                    <a:lstStyle/>
                    <a:p>
                      <a:endParaRPr lang="en-US" dirty="0"/>
                    </a:p>
                  </a:txBody>
                  <a:tcPr/>
                </a:tc>
                <a:tc hMerge="1">
                  <a:txBody>
                    <a:bodyPr/>
                    <a:lstStyle/>
                    <a:p>
                      <a:endParaRPr lang="en-US" dirty="0"/>
                    </a:p>
                  </a:txBody>
                  <a:tcPr/>
                </a:tc>
                <a:extLst>
                  <a:ext uri="{0D108BD9-81ED-4DB2-BD59-A6C34878D82A}">
                    <a16:rowId xmlns:a16="http://schemas.microsoft.com/office/drawing/2014/main" val="3678444364"/>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Cash &amp; Cash Equivalents</a:t>
                      </a:r>
                    </a:p>
                  </a:txBody>
                  <a:tcPr anchor="ctr">
                    <a:lnL w="9525" cap="flat" cmpd="sng" algn="ctr">
                      <a:noFill/>
                      <a:prstDash val="solid"/>
                      <a:round/>
                      <a:headEnd type="none" w="med" len="med"/>
                      <a:tailEnd type="none" w="med" len="med"/>
                    </a:lnL>
                    <a:lnR w="12700" cmpd="sng">
                      <a:noFill/>
                    </a:lnR>
                    <a:lnT w="12700" cmpd="sng">
                      <a:noFill/>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7,907,000</a:t>
                      </a:r>
                    </a:p>
                  </a:txBody>
                  <a:tcPr anchor="ctr">
                    <a:lnL w="12700" cmpd="sng">
                      <a:noFill/>
                    </a:lnL>
                    <a:lnR w="12700" cmpd="sng">
                      <a:noFill/>
                    </a:lnR>
                    <a:lnT w="12700" cmpd="sng">
                      <a:noFill/>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7,275,000</a:t>
                      </a:r>
                    </a:p>
                  </a:txBody>
                  <a:tcPr anchor="ctr">
                    <a:lnL w="12700" cmpd="sng">
                      <a:noFill/>
                    </a:lnL>
                    <a:lnR w="9525" cap="flat" cmpd="sng" algn="ctr">
                      <a:noFill/>
                      <a:prstDash val="solid"/>
                      <a:round/>
                      <a:headEnd type="none" w="med" len="med"/>
                      <a:tailEnd type="none" w="med" len="med"/>
                    </a:lnR>
                    <a:lnT w="12700" cmpd="sng">
                      <a:noFill/>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20419412"/>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Short Term Investments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745088323"/>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 Receivables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4,144,000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3,905,000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759868048"/>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Inventory</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33,160,000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34,511,000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40708415"/>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Current Assets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3,120,000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3,258,000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596248404"/>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Current Assets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48,331,000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48,949,000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959524078"/>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Long Term Investments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435616308"/>
                  </a:ext>
                </a:extLst>
              </a:tr>
              <a:tr h="31993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Property Plant &amp; Equipment</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102,307,000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95,653,000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33489310"/>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Goodwill</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16,126,000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15,260,000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16548632"/>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Intangible Assets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11655331"/>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Accumulated</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Authorization</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831492243"/>
                  </a:ext>
                </a:extLst>
              </a:tr>
              <a:tr h="2508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Assets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3,942,000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3,567,000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621692899"/>
                  </a:ext>
                </a:extLst>
              </a:tr>
              <a:tr h="41319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Deferred</a:t>
                      </a:r>
                      <a:r>
                        <a:rPr lang="en-US" sz="800"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Long Term Asset Charge</a:t>
                      </a:r>
                      <a:endPar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889781782"/>
                  </a:ext>
                </a:extLst>
              </a:tr>
              <a:tr h="319930">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Assets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170,706,000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163,429,000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168007685"/>
                  </a:ext>
                </a:extLst>
              </a:tr>
            </a:tbl>
          </a:graphicData>
        </a:graphic>
      </p:graphicFrame>
      <p:sp>
        <p:nvSpPr>
          <p:cNvPr id="63" name="Slide Number Placeholder 3">
            <a:extLst>
              <a:ext uri="{FF2B5EF4-FFF2-40B4-BE49-F238E27FC236}">
                <a16:creationId xmlns:a16="http://schemas.microsoft.com/office/drawing/2014/main" id="{A9DB13B6-36CB-4D25-94CD-8D00E67735D1}"/>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13</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4687041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0861657-1BD0-43E6-9C67-21D62BD95EFE}"/>
              </a:ext>
            </a:extLst>
          </p:cNvPr>
          <p:cNvSpPr>
            <a:spLocks noGrp="1"/>
          </p:cNvSpPr>
          <p:nvPr>
            <p:ph type="title"/>
          </p:nvPr>
        </p:nvSpPr>
        <p:spPr>
          <a:xfrm>
            <a:off x="171450" y="159471"/>
            <a:ext cx="8801101" cy="521566"/>
          </a:xfrm>
        </p:spPr>
        <p:txBody>
          <a:bodyPr/>
          <a:lstStyle/>
          <a:p>
            <a:r>
              <a:rPr lang="en-IN" dirty="0"/>
              <a:t>Income Statement FY 2020 - 2021</a:t>
            </a:r>
          </a:p>
        </p:txBody>
      </p:sp>
      <p:sp>
        <p:nvSpPr>
          <p:cNvPr id="6" name="TextBox 5">
            <a:extLst>
              <a:ext uri="{FF2B5EF4-FFF2-40B4-BE49-F238E27FC236}">
                <a16:creationId xmlns:a16="http://schemas.microsoft.com/office/drawing/2014/main" id="{3FF2B4F6-C4FD-4A07-984B-CF1DDE97BF44}"/>
              </a:ext>
            </a:extLst>
          </p:cNvPr>
          <p:cNvSpPr txBox="1"/>
          <p:nvPr/>
        </p:nvSpPr>
        <p:spPr>
          <a:xfrm>
            <a:off x="171450" y="628650"/>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The purpose of this slide is to provide glimpse about the firm’s ability to generate sales, managing expenses, and ultimately creating profits.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aphicFrame>
        <p:nvGraphicFramePr>
          <p:cNvPr id="9" name="Table 8">
            <a:extLst>
              <a:ext uri="{FF2B5EF4-FFF2-40B4-BE49-F238E27FC236}">
                <a16:creationId xmlns:a16="http://schemas.microsoft.com/office/drawing/2014/main" id="{6FEC36C7-79AA-4681-B29C-24DBE555FC18}"/>
              </a:ext>
            </a:extLst>
          </p:cNvPr>
          <p:cNvGraphicFramePr>
            <a:graphicFrameLocks noGrp="1"/>
          </p:cNvGraphicFramePr>
          <p:nvPr>
            <p:extLst>
              <p:ext uri="{D42A27DB-BD31-4B8C-83A1-F6EECF244321}">
                <p14:modId xmlns:p14="http://schemas.microsoft.com/office/powerpoint/2010/main" val="1754758370"/>
              </p:ext>
            </p:extLst>
          </p:nvPr>
        </p:nvGraphicFramePr>
        <p:xfrm>
          <a:off x="2830286" y="1221282"/>
          <a:ext cx="5765073" cy="5137319"/>
        </p:xfrm>
        <a:graphic>
          <a:graphicData uri="http://schemas.openxmlformats.org/drawingml/2006/table">
            <a:tbl>
              <a:tblPr bandRow="1"/>
              <a:tblGrid>
                <a:gridCol w="1921691">
                  <a:extLst>
                    <a:ext uri="{9D8B030D-6E8A-4147-A177-3AD203B41FA5}">
                      <a16:colId xmlns:a16="http://schemas.microsoft.com/office/drawing/2014/main" val="2160468994"/>
                    </a:ext>
                  </a:extLst>
                </a:gridCol>
                <a:gridCol w="1921691">
                  <a:extLst>
                    <a:ext uri="{9D8B030D-6E8A-4147-A177-3AD203B41FA5}">
                      <a16:colId xmlns:a16="http://schemas.microsoft.com/office/drawing/2014/main" val="2801598554"/>
                    </a:ext>
                  </a:extLst>
                </a:gridCol>
                <a:gridCol w="1921691">
                  <a:extLst>
                    <a:ext uri="{9D8B030D-6E8A-4147-A177-3AD203B41FA5}">
                      <a16:colId xmlns:a16="http://schemas.microsoft.com/office/drawing/2014/main" val="2561885136"/>
                    </a:ext>
                  </a:extLst>
                </a:gridCol>
              </a:tblGrid>
              <a:tr h="30853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Period Ending In Dollars</a:t>
                      </a: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Jan 31,2021</a:t>
                      </a:r>
                    </a:p>
                  </a:txBody>
                  <a:tcPr anchor="ctr">
                    <a:lnL w="12700" cmpd="sng">
                      <a:noFill/>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Jan 31,2020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020506421"/>
                  </a:ext>
                </a:extLst>
              </a:tr>
              <a:tr h="21473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Revenue</a:t>
                      </a: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408,214,000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404,374,000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60195499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Cost of</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Revenue</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304,657,000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304,056,000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729797585"/>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Gross</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Profit</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103,557,000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100,318,000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59541398"/>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Research</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Development</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38611587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Selling General and Administrative</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79,607,000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77,520,000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86099987"/>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Non</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Recurring</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343805890"/>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Others</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08328637"/>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Operating Expenses</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475940105"/>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Operating Income or Loss</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23,950,000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22,798,000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06791143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Other Income/Expenses Net</a:t>
                      </a: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181,000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284,000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01890867"/>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Earning Before Interest</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and Taxes</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24,131,000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23,082,000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17735550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Internet Expense</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2,065,000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2,184,000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46355906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Income Before</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Tax</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22,066,000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20,898,000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2691491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Income Tax Expense</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7,139,000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7,145,000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91845337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Minority Interest</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(513,000)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(499,000)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95194381"/>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 Income</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from Continuing Ops</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14,927,000</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13,753,000</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05238100"/>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Discontinued Operations</a:t>
                      </a: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(79000)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146,000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948891497"/>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Extraordinary</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Items</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514039036"/>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Effect</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of Accounting Changes</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352510259"/>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Items</a:t>
                      </a: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320999420"/>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Income</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14,335,000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13,400,000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43123687"/>
                  </a:ext>
                </a:extLst>
              </a:tr>
              <a:tr h="20614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Preferred Stock</a:t>
                      </a:r>
                      <a:r>
                        <a:rPr lang="en-US" sz="7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and Other Adjustments</a:t>
                      </a:r>
                      <a:endPar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71275335"/>
                  </a:ext>
                </a:extLst>
              </a:tr>
              <a:tr h="285088">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 Income Applicable to Common Shares</a:t>
                      </a:r>
                    </a:p>
                  </a:txBody>
                  <a:tcPr anchor="ctr">
                    <a:lnL w="12700"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14,335,000</a:t>
                      </a:r>
                    </a:p>
                  </a:txBody>
                  <a:tcPr anchor="ctr">
                    <a:lnL w="12700" cmpd="sng">
                      <a:noFill/>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13,400,000</a:t>
                      </a: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2875456235"/>
                  </a:ext>
                </a:extLst>
              </a:tr>
            </a:tbl>
          </a:graphicData>
        </a:graphic>
      </p:graphicFrame>
      <p:sp>
        <p:nvSpPr>
          <p:cNvPr id="43" name="TextBox 42">
            <a:extLst>
              <a:ext uri="{FF2B5EF4-FFF2-40B4-BE49-F238E27FC236}">
                <a16:creationId xmlns:a16="http://schemas.microsoft.com/office/drawing/2014/main" id="{EFF67C35-42C6-4EF3-92FB-449815DC5E03}"/>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cxnSp>
        <p:nvCxnSpPr>
          <p:cNvPr id="33" name="Straight Connector 32">
            <a:extLst>
              <a:ext uri="{FF2B5EF4-FFF2-40B4-BE49-F238E27FC236}">
                <a16:creationId xmlns:a16="http://schemas.microsoft.com/office/drawing/2014/main" id="{8A220BBC-AD88-45A2-8812-06DB51BF6824}"/>
              </a:ext>
            </a:extLst>
          </p:cNvPr>
          <p:cNvCxnSpPr>
            <a:cxnSpLocks/>
          </p:cNvCxnSpPr>
          <p:nvPr/>
        </p:nvCxnSpPr>
        <p:spPr>
          <a:xfrm>
            <a:off x="461010" y="2242211"/>
            <a:ext cx="43794" cy="284665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00501A10-8761-49F4-A8E4-8D3E8586E17A}"/>
              </a:ext>
            </a:extLst>
          </p:cNvPr>
          <p:cNvGrpSpPr/>
          <p:nvPr/>
        </p:nvGrpSpPr>
        <p:grpSpPr>
          <a:xfrm>
            <a:off x="249670" y="2140609"/>
            <a:ext cx="2578302" cy="3076964"/>
            <a:chOff x="249670" y="2140609"/>
            <a:chExt cx="2578302" cy="3076964"/>
          </a:xfrm>
        </p:grpSpPr>
        <p:grpSp>
          <p:nvGrpSpPr>
            <p:cNvPr id="47" name="Group 46">
              <a:extLst>
                <a:ext uri="{FF2B5EF4-FFF2-40B4-BE49-F238E27FC236}">
                  <a16:creationId xmlns:a16="http://schemas.microsoft.com/office/drawing/2014/main" id="{8F0F089E-7CB6-482E-9C96-A666CC4A3ACD}"/>
                </a:ext>
              </a:extLst>
            </p:cNvPr>
            <p:cNvGrpSpPr/>
            <p:nvPr/>
          </p:nvGrpSpPr>
          <p:grpSpPr>
            <a:xfrm>
              <a:off x="250338" y="4855623"/>
              <a:ext cx="2577632" cy="361950"/>
              <a:chOff x="250338" y="4855623"/>
              <a:chExt cx="2577632" cy="361950"/>
            </a:xfrm>
          </p:grpSpPr>
          <p:cxnSp>
            <p:nvCxnSpPr>
              <p:cNvPr id="46" name="Straight Connector 45">
                <a:extLst>
                  <a:ext uri="{FF2B5EF4-FFF2-40B4-BE49-F238E27FC236}">
                    <a16:creationId xmlns:a16="http://schemas.microsoft.com/office/drawing/2014/main" id="{13E8AC45-7B3E-4D1D-A9DE-283B13331C1A}"/>
                  </a:ext>
                </a:extLst>
              </p:cNvPr>
              <p:cNvCxnSpPr>
                <a:cxnSpLocks/>
              </p:cNvCxnSpPr>
              <p:nvPr/>
            </p:nvCxnSpPr>
            <p:spPr>
              <a:xfrm>
                <a:off x="723234" y="5036830"/>
                <a:ext cx="711073" cy="3228"/>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79EBF02F-F4B0-4F7A-A669-1B85E30A86AD}"/>
                  </a:ext>
                </a:extLst>
              </p:cNvPr>
              <p:cNvGrpSpPr/>
              <p:nvPr/>
            </p:nvGrpSpPr>
            <p:grpSpPr>
              <a:xfrm>
                <a:off x="821527" y="4855623"/>
                <a:ext cx="2006443" cy="361950"/>
                <a:chOff x="848764" y="5184532"/>
                <a:chExt cx="2268135" cy="361950"/>
              </a:xfrm>
            </p:grpSpPr>
            <p:sp>
              <p:nvSpPr>
                <p:cNvPr id="34" name="Arrow: Pentagon 33">
                  <a:extLst>
                    <a:ext uri="{FF2B5EF4-FFF2-40B4-BE49-F238E27FC236}">
                      <a16:creationId xmlns:a16="http://schemas.microsoft.com/office/drawing/2014/main" id="{2304F056-5BB6-4F3C-88B2-9780E686EACB}"/>
                    </a:ext>
                  </a:extLst>
                </p:cNvPr>
                <p:cNvSpPr/>
                <p:nvPr/>
              </p:nvSpPr>
              <p:spPr>
                <a:xfrm>
                  <a:off x="848764" y="5184532"/>
                  <a:ext cx="2268135"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5" name="TextBox 34">
                  <a:extLst>
                    <a:ext uri="{FF2B5EF4-FFF2-40B4-BE49-F238E27FC236}">
                      <a16:creationId xmlns:a16="http://schemas.microsoft.com/office/drawing/2014/main" id="{14911287-4A95-4F2D-9C62-5B58463D902F}"/>
                    </a:ext>
                  </a:extLst>
                </p:cNvPr>
                <p:cNvSpPr txBox="1"/>
                <p:nvPr/>
              </p:nvSpPr>
              <p:spPr>
                <a:xfrm>
                  <a:off x="881913" y="5242397"/>
                  <a:ext cx="2074322" cy="246221"/>
                </a:xfrm>
                <a:prstGeom prst="rect">
                  <a:avLst/>
                </a:prstGeom>
                <a:noFill/>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Non-recurring Events</a:t>
                  </a:r>
                </a:p>
              </p:txBody>
            </p:sp>
          </p:grpSp>
          <p:grpSp>
            <p:nvGrpSpPr>
              <p:cNvPr id="22" name="Group 21">
                <a:extLst>
                  <a:ext uri="{FF2B5EF4-FFF2-40B4-BE49-F238E27FC236}">
                    <a16:creationId xmlns:a16="http://schemas.microsoft.com/office/drawing/2014/main" id="{78A94C09-EC64-455E-A917-2E7958084E2E}"/>
                  </a:ext>
                </a:extLst>
              </p:cNvPr>
              <p:cNvGrpSpPr/>
              <p:nvPr/>
            </p:nvGrpSpPr>
            <p:grpSpPr>
              <a:xfrm>
                <a:off x="250338" y="4864299"/>
                <a:ext cx="492614" cy="348290"/>
                <a:chOff x="256702" y="4844423"/>
                <a:chExt cx="532271" cy="376331"/>
              </a:xfrm>
            </p:grpSpPr>
            <p:sp>
              <p:nvSpPr>
                <p:cNvPr id="40" name="Freeform: Shape 39">
                  <a:extLst>
                    <a:ext uri="{FF2B5EF4-FFF2-40B4-BE49-F238E27FC236}">
                      <a16:creationId xmlns:a16="http://schemas.microsoft.com/office/drawing/2014/main" id="{396C0042-2248-4AEC-A923-B8B992A5D922}"/>
                    </a:ext>
                  </a:extLst>
                </p:cNvPr>
                <p:cNvSpPr>
                  <a:spLocks/>
                </p:cNvSpPr>
                <p:nvPr/>
              </p:nvSpPr>
              <p:spPr bwMode="auto">
                <a:xfrm>
                  <a:off x="467146" y="4844423"/>
                  <a:ext cx="321827" cy="376331"/>
                </a:xfrm>
                <a:custGeom>
                  <a:avLst/>
                  <a:gdLst>
                    <a:gd name="connsiteX0" fmla="*/ 179636 w 321827"/>
                    <a:gd name="connsiteY0" fmla="*/ 301444 h 376331"/>
                    <a:gd name="connsiteX1" fmla="*/ 179636 w 321827"/>
                    <a:gd name="connsiteY1" fmla="*/ 346911 h 376331"/>
                    <a:gd name="connsiteX2" fmla="*/ 79739 w 321827"/>
                    <a:gd name="connsiteY2" fmla="*/ 376331 h 376331"/>
                    <a:gd name="connsiteX3" fmla="*/ 0 w 321827"/>
                    <a:gd name="connsiteY3" fmla="*/ 364296 h 376331"/>
                    <a:gd name="connsiteX4" fmla="*/ 38077 w 321827"/>
                    <a:gd name="connsiteY4" fmla="*/ 320166 h 376331"/>
                    <a:gd name="connsiteX5" fmla="*/ 79739 w 321827"/>
                    <a:gd name="connsiteY5" fmla="*/ 322395 h 376331"/>
                    <a:gd name="connsiteX6" fmla="*/ 179636 w 321827"/>
                    <a:gd name="connsiteY6" fmla="*/ 301444 h 376331"/>
                    <a:gd name="connsiteX7" fmla="*/ 321827 w 321827"/>
                    <a:gd name="connsiteY7" fmla="*/ 266844 h 376331"/>
                    <a:gd name="connsiteX8" fmla="*/ 321827 w 321827"/>
                    <a:gd name="connsiteY8" fmla="*/ 312599 h 376331"/>
                    <a:gd name="connsiteX9" fmla="*/ 221746 w 321827"/>
                    <a:gd name="connsiteY9" fmla="*/ 342205 h 376331"/>
                    <a:gd name="connsiteX10" fmla="*/ 197172 w 321827"/>
                    <a:gd name="connsiteY10" fmla="*/ 340860 h 376331"/>
                    <a:gd name="connsiteX11" fmla="*/ 197172 w 321827"/>
                    <a:gd name="connsiteY11" fmla="*/ 287030 h 376331"/>
                    <a:gd name="connsiteX12" fmla="*/ 221746 w 321827"/>
                    <a:gd name="connsiteY12" fmla="*/ 288376 h 376331"/>
                    <a:gd name="connsiteX13" fmla="*/ 321827 w 321827"/>
                    <a:gd name="connsiteY13" fmla="*/ 266844 h 376331"/>
                    <a:gd name="connsiteX14" fmla="*/ 179635 w 321827"/>
                    <a:gd name="connsiteY14" fmla="*/ 230349 h 376331"/>
                    <a:gd name="connsiteX15" fmla="*/ 179635 w 321827"/>
                    <a:gd name="connsiteY15" fmla="*/ 275833 h 376331"/>
                    <a:gd name="connsiteX16" fmla="*/ 79576 w 321827"/>
                    <a:gd name="connsiteY16" fmla="*/ 305710 h 376331"/>
                    <a:gd name="connsiteX17" fmla="*/ 45027 w 321827"/>
                    <a:gd name="connsiteY17" fmla="*/ 303035 h 376331"/>
                    <a:gd name="connsiteX18" fmla="*/ 54898 w 321827"/>
                    <a:gd name="connsiteY18" fmla="*/ 252645 h 376331"/>
                    <a:gd name="connsiteX19" fmla="*/ 54898 w 321827"/>
                    <a:gd name="connsiteY19" fmla="*/ 250862 h 376331"/>
                    <a:gd name="connsiteX20" fmla="*/ 79576 w 321827"/>
                    <a:gd name="connsiteY20" fmla="*/ 251308 h 376331"/>
                    <a:gd name="connsiteX21" fmla="*/ 179635 w 321827"/>
                    <a:gd name="connsiteY21" fmla="*/ 230349 h 376331"/>
                    <a:gd name="connsiteX22" fmla="*/ 321827 w 321827"/>
                    <a:gd name="connsiteY22" fmla="*/ 196697 h 376331"/>
                    <a:gd name="connsiteX23" fmla="*/ 321827 w 321827"/>
                    <a:gd name="connsiteY23" fmla="*/ 241988 h 376331"/>
                    <a:gd name="connsiteX24" fmla="*/ 221746 w 321827"/>
                    <a:gd name="connsiteY24" fmla="*/ 271584 h 376331"/>
                    <a:gd name="connsiteX25" fmla="*/ 197172 w 321827"/>
                    <a:gd name="connsiteY25" fmla="*/ 270687 h 376331"/>
                    <a:gd name="connsiteX26" fmla="*/ 197172 w 321827"/>
                    <a:gd name="connsiteY26" fmla="*/ 216876 h 376331"/>
                    <a:gd name="connsiteX27" fmla="*/ 221746 w 321827"/>
                    <a:gd name="connsiteY27" fmla="*/ 217773 h 376331"/>
                    <a:gd name="connsiteX28" fmla="*/ 321827 w 321827"/>
                    <a:gd name="connsiteY28" fmla="*/ 196697 h 376331"/>
                    <a:gd name="connsiteX29" fmla="*/ 79830 w 321827"/>
                    <a:gd name="connsiteY29" fmla="*/ 176316 h 376331"/>
                    <a:gd name="connsiteX30" fmla="*/ 179636 w 321827"/>
                    <a:gd name="connsiteY30" fmla="*/ 205243 h 376331"/>
                    <a:gd name="connsiteX31" fmla="*/ 79830 w 321827"/>
                    <a:gd name="connsiteY31" fmla="*/ 234614 h 376331"/>
                    <a:gd name="connsiteX32" fmla="*/ 53872 w 321827"/>
                    <a:gd name="connsiteY32" fmla="*/ 233279 h 376331"/>
                    <a:gd name="connsiteX33" fmla="*/ 35074 w 321827"/>
                    <a:gd name="connsiteY33" fmla="*/ 179431 h 376331"/>
                    <a:gd name="connsiteX34" fmla="*/ 79830 w 321827"/>
                    <a:gd name="connsiteY34" fmla="*/ 176316 h 376331"/>
                    <a:gd name="connsiteX35" fmla="*/ 120863 w 321827"/>
                    <a:gd name="connsiteY35" fmla="*/ 125602 h 376331"/>
                    <a:gd name="connsiteX36" fmla="*/ 221569 w 321827"/>
                    <a:gd name="connsiteY36" fmla="*/ 146998 h 376331"/>
                    <a:gd name="connsiteX37" fmla="*/ 321827 w 321827"/>
                    <a:gd name="connsiteY37" fmla="*/ 125602 h 376331"/>
                    <a:gd name="connsiteX38" fmla="*/ 321827 w 321827"/>
                    <a:gd name="connsiteY38" fmla="*/ 170623 h 376331"/>
                    <a:gd name="connsiteX39" fmla="*/ 221569 w 321827"/>
                    <a:gd name="connsiteY39" fmla="*/ 200489 h 376331"/>
                    <a:gd name="connsiteX40" fmla="*/ 196504 w 321827"/>
                    <a:gd name="connsiteY40" fmla="*/ 199152 h 376331"/>
                    <a:gd name="connsiteX41" fmla="*/ 120863 w 321827"/>
                    <a:gd name="connsiteY41" fmla="*/ 161708 h 376331"/>
                    <a:gd name="connsiteX42" fmla="*/ 120863 w 321827"/>
                    <a:gd name="connsiteY42" fmla="*/ 54506 h 376331"/>
                    <a:gd name="connsiteX43" fmla="*/ 221569 w 321827"/>
                    <a:gd name="connsiteY43" fmla="*/ 75902 h 376331"/>
                    <a:gd name="connsiteX44" fmla="*/ 321827 w 321827"/>
                    <a:gd name="connsiteY44" fmla="*/ 54506 h 376331"/>
                    <a:gd name="connsiteX45" fmla="*/ 321827 w 321827"/>
                    <a:gd name="connsiteY45" fmla="*/ 99973 h 376331"/>
                    <a:gd name="connsiteX46" fmla="*/ 221569 w 321827"/>
                    <a:gd name="connsiteY46" fmla="*/ 129393 h 376331"/>
                    <a:gd name="connsiteX47" fmla="*/ 120863 w 321827"/>
                    <a:gd name="connsiteY47" fmla="*/ 99973 h 376331"/>
                    <a:gd name="connsiteX48" fmla="*/ 221569 w 321827"/>
                    <a:gd name="connsiteY48" fmla="*/ 0 h 376331"/>
                    <a:gd name="connsiteX49" fmla="*/ 321827 w 321827"/>
                    <a:gd name="connsiteY49" fmla="*/ 29386 h 376331"/>
                    <a:gd name="connsiteX50" fmla="*/ 221569 w 321827"/>
                    <a:gd name="connsiteY50" fmla="*/ 58772 h 376331"/>
                    <a:gd name="connsiteX51" fmla="*/ 120863 w 321827"/>
                    <a:gd name="connsiteY51" fmla="*/ 29386 h 376331"/>
                    <a:gd name="connsiteX52" fmla="*/ 221569 w 321827"/>
                    <a:gd name="connsiteY52" fmla="*/ 0 h 37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21827" h="376331">
                      <a:moveTo>
                        <a:pt x="179636" y="301444"/>
                      </a:moveTo>
                      <a:lnTo>
                        <a:pt x="179636" y="346911"/>
                      </a:lnTo>
                      <a:cubicBezTo>
                        <a:pt x="179636" y="359393"/>
                        <a:pt x="140663" y="376331"/>
                        <a:pt x="79739" y="376331"/>
                      </a:cubicBezTo>
                      <a:cubicBezTo>
                        <a:pt x="44797" y="376331"/>
                        <a:pt x="17471" y="370982"/>
                        <a:pt x="0" y="364296"/>
                      </a:cubicBezTo>
                      <a:cubicBezTo>
                        <a:pt x="15679" y="352260"/>
                        <a:pt x="28670" y="337550"/>
                        <a:pt x="38077" y="320166"/>
                      </a:cubicBezTo>
                      <a:cubicBezTo>
                        <a:pt x="51517" y="321949"/>
                        <a:pt x="65404" y="322841"/>
                        <a:pt x="79739" y="322395"/>
                      </a:cubicBezTo>
                      <a:cubicBezTo>
                        <a:pt x="118264" y="322395"/>
                        <a:pt x="157686" y="315263"/>
                        <a:pt x="179636" y="301444"/>
                      </a:cubicBezTo>
                      <a:close/>
                      <a:moveTo>
                        <a:pt x="321827" y="266844"/>
                      </a:moveTo>
                      <a:lnTo>
                        <a:pt x="321827" y="312599"/>
                      </a:lnTo>
                      <a:cubicBezTo>
                        <a:pt x="321827" y="324711"/>
                        <a:pt x="282509" y="342205"/>
                        <a:pt x="221746" y="342205"/>
                      </a:cubicBezTo>
                      <a:cubicBezTo>
                        <a:pt x="212810" y="342205"/>
                        <a:pt x="205214" y="341308"/>
                        <a:pt x="197172" y="340860"/>
                      </a:cubicBezTo>
                      <a:lnTo>
                        <a:pt x="197172" y="287030"/>
                      </a:lnTo>
                      <a:cubicBezTo>
                        <a:pt x="204767" y="288376"/>
                        <a:pt x="213257" y="288376"/>
                        <a:pt x="221746" y="288376"/>
                      </a:cubicBezTo>
                      <a:cubicBezTo>
                        <a:pt x="260170" y="288376"/>
                        <a:pt x="299934" y="281199"/>
                        <a:pt x="321827" y="266844"/>
                      </a:cubicBezTo>
                      <a:close/>
                      <a:moveTo>
                        <a:pt x="179635" y="230349"/>
                      </a:moveTo>
                      <a:lnTo>
                        <a:pt x="179635" y="275833"/>
                      </a:lnTo>
                      <a:cubicBezTo>
                        <a:pt x="179635" y="288319"/>
                        <a:pt x="140599" y="305710"/>
                        <a:pt x="79576" y="305710"/>
                      </a:cubicBezTo>
                      <a:cubicBezTo>
                        <a:pt x="67013" y="305710"/>
                        <a:pt x="55796" y="304818"/>
                        <a:pt x="45027" y="303035"/>
                      </a:cubicBezTo>
                      <a:cubicBezTo>
                        <a:pt x="51309" y="287873"/>
                        <a:pt x="54898" y="270482"/>
                        <a:pt x="54898" y="252645"/>
                      </a:cubicBezTo>
                      <a:lnTo>
                        <a:pt x="54898" y="250862"/>
                      </a:lnTo>
                      <a:cubicBezTo>
                        <a:pt x="62975" y="252199"/>
                        <a:pt x="71051" y="252199"/>
                        <a:pt x="79576" y="251308"/>
                      </a:cubicBezTo>
                      <a:cubicBezTo>
                        <a:pt x="118164" y="251308"/>
                        <a:pt x="157649" y="244173"/>
                        <a:pt x="179635" y="230349"/>
                      </a:cubicBezTo>
                      <a:close/>
                      <a:moveTo>
                        <a:pt x="321827" y="196697"/>
                      </a:moveTo>
                      <a:lnTo>
                        <a:pt x="321827" y="241988"/>
                      </a:lnTo>
                      <a:cubicBezTo>
                        <a:pt x="321827" y="254544"/>
                        <a:pt x="282509" y="271584"/>
                        <a:pt x="221746" y="271584"/>
                      </a:cubicBezTo>
                      <a:cubicBezTo>
                        <a:pt x="212810" y="271584"/>
                        <a:pt x="205214" y="271136"/>
                        <a:pt x="197172" y="270687"/>
                      </a:cubicBezTo>
                      <a:lnTo>
                        <a:pt x="197172" y="216876"/>
                      </a:lnTo>
                      <a:cubicBezTo>
                        <a:pt x="204767" y="217325"/>
                        <a:pt x="213257" y="217325"/>
                        <a:pt x="221746" y="217773"/>
                      </a:cubicBezTo>
                      <a:cubicBezTo>
                        <a:pt x="260170" y="217773"/>
                        <a:pt x="299934" y="210598"/>
                        <a:pt x="321827" y="196697"/>
                      </a:cubicBezTo>
                      <a:close/>
                      <a:moveTo>
                        <a:pt x="79830" y="176316"/>
                      </a:moveTo>
                      <a:cubicBezTo>
                        <a:pt x="141146" y="176316"/>
                        <a:pt x="179636" y="192782"/>
                        <a:pt x="179636" y="205243"/>
                      </a:cubicBezTo>
                      <a:cubicBezTo>
                        <a:pt x="179636" y="217258"/>
                        <a:pt x="140698" y="234614"/>
                        <a:pt x="79830" y="234614"/>
                      </a:cubicBezTo>
                      <a:cubicBezTo>
                        <a:pt x="70879" y="234614"/>
                        <a:pt x="61928" y="234169"/>
                        <a:pt x="53872" y="233279"/>
                      </a:cubicBezTo>
                      <a:cubicBezTo>
                        <a:pt x="51634" y="214143"/>
                        <a:pt x="44920" y="195452"/>
                        <a:pt x="35074" y="179431"/>
                      </a:cubicBezTo>
                      <a:cubicBezTo>
                        <a:pt x="47606" y="177206"/>
                        <a:pt x="62823" y="176316"/>
                        <a:pt x="79830" y="176316"/>
                      </a:cubicBezTo>
                      <a:close/>
                      <a:moveTo>
                        <a:pt x="120863" y="125602"/>
                      </a:moveTo>
                      <a:cubicBezTo>
                        <a:pt x="142795" y="139420"/>
                        <a:pt x="181734" y="146998"/>
                        <a:pt x="221569" y="146998"/>
                      </a:cubicBezTo>
                      <a:cubicBezTo>
                        <a:pt x="260061" y="146998"/>
                        <a:pt x="299896" y="139420"/>
                        <a:pt x="321827" y="125602"/>
                      </a:cubicBezTo>
                      <a:lnTo>
                        <a:pt x="321827" y="170623"/>
                      </a:lnTo>
                      <a:cubicBezTo>
                        <a:pt x="321827" y="183105"/>
                        <a:pt x="282440" y="200489"/>
                        <a:pt x="221569" y="200489"/>
                      </a:cubicBezTo>
                      <a:cubicBezTo>
                        <a:pt x="212617" y="200489"/>
                        <a:pt x="204113" y="199598"/>
                        <a:pt x="196504" y="199152"/>
                      </a:cubicBezTo>
                      <a:cubicBezTo>
                        <a:pt x="190686" y="179539"/>
                        <a:pt x="158907" y="167057"/>
                        <a:pt x="120863" y="161708"/>
                      </a:cubicBezTo>
                      <a:close/>
                      <a:moveTo>
                        <a:pt x="120863" y="54506"/>
                      </a:moveTo>
                      <a:cubicBezTo>
                        <a:pt x="142795" y="68770"/>
                        <a:pt x="181734" y="75902"/>
                        <a:pt x="221569" y="75902"/>
                      </a:cubicBezTo>
                      <a:cubicBezTo>
                        <a:pt x="260061" y="75902"/>
                        <a:pt x="299896" y="68770"/>
                        <a:pt x="321827" y="54506"/>
                      </a:cubicBezTo>
                      <a:lnTo>
                        <a:pt x="321827" y="99973"/>
                      </a:lnTo>
                      <a:cubicBezTo>
                        <a:pt x="321827" y="112008"/>
                        <a:pt x="282440" y="129393"/>
                        <a:pt x="221569" y="129393"/>
                      </a:cubicBezTo>
                      <a:cubicBezTo>
                        <a:pt x="159803" y="129393"/>
                        <a:pt x="120863" y="112008"/>
                        <a:pt x="120863" y="99973"/>
                      </a:cubicBezTo>
                      <a:close/>
                      <a:moveTo>
                        <a:pt x="221569" y="0"/>
                      </a:moveTo>
                      <a:cubicBezTo>
                        <a:pt x="282440" y="0"/>
                        <a:pt x="321827" y="16919"/>
                        <a:pt x="321827" y="29386"/>
                      </a:cubicBezTo>
                      <a:cubicBezTo>
                        <a:pt x="321827" y="41407"/>
                        <a:pt x="282440" y="58772"/>
                        <a:pt x="221569" y="58772"/>
                      </a:cubicBezTo>
                      <a:cubicBezTo>
                        <a:pt x="159803" y="58772"/>
                        <a:pt x="120863" y="41407"/>
                        <a:pt x="120863" y="29386"/>
                      </a:cubicBezTo>
                      <a:cubicBezTo>
                        <a:pt x="120863" y="16919"/>
                        <a:pt x="159803" y="0"/>
                        <a:pt x="221569" y="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7" name="Freeform 64">
                  <a:extLst>
                    <a:ext uri="{FF2B5EF4-FFF2-40B4-BE49-F238E27FC236}">
                      <a16:creationId xmlns:a16="http://schemas.microsoft.com/office/drawing/2014/main" id="{43EA410A-D58B-4F71-8C3A-60657ACEC8D2}"/>
                    </a:ext>
                  </a:extLst>
                </p:cNvPr>
                <p:cNvSpPr>
                  <a:spLocks noEditPoints="1"/>
                </p:cNvSpPr>
                <p:nvPr/>
              </p:nvSpPr>
              <p:spPr bwMode="auto">
                <a:xfrm>
                  <a:off x="256702" y="4972868"/>
                  <a:ext cx="248361" cy="247886"/>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45" name="Group 44">
              <a:extLst>
                <a:ext uri="{FF2B5EF4-FFF2-40B4-BE49-F238E27FC236}">
                  <a16:creationId xmlns:a16="http://schemas.microsoft.com/office/drawing/2014/main" id="{32E58E01-19FD-47B3-A1AC-9DFB75243373}"/>
                </a:ext>
              </a:extLst>
            </p:cNvPr>
            <p:cNvGrpSpPr/>
            <p:nvPr/>
          </p:nvGrpSpPr>
          <p:grpSpPr>
            <a:xfrm>
              <a:off x="312249" y="2140609"/>
              <a:ext cx="2515723" cy="422902"/>
              <a:chOff x="312249" y="2125369"/>
              <a:chExt cx="2515723" cy="422902"/>
            </a:xfrm>
          </p:grpSpPr>
          <p:cxnSp>
            <p:nvCxnSpPr>
              <p:cNvPr id="19" name="Straight Connector 18">
                <a:extLst>
                  <a:ext uri="{FF2B5EF4-FFF2-40B4-BE49-F238E27FC236}">
                    <a16:creationId xmlns:a16="http://schemas.microsoft.com/office/drawing/2014/main" id="{AC598AF5-F1CF-472E-9FFB-DA0F3DBD833E}"/>
                  </a:ext>
                </a:extLst>
              </p:cNvPr>
              <p:cNvCxnSpPr>
                <a:cxnSpLocks/>
              </p:cNvCxnSpPr>
              <p:nvPr/>
            </p:nvCxnSpPr>
            <p:spPr>
              <a:xfrm>
                <a:off x="734346" y="2335206"/>
                <a:ext cx="711073" cy="3228"/>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B9D9DFE2-CDED-4BFE-9EC7-A533124A6249}"/>
                  </a:ext>
                </a:extLst>
              </p:cNvPr>
              <p:cNvGrpSpPr/>
              <p:nvPr/>
            </p:nvGrpSpPr>
            <p:grpSpPr>
              <a:xfrm>
                <a:off x="821532" y="2155845"/>
                <a:ext cx="2006440" cy="361950"/>
                <a:chOff x="821532" y="2142458"/>
                <a:chExt cx="2006440" cy="361950"/>
              </a:xfrm>
            </p:grpSpPr>
            <p:sp>
              <p:nvSpPr>
                <p:cNvPr id="2" name="Arrow: Pentagon 1">
                  <a:extLst>
                    <a:ext uri="{FF2B5EF4-FFF2-40B4-BE49-F238E27FC236}">
                      <a16:creationId xmlns:a16="http://schemas.microsoft.com/office/drawing/2014/main" id="{A3BB9CBD-77F6-453F-BA20-48ADF673EF59}"/>
                    </a:ext>
                  </a:extLst>
                </p:cNvPr>
                <p:cNvSpPr/>
                <p:nvPr/>
              </p:nvSpPr>
              <p:spPr>
                <a:xfrm>
                  <a:off x="821532" y="2142458"/>
                  <a:ext cx="2006440"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8" name="TextBox 27">
                  <a:extLst>
                    <a:ext uri="{FF2B5EF4-FFF2-40B4-BE49-F238E27FC236}">
                      <a16:creationId xmlns:a16="http://schemas.microsoft.com/office/drawing/2014/main" id="{C0773383-50DE-4995-9628-DC795B5FD573}"/>
                    </a:ext>
                  </a:extLst>
                </p:cNvPr>
                <p:cNvSpPr txBox="1"/>
                <p:nvPr/>
              </p:nvSpPr>
              <p:spPr>
                <a:xfrm>
                  <a:off x="850851" y="2196475"/>
                  <a:ext cx="1505306" cy="253916"/>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Operating Expenses</a:t>
                  </a:r>
                </a:p>
              </p:txBody>
            </p:sp>
          </p:grpSp>
          <p:grpSp>
            <p:nvGrpSpPr>
              <p:cNvPr id="23" name="Group 22">
                <a:extLst>
                  <a:ext uri="{FF2B5EF4-FFF2-40B4-BE49-F238E27FC236}">
                    <a16:creationId xmlns:a16="http://schemas.microsoft.com/office/drawing/2014/main" id="{B61EA0A6-28E5-49DE-8CBE-9FFD4E0B5B3D}"/>
                  </a:ext>
                </a:extLst>
              </p:cNvPr>
              <p:cNvGrpSpPr/>
              <p:nvPr/>
            </p:nvGrpSpPr>
            <p:grpSpPr>
              <a:xfrm>
                <a:off x="312249" y="2125369"/>
                <a:ext cx="421176" cy="422902"/>
                <a:chOff x="308945" y="2122051"/>
                <a:chExt cx="427784" cy="429538"/>
              </a:xfrm>
            </p:grpSpPr>
            <p:sp>
              <p:nvSpPr>
                <p:cNvPr id="11" name="Freeform 5">
                  <a:extLst>
                    <a:ext uri="{FF2B5EF4-FFF2-40B4-BE49-F238E27FC236}">
                      <a16:creationId xmlns:a16="http://schemas.microsoft.com/office/drawing/2014/main" id="{1B143654-F4D2-4937-91D5-CFBEA9B57D49}"/>
                    </a:ext>
                  </a:extLst>
                </p:cNvPr>
                <p:cNvSpPr>
                  <a:spLocks noEditPoints="1"/>
                </p:cNvSpPr>
                <p:nvPr/>
              </p:nvSpPr>
              <p:spPr bwMode="auto">
                <a:xfrm>
                  <a:off x="308945" y="2249015"/>
                  <a:ext cx="269538" cy="302574"/>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 name="Freeform 6">
                  <a:extLst>
                    <a:ext uri="{FF2B5EF4-FFF2-40B4-BE49-F238E27FC236}">
                      <a16:creationId xmlns:a16="http://schemas.microsoft.com/office/drawing/2014/main" id="{4C8F8AD7-9DA0-4C42-96FE-DB3C15483F17}"/>
                    </a:ext>
                  </a:extLst>
                </p:cNvPr>
                <p:cNvSpPr>
                  <a:spLocks noEditPoints="1"/>
                </p:cNvSpPr>
                <p:nvPr/>
              </p:nvSpPr>
              <p:spPr bwMode="auto">
                <a:xfrm>
                  <a:off x="585438" y="2513331"/>
                  <a:ext cx="151289" cy="36518"/>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Freeform 7">
                  <a:extLst>
                    <a:ext uri="{FF2B5EF4-FFF2-40B4-BE49-F238E27FC236}">
                      <a16:creationId xmlns:a16="http://schemas.microsoft.com/office/drawing/2014/main" id="{D80406FB-60CC-4243-B6C0-DADC83492169}"/>
                    </a:ext>
                  </a:extLst>
                </p:cNvPr>
                <p:cNvSpPr>
                  <a:spLocks noEditPoints="1"/>
                </p:cNvSpPr>
                <p:nvPr/>
              </p:nvSpPr>
              <p:spPr bwMode="auto">
                <a:xfrm>
                  <a:off x="585438" y="2450726"/>
                  <a:ext cx="151289" cy="36518"/>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Freeform 8">
                  <a:extLst>
                    <a:ext uri="{FF2B5EF4-FFF2-40B4-BE49-F238E27FC236}">
                      <a16:creationId xmlns:a16="http://schemas.microsoft.com/office/drawing/2014/main" id="{48D1FB35-6365-4BE2-8391-0EEEC9442D77}"/>
                    </a:ext>
                  </a:extLst>
                </p:cNvPr>
                <p:cNvSpPr>
                  <a:spLocks noEditPoints="1"/>
                </p:cNvSpPr>
                <p:nvPr/>
              </p:nvSpPr>
              <p:spPr bwMode="auto">
                <a:xfrm>
                  <a:off x="585440" y="2388123"/>
                  <a:ext cx="151289" cy="36518"/>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5" name="Freeform 9">
                  <a:extLst>
                    <a:ext uri="{FF2B5EF4-FFF2-40B4-BE49-F238E27FC236}">
                      <a16:creationId xmlns:a16="http://schemas.microsoft.com/office/drawing/2014/main" id="{3A78B680-42B0-494E-AF67-2B68202074F9}"/>
                    </a:ext>
                  </a:extLst>
                </p:cNvPr>
                <p:cNvSpPr>
                  <a:spLocks noEditPoints="1"/>
                </p:cNvSpPr>
                <p:nvPr/>
              </p:nvSpPr>
              <p:spPr bwMode="auto">
                <a:xfrm>
                  <a:off x="585438" y="2325528"/>
                  <a:ext cx="151289" cy="36518"/>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6" name="Freeform 10">
                  <a:extLst>
                    <a:ext uri="{FF2B5EF4-FFF2-40B4-BE49-F238E27FC236}">
                      <a16:creationId xmlns:a16="http://schemas.microsoft.com/office/drawing/2014/main" id="{252A0A78-8DD1-4E95-8240-8C081C6DC0E8}"/>
                    </a:ext>
                  </a:extLst>
                </p:cNvPr>
                <p:cNvSpPr>
                  <a:spLocks noEditPoints="1"/>
                </p:cNvSpPr>
                <p:nvPr/>
              </p:nvSpPr>
              <p:spPr bwMode="auto">
                <a:xfrm>
                  <a:off x="383726" y="2122051"/>
                  <a:ext cx="177373" cy="102597"/>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solidFill>
                  <a:schemeClr val="accent1"/>
                </a:solid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25" name="Group 24">
              <a:extLst>
                <a:ext uri="{FF2B5EF4-FFF2-40B4-BE49-F238E27FC236}">
                  <a16:creationId xmlns:a16="http://schemas.microsoft.com/office/drawing/2014/main" id="{14676245-7BCC-4846-99DE-CA7FD6EE8618}"/>
                </a:ext>
              </a:extLst>
            </p:cNvPr>
            <p:cNvGrpSpPr/>
            <p:nvPr/>
          </p:nvGrpSpPr>
          <p:grpSpPr>
            <a:xfrm>
              <a:off x="249670" y="3328905"/>
              <a:ext cx="2578302" cy="473564"/>
              <a:chOff x="249670" y="3275565"/>
              <a:chExt cx="2578302" cy="473564"/>
            </a:xfrm>
          </p:grpSpPr>
          <p:cxnSp>
            <p:nvCxnSpPr>
              <p:cNvPr id="44" name="Straight Connector 43">
                <a:extLst>
                  <a:ext uri="{FF2B5EF4-FFF2-40B4-BE49-F238E27FC236}">
                    <a16:creationId xmlns:a16="http://schemas.microsoft.com/office/drawing/2014/main" id="{70C2FDEF-D7C6-4040-81D7-685E516CB0B0}"/>
                  </a:ext>
                </a:extLst>
              </p:cNvPr>
              <p:cNvCxnSpPr>
                <a:cxnSpLocks/>
              </p:cNvCxnSpPr>
              <p:nvPr/>
            </p:nvCxnSpPr>
            <p:spPr>
              <a:xfrm>
                <a:off x="643859" y="3524681"/>
                <a:ext cx="711073" cy="3228"/>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D3722923-A88D-4103-9346-166F157E703F}"/>
                  </a:ext>
                </a:extLst>
              </p:cNvPr>
              <p:cNvGrpSpPr/>
              <p:nvPr/>
            </p:nvGrpSpPr>
            <p:grpSpPr>
              <a:xfrm>
                <a:off x="821532" y="3339247"/>
                <a:ext cx="2006440" cy="400110"/>
                <a:chOff x="821532" y="3322013"/>
                <a:chExt cx="2006440" cy="400110"/>
              </a:xfrm>
            </p:grpSpPr>
            <p:sp>
              <p:nvSpPr>
                <p:cNvPr id="31" name="Arrow: Pentagon 30">
                  <a:extLst>
                    <a:ext uri="{FF2B5EF4-FFF2-40B4-BE49-F238E27FC236}">
                      <a16:creationId xmlns:a16="http://schemas.microsoft.com/office/drawing/2014/main" id="{0091E4AA-3936-4D9D-8734-A5A665BB8631}"/>
                    </a:ext>
                  </a:extLst>
                </p:cNvPr>
                <p:cNvSpPr/>
                <p:nvPr/>
              </p:nvSpPr>
              <p:spPr>
                <a:xfrm>
                  <a:off x="821532" y="3328086"/>
                  <a:ext cx="2006440"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2" name="TextBox 31">
                  <a:extLst>
                    <a:ext uri="{FF2B5EF4-FFF2-40B4-BE49-F238E27FC236}">
                      <a16:creationId xmlns:a16="http://schemas.microsoft.com/office/drawing/2014/main" id="{AEBFCFA1-30AE-4B97-8A03-A3021C6EF05F}"/>
                    </a:ext>
                  </a:extLst>
                </p:cNvPr>
                <p:cNvSpPr txBox="1"/>
                <p:nvPr/>
              </p:nvSpPr>
              <p:spPr>
                <a:xfrm>
                  <a:off x="850851" y="3322013"/>
                  <a:ext cx="1921558"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Income from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Counting Operations</a:t>
                  </a:r>
                </a:p>
              </p:txBody>
            </p:sp>
          </p:grpSp>
          <p:sp>
            <p:nvSpPr>
              <p:cNvPr id="17" name="Freeform 14">
                <a:extLst>
                  <a:ext uri="{FF2B5EF4-FFF2-40B4-BE49-F238E27FC236}">
                    <a16:creationId xmlns:a16="http://schemas.microsoft.com/office/drawing/2014/main" id="{628927B2-747B-4578-A0A5-0C9351DBFEDD}"/>
                  </a:ext>
                </a:extLst>
              </p:cNvPr>
              <p:cNvSpPr>
                <a:spLocks noEditPoints="1"/>
              </p:cNvSpPr>
              <p:nvPr/>
            </p:nvSpPr>
            <p:spPr bwMode="auto">
              <a:xfrm>
                <a:off x="249670" y="3275565"/>
                <a:ext cx="473564" cy="473564"/>
              </a:xfrm>
              <a:custGeom>
                <a:avLst/>
                <a:gdLst>
                  <a:gd name="T0" fmla="*/ 54013 w 109538"/>
                  <a:gd name="T1" fmla="*/ 83263 h 109538"/>
                  <a:gd name="T2" fmla="*/ 79325 w 109538"/>
                  <a:gd name="T3" fmla="*/ 84513 h 109538"/>
                  <a:gd name="T4" fmla="*/ 57763 w 109538"/>
                  <a:gd name="T5" fmla="*/ 98263 h 109538"/>
                  <a:gd name="T6" fmla="*/ 82463 w 109538"/>
                  <a:gd name="T7" fmla="*/ 83725 h 109538"/>
                  <a:gd name="T8" fmla="*/ 109538 w 109538"/>
                  <a:gd name="T9" fmla="*/ 72425 h 109538"/>
                  <a:gd name="T10" fmla="*/ 63563 w 109538"/>
                  <a:gd name="T11" fmla="*/ 107163 h 109538"/>
                  <a:gd name="T12" fmla="*/ 21525 w 109538"/>
                  <a:gd name="T13" fmla="*/ 105300 h 109538"/>
                  <a:gd name="T14" fmla="*/ 0 w 109538"/>
                  <a:gd name="T15" fmla="*/ 77113 h 109538"/>
                  <a:gd name="T16" fmla="*/ 18738 w 109538"/>
                  <a:gd name="T17" fmla="*/ 109538 h 109538"/>
                  <a:gd name="T18" fmla="*/ 0 w 109538"/>
                  <a:gd name="T19" fmla="*/ 77113 h 109538"/>
                  <a:gd name="T20" fmla="*/ 70325 w 109538"/>
                  <a:gd name="T21" fmla="*/ 9363 h 109538"/>
                  <a:gd name="T22" fmla="*/ 53900 w 109538"/>
                  <a:gd name="T23" fmla="*/ 0 h 109538"/>
                  <a:gd name="T24" fmla="*/ 37488 w 109538"/>
                  <a:gd name="T25" fmla="*/ 9363 h 109538"/>
                  <a:gd name="T26" fmla="*/ 20650 w 109538"/>
                  <a:gd name="T27" fmla="*/ 59438 h 109538"/>
                  <a:gd name="T28" fmla="*/ 30200 w 109538"/>
                  <a:gd name="T29" fmla="*/ 72138 h 109538"/>
                  <a:gd name="T30" fmla="*/ 71538 w 109538"/>
                  <a:gd name="T31" fmla="*/ 75975 h 109538"/>
                  <a:gd name="T32" fmla="*/ 81375 w 109538"/>
                  <a:gd name="T33" fmla="*/ 80338 h 109538"/>
                  <a:gd name="T34" fmla="*/ 88888 w 109538"/>
                  <a:gd name="T35" fmla="*/ 59438 h 109538"/>
                  <a:gd name="T36" fmla="*/ 54775 w 109538"/>
                  <a:gd name="T37" fmla="*/ 41000 h 109538"/>
                  <a:gd name="T38" fmla="*/ 54775 w 109538"/>
                  <a:gd name="T39" fmla="*/ 74613 h 109538"/>
                  <a:gd name="T40" fmla="*/ 54775 w 109538"/>
                  <a:gd name="T41" fmla="*/ 41000 h 109538"/>
                  <a:gd name="T42" fmla="*/ 56313 w 109538"/>
                  <a:gd name="T43" fmla="*/ 47263 h 109538"/>
                  <a:gd name="T44" fmla="*/ 61038 w 109538"/>
                  <a:gd name="T45" fmla="*/ 53175 h 109538"/>
                  <a:gd name="T46" fmla="*/ 57963 w 109538"/>
                  <a:gd name="T47" fmla="*/ 53450 h 109538"/>
                  <a:gd name="T48" fmla="*/ 57250 w 109538"/>
                  <a:gd name="T49" fmla="*/ 51138 h 109538"/>
                  <a:gd name="T50" fmla="*/ 54775 w 109538"/>
                  <a:gd name="T51" fmla="*/ 50188 h 109538"/>
                  <a:gd name="T52" fmla="*/ 51788 w 109538"/>
                  <a:gd name="T53" fmla="*/ 52338 h 109538"/>
                  <a:gd name="T54" fmla="*/ 52550 w 109538"/>
                  <a:gd name="T55" fmla="*/ 54863 h 109538"/>
                  <a:gd name="T56" fmla="*/ 55450 w 109538"/>
                  <a:gd name="T57" fmla="*/ 56450 h 109538"/>
                  <a:gd name="T58" fmla="*/ 58450 w 109538"/>
                  <a:gd name="T59" fmla="*/ 58050 h 109538"/>
                  <a:gd name="T60" fmla="*/ 60750 w 109538"/>
                  <a:gd name="T61" fmla="*/ 61038 h 109538"/>
                  <a:gd name="T62" fmla="*/ 59075 w 109538"/>
                  <a:gd name="T63" fmla="*/ 66825 h 109538"/>
                  <a:gd name="T64" fmla="*/ 56313 w 109538"/>
                  <a:gd name="T65" fmla="*/ 71263 h 109538"/>
                  <a:gd name="T66" fmla="*/ 53225 w 109538"/>
                  <a:gd name="T67" fmla="*/ 68350 h 109538"/>
                  <a:gd name="T68" fmla="*/ 48500 w 109538"/>
                  <a:gd name="T69" fmla="*/ 62438 h 109538"/>
                  <a:gd name="T70" fmla="*/ 51575 w 109538"/>
                  <a:gd name="T71" fmla="*/ 62163 h 109538"/>
                  <a:gd name="T72" fmla="*/ 52300 w 109538"/>
                  <a:gd name="T73" fmla="*/ 64475 h 109538"/>
                  <a:gd name="T74" fmla="*/ 54763 w 109538"/>
                  <a:gd name="T75" fmla="*/ 65425 h 109538"/>
                  <a:gd name="T76" fmla="*/ 57750 w 109538"/>
                  <a:gd name="T77" fmla="*/ 63275 h 109538"/>
                  <a:gd name="T78" fmla="*/ 57000 w 109538"/>
                  <a:gd name="T79" fmla="*/ 60763 h 109538"/>
                  <a:gd name="T80" fmla="*/ 53963 w 109538"/>
                  <a:gd name="T81" fmla="*/ 59150 h 109538"/>
                  <a:gd name="T82" fmla="*/ 51025 w 109538"/>
                  <a:gd name="T83" fmla="*/ 57525 h 109538"/>
                  <a:gd name="T84" fmla="*/ 48825 w 109538"/>
                  <a:gd name="T85" fmla="*/ 51513 h 109538"/>
                  <a:gd name="T86" fmla="*/ 53225 w 109538"/>
                  <a:gd name="T87" fmla="*/ 47300 h 109538"/>
                  <a:gd name="T88" fmla="*/ 56313 w 109538"/>
                  <a:gd name="T89" fmla="*/ 44350 h 109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9538" h="109538">
                    <a:moveTo>
                      <a:pt x="21525" y="77425"/>
                    </a:moveTo>
                    <a:cubicBezTo>
                      <a:pt x="31700" y="74375"/>
                      <a:pt x="39538" y="73738"/>
                      <a:pt x="54013" y="83263"/>
                    </a:cubicBezTo>
                    <a:lnTo>
                      <a:pt x="72263" y="79288"/>
                    </a:lnTo>
                    <a:cubicBezTo>
                      <a:pt x="77438" y="78175"/>
                      <a:pt x="78488" y="81850"/>
                      <a:pt x="79325" y="84513"/>
                    </a:cubicBezTo>
                    <a:lnTo>
                      <a:pt x="56900" y="95875"/>
                    </a:lnTo>
                    <a:cubicBezTo>
                      <a:pt x="55113" y="97025"/>
                      <a:pt x="56338" y="98913"/>
                      <a:pt x="57763" y="98263"/>
                    </a:cubicBezTo>
                    <a:lnTo>
                      <a:pt x="81825" y="86175"/>
                    </a:lnTo>
                    <a:lnTo>
                      <a:pt x="82463" y="83725"/>
                    </a:lnTo>
                    <a:lnTo>
                      <a:pt x="102738" y="69525"/>
                    </a:lnTo>
                    <a:cubicBezTo>
                      <a:pt x="107363" y="66288"/>
                      <a:pt x="108463" y="69950"/>
                      <a:pt x="109538" y="72425"/>
                    </a:cubicBezTo>
                    <a:lnTo>
                      <a:pt x="87288" y="94950"/>
                    </a:lnTo>
                    <a:lnTo>
                      <a:pt x="63563" y="107163"/>
                    </a:lnTo>
                    <a:cubicBezTo>
                      <a:pt x="60425" y="108788"/>
                      <a:pt x="57300" y="109350"/>
                      <a:pt x="53800" y="108950"/>
                    </a:cubicBezTo>
                    <a:lnTo>
                      <a:pt x="21525" y="105300"/>
                    </a:lnTo>
                    <a:lnTo>
                      <a:pt x="21525" y="77425"/>
                    </a:lnTo>
                    <a:close/>
                    <a:moveTo>
                      <a:pt x="0" y="77113"/>
                    </a:moveTo>
                    <a:lnTo>
                      <a:pt x="18738" y="77113"/>
                    </a:lnTo>
                    <a:lnTo>
                      <a:pt x="18738" y="109538"/>
                    </a:lnTo>
                    <a:lnTo>
                      <a:pt x="0" y="109538"/>
                    </a:lnTo>
                    <a:lnTo>
                      <a:pt x="0" y="77113"/>
                    </a:lnTo>
                    <a:close/>
                    <a:moveTo>
                      <a:pt x="65075" y="21500"/>
                    </a:moveTo>
                    <a:cubicBezTo>
                      <a:pt x="67425" y="14863"/>
                      <a:pt x="70363" y="9563"/>
                      <a:pt x="70325" y="9363"/>
                    </a:cubicBezTo>
                    <a:cubicBezTo>
                      <a:pt x="69525" y="5863"/>
                      <a:pt x="65138" y="2738"/>
                      <a:pt x="60463" y="4313"/>
                    </a:cubicBezTo>
                    <a:cubicBezTo>
                      <a:pt x="59663" y="1763"/>
                      <a:pt x="56800" y="250"/>
                      <a:pt x="53900" y="0"/>
                    </a:cubicBezTo>
                    <a:cubicBezTo>
                      <a:pt x="51000" y="250"/>
                      <a:pt x="48138" y="1763"/>
                      <a:pt x="47338" y="4313"/>
                    </a:cubicBezTo>
                    <a:cubicBezTo>
                      <a:pt x="42675" y="2738"/>
                      <a:pt x="38288" y="5863"/>
                      <a:pt x="37488" y="9363"/>
                    </a:cubicBezTo>
                    <a:cubicBezTo>
                      <a:pt x="37438" y="9575"/>
                      <a:pt x="40563" y="15200"/>
                      <a:pt x="42950" y="22113"/>
                    </a:cubicBezTo>
                    <a:cubicBezTo>
                      <a:pt x="29938" y="27713"/>
                      <a:pt x="20650" y="42313"/>
                      <a:pt x="20650" y="59438"/>
                    </a:cubicBezTo>
                    <a:cubicBezTo>
                      <a:pt x="20650" y="64950"/>
                      <a:pt x="21413" y="69613"/>
                      <a:pt x="22763" y="73538"/>
                    </a:cubicBezTo>
                    <a:cubicBezTo>
                      <a:pt x="25200" y="72888"/>
                      <a:pt x="27675" y="72363"/>
                      <a:pt x="30200" y="72138"/>
                    </a:cubicBezTo>
                    <a:cubicBezTo>
                      <a:pt x="39325" y="71338"/>
                      <a:pt x="47200" y="74875"/>
                      <a:pt x="54675" y="79638"/>
                    </a:cubicBezTo>
                    <a:lnTo>
                      <a:pt x="71538" y="75975"/>
                    </a:lnTo>
                    <a:cubicBezTo>
                      <a:pt x="74750" y="75275"/>
                      <a:pt x="77900" y="75800"/>
                      <a:pt x="80113" y="78400"/>
                    </a:cubicBezTo>
                    <a:cubicBezTo>
                      <a:pt x="80638" y="79013"/>
                      <a:pt x="81050" y="79663"/>
                      <a:pt x="81375" y="80338"/>
                    </a:cubicBezTo>
                    <a:lnTo>
                      <a:pt x="84925" y="77850"/>
                    </a:lnTo>
                    <a:cubicBezTo>
                      <a:pt x="87425" y="73150"/>
                      <a:pt x="88888" y="67100"/>
                      <a:pt x="88888" y="59438"/>
                    </a:cubicBezTo>
                    <a:cubicBezTo>
                      <a:pt x="88888" y="41650"/>
                      <a:pt x="78875" y="26600"/>
                      <a:pt x="65075" y="21500"/>
                    </a:cubicBezTo>
                    <a:close/>
                    <a:moveTo>
                      <a:pt x="54775" y="41000"/>
                    </a:moveTo>
                    <a:cubicBezTo>
                      <a:pt x="64050" y="41000"/>
                      <a:pt x="71575" y="48525"/>
                      <a:pt x="71575" y="57800"/>
                    </a:cubicBezTo>
                    <a:cubicBezTo>
                      <a:pt x="71575" y="67088"/>
                      <a:pt x="64050" y="74613"/>
                      <a:pt x="54775" y="74613"/>
                    </a:cubicBezTo>
                    <a:cubicBezTo>
                      <a:pt x="45488" y="74613"/>
                      <a:pt x="37963" y="67088"/>
                      <a:pt x="37963" y="57800"/>
                    </a:cubicBezTo>
                    <a:cubicBezTo>
                      <a:pt x="37963" y="48525"/>
                      <a:pt x="45488" y="41000"/>
                      <a:pt x="54775" y="41000"/>
                    </a:cubicBezTo>
                    <a:close/>
                    <a:moveTo>
                      <a:pt x="56313" y="44350"/>
                    </a:moveTo>
                    <a:lnTo>
                      <a:pt x="56313" y="47263"/>
                    </a:lnTo>
                    <a:cubicBezTo>
                      <a:pt x="57713" y="47538"/>
                      <a:pt x="58800" y="48225"/>
                      <a:pt x="59588" y="49138"/>
                    </a:cubicBezTo>
                    <a:cubicBezTo>
                      <a:pt x="60550" y="50263"/>
                      <a:pt x="61025" y="51713"/>
                      <a:pt x="61038" y="53175"/>
                    </a:cubicBezTo>
                    <a:lnTo>
                      <a:pt x="61038" y="53588"/>
                    </a:lnTo>
                    <a:lnTo>
                      <a:pt x="57963" y="53450"/>
                    </a:lnTo>
                    <a:lnTo>
                      <a:pt x="57963" y="53213"/>
                    </a:lnTo>
                    <a:cubicBezTo>
                      <a:pt x="57963" y="52438"/>
                      <a:pt x="57725" y="51700"/>
                      <a:pt x="57250" y="51138"/>
                    </a:cubicBezTo>
                    <a:cubicBezTo>
                      <a:pt x="56788" y="50613"/>
                      <a:pt x="56075" y="50238"/>
                      <a:pt x="55075" y="50200"/>
                    </a:cubicBezTo>
                    <a:cubicBezTo>
                      <a:pt x="54950" y="50188"/>
                      <a:pt x="54850" y="50188"/>
                      <a:pt x="54775" y="50188"/>
                    </a:cubicBezTo>
                    <a:cubicBezTo>
                      <a:pt x="53825" y="50200"/>
                      <a:pt x="53088" y="50525"/>
                      <a:pt x="52575" y="51013"/>
                    </a:cubicBezTo>
                    <a:cubicBezTo>
                      <a:pt x="52188" y="51375"/>
                      <a:pt x="51925" y="51850"/>
                      <a:pt x="51788" y="52338"/>
                    </a:cubicBezTo>
                    <a:cubicBezTo>
                      <a:pt x="51650" y="52825"/>
                      <a:pt x="51650" y="53325"/>
                      <a:pt x="51763" y="53763"/>
                    </a:cubicBezTo>
                    <a:cubicBezTo>
                      <a:pt x="51888" y="54213"/>
                      <a:pt x="52150" y="54613"/>
                      <a:pt x="52550" y="54863"/>
                    </a:cubicBezTo>
                    <a:lnTo>
                      <a:pt x="52550" y="54850"/>
                    </a:lnTo>
                    <a:lnTo>
                      <a:pt x="55450" y="56450"/>
                    </a:lnTo>
                    <a:lnTo>
                      <a:pt x="55450" y="56463"/>
                    </a:lnTo>
                    <a:lnTo>
                      <a:pt x="58450" y="58050"/>
                    </a:lnTo>
                    <a:lnTo>
                      <a:pt x="58513" y="58088"/>
                    </a:lnTo>
                    <a:cubicBezTo>
                      <a:pt x="59688" y="58775"/>
                      <a:pt x="60425" y="59838"/>
                      <a:pt x="60750" y="61038"/>
                    </a:cubicBezTo>
                    <a:cubicBezTo>
                      <a:pt x="61013" y="62013"/>
                      <a:pt x="61000" y="63088"/>
                      <a:pt x="60713" y="64100"/>
                    </a:cubicBezTo>
                    <a:cubicBezTo>
                      <a:pt x="60438" y="65113"/>
                      <a:pt x="59888" y="66063"/>
                      <a:pt x="59075" y="66825"/>
                    </a:cubicBezTo>
                    <a:cubicBezTo>
                      <a:pt x="58350" y="67525"/>
                      <a:pt x="57425" y="68050"/>
                      <a:pt x="56313" y="68313"/>
                    </a:cubicBezTo>
                    <a:lnTo>
                      <a:pt x="56313" y="71263"/>
                    </a:lnTo>
                    <a:lnTo>
                      <a:pt x="53225" y="71263"/>
                    </a:lnTo>
                    <a:lnTo>
                      <a:pt x="53225" y="68350"/>
                    </a:lnTo>
                    <a:cubicBezTo>
                      <a:pt x="51825" y="68075"/>
                      <a:pt x="50738" y="67388"/>
                      <a:pt x="49963" y="66475"/>
                    </a:cubicBezTo>
                    <a:cubicBezTo>
                      <a:pt x="49000" y="65350"/>
                      <a:pt x="48513" y="63900"/>
                      <a:pt x="48500" y="62438"/>
                    </a:cubicBezTo>
                    <a:cubicBezTo>
                      <a:pt x="48500" y="62275"/>
                      <a:pt x="48500" y="62138"/>
                      <a:pt x="48513" y="62013"/>
                    </a:cubicBezTo>
                    <a:lnTo>
                      <a:pt x="51575" y="62163"/>
                    </a:lnTo>
                    <a:lnTo>
                      <a:pt x="51575" y="62400"/>
                    </a:lnTo>
                    <a:cubicBezTo>
                      <a:pt x="51588" y="63175"/>
                      <a:pt x="51813" y="63913"/>
                      <a:pt x="52300" y="64475"/>
                    </a:cubicBezTo>
                    <a:cubicBezTo>
                      <a:pt x="52750" y="65000"/>
                      <a:pt x="53463" y="65363"/>
                      <a:pt x="54463" y="65413"/>
                    </a:cubicBezTo>
                    <a:cubicBezTo>
                      <a:pt x="54588" y="65425"/>
                      <a:pt x="54688" y="65425"/>
                      <a:pt x="54763" y="65425"/>
                    </a:cubicBezTo>
                    <a:cubicBezTo>
                      <a:pt x="55713" y="65413"/>
                      <a:pt x="56450" y="65088"/>
                      <a:pt x="56963" y="64600"/>
                    </a:cubicBezTo>
                    <a:cubicBezTo>
                      <a:pt x="57350" y="64238"/>
                      <a:pt x="57613" y="63763"/>
                      <a:pt x="57750" y="63275"/>
                    </a:cubicBezTo>
                    <a:cubicBezTo>
                      <a:pt x="57888" y="62788"/>
                      <a:pt x="57900" y="62288"/>
                      <a:pt x="57775" y="61850"/>
                    </a:cubicBezTo>
                    <a:cubicBezTo>
                      <a:pt x="57650" y="61400"/>
                      <a:pt x="57400" y="61013"/>
                      <a:pt x="57000" y="60763"/>
                    </a:cubicBezTo>
                    <a:lnTo>
                      <a:pt x="53988" y="59163"/>
                    </a:lnTo>
                    <a:lnTo>
                      <a:pt x="53963" y="59150"/>
                    </a:lnTo>
                    <a:lnTo>
                      <a:pt x="51063" y="57550"/>
                    </a:lnTo>
                    <a:lnTo>
                      <a:pt x="51025" y="57525"/>
                    </a:lnTo>
                    <a:cubicBezTo>
                      <a:pt x="49850" y="56838"/>
                      <a:pt x="49113" y="55775"/>
                      <a:pt x="48788" y="54575"/>
                    </a:cubicBezTo>
                    <a:cubicBezTo>
                      <a:pt x="48525" y="53600"/>
                      <a:pt x="48538" y="52525"/>
                      <a:pt x="48825" y="51513"/>
                    </a:cubicBezTo>
                    <a:cubicBezTo>
                      <a:pt x="49113" y="50500"/>
                      <a:pt x="49650" y="49550"/>
                      <a:pt x="50463" y="48788"/>
                    </a:cubicBezTo>
                    <a:cubicBezTo>
                      <a:pt x="51188" y="48088"/>
                      <a:pt x="52113" y="47563"/>
                      <a:pt x="53225" y="47300"/>
                    </a:cubicBezTo>
                    <a:lnTo>
                      <a:pt x="53225" y="44350"/>
                    </a:lnTo>
                    <a:lnTo>
                      <a:pt x="56313" y="4435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37" name="Group 36">
            <a:extLst>
              <a:ext uri="{FF2B5EF4-FFF2-40B4-BE49-F238E27FC236}">
                <a16:creationId xmlns:a16="http://schemas.microsoft.com/office/drawing/2014/main" id="{5DC72303-9A25-42C6-AEA2-E4032FC87B99}"/>
              </a:ext>
            </a:extLst>
          </p:cNvPr>
          <p:cNvGrpSpPr/>
          <p:nvPr/>
        </p:nvGrpSpPr>
        <p:grpSpPr>
          <a:xfrm>
            <a:off x="5813425" y="429815"/>
            <a:ext cx="822327" cy="42467"/>
            <a:chOff x="3568699" y="1682126"/>
            <a:chExt cx="822327" cy="42467"/>
          </a:xfrm>
        </p:grpSpPr>
        <p:sp>
          <p:nvSpPr>
            <p:cNvPr id="38" name="Rectangle: Rounded Corners 37">
              <a:extLst>
                <a:ext uri="{FF2B5EF4-FFF2-40B4-BE49-F238E27FC236}">
                  <a16:creationId xmlns:a16="http://schemas.microsoft.com/office/drawing/2014/main" id="{A889F337-7BB7-4378-B9C3-408E8B6794A8}"/>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9" name="Rectangle: Rounded Corners 38">
              <a:extLst>
                <a:ext uri="{FF2B5EF4-FFF2-40B4-BE49-F238E27FC236}">
                  <a16:creationId xmlns:a16="http://schemas.microsoft.com/office/drawing/2014/main" id="{CF608217-DE97-4438-8E63-C1D9CC4A3768}"/>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00EC88CF-A779-4C81-9EEC-C832A927A177}"/>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14</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5966540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B0ECD4E-1D47-413A-894E-CABE01DB316E}"/>
              </a:ext>
            </a:extLst>
          </p:cNvPr>
          <p:cNvSpPr>
            <a:spLocks noGrp="1"/>
          </p:cNvSpPr>
          <p:nvPr>
            <p:ph type="title"/>
          </p:nvPr>
        </p:nvSpPr>
        <p:spPr/>
        <p:txBody>
          <a:bodyPr/>
          <a:lstStyle/>
          <a:p>
            <a:r>
              <a:rPr lang="en-IN" dirty="0"/>
              <a:t>Cash Flow Statement FY 2020 - 2021</a:t>
            </a:r>
          </a:p>
        </p:txBody>
      </p:sp>
      <p:sp>
        <p:nvSpPr>
          <p:cNvPr id="6" name="TextBox 5">
            <a:extLst>
              <a:ext uri="{FF2B5EF4-FFF2-40B4-BE49-F238E27FC236}">
                <a16:creationId xmlns:a16="http://schemas.microsoft.com/office/drawing/2014/main" id="{279455BF-2E5D-4482-AF3B-660DA3556161}"/>
              </a:ext>
            </a:extLst>
          </p:cNvPr>
          <p:cNvSpPr txBox="1"/>
          <p:nvPr/>
        </p:nvSpPr>
        <p:spPr>
          <a:xfrm>
            <a:off x="180975" y="638175"/>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The purpose of this slide is to provide glimpse about the firm’s ability to create value for shareholders by generating positive cash flows for current year.</a:t>
            </a:r>
            <a:endParaRPr kumimoji="0" lang="en-IN" sz="10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p:txBody>
      </p:sp>
      <p:graphicFrame>
        <p:nvGraphicFramePr>
          <p:cNvPr id="8" name="Table 7">
            <a:extLst>
              <a:ext uri="{FF2B5EF4-FFF2-40B4-BE49-F238E27FC236}">
                <a16:creationId xmlns:a16="http://schemas.microsoft.com/office/drawing/2014/main" id="{FF286B6D-47DD-4208-B3F8-AC7B5717FE2D}"/>
              </a:ext>
            </a:extLst>
          </p:cNvPr>
          <p:cNvGraphicFramePr>
            <a:graphicFrameLocks noGrp="1"/>
          </p:cNvGraphicFramePr>
          <p:nvPr>
            <p:extLst>
              <p:ext uri="{D42A27DB-BD31-4B8C-83A1-F6EECF244321}">
                <p14:modId xmlns:p14="http://schemas.microsoft.com/office/powerpoint/2010/main" val="503515164"/>
              </p:ext>
            </p:extLst>
          </p:nvPr>
        </p:nvGraphicFramePr>
        <p:xfrm>
          <a:off x="2834640" y="1183340"/>
          <a:ext cx="5931989" cy="5104916"/>
        </p:xfrm>
        <a:graphic>
          <a:graphicData uri="http://schemas.openxmlformats.org/drawingml/2006/table">
            <a:tbl>
              <a:tblPr bandRow="1">
                <a:tableStyleId>{5C22544A-7EE6-4342-B048-85BDC9FD1C3A}</a:tableStyleId>
              </a:tblPr>
              <a:tblGrid>
                <a:gridCol w="2817695">
                  <a:extLst>
                    <a:ext uri="{9D8B030D-6E8A-4147-A177-3AD203B41FA5}">
                      <a16:colId xmlns:a16="http://schemas.microsoft.com/office/drawing/2014/main" val="2160468994"/>
                    </a:ext>
                  </a:extLst>
                </a:gridCol>
                <a:gridCol w="1557147">
                  <a:extLst>
                    <a:ext uri="{9D8B030D-6E8A-4147-A177-3AD203B41FA5}">
                      <a16:colId xmlns:a16="http://schemas.microsoft.com/office/drawing/2014/main" val="2801598554"/>
                    </a:ext>
                  </a:extLst>
                </a:gridCol>
                <a:gridCol w="1557147">
                  <a:extLst>
                    <a:ext uri="{9D8B030D-6E8A-4147-A177-3AD203B41FA5}">
                      <a16:colId xmlns:a16="http://schemas.microsoft.com/office/drawing/2014/main" val="2561885136"/>
                    </a:ext>
                  </a:extLst>
                </a:gridCol>
              </a:tblGrid>
              <a:tr h="24537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Period Ending In Dollars</a:t>
                      </a:r>
                    </a:p>
                  </a:txBody>
                  <a:tcPr anchor="ctr">
                    <a:lnL w="9525"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Jan 31,2021</a:t>
                      </a:r>
                    </a:p>
                  </a:txBody>
                  <a:tcPr anchor="ctr">
                    <a:lnL w="12700" cmpd="sng">
                      <a:noFill/>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Jan 31,2020</a:t>
                      </a:r>
                    </a:p>
                  </a:txBody>
                  <a:tcPr anchor="ctr">
                    <a:lnL w="12700" cmpd="sng">
                      <a:noFill/>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81267947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 Income</a:t>
                      </a:r>
                    </a:p>
                  </a:txBody>
                  <a:tcPr anchor="ctr">
                    <a:lnL w="9525"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12,098,000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12,500,000</a:t>
                      </a:r>
                    </a:p>
                  </a:txBody>
                  <a:tcPr anchor="ctr">
                    <a:lnL w="12700" cmpd="sng">
                      <a:noFill/>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60195499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Depreciation</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6,987,000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9,097,000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729797585"/>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Adjustments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to Net Income</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(567,000)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678,000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9541398"/>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Changes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 Accounts Receivables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(101,000)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38611587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Changes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 Liabilities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2,398,000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1,667,000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086099987"/>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Changes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 Inventories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2,256,000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343805890"/>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Changes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 Other Operating Activities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321,000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789,000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08328637"/>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Cash</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Flow from Operating Activities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45,876,000</a:t>
                      </a:r>
                    </a:p>
                  </a:txBody>
                  <a:tcPr anchor="ctr">
                    <a:lnL w="12700" cmpd="sng">
                      <a:noFill/>
                    </a:lnL>
                    <a:lnR w="12700" cmpd="sng">
                      <a:noFill/>
                    </a:lnR>
                    <a:lnT w="9525" cap="flat" cmpd="sng" algn="ctr">
                      <a:no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34,876,000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475940105"/>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Capital</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Expenditures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(12,950,000)</a:t>
                      </a:r>
                    </a:p>
                  </a:txBody>
                  <a:tcPr anchor="ctr">
                    <a:lnL w="12700" cmpd="sng">
                      <a:noFill/>
                    </a:lnL>
                    <a:lnR w="12700" cmpd="sng">
                      <a:noFill/>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(11,789,000)</a:t>
                      </a:r>
                    </a:p>
                  </a:txBody>
                  <a:tcPr anchor="ctr">
                    <a:lnL w="12700" cmpd="sng">
                      <a:noFill/>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6791143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Investments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201890867"/>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Cash flows from Investing Activities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876,000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890,000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17735550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Cash flows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from Investing Activities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(12,987,000)</a:t>
                      </a:r>
                    </a:p>
                  </a:txBody>
                  <a:tcPr anchor="ctr">
                    <a:lnL w="12700" cmpd="sng">
                      <a:noFill/>
                    </a:lnL>
                    <a:lnR w="12700" cmpd="sng">
                      <a:noFill/>
                    </a:lnR>
                    <a:lnT w="9525" cap="flat" cmpd="sng" algn="ctr">
                      <a:noFill/>
                      <a:prstDash val="sysDash"/>
                      <a:round/>
                      <a:headEnd type="none" w="med" len="med"/>
                      <a:tailEnd type="none" w="med" len="med"/>
                    </a:lnT>
                    <a:lnB w="952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(10,876,000)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46355906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Dividends</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Paid</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(4,560,000)</a:t>
                      </a:r>
                    </a:p>
                  </a:txBody>
                  <a:tcPr anchor="ctr">
                    <a:lnL w="12700" cmpd="sng">
                      <a:noFill/>
                    </a:lnL>
                    <a:lnR w="12700" cmpd="sng">
                      <a:noFill/>
                    </a:lnR>
                    <a:lnT w="9525"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(3,459,870)</a:t>
                      </a:r>
                    </a:p>
                  </a:txBody>
                  <a:tcPr anchor="ctr">
                    <a:lnL w="12700" cmpd="sng">
                      <a:noFill/>
                    </a:lnL>
                    <a:lnR w="9525" cap="flat" cmpd="sng" algn="ctr">
                      <a:no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2691491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Sale</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Purchase of Stock</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(7.543,000)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(3,567,000)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918453379"/>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Net Borrowings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(1,876,000)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95194381"/>
                  </a:ext>
                </a:extLst>
              </a:tr>
              <a:tr h="344110">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Cash Flows from Financing Activities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345,000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05238100"/>
                  </a:ext>
                </a:extLst>
              </a:tr>
              <a:tr h="344110">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Cash Flows from Financing Activities</a:t>
                      </a: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(16,798,000)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(9,098,000)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948891497"/>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Effect</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of Exchange Rate Changes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123,000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(781,000)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14039036"/>
                  </a:ext>
                </a:extLst>
              </a:tr>
              <a:tr h="245372">
                <a:tc>
                  <a:txBody>
                    <a:bodyPr/>
                    <a:lstStyle/>
                    <a:p>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Change</a:t>
                      </a:r>
                      <a:r>
                        <a:rPr lang="en-US" sz="800" b="1" baseline="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in Cash and Cash Equivalents</a:t>
                      </a:r>
                      <a:endPar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456,000</a:t>
                      </a:r>
                    </a:p>
                  </a:txBody>
                  <a:tcPr anchor="ctr">
                    <a:lnL w="12700" cmpd="sng">
                      <a:noFill/>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2,280,000</a:t>
                      </a:r>
                    </a:p>
                  </a:txBody>
                  <a:tcPr anchor="ctr">
                    <a:lnL w="12700" cmpd="sng">
                      <a:noFill/>
                    </a:lnL>
                    <a:lnR w="9525" cap="flat" cmpd="sng" algn="ctr">
                      <a:noFill/>
                      <a:prstDash val="solid"/>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352510259"/>
                  </a:ext>
                </a:extLst>
              </a:tr>
            </a:tbl>
          </a:graphicData>
        </a:graphic>
      </p:graphicFrame>
      <p:sp>
        <p:nvSpPr>
          <p:cNvPr id="12" name="TextBox 11">
            <a:extLst>
              <a:ext uri="{FF2B5EF4-FFF2-40B4-BE49-F238E27FC236}">
                <a16:creationId xmlns:a16="http://schemas.microsoft.com/office/drawing/2014/main" id="{311911A3-AD8A-417C-AA71-3F18EF857E8C}"/>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20" name="Group 19">
            <a:extLst>
              <a:ext uri="{FF2B5EF4-FFF2-40B4-BE49-F238E27FC236}">
                <a16:creationId xmlns:a16="http://schemas.microsoft.com/office/drawing/2014/main" id="{A36B1B31-1809-4743-B242-E83F65C5BD90}"/>
              </a:ext>
            </a:extLst>
          </p:cNvPr>
          <p:cNvGrpSpPr/>
          <p:nvPr/>
        </p:nvGrpSpPr>
        <p:grpSpPr>
          <a:xfrm>
            <a:off x="287068" y="1627128"/>
            <a:ext cx="2539634" cy="3052852"/>
            <a:chOff x="287068" y="1627128"/>
            <a:chExt cx="2539634" cy="3052852"/>
          </a:xfrm>
        </p:grpSpPr>
        <p:cxnSp>
          <p:nvCxnSpPr>
            <p:cNvPr id="13" name="Straight Connector 12">
              <a:extLst>
                <a:ext uri="{FF2B5EF4-FFF2-40B4-BE49-F238E27FC236}">
                  <a16:creationId xmlns:a16="http://schemas.microsoft.com/office/drawing/2014/main" id="{E22FA67A-5D54-4BA0-AD04-6E6EB4A2B55E}"/>
                </a:ext>
              </a:extLst>
            </p:cNvPr>
            <p:cNvCxnSpPr>
              <a:cxnSpLocks/>
            </p:cNvCxnSpPr>
            <p:nvPr/>
          </p:nvCxnSpPr>
          <p:spPr>
            <a:xfrm flipH="1">
              <a:off x="441961" y="1844840"/>
              <a:ext cx="6339" cy="2745009"/>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6990D040-E874-4495-8324-E8DE7F6E79FF}"/>
                </a:ext>
              </a:extLst>
            </p:cNvPr>
            <p:cNvGrpSpPr/>
            <p:nvPr/>
          </p:nvGrpSpPr>
          <p:grpSpPr>
            <a:xfrm>
              <a:off x="327204" y="1627128"/>
              <a:ext cx="2499498" cy="400110"/>
              <a:chOff x="327204" y="1627128"/>
              <a:chExt cx="2499498" cy="400110"/>
            </a:xfrm>
          </p:grpSpPr>
          <p:cxnSp>
            <p:nvCxnSpPr>
              <p:cNvPr id="15" name="Straight Connector 14">
                <a:extLst>
                  <a:ext uri="{FF2B5EF4-FFF2-40B4-BE49-F238E27FC236}">
                    <a16:creationId xmlns:a16="http://schemas.microsoft.com/office/drawing/2014/main" id="{9356520D-9E61-4C26-8037-2761FBF23819}"/>
                  </a:ext>
                </a:extLst>
              </p:cNvPr>
              <p:cNvCxnSpPr>
                <a:cxnSpLocks/>
              </p:cNvCxnSpPr>
              <p:nvPr/>
            </p:nvCxnSpPr>
            <p:spPr>
              <a:xfrm>
                <a:off x="467826" y="1826472"/>
                <a:ext cx="603737" cy="1423"/>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9954069F-302E-4166-94F7-189F93F374BA}"/>
                  </a:ext>
                </a:extLst>
              </p:cNvPr>
              <p:cNvGrpSpPr/>
              <p:nvPr/>
            </p:nvGrpSpPr>
            <p:grpSpPr>
              <a:xfrm>
                <a:off x="671827" y="1627128"/>
                <a:ext cx="2154875" cy="400110"/>
                <a:chOff x="666747" y="2223880"/>
                <a:chExt cx="2154875" cy="400110"/>
              </a:xfrm>
            </p:grpSpPr>
            <p:sp>
              <p:nvSpPr>
                <p:cNvPr id="18" name="Arrow: Pentagon 17">
                  <a:extLst>
                    <a:ext uri="{FF2B5EF4-FFF2-40B4-BE49-F238E27FC236}">
                      <a16:creationId xmlns:a16="http://schemas.microsoft.com/office/drawing/2014/main" id="{9C60AD45-B85B-489D-8BDB-5A58B86322A3}"/>
                    </a:ext>
                  </a:extLst>
                </p:cNvPr>
                <p:cNvSpPr/>
                <p:nvPr/>
              </p:nvSpPr>
              <p:spPr>
                <a:xfrm>
                  <a:off x="666750" y="2250654"/>
                  <a:ext cx="2154872"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0DAEA6D7-00CD-470F-ACE0-F5CAF58EC02C}"/>
                    </a:ext>
                  </a:extLst>
                </p:cNvPr>
                <p:cNvSpPr txBox="1"/>
                <p:nvPr/>
              </p:nvSpPr>
              <p:spPr>
                <a:xfrm>
                  <a:off x="666747" y="2223880"/>
                  <a:ext cx="21336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Operating Activities, Cash Flows Provided By or Used In</a:t>
                  </a:r>
                </a:p>
              </p:txBody>
            </p:sp>
          </p:grpSp>
          <p:grpSp>
            <p:nvGrpSpPr>
              <p:cNvPr id="41" name="Group 40">
                <a:extLst>
                  <a:ext uri="{FF2B5EF4-FFF2-40B4-BE49-F238E27FC236}">
                    <a16:creationId xmlns:a16="http://schemas.microsoft.com/office/drawing/2014/main" id="{5BD4511F-4431-42A0-BC73-9E6653FF1473}"/>
                  </a:ext>
                </a:extLst>
              </p:cNvPr>
              <p:cNvGrpSpPr/>
              <p:nvPr/>
            </p:nvGrpSpPr>
            <p:grpSpPr>
              <a:xfrm>
                <a:off x="327204" y="1682310"/>
                <a:ext cx="231094" cy="232042"/>
                <a:chOff x="342901" y="2255820"/>
                <a:chExt cx="350259" cy="351695"/>
              </a:xfrm>
              <a:solidFill>
                <a:schemeClr val="accent1"/>
              </a:solidFill>
            </p:grpSpPr>
            <p:sp>
              <p:nvSpPr>
                <p:cNvPr id="42" name="Freeform 5">
                  <a:extLst>
                    <a:ext uri="{FF2B5EF4-FFF2-40B4-BE49-F238E27FC236}">
                      <a16:creationId xmlns:a16="http://schemas.microsoft.com/office/drawing/2014/main" id="{7117DFA7-EE44-47F7-9C6F-7D2E007232AB}"/>
                    </a:ext>
                  </a:extLst>
                </p:cNvPr>
                <p:cNvSpPr>
                  <a:spLocks noEditPoints="1"/>
                </p:cNvSpPr>
                <p:nvPr/>
              </p:nvSpPr>
              <p:spPr bwMode="auto">
                <a:xfrm>
                  <a:off x="342901" y="2359775"/>
                  <a:ext cx="220691" cy="247740"/>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6">
                  <a:extLst>
                    <a:ext uri="{FF2B5EF4-FFF2-40B4-BE49-F238E27FC236}">
                      <a16:creationId xmlns:a16="http://schemas.microsoft.com/office/drawing/2014/main" id="{CF96CBEC-0EFA-44FD-A1E7-7C1A8F51AA8F}"/>
                    </a:ext>
                  </a:extLst>
                </p:cNvPr>
                <p:cNvSpPr>
                  <a:spLocks noEditPoints="1"/>
                </p:cNvSpPr>
                <p:nvPr/>
              </p:nvSpPr>
              <p:spPr bwMode="auto">
                <a:xfrm>
                  <a:off x="569287" y="2576190"/>
                  <a:ext cx="123872" cy="29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7">
                  <a:extLst>
                    <a:ext uri="{FF2B5EF4-FFF2-40B4-BE49-F238E27FC236}">
                      <a16:creationId xmlns:a16="http://schemas.microsoft.com/office/drawing/2014/main" id="{E57D3364-278C-482C-9336-919B46D421EA}"/>
                    </a:ext>
                  </a:extLst>
                </p:cNvPr>
                <p:cNvSpPr>
                  <a:spLocks noEditPoints="1"/>
                </p:cNvSpPr>
                <p:nvPr/>
              </p:nvSpPr>
              <p:spPr bwMode="auto">
                <a:xfrm>
                  <a:off x="569287" y="2524931"/>
                  <a:ext cx="123872" cy="29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8">
                  <a:extLst>
                    <a:ext uri="{FF2B5EF4-FFF2-40B4-BE49-F238E27FC236}">
                      <a16:creationId xmlns:a16="http://schemas.microsoft.com/office/drawing/2014/main" id="{D2BF0388-EFBD-4790-8479-7A0BA5C20879}"/>
                    </a:ext>
                  </a:extLst>
                </p:cNvPr>
                <p:cNvSpPr>
                  <a:spLocks noEditPoints="1"/>
                </p:cNvSpPr>
                <p:nvPr/>
              </p:nvSpPr>
              <p:spPr bwMode="auto">
                <a:xfrm>
                  <a:off x="569288" y="2473673"/>
                  <a:ext cx="123872" cy="29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9">
                  <a:extLst>
                    <a:ext uri="{FF2B5EF4-FFF2-40B4-BE49-F238E27FC236}">
                      <a16:creationId xmlns:a16="http://schemas.microsoft.com/office/drawing/2014/main" id="{052159C1-EFB7-4852-844E-4655D4921A8C}"/>
                    </a:ext>
                  </a:extLst>
                </p:cNvPr>
                <p:cNvSpPr>
                  <a:spLocks noEditPoints="1"/>
                </p:cNvSpPr>
                <p:nvPr/>
              </p:nvSpPr>
              <p:spPr bwMode="auto">
                <a:xfrm>
                  <a:off x="569287" y="2422422"/>
                  <a:ext cx="123872" cy="29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10">
                  <a:extLst>
                    <a:ext uri="{FF2B5EF4-FFF2-40B4-BE49-F238E27FC236}">
                      <a16:creationId xmlns:a16="http://schemas.microsoft.com/office/drawing/2014/main" id="{AC7B5972-1546-45D6-976A-785D70F304DB}"/>
                    </a:ext>
                  </a:extLst>
                </p:cNvPr>
                <p:cNvSpPr>
                  <a:spLocks noEditPoints="1"/>
                </p:cNvSpPr>
                <p:nvPr/>
              </p:nvSpPr>
              <p:spPr bwMode="auto">
                <a:xfrm>
                  <a:off x="404130" y="2255820"/>
                  <a:ext cx="145229" cy="84004"/>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B1F8F274-F0DF-4588-850E-824683B8581E}"/>
                </a:ext>
              </a:extLst>
            </p:cNvPr>
            <p:cNvGrpSpPr/>
            <p:nvPr/>
          </p:nvGrpSpPr>
          <p:grpSpPr>
            <a:xfrm>
              <a:off x="291085" y="3341628"/>
              <a:ext cx="2535617" cy="400110"/>
              <a:chOff x="291085" y="3341628"/>
              <a:chExt cx="2535617" cy="400110"/>
            </a:xfrm>
          </p:grpSpPr>
          <p:cxnSp>
            <p:nvCxnSpPr>
              <p:cNvPr id="48" name="Straight Connector 47">
                <a:extLst>
                  <a:ext uri="{FF2B5EF4-FFF2-40B4-BE49-F238E27FC236}">
                    <a16:creationId xmlns:a16="http://schemas.microsoft.com/office/drawing/2014/main" id="{358FA4B4-FF50-4D8E-9E23-2534069F77FB}"/>
                  </a:ext>
                </a:extLst>
              </p:cNvPr>
              <p:cNvCxnSpPr>
                <a:cxnSpLocks/>
              </p:cNvCxnSpPr>
              <p:nvPr/>
            </p:nvCxnSpPr>
            <p:spPr>
              <a:xfrm>
                <a:off x="432107" y="3540972"/>
                <a:ext cx="603737" cy="1423"/>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8021B29F-C5F9-4918-B7C7-5FBD3EA4CF1C}"/>
                  </a:ext>
                </a:extLst>
              </p:cNvPr>
              <p:cNvGrpSpPr/>
              <p:nvPr/>
            </p:nvGrpSpPr>
            <p:grpSpPr>
              <a:xfrm>
                <a:off x="671827" y="3341628"/>
                <a:ext cx="2154875" cy="400110"/>
                <a:chOff x="666747" y="3475494"/>
                <a:chExt cx="2154875" cy="400110"/>
              </a:xfrm>
            </p:grpSpPr>
            <p:sp>
              <p:nvSpPr>
                <p:cNvPr id="28" name="Arrow: Pentagon 27">
                  <a:extLst>
                    <a:ext uri="{FF2B5EF4-FFF2-40B4-BE49-F238E27FC236}">
                      <a16:creationId xmlns:a16="http://schemas.microsoft.com/office/drawing/2014/main" id="{EC0F7B3E-C927-4F5C-99A4-9B1B94D0EDEE}"/>
                    </a:ext>
                  </a:extLst>
                </p:cNvPr>
                <p:cNvSpPr/>
                <p:nvPr/>
              </p:nvSpPr>
              <p:spPr>
                <a:xfrm>
                  <a:off x="666750" y="3502268"/>
                  <a:ext cx="2154872"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endParaRPr>
                </a:p>
              </p:txBody>
            </p:sp>
            <p:sp>
              <p:nvSpPr>
                <p:cNvPr id="49" name="TextBox 48">
                  <a:extLst>
                    <a:ext uri="{FF2B5EF4-FFF2-40B4-BE49-F238E27FC236}">
                      <a16:creationId xmlns:a16="http://schemas.microsoft.com/office/drawing/2014/main" id="{C37A691C-1DCD-4DE9-8DAC-726E857A5A24}"/>
                    </a:ext>
                  </a:extLst>
                </p:cNvPr>
                <p:cNvSpPr txBox="1"/>
                <p:nvPr/>
              </p:nvSpPr>
              <p:spPr>
                <a:xfrm>
                  <a:off x="666747" y="3475494"/>
                  <a:ext cx="21336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Investing Activities, Cash Flows Provided By or Used In</a:t>
                  </a:r>
                </a:p>
              </p:txBody>
            </p:sp>
          </p:grpSp>
          <p:sp>
            <p:nvSpPr>
              <p:cNvPr id="30" name="Freeform 14">
                <a:extLst>
                  <a:ext uri="{FF2B5EF4-FFF2-40B4-BE49-F238E27FC236}">
                    <a16:creationId xmlns:a16="http://schemas.microsoft.com/office/drawing/2014/main" id="{3A3486BA-BDC8-431C-94EF-E54F32C6894C}"/>
                  </a:ext>
                </a:extLst>
              </p:cNvPr>
              <p:cNvSpPr>
                <a:spLocks noEditPoints="1"/>
              </p:cNvSpPr>
              <p:nvPr/>
            </p:nvSpPr>
            <p:spPr bwMode="auto">
              <a:xfrm>
                <a:off x="291085" y="3405407"/>
                <a:ext cx="303330" cy="303330"/>
              </a:xfrm>
              <a:custGeom>
                <a:avLst/>
                <a:gdLst>
                  <a:gd name="T0" fmla="*/ 54013 w 109538"/>
                  <a:gd name="T1" fmla="*/ 83263 h 109538"/>
                  <a:gd name="T2" fmla="*/ 79325 w 109538"/>
                  <a:gd name="T3" fmla="*/ 84513 h 109538"/>
                  <a:gd name="T4" fmla="*/ 57763 w 109538"/>
                  <a:gd name="T5" fmla="*/ 98263 h 109538"/>
                  <a:gd name="T6" fmla="*/ 82463 w 109538"/>
                  <a:gd name="T7" fmla="*/ 83725 h 109538"/>
                  <a:gd name="T8" fmla="*/ 109538 w 109538"/>
                  <a:gd name="T9" fmla="*/ 72425 h 109538"/>
                  <a:gd name="T10" fmla="*/ 63563 w 109538"/>
                  <a:gd name="T11" fmla="*/ 107163 h 109538"/>
                  <a:gd name="T12" fmla="*/ 21525 w 109538"/>
                  <a:gd name="T13" fmla="*/ 105300 h 109538"/>
                  <a:gd name="T14" fmla="*/ 0 w 109538"/>
                  <a:gd name="T15" fmla="*/ 77113 h 109538"/>
                  <a:gd name="T16" fmla="*/ 18738 w 109538"/>
                  <a:gd name="T17" fmla="*/ 109538 h 109538"/>
                  <a:gd name="T18" fmla="*/ 0 w 109538"/>
                  <a:gd name="T19" fmla="*/ 77113 h 109538"/>
                  <a:gd name="T20" fmla="*/ 70325 w 109538"/>
                  <a:gd name="T21" fmla="*/ 9363 h 109538"/>
                  <a:gd name="T22" fmla="*/ 53900 w 109538"/>
                  <a:gd name="T23" fmla="*/ 0 h 109538"/>
                  <a:gd name="T24" fmla="*/ 37488 w 109538"/>
                  <a:gd name="T25" fmla="*/ 9363 h 109538"/>
                  <a:gd name="T26" fmla="*/ 20650 w 109538"/>
                  <a:gd name="T27" fmla="*/ 59438 h 109538"/>
                  <a:gd name="T28" fmla="*/ 30200 w 109538"/>
                  <a:gd name="T29" fmla="*/ 72138 h 109538"/>
                  <a:gd name="T30" fmla="*/ 71538 w 109538"/>
                  <a:gd name="T31" fmla="*/ 75975 h 109538"/>
                  <a:gd name="T32" fmla="*/ 81375 w 109538"/>
                  <a:gd name="T33" fmla="*/ 80338 h 109538"/>
                  <a:gd name="T34" fmla="*/ 88888 w 109538"/>
                  <a:gd name="T35" fmla="*/ 59438 h 109538"/>
                  <a:gd name="T36" fmla="*/ 54775 w 109538"/>
                  <a:gd name="T37" fmla="*/ 41000 h 109538"/>
                  <a:gd name="T38" fmla="*/ 54775 w 109538"/>
                  <a:gd name="T39" fmla="*/ 74613 h 109538"/>
                  <a:gd name="T40" fmla="*/ 54775 w 109538"/>
                  <a:gd name="T41" fmla="*/ 41000 h 109538"/>
                  <a:gd name="T42" fmla="*/ 56313 w 109538"/>
                  <a:gd name="T43" fmla="*/ 47263 h 109538"/>
                  <a:gd name="T44" fmla="*/ 61038 w 109538"/>
                  <a:gd name="T45" fmla="*/ 53175 h 109538"/>
                  <a:gd name="T46" fmla="*/ 57963 w 109538"/>
                  <a:gd name="T47" fmla="*/ 53450 h 109538"/>
                  <a:gd name="T48" fmla="*/ 57250 w 109538"/>
                  <a:gd name="T49" fmla="*/ 51138 h 109538"/>
                  <a:gd name="T50" fmla="*/ 54775 w 109538"/>
                  <a:gd name="T51" fmla="*/ 50188 h 109538"/>
                  <a:gd name="T52" fmla="*/ 51788 w 109538"/>
                  <a:gd name="T53" fmla="*/ 52338 h 109538"/>
                  <a:gd name="T54" fmla="*/ 52550 w 109538"/>
                  <a:gd name="T55" fmla="*/ 54863 h 109538"/>
                  <a:gd name="T56" fmla="*/ 55450 w 109538"/>
                  <a:gd name="T57" fmla="*/ 56450 h 109538"/>
                  <a:gd name="T58" fmla="*/ 58450 w 109538"/>
                  <a:gd name="T59" fmla="*/ 58050 h 109538"/>
                  <a:gd name="T60" fmla="*/ 60750 w 109538"/>
                  <a:gd name="T61" fmla="*/ 61038 h 109538"/>
                  <a:gd name="T62" fmla="*/ 59075 w 109538"/>
                  <a:gd name="T63" fmla="*/ 66825 h 109538"/>
                  <a:gd name="T64" fmla="*/ 56313 w 109538"/>
                  <a:gd name="T65" fmla="*/ 71263 h 109538"/>
                  <a:gd name="T66" fmla="*/ 53225 w 109538"/>
                  <a:gd name="T67" fmla="*/ 68350 h 109538"/>
                  <a:gd name="T68" fmla="*/ 48500 w 109538"/>
                  <a:gd name="T69" fmla="*/ 62438 h 109538"/>
                  <a:gd name="T70" fmla="*/ 51575 w 109538"/>
                  <a:gd name="T71" fmla="*/ 62163 h 109538"/>
                  <a:gd name="T72" fmla="*/ 52300 w 109538"/>
                  <a:gd name="T73" fmla="*/ 64475 h 109538"/>
                  <a:gd name="T74" fmla="*/ 54763 w 109538"/>
                  <a:gd name="T75" fmla="*/ 65425 h 109538"/>
                  <a:gd name="T76" fmla="*/ 57750 w 109538"/>
                  <a:gd name="T77" fmla="*/ 63275 h 109538"/>
                  <a:gd name="T78" fmla="*/ 57000 w 109538"/>
                  <a:gd name="T79" fmla="*/ 60763 h 109538"/>
                  <a:gd name="T80" fmla="*/ 53963 w 109538"/>
                  <a:gd name="T81" fmla="*/ 59150 h 109538"/>
                  <a:gd name="T82" fmla="*/ 51025 w 109538"/>
                  <a:gd name="T83" fmla="*/ 57525 h 109538"/>
                  <a:gd name="T84" fmla="*/ 48825 w 109538"/>
                  <a:gd name="T85" fmla="*/ 51513 h 109538"/>
                  <a:gd name="T86" fmla="*/ 53225 w 109538"/>
                  <a:gd name="T87" fmla="*/ 47300 h 109538"/>
                  <a:gd name="T88" fmla="*/ 56313 w 109538"/>
                  <a:gd name="T89" fmla="*/ 44350 h 109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9538" h="109538">
                    <a:moveTo>
                      <a:pt x="21525" y="77425"/>
                    </a:moveTo>
                    <a:cubicBezTo>
                      <a:pt x="31700" y="74375"/>
                      <a:pt x="39538" y="73738"/>
                      <a:pt x="54013" y="83263"/>
                    </a:cubicBezTo>
                    <a:lnTo>
                      <a:pt x="72263" y="79288"/>
                    </a:lnTo>
                    <a:cubicBezTo>
                      <a:pt x="77438" y="78175"/>
                      <a:pt x="78488" y="81850"/>
                      <a:pt x="79325" y="84513"/>
                    </a:cubicBezTo>
                    <a:lnTo>
                      <a:pt x="56900" y="95875"/>
                    </a:lnTo>
                    <a:cubicBezTo>
                      <a:pt x="55113" y="97025"/>
                      <a:pt x="56338" y="98913"/>
                      <a:pt x="57763" y="98263"/>
                    </a:cubicBezTo>
                    <a:lnTo>
                      <a:pt x="81825" y="86175"/>
                    </a:lnTo>
                    <a:lnTo>
                      <a:pt x="82463" y="83725"/>
                    </a:lnTo>
                    <a:lnTo>
                      <a:pt x="102738" y="69525"/>
                    </a:lnTo>
                    <a:cubicBezTo>
                      <a:pt x="107363" y="66288"/>
                      <a:pt x="108463" y="69950"/>
                      <a:pt x="109538" y="72425"/>
                    </a:cubicBezTo>
                    <a:lnTo>
                      <a:pt x="87288" y="94950"/>
                    </a:lnTo>
                    <a:lnTo>
                      <a:pt x="63563" y="107163"/>
                    </a:lnTo>
                    <a:cubicBezTo>
                      <a:pt x="60425" y="108788"/>
                      <a:pt x="57300" y="109350"/>
                      <a:pt x="53800" y="108950"/>
                    </a:cubicBezTo>
                    <a:lnTo>
                      <a:pt x="21525" y="105300"/>
                    </a:lnTo>
                    <a:lnTo>
                      <a:pt x="21525" y="77425"/>
                    </a:lnTo>
                    <a:close/>
                    <a:moveTo>
                      <a:pt x="0" y="77113"/>
                    </a:moveTo>
                    <a:lnTo>
                      <a:pt x="18738" y="77113"/>
                    </a:lnTo>
                    <a:lnTo>
                      <a:pt x="18738" y="109538"/>
                    </a:lnTo>
                    <a:lnTo>
                      <a:pt x="0" y="109538"/>
                    </a:lnTo>
                    <a:lnTo>
                      <a:pt x="0" y="77113"/>
                    </a:lnTo>
                    <a:close/>
                    <a:moveTo>
                      <a:pt x="65075" y="21500"/>
                    </a:moveTo>
                    <a:cubicBezTo>
                      <a:pt x="67425" y="14863"/>
                      <a:pt x="70363" y="9563"/>
                      <a:pt x="70325" y="9363"/>
                    </a:cubicBezTo>
                    <a:cubicBezTo>
                      <a:pt x="69525" y="5863"/>
                      <a:pt x="65138" y="2738"/>
                      <a:pt x="60463" y="4313"/>
                    </a:cubicBezTo>
                    <a:cubicBezTo>
                      <a:pt x="59663" y="1763"/>
                      <a:pt x="56800" y="250"/>
                      <a:pt x="53900" y="0"/>
                    </a:cubicBezTo>
                    <a:cubicBezTo>
                      <a:pt x="51000" y="250"/>
                      <a:pt x="48138" y="1763"/>
                      <a:pt x="47338" y="4313"/>
                    </a:cubicBezTo>
                    <a:cubicBezTo>
                      <a:pt x="42675" y="2738"/>
                      <a:pt x="38288" y="5863"/>
                      <a:pt x="37488" y="9363"/>
                    </a:cubicBezTo>
                    <a:cubicBezTo>
                      <a:pt x="37438" y="9575"/>
                      <a:pt x="40563" y="15200"/>
                      <a:pt x="42950" y="22113"/>
                    </a:cubicBezTo>
                    <a:cubicBezTo>
                      <a:pt x="29938" y="27713"/>
                      <a:pt x="20650" y="42313"/>
                      <a:pt x="20650" y="59438"/>
                    </a:cubicBezTo>
                    <a:cubicBezTo>
                      <a:pt x="20650" y="64950"/>
                      <a:pt x="21413" y="69613"/>
                      <a:pt x="22763" y="73538"/>
                    </a:cubicBezTo>
                    <a:cubicBezTo>
                      <a:pt x="25200" y="72888"/>
                      <a:pt x="27675" y="72363"/>
                      <a:pt x="30200" y="72138"/>
                    </a:cubicBezTo>
                    <a:cubicBezTo>
                      <a:pt x="39325" y="71338"/>
                      <a:pt x="47200" y="74875"/>
                      <a:pt x="54675" y="79638"/>
                    </a:cubicBezTo>
                    <a:lnTo>
                      <a:pt x="71538" y="75975"/>
                    </a:lnTo>
                    <a:cubicBezTo>
                      <a:pt x="74750" y="75275"/>
                      <a:pt x="77900" y="75800"/>
                      <a:pt x="80113" y="78400"/>
                    </a:cubicBezTo>
                    <a:cubicBezTo>
                      <a:pt x="80638" y="79013"/>
                      <a:pt x="81050" y="79663"/>
                      <a:pt x="81375" y="80338"/>
                    </a:cubicBezTo>
                    <a:lnTo>
                      <a:pt x="84925" y="77850"/>
                    </a:lnTo>
                    <a:cubicBezTo>
                      <a:pt x="87425" y="73150"/>
                      <a:pt x="88888" y="67100"/>
                      <a:pt x="88888" y="59438"/>
                    </a:cubicBezTo>
                    <a:cubicBezTo>
                      <a:pt x="88888" y="41650"/>
                      <a:pt x="78875" y="26600"/>
                      <a:pt x="65075" y="21500"/>
                    </a:cubicBezTo>
                    <a:close/>
                    <a:moveTo>
                      <a:pt x="54775" y="41000"/>
                    </a:moveTo>
                    <a:cubicBezTo>
                      <a:pt x="64050" y="41000"/>
                      <a:pt x="71575" y="48525"/>
                      <a:pt x="71575" y="57800"/>
                    </a:cubicBezTo>
                    <a:cubicBezTo>
                      <a:pt x="71575" y="67088"/>
                      <a:pt x="64050" y="74613"/>
                      <a:pt x="54775" y="74613"/>
                    </a:cubicBezTo>
                    <a:cubicBezTo>
                      <a:pt x="45488" y="74613"/>
                      <a:pt x="37963" y="67088"/>
                      <a:pt x="37963" y="57800"/>
                    </a:cubicBezTo>
                    <a:cubicBezTo>
                      <a:pt x="37963" y="48525"/>
                      <a:pt x="45488" y="41000"/>
                      <a:pt x="54775" y="41000"/>
                    </a:cubicBezTo>
                    <a:close/>
                    <a:moveTo>
                      <a:pt x="56313" y="44350"/>
                    </a:moveTo>
                    <a:lnTo>
                      <a:pt x="56313" y="47263"/>
                    </a:lnTo>
                    <a:cubicBezTo>
                      <a:pt x="57713" y="47538"/>
                      <a:pt x="58800" y="48225"/>
                      <a:pt x="59588" y="49138"/>
                    </a:cubicBezTo>
                    <a:cubicBezTo>
                      <a:pt x="60550" y="50263"/>
                      <a:pt x="61025" y="51713"/>
                      <a:pt x="61038" y="53175"/>
                    </a:cubicBezTo>
                    <a:lnTo>
                      <a:pt x="61038" y="53588"/>
                    </a:lnTo>
                    <a:lnTo>
                      <a:pt x="57963" y="53450"/>
                    </a:lnTo>
                    <a:lnTo>
                      <a:pt x="57963" y="53213"/>
                    </a:lnTo>
                    <a:cubicBezTo>
                      <a:pt x="57963" y="52438"/>
                      <a:pt x="57725" y="51700"/>
                      <a:pt x="57250" y="51138"/>
                    </a:cubicBezTo>
                    <a:cubicBezTo>
                      <a:pt x="56788" y="50613"/>
                      <a:pt x="56075" y="50238"/>
                      <a:pt x="55075" y="50200"/>
                    </a:cubicBezTo>
                    <a:cubicBezTo>
                      <a:pt x="54950" y="50188"/>
                      <a:pt x="54850" y="50188"/>
                      <a:pt x="54775" y="50188"/>
                    </a:cubicBezTo>
                    <a:cubicBezTo>
                      <a:pt x="53825" y="50200"/>
                      <a:pt x="53088" y="50525"/>
                      <a:pt x="52575" y="51013"/>
                    </a:cubicBezTo>
                    <a:cubicBezTo>
                      <a:pt x="52188" y="51375"/>
                      <a:pt x="51925" y="51850"/>
                      <a:pt x="51788" y="52338"/>
                    </a:cubicBezTo>
                    <a:cubicBezTo>
                      <a:pt x="51650" y="52825"/>
                      <a:pt x="51650" y="53325"/>
                      <a:pt x="51763" y="53763"/>
                    </a:cubicBezTo>
                    <a:cubicBezTo>
                      <a:pt x="51888" y="54213"/>
                      <a:pt x="52150" y="54613"/>
                      <a:pt x="52550" y="54863"/>
                    </a:cubicBezTo>
                    <a:lnTo>
                      <a:pt x="52550" y="54850"/>
                    </a:lnTo>
                    <a:lnTo>
                      <a:pt x="55450" y="56450"/>
                    </a:lnTo>
                    <a:lnTo>
                      <a:pt x="55450" y="56463"/>
                    </a:lnTo>
                    <a:lnTo>
                      <a:pt x="58450" y="58050"/>
                    </a:lnTo>
                    <a:lnTo>
                      <a:pt x="58513" y="58088"/>
                    </a:lnTo>
                    <a:cubicBezTo>
                      <a:pt x="59688" y="58775"/>
                      <a:pt x="60425" y="59838"/>
                      <a:pt x="60750" y="61038"/>
                    </a:cubicBezTo>
                    <a:cubicBezTo>
                      <a:pt x="61013" y="62013"/>
                      <a:pt x="61000" y="63088"/>
                      <a:pt x="60713" y="64100"/>
                    </a:cubicBezTo>
                    <a:cubicBezTo>
                      <a:pt x="60438" y="65113"/>
                      <a:pt x="59888" y="66063"/>
                      <a:pt x="59075" y="66825"/>
                    </a:cubicBezTo>
                    <a:cubicBezTo>
                      <a:pt x="58350" y="67525"/>
                      <a:pt x="57425" y="68050"/>
                      <a:pt x="56313" y="68313"/>
                    </a:cubicBezTo>
                    <a:lnTo>
                      <a:pt x="56313" y="71263"/>
                    </a:lnTo>
                    <a:lnTo>
                      <a:pt x="53225" y="71263"/>
                    </a:lnTo>
                    <a:lnTo>
                      <a:pt x="53225" y="68350"/>
                    </a:lnTo>
                    <a:cubicBezTo>
                      <a:pt x="51825" y="68075"/>
                      <a:pt x="50738" y="67388"/>
                      <a:pt x="49963" y="66475"/>
                    </a:cubicBezTo>
                    <a:cubicBezTo>
                      <a:pt x="49000" y="65350"/>
                      <a:pt x="48513" y="63900"/>
                      <a:pt x="48500" y="62438"/>
                    </a:cubicBezTo>
                    <a:cubicBezTo>
                      <a:pt x="48500" y="62275"/>
                      <a:pt x="48500" y="62138"/>
                      <a:pt x="48513" y="62013"/>
                    </a:cubicBezTo>
                    <a:lnTo>
                      <a:pt x="51575" y="62163"/>
                    </a:lnTo>
                    <a:lnTo>
                      <a:pt x="51575" y="62400"/>
                    </a:lnTo>
                    <a:cubicBezTo>
                      <a:pt x="51588" y="63175"/>
                      <a:pt x="51813" y="63913"/>
                      <a:pt x="52300" y="64475"/>
                    </a:cubicBezTo>
                    <a:cubicBezTo>
                      <a:pt x="52750" y="65000"/>
                      <a:pt x="53463" y="65363"/>
                      <a:pt x="54463" y="65413"/>
                    </a:cubicBezTo>
                    <a:cubicBezTo>
                      <a:pt x="54588" y="65425"/>
                      <a:pt x="54688" y="65425"/>
                      <a:pt x="54763" y="65425"/>
                    </a:cubicBezTo>
                    <a:cubicBezTo>
                      <a:pt x="55713" y="65413"/>
                      <a:pt x="56450" y="65088"/>
                      <a:pt x="56963" y="64600"/>
                    </a:cubicBezTo>
                    <a:cubicBezTo>
                      <a:pt x="57350" y="64238"/>
                      <a:pt x="57613" y="63763"/>
                      <a:pt x="57750" y="63275"/>
                    </a:cubicBezTo>
                    <a:cubicBezTo>
                      <a:pt x="57888" y="62788"/>
                      <a:pt x="57900" y="62288"/>
                      <a:pt x="57775" y="61850"/>
                    </a:cubicBezTo>
                    <a:cubicBezTo>
                      <a:pt x="57650" y="61400"/>
                      <a:pt x="57400" y="61013"/>
                      <a:pt x="57000" y="60763"/>
                    </a:cubicBezTo>
                    <a:lnTo>
                      <a:pt x="53988" y="59163"/>
                    </a:lnTo>
                    <a:lnTo>
                      <a:pt x="53963" y="59150"/>
                    </a:lnTo>
                    <a:lnTo>
                      <a:pt x="51063" y="57550"/>
                    </a:lnTo>
                    <a:lnTo>
                      <a:pt x="51025" y="57525"/>
                    </a:lnTo>
                    <a:cubicBezTo>
                      <a:pt x="49850" y="56838"/>
                      <a:pt x="49113" y="55775"/>
                      <a:pt x="48788" y="54575"/>
                    </a:cubicBezTo>
                    <a:cubicBezTo>
                      <a:pt x="48525" y="53600"/>
                      <a:pt x="48538" y="52525"/>
                      <a:pt x="48825" y="51513"/>
                    </a:cubicBezTo>
                    <a:cubicBezTo>
                      <a:pt x="49113" y="50500"/>
                      <a:pt x="49650" y="49550"/>
                      <a:pt x="50463" y="48788"/>
                    </a:cubicBezTo>
                    <a:cubicBezTo>
                      <a:pt x="51188" y="48088"/>
                      <a:pt x="52113" y="47563"/>
                      <a:pt x="53225" y="47300"/>
                    </a:cubicBezTo>
                    <a:lnTo>
                      <a:pt x="53225" y="44350"/>
                    </a:lnTo>
                    <a:lnTo>
                      <a:pt x="56313" y="4435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C857A4B4-C07C-4E5C-9750-732F1937D4CE}"/>
                </a:ext>
              </a:extLst>
            </p:cNvPr>
            <p:cNvGrpSpPr/>
            <p:nvPr/>
          </p:nvGrpSpPr>
          <p:grpSpPr>
            <a:xfrm>
              <a:off x="287068" y="4279870"/>
              <a:ext cx="2539634" cy="400110"/>
              <a:chOff x="287068" y="4279870"/>
              <a:chExt cx="2539634" cy="400110"/>
            </a:xfrm>
          </p:grpSpPr>
          <p:cxnSp>
            <p:nvCxnSpPr>
              <p:cNvPr id="51" name="Straight Connector 50">
                <a:extLst>
                  <a:ext uri="{FF2B5EF4-FFF2-40B4-BE49-F238E27FC236}">
                    <a16:creationId xmlns:a16="http://schemas.microsoft.com/office/drawing/2014/main" id="{90E0FBCC-F8FE-493C-B4CF-60295574AC49}"/>
                  </a:ext>
                </a:extLst>
              </p:cNvPr>
              <p:cNvCxnSpPr>
                <a:cxnSpLocks/>
              </p:cNvCxnSpPr>
              <p:nvPr/>
            </p:nvCxnSpPr>
            <p:spPr>
              <a:xfrm>
                <a:off x="524182" y="4479214"/>
                <a:ext cx="603737" cy="1423"/>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2EBDBFB8-12E0-44E0-B62B-705D2EB34479}"/>
                  </a:ext>
                </a:extLst>
              </p:cNvPr>
              <p:cNvGrpSpPr/>
              <p:nvPr/>
            </p:nvGrpSpPr>
            <p:grpSpPr>
              <a:xfrm>
                <a:off x="671827" y="4279870"/>
                <a:ext cx="2154875" cy="400110"/>
                <a:chOff x="641347" y="4543146"/>
                <a:chExt cx="2154875" cy="400110"/>
              </a:xfrm>
            </p:grpSpPr>
            <p:sp>
              <p:nvSpPr>
                <p:cNvPr id="52" name="Arrow: Pentagon 51">
                  <a:extLst>
                    <a:ext uri="{FF2B5EF4-FFF2-40B4-BE49-F238E27FC236}">
                      <a16:creationId xmlns:a16="http://schemas.microsoft.com/office/drawing/2014/main" id="{9280A0D1-8901-4FE4-86AC-FB267776146D}"/>
                    </a:ext>
                  </a:extLst>
                </p:cNvPr>
                <p:cNvSpPr/>
                <p:nvPr/>
              </p:nvSpPr>
              <p:spPr>
                <a:xfrm>
                  <a:off x="641350" y="4569920"/>
                  <a:ext cx="2154872" cy="361950"/>
                </a:xfrm>
                <a:prstGeom prst="homePlate">
                  <a:avLst/>
                </a:prstGeom>
                <a:gradFill flip="none" rotWithShape="1">
                  <a:gsLst>
                    <a:gs pos="0">
                      <a:schemeClr val="bg2">
                        <a:lumMod val="85000"/>
                      </a:schemeClr>
                    </a:gs>
                    <a:gs pos="100000">
                      <a:schemeClr val="bg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84A5F322-22AB-454D-A453-838D1F24F185}"/>
                    </a:ext>
                  </a:extLst>
                </p:cNvPr>
                <p:cNvSpPr txBox="1"/>
                <p:nvPr/>
              </p:nvSpPr>
              <p:spPr>
                <a:xfrm>
                  <a:off x="641347" y="4543146"/>
                  <a:ext cx="2133600"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Financing Activities, Cash Flows Provided By or Used In</a:t>
                  </a:r>
                </a:p>
              </p:txBody>
            </p:sp>
          </p:grpSp>
          <p:grpSp>
            <p:nvGrpSpPr>
              <p:cNvPr id="31" name="Group 30">
                <a:extLst>
                  <a:ext uri="{FF2B5EF4-FFF2-40B4-BE49-F238E27FC236}">
                    <a16:creationId xmlns:a16="http://schemas.microsoft.com/office/drawing/2014/main" id="{A1000380-AF61-48CE-99CE-23697FD44FB1}"/>
                  </a:ext>
                </a:extLst>
              </p:cNvPr>
              <p:cNvGrpSpPr/>
              <p:nvPr/>
            </p:nvGrpSpPr>
            <p:grpSpPr>
              <a:xfrm>
                <a:off x="287068" y="4368154"/>
                <a:ext cx="311366" cy="220144"/>
                <a:chOff x="3435350" y="4189413"/>
                <a:chExt cx="1782763" cy="1260475"/>
              </a:xfrm>
              <a:solidFill>
                <a:schemeClr val="accent1"/>
              </a:solidFill>
            </p:grpSpPr>
            <p:sp>
              <p:nvSpPr>
                <p:cNvPr id="32" name="Freeform 56">
                  <a:extLst>
                    <a:ext uri="{FF2B5EF4-FFF2-40B4-BE49-F238E27FC236}">
                      <a16:creationId xmlns:a16="http://schemas.microsoft.com/office/drawing/2014/main" id="{42D518F5-2BBD-4F4E-9615-8DDA28DAEE4D}"/>
                    </a:ext>
                  </a:extLst>
                </p:cNvPr>
                <p:cNvSpPr>
                  <a:spLocks/>
                </p:cNvSpPr>
                <p:nvPr/>
              </p:nvSpPr>
              <p:spPr bwMode="auto">
                <a:xfrm>
                  <a:off x="4800600" y="5083175"/>
                  <a:ext cx="417513" cy="252413"/>
                </a:xfrm>
                <a:custGeom>
                  <a:avLst/>
                  <a:gdLst>
                    <a:gd name="T0" fmla="*/ 0 w 279"/>
                    <a:gd name="T1" fmla="*/ 45 h 168"/>
                    <a:gd name="T2" fmla="*/ 0 w 279"/>
                    <a:gd name="T3" fmla="*/ 165 h 168"/>
                    <a:gd name="T4" fmla="*/ 55 w 279"/>
                    <a:gd name="T5" fmla="*/ 168 h 168"/>
                    <a:gd name="T6" fmla="*/ 279 w 279"/>
                    <a:gd name="T7" fmla="*/ 102 h 168"/>
                    <a:gd name="T8" fmla="*/ 279 w 279"/>
                    <a:gd name="T9" fmla="*/ 0 h 168"/>
                    <a:gd name="T10" fmla="*/ 55 w 279"/>
                    <a:gd name="T11" fmla="*/ 48 h 168"/>
                    <a:gd name="T12" fmla="*/ 0 w 279"/>
                    <a:gd name="T13" fmla="*/ 45 h 168"/>
                  </a:gdLst>
                  <a:ahLst/>
                  <a:cxnLst>
                    <a:cxn ang="0">
                      <a:pos x="T0" y="T1"/>
                    </a:cxn>
                    <a:cxn ang="0">
                      <a:pos x="T2" y="T3"/>
                    </a:cxn>
                    <a:cxn ang="0">
                      <a:pos x="T4" y="T5"/>
                    </a:cxn>
                    <a:cxn ang="0">
                      <a:pos x="T6" y="T7"/>
                    </a:cxn>
                    <a:cxn ang="0">
                      <a:pos x="T8" y="T9"/>
                    </a:cxn>
                    <a:cxn ang="0">
                      <a:pos x="T10" y="T11"/>
                    </a:cxn>
                    <a:cxn ang="0">
                      <a:pos x="T12" y="T13"/>
                    </a:cxn>
                  </a:cxnLst>
                  <a:rect l="0" t="0" r="r" b="b"/>
                  <a:pathLst>
                    <a:path w="279" h="168">
                      <a:moveTo>
                        <a:pt x="0" y="45"/>
                      </a:moveTo>
                      <a:lnTo>
                        <a:pt x="0" y="165"/>
                      </a:lnTo>
                      <a:cubicBezTo>
                        <a:pt x="18" y="166"/>
                        <a:pt x="35" y="168"/>
                        <a:pt x="55" y="168"/>
                      </a:cubicBezTo>
                      <a:cubicBezTo>
                        <a:pt x="191" y="168"/>
                        <a:pt x="279" y="129"/>
                        <a:pt x="279" y="102"/>
                      </a:cubicBezTo>
                      <a:lnTo>
                        <a:pt x="279" y="0"/>
                      </a:lnTo>
                      <a:cubicBezTo>
                        <a:pt x="230" y="32"/>
                        <a:pt x="141" y="48"/>
                        <a:pt x="55" y="48"/>
                      </a:cubicBezTo>
                      <a:cubicBezTo>
                        <a:pt x="36" y="48"/>
                        <a:pt x="17" y="48"/>
                        <a:pt x="0" y="4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57">
                  <a:extLst>
                    <a:ext uri="{FF2B5EF4-FFF2-40B4-BE49-F238E27FC236}">
                      <a16:creationId xmlns:a16="http://schemas.microsoft.com/office/drawing/2014/main" id="{5E69E70F-E844-41A4-B936-9E49EF7E9518}"/>
                    </a:ext>
                  </a:extLst>
                </p:cNvPr>
                <p:cNvSpPr>
                  <a:spLocks/>
                </p:cNvSpPr>
                <p:nvPr/>
              </p:nvSpPr>
              <p:spPr bwMode="auto">
                <a:xfrm>
                  <a:off x="4800600" y="4848225"/>
                  <a:ext cx="417513" cy="250825"/>
                </a:xfrm>
                <a:custGeom>
                  <a:avLst/>
                  <a:gdLst>
                    <a:gd name="T0" fmla="*/ 0 w 279"/>
                    <a:gd name="T1" fmla="*/ 45 h 167"/>
                    <a:gd name="T2" fmla="*/ 0 w 279"/>
                    <a:gd name="T3" fmla="*/ 165 h 167"/>
                    <a:gd name="T4" fmla="*/ 55 w 279"/>
                    <a:gd name="T5" fmla="*/ 167 h 167"/>
                    <a:gd name="T6" fmla="*/ 279 w 279"/>
                    <a:gd name="T7" fmla="*/ 101 h 167"/>
                    <a:gd name="T8" fmla="*/ 279 w 279"/>
                    <a:gd name="T9" fmla="*/ 0 h 167"/>
                    <a:gd name="T10" fmla="*/ 55 w 279"/>
                    <a:gd name="T11" fmla="*/ 47 h 167"/>
                    <a:gd name="T12" fmla="*/ 0 w 279"/>
                    <a:gd name="T13" fmla="*/ 45 h 167"/>
                  </a:gdLst>
                  <a:ahLst/>
                  <a:cxnLst>
                    <a:cxn ang="0">
                      <a:pos x="T0" y="T1"/>
                    </a:cxn>
                    <a:cxn ang="0">
                      <a:pos x="T2" y="T3"/>
                    </a:cxn>
                    <a:cxn ang="0">
                      <a:pos x="T4" y="T5"/>
                    </a:cxn>
                    <a:cxn ang="0">
                      <a:pos x="T6" y="T7"/>
                    </a:cxn>
                    <a:cxn ang="0">
                      <a:pos x="T8" y="T9"/>
                    </a:cxn>
                    <a:cxn ang="0">
                      <a:pos x="T10" y="T11"/>
                    </a:cxn>
                    <a:cxn ang="0">
                      <a:pos x="T12" y="T13"/>
                    </a:cxn>
                  </a:cxnLst>
                  <a:rect l="0" t="0" r="r" b="b"/>
                  <a:pathLst>
                    <a:path w="279" h="167">
                      <a:moveTo>
                        <a:pt x="0" y="45"/>
                      </a:moveTo>
                      <a:lnTo>
                        <a:pt x="0" y="165"/>
                      </a:lnTo>
                      <a:cubicBezTo>
                        <a:pt x="18" y="166"/>
                        <a:pt x="35" y="167"/>
                        <a:pt x="55" y="167"/>
                      </a:cubicBezTo>
                      <a:cubicBezTo>
                        <a:pt x="191" y="167"/>
                        <a:pt x="279" y="129"/>
                        <a:pt x="279" y="101"/>
                      </a:cubicBezTo>
                      <a:lnTo>
                        <a:pt x="279" y="0"/>
                      </a:lnTo>
                      <a:cubicBezTo>
                        <a:pt x="230" y="31"/>
                        <a:pt x="141" y="47"/>
                        <a:pt x="55" y="47"/>
                      </a:cubicBezTo>
                      <a:cubicBezTo>
                        <a:pt x="36" y="46"/>
                        <a:pt x="17" y="46"/>
                        <a:pt x="0" y="4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58">
                  <a:extLst>
                    <a:ext uri="{FF2B5EF4-FFF2-40B4-BE49-F238E27FC236}">
                      <a16:creationId xmlns:a16="http://schemas.microsoft.com/office/drawing/2014/main" id="{EE6109C8-B163-478D-82B1-AF79607ED267}"/>
                    </a:ext>
                  </a:extLst>
                </p:cNvPr>
                <p:cNvSpPr>
                  <a:spLocks/>
                </p:cNvSpPr>
                <p:nvPr/>
              </p:nvSpPr>
              <p:spPr bwMode="auto">
                <a:xfrm>
                  <a:off x="4545013" y="4610100"/>
                  <a:ext cx="673100" cy="250825"/>
                </a:xfrm>
                <a:custGeom>
                  <a:avLst/>
                  <a:gdLst>
                    <a:gd name="T0" fmla="*/ 0 w 449"/>
                    <a:gd name="T1" fmla="*/ 0 h 168"/>
                    <a:gd name="T2" fmla="*/ 0 w 449"/>
                    <a:gd name="T3" fmla="*/ 81 h 168"/>
                    <a:gd name="T4" fmla="*/ 169 w 449"/>
                    <a:gd name="T5" fmla="*/ 165 h 168"/>
                    <a:gd name="T6" fmla="*/ 225 w 449"/>
                    <a:gd name="T7" fmla="*/ 168 h 168"/>
                    <a:gd name="T8" fmla="*/ 449 w 449"/>
                    <a:gd name="T9" fmla="*/ 101 h 168"/>
                    <a:gd name="T10" fmla="*/ 449 w 449"/>
                    <a:gd name="T11" fmla="*/ 0 h 168"/>
                    <a:gd name="T12" fmla="*/ 225 w 449"/>
                    <a:gd name="T13" fmla="*/ 48 h 168"/>
                    <a:gd name="T14" fmla="*/ 0 w 449"/>
                    <a:gd name="T15" fmla="*/ 0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168">
                      <a:moveTo>
                        <a:pt x="0" y="0"/>
                      </a:moveTo>
                      <a:lnTo>
                        <a:pt x="0" y="81"/>
                      </a:lnTo>
                      <a:cubicBezTo>
                        <a:pt x="85" y="93"/>
                        <a:pt x="156" y="121"/>
                        <a:pt x="169" y="165"/>
                      </a:cubicBezTo>
                      <a:cubicBezTo>
                        <a:pt x="186" y="166"/>
                        <a:pt x="205" y="168"/>
                        <a:pt x="225" y="168"/>
                      </a:cubicBezTo>
                      <a:cubicBezTo>
                        <a:pt x="361" y="168"/>
                        <a:pt x="449" y="129"/>
                        <a:pt x="449" y="101"/>
                      </a:cubicBezTo>
                      <a:lnTo>
                        <a:pt x="449" y="0"/>
                      </a:lnTo>
                      <a:cubicBezTo>
                        <a:pt x="400" y="31"/>
                        <a:pt x="311" y="48"/>
                        <a:pt x="225" y="48"/>
                      </a:cubicBezTo>
                      <a:cubicBezTo>
                        <a:pt x="136" y="48"/>
                        <a:pt x="49" y="31"/>
                        <a:pt x="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59">
                  <a:extLst>
                    <a:ext uri="{FF2B5EF4-FFF2-40B4-BE49-F238E27FC236}">
                      <a16:creationId xmlns:a16="http://schemas.microsoft.com/office/drawing/2014/main" id="{A179476A-61A6-419C-AB99-758804407789}"/>
                    </a:ext>
                  </a:extLst>
                </p:cNvPr>
                <p:cNvSpPr>
                  <a:spLocks/>
                </p:cNvSpPr>
                <p:nvPr/>
              </p:nvSpPr>
              <p:spPr bwMode="auto">
                <a:xfrm>
                  <a:off x="4545013" y="4371975"/>
                  <a:ext cx="673100" cy="250825"/>
                </a:xfrm>
                <a:custGeom>
                  <a:avLst/>
                  <a:gdLst>
                    <a:gd name="T0" fmla="*/ 0 w 449"/>
                    <a:gd name="T1" fmla="*/ 0 h 168"/>
                    <a:gd name="T2" fmla="*/ 0 w 449"/>
                    <a:gd name="T3" fmla="*/ 102 h 168"/>
                    <a:gd name="T4" fmla="*/ 225 w 449"/>
                    <a:gd name="T5" fmla="*/ 168 h 168"/>
                    <a:gd name="T6" fmla="*/ 449 w 449"/>
                    <a:gd name="T7" fmla="*/ 102 h 168"/>
                    <a:gd name="T8" fmla="*/ 449 w 449"/>
                    <a:gd name="T9" fmla="*/ 0 h 168"/>
                    <a:gd name="T10" fmla="*/ 225 w 449"/>
                    <a:gd name="T11" fmla="*/ 48 h 168"/>
                    <a:gd name="T12" fmla="*/ 0 w 449"/>
                    <a:gd name="T13" fmla="*/ 0 h 168"/>
                  </a:gdLst>
                  <a:ahLst/>
                  <a:cxnLst>
                    <a:cxn ang="0">
                      <a:pos x="T0" y="T1"/>
                    </a:cxn>
                    <a:cxn ang="0">
                      <a:pos x="T2" y="T3"/>
                    </a:cxn>
                    <a:cxn ang="0">
                      <a:pos x="T4" y="T5"/>
                    </a:cxn>
                    <a:cxn ang="0">
                      <a:pos x="T6" y="T7"/>
                    </a:cxn>
                    <a:cxn ang="0">
                      <a:pos x="T8" y="T9"/>
                    </a:cxn>
                    <a:cxn ang="0">
                      <a:pos x="T10" y="T11"/>
                    </a:cxn>
                    <a:cxn ang="0">
                      <a:pos x="T12" y="T13"/>
                    </a:cxn>
                  </a:cxnLst>
                  <a:rect l="0" t="0" r="r" b="b"/>
                  <a:pathLst>
                    <a:path w="449" h="168">
                      <a:moveTo>
                        <a:pt x="0" y="0"/>
                      </a:moveTo>
                      <a:lnTo>
                        <a:pt x="0" y="102"/>
                      </a:lnTo>
                      <a:cubicBezTo>
                        <a:pt x="0" y="129"/>
                        <a:pt x="87" y="168"/>
                        <a:pt x="225" y="168"/>
                      </a:cubicBezTo>
                      <a:cubicBezTo>
                        <a:pt x="361" y="168"/>
                        <a:pt x="449" y="129"/>
                        <a:pt x="449" y="102"/>
                      </a:cubicBezTo>
                      <a:lnTo>
                        <a:pt x="449" y="0"/>
                      </a:lnTo>
                      <a:cubicBezTo>
                        <a:pt x="400" y="32"/>
                        <a:pt x="311" y="48"/>
                        <a:pt x="225" y="48"/>
                      </a:cubicBezTo>
                      <a:cubicBezTo>
                        <a:pt x="136" y="48"/>
                        <a:pt x="49" y="32"/>
                        <a:pt x="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60">
                  <a:extLst>
                    <a:ext uri="{FF2B5EF4-FFF2-40B4-BE49-F238E27FC236}">
                      <a16:creationId xmlns:a16="http://schemas.microsoft.com/office/drawing/2014/main" id="{9F46D3B7-C5BE-4F74-A384-2E03A3C69538}"/>
                    </a:ext>
                  </a:extLst>
                </p:cNvPr>
                <p:cNvSpPr>
                  <a:spLocks/>
                </p:cNvSpPr>
                <p:nvPr/>
              </p:nvSpPr>
              <p:spPr bwMode="auto">
                <a:xfrm>
                  <a:off x="4545013" y="4189413"/>
                  <a:ext cx="673100" cy="196850"/>
                </a:xfrm>
                <a:custGeom>
                  <a:avLst/>
                  <a:gdLst>
                    <a:gd name="T0" fmla="*/ 225 w 449"/>
                    <a:gd name="T1" fmla="*/ 132 h 132"/>
                    <a:gd name="T2" fmla="*/ 449 w 449"/>
                    <a:gd name="T3" fmla="*/ 66 h 132"/>
                    <a:gd name="T4" fmla="*/ 225 w 449"/>
                    <a:gd name="T5" fmla="*/ 0 h 132"/>
                    <a:gd name="T6" fmla="*/ 0 w 449"/>
                    <a:gd name="T7" fmla="*/ 66 h 132"/>
                    <a:gd name="T8" fmla="*/ 225 w 449"/>
                    <a:gd name="T9" fmla="*/ 132 h 132"/>
                  </a:gdLst>
                  <a:ahLst/>
                  <a:cxnLst>
                    <a:cxn ang="0">
                      <a:pos x="T0" y="T1"/>
                    </a:cxn>
                    <a:cxn ang="0">
                      <a:pos x="T2" y="T3"/>
                    </a:cxn>
                    <a:cxn ang="0">
                      <a:pos x="T4" y="T5"/>
                    </a:cxn>
                    <a:cxn ang="0">
                      <a:pos x="T6" y="T7"/>
                    </a:cxn>
                    <a:cxn ang="0">
                      <a:pos x="T8" y="T9"/>
                    </a:cxn>
                  </a:cxnLst>
                  <a:rect l="0" t="0" r="r" b="b"/>
                  <a:pathLst>
                    <a:path w="449" h="132">
                      <a:moveTo>
                        <a:pt x="225" y="132"/>
                      </a:moveTo>
                      <a:cubicBezTo>
                        <a:pt x="361" y="132"/>
                        <a:pt x="449" y="93"/>
                        <a:pt x="449" y="66"/>
                      </a:cubicBezTo>
                      <a:cubicBezTo>
                        <a:pt x="449" y="38"/>
                        <a:pt x="361" y="0"/>
                        <a:pt x="225" y="0"/>
                      </a:cubicBezTo>
                      <a:cubicBezTo>
                        <a:pt x="87" y="0"/>
                        <a:pt x="0" y="38"/>
                        <a:pt x="0" y="66"/>
                      </a:cubicBezTo>
                      <a:cubicBezTo>
                        <a:pt x="0" y="93"/>
                        <a:pt x="87" y="132"/>
                        <a:pt x="225" y="13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61">
                  <a:extLst>
                    <a:ext uri="{FF2B5EF4-FFF2-40B4-BE49-F238E27FC236}">
                      <a16:creationId xmlns:a16="http://schemas.microsoft.com/office/drawing/2014/main" id="{F6684ED8-CFE7-4865-8258-43428C9054E9}"/>
                    </a:ext>
                  </a:extLst>
                </p:cNvPr>
                <p:cNvSpPr>
                  <a:spLocks/>
                </p:cNvSpPr>
                <p:nvPr/>
              </p:nvSpPr>
              <p:spPr bwMode="auto">
                <a:xfrm>
                  <a:off x="4140200" y="5199063"/>
                  <a:ext cx="601663" cy="250825"/>
                </a:xfrm>
                <a:custGeom>
                  <a:avLst/>
                  <a:gdLst>
                    <a:gd name="T0" fmla="*/ 85 w 401"/>
                    <a:gd name="T1" fmla="*/ 42 h 168"/>
                    <a:gd name="T2" fmla="*/ 0 w 401"/>
                    <a:gd name="T3" fmla="*/ 141 h 168"/>
                    <a:gd name="T4" fmla="*/ 178 w 401"/>
                    <a:gd name="T5" fmla="*/ 168 h 168"/>
                    <a:gd name="T6" fmla="*/ 401 w 401"/>
                    <a:gd name="T7" fmla="*/ 102 h 168"/>
                    <a:gd name="T8" fmla="*/ 401 w 401"/>
                    <a:gd name="T9" fmla="*/ 0 h 168"/>
                    <a:gd name="T10" fmla="*/ 178 w 401"/>
                    <a:gd name="T11" fmla="*/ 47 h 168"/>
                    <a:gd name="T12" fmla="*/ 85 w 401"/>
                    <a:gd name="T13" fmla="*/ 42 h 168"/>
                  </a:gdLst>
                  <a:ahLst/>
                  <a:cxnLst>
                    <a:cxn ang="0">
                      <a:pos x="T0" y="T1"/>
                    </a:cxn>
                    <a:cxn ang="0">
                      <a:pos x="T2" y="T3"/>
                    </a:cxn>
                    <a:cxn ang="0">
                      <a:pos x="T4" y="T5"/>
                    </a:cxn>
                    <a:cxn ang="0">
                      <a:pos x="T6" y="T7"/>
                    </a:cxn>
                    <a:cxn ang="0">
                      <a:pos x="T8" y="T9"/>
                    </a:cxn>
                    <a:cxn ang="0">
                      <a:pos x="T10" y="T11"/>
                    </a:cxn>
                    <a:cxn ang="0">
                      <a:pos x="T12" y="T13"/>
                    </a:cxn>
                  </a:cxnLst>
                  <a:rect l="0" t="0" r="r" b="b"/>
                  <a:pathLst>
                    <a:path w="401" h="168">
                      <a:moveTo>
                        <a:pt x="85" y="42"/>
                      </a:moveTo>
                      <a:cubicBezTo>
                        <a:pt x="64" y="81"/>
                        <a:pt x="35" y="114"/>
                        <a:pt x="0" y="141"/>
                      </a:cubicBezTo>
                      <a:cubicBezTo>
                        <a:pt x="39" y="156"/>
                        <a:pt x="100" y="168"/>
                        <a:pt x="178" y="168"/>
                      </a:cubicBezTo>
                      <a:cubicBezTo>
                        <a:pt x="314" y="168"/>
                        <a:pt x="401" y="130"/>
                        <a:pt x="401" y="102"/>
                      </a:cubicBezTo>
                      <a:lnTo>
                        <a:pt x="401" y="0"/>
                      </a:lnTo>
                      <a:cubicBezTo>
                        <a:pt x="352" y="31"/>
                        <a:pt x="264" y="47"/>
                        <a:pt x="178" y="47"/>
                      </a:cubicBezTo>
                      <a:cubicBezTo>
                        <a:pt x="146" y="48"/>
                        <a:pt x="115" y="46"/>
                        <a:pt x="85" y="4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62">
                  <a:extLst>
                    <a:ext uri="{FF2B5EF4-FFF2-40B4-BE49-F238E27FC236}">
                      <a16:creationId xmlns:a16="http://schemas.microsoft.com/office/drawing/2014/main" id="{540A684A-284C-4759-B51A-B66280006D93}"/>
                    </a:ext>
                  </a:extLst>
                </p:cNvPr>
                <p:cNvSpPr>
                  <a:spLocks/>
                </p:cNvSpPr>
                <p:nvPr/>
              </p:nvSpPr>
              <p:spPr bwMode="auto">
                <a:xfrm>
                  <a:off x="4291013" y="4960938"/>
                  <a:ext cx="450850" cy="252413"/>
                </a:xfrm>
                <a:custGeom>
                  <a:avLst/>
                  <a:gdLst>
                    <a:gd name="T0" fmla="*/ 22 w 300"/>
                    <a:gd name="T1" fmla="*/ 46 h 169"/>
                    <a:gd name="T2" fmla="*/ 22 w 300"/>
                    <a:gd name="T3" fmla="*/ 50 h 169"/>
                    <a:gd name="T4" fmla="*/ 0 w 300"/>
                    <a:gd name="T5" fmla="*/ 163 h 169"/>
                    <a:gd name="T6" fmla="*/ 77 w 300"/>
                    <a:gd name="T7" fmla="*/ 169 h 169"/>
                    <a:gd name="T8" fmla="*/ 300 w 300"/>
                    <a:gd name="T9" fmla="*/ 102 h 169"/>
                    <a:gd name="T10" fmla="*/ 300 w 300"/>
                    <a:gd name="T11" fmla="*/ 0 h 169"/>
                    <a:gd name="T12" fmla="*/ 77 w 300"/>
                    <a:gd name="T13" fmla="*/ 47 h 169"/>
                    <a:gd name="T14" fmla="*/ 22 w 300"/>
                    <a:gd name="T15" fmla="*/ 46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169">
                      <a:moveTo>
                        <a:pt x="22" y="46"/>
                      </a:moveTo>
                      <a:lnTo>
                        <a:pt x="22" y="50"/>
                      </a:lnTo>
                      <a:cubicBezTo>
                        <a:pt x="22" y="90"/>
                        <a:pt x="14" y="129"/>
                        <a:pt x="0" y="163"/>
                      </a:cubicBezTo>
                      <a:cubicBezTo>
                        <a:pt x="24" y="167"/>
                        <a:pt x="49" y="169"/>
                        <a:pt x="77" y="169"/>
                      </a:cubicBezTo>
                      <a:cubicBezTo>
                        <a:pt x="213" y="169"/>
                        <a:pt x="300" y="130"/>
                        <a:pt x="300" y="102"/>
                      </a:cubicBezTo>
                      <a:lnTo>
                        <a:pt x="300" y="0"/>
                      </a:lnTo>
                      <a:cubicBezTo>
                        <a:pt x="251" y="31"/>
                        <a:pt x="163" y="47"/>
                        <a:pt x="77" y="47"/>
                      </a:cubicBezTo>
                      <a:cubicBezTo>
                        <a:pt x="58" y="49"/>
                        <a:pt x="40" y="49"/>
                        <a:pt x="22" y="46"/>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63">
                  <a:extLst>
                    <a:ext uri="{FF2B5EF4-FFF2-40B4-BE49-F238E27FC236}">
                      <a16:creationId xmlns:a16="http://schemas.microsoft.com/office/drawing/2014/main" id="{2060E251-815C-43D8-835B-D2416BCCCCBF}"/>
                    </a:ext>
                  </a:extLst>
                </p:cNvPr>
                <p:cNvSpPr>
                  <a:spLocks/>
                </p:cNvSpPr>
                <p:nvPr/>
              </p:nvSpPr>
              <p:spPr bwMode="auto">
                <a:xfrm>
                  <a:off x="4257675" y="4779963"/>
                  <a:ext cx="484188" cy="195263"/>
                </a:xfrm>
                <a:custGeom>
                  <a:avLst/>
                  <a:gdLst>
                    <a:gd name="T0" fmla="*/ 100 w 323"/>
                    <a:gd name="T1" fmla="*/ 0 h 131"/>
                    <a:gd name="T2" fmla="*/ 0 w 323"/>
                    <a:gd name="T3" fmla="*/ 7 h 131"/>
                    <a:gd name="T4" fmla="*/ 42 w 323"/>
                    <a:gd name="T5" fmla="*/ 128 h 131"/>
                    <a:gd name="T6" fmla="*/ 100 w 323"/>
                    <a:gd name="T7" fmla="*/ 131 h 131"/>
                    <a:gd name="T8" fmla="*/ 323 w 323"/>
                    <a:gd name="T9" fmla="*/ 65 h 131"/>
                    <a:gd name="T10" fmla="*/ 100 w 323"/>
                    <a:gd name="T11" fmla="*/ 0 h 131"/>
                  </a:gdLst>
                  <a:ahLst/>
                  <a:cxnLst>
                    <a:cxn ang="0">
                      <a:pos x="T0" y="T1"/>
                    </a:cxn>
                    <a:cxn ang="0">
                      <a:pos x="T2" y="T3"/>
                    </a:cxn>
                    <a:cxn ang="0">
                      <a:pos x="T4" y="T5"/>
                    </a:cxn>
                    <a:cxn ang="0">
                      <a:pos x="T6" y="T7"/>
                    </a:cxn>
                    <a:cxn ang="0">
                      <a:pos x="T8" y="T9"/>
                    </a:cxn>
                    <a:cxn ang="0">
                      <a:pos x="T10" y="T11"/>
                    </a:cxn>
                  </a:cxnLst>
                  <a:rect l="0" t="0" r="r" b="b"/>
                  <a:pathLst>
                    <a:path w="323" h="131">
                      <a:moveTo>
                        <a:pt x="100" y="0"/>
                      </a:moveTo>
                      <a:cubicBezTo>
                        <a:pt x="62" y="0"/>
                        <a:pt x="28" y="2"/>
                        <a:pt x="0" y="7"/>
                      </a:cubicBezTo>
                      <a:cubicBezTo>
                        <a:pt x="22" y="43"/>
                        <a:pt x="37" y="85"/>
                        <a:pt x="42" y="128"/>
                      </a:cubicBezTo>
                      <a:cubicBezTo>
                        <a:pt x="60" y="130"/>
                        <a:pt x="80" y="131"/>
                        <a:pt x="100" y="131"/>
                      </a:cubicBezTo>
                      <a:cubicBezTo>
                        <a:pt x="236" y="131"/>
                        <a:pt x="323" y="92"/>
                        <a:pt x="323" y="65"/>
                      </a:cubicBezTo>
                      <a:cubicBezTo>
                        <a:pt x="323" y="37"/>
                        <a:pt x="237" y="0"/>
                        <a:pt x="10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64">
                  <a:extLst>
                    <a:ext uri="{FF2B5EF4-FFF2-40B4-BE49-F238E27FC236}">
                      <a16:creationId xmlns:a16="http://schemas.microsoft.com/office/drawing/2014/main" id="{1A54A906-3383-4DD3-A0AD-350D3A1A1C36}"/>
                    </a:ext>
                  </a:extLst>
                </p:cNvPr>
                <p:cNvSpPr>
                  <a:spLocks noEditPoints="1"/>
                </p:cNvSpPr>
                <p:nvPr/>
              </p:nvSpPr>
              <p:spPr bwMode="auto">
                <a:xfrm>
                  <a:off x="3435350" y="4619625"/>
                  <a:ext cx="831850" cy="830263"/>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53" name="Group 52">
            <a:extLst>
              <a:ext uri="{FF2B5EF4-FFF2-40B4-BE49-F238E27FC236}">
                <a16:creationId xmlns:a16="http://schemas.microsoft.com/office/drawing/2014/main" id="{454B547B-E6A1-4578-BA5E-DA5B14DD693C}"/>
              </a:ext>
            </a:extLst>
          </p:cNvPr>
          <p:cNvGrpSpPr/>
          <p:nvPr/>
        </p:nvGrpSpPr>
        <p:grpSpPr>
          <a:xfrm>
            <a:off x="6175375" y="403622"/>
            <a:ext cx="822327" cy="42467"/>
            <a:chOff x="3568699" y="1682126"/>
            <a:chExt cx="822327" cy="42467"/>
          </a:xfrm>
        </p:grpSpPr>
        <p:sp>
          <p:nvSpPr>
            <p:cNvPr id="54" name="Rectangle: Rounded Corners 53">
              <a:extLst>
                <a:ext uri="{FF2B5EF4-FFF2-40B4-BE49-F238E27FC236}">
                  <a16:creationId xmlns:a16="http://schemas.microsoft.com/office/drawing/2014/main" id="{9D082645-85AE-41E3-85E7-E4CC25221214}"/>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 name="Rectangle: Rounded Corners 54">
              <a:extLst>
                <a:ext uri="{FF2B5EF4-FFF2-40B4-BE49-F238E27FC236}">
                  <a16:creationId xmlns:a16="http://schemas.microsoft.com/office/drawing/2014/main" id="{88D32D76-4A00-4AA5-BEF5-D9B74CEA4052}"/>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6" name="Slide Number Placeholder 3">
            <a:extLst>
              <a:ext uri="{FF2B5EF4-FFF2-40B4-BE49-F238E27FC236}">
                <a16:creationId xmlns:a16="http://schemas.microsoft.com/office/drawing/2014/main" id="{2BEE2759-62A9-4150-81EF-3F06C3B0C097}"/>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15</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46676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F406967-BCC6-4E4B-B18C-727559679E48}"/>
              </a:ext>
            </a:extLst>
          </p:cNvPr>
          <p:cNvGrpSpPr/>
          <p:nvPr/>
        </p:nvGrpSpPr>
        <p:grpSpPr>
          <a:xfrm>
            <a:off x="0" y="2810120"/>
            <a:ext cx="8849944" cy="1945244"/>
            <a:chOff x="0" y="2810120"/>
            <a:chExt cx="8849944" cy="1945244"/>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1" y="3005227"/>
                  <a:ext cx="6259740"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Implementing Turnaround Plan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4902661" cy="1169551"/>
            </a:xfrm>
            <a:prstGeom prst="rect">
              <a:avLst/>
            </a:prstGeom>
            <a:noFill/>
          </p:spPr>
          <p:txBody>
            <a:bodyPr wrap="square">
              <a:spAutoFit/>
            </a:bodyPr>
            <a:lstStyle/>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Determining Turnaround Restructuring Path </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Different Stages of Turnaround </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Phasing of Workstreams in Turnaround Plan Timeline </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Turnaround Plan for Key Functional Areas of Firm</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Implementing Turnaround Plan Timeline </a:t>
              </a:r>
              <a:endPar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pic>
        <p:nvPicPr>
          <p:cNvPr id="33" name="Picture Placeholder 32" descr="A person sitting at a desk using a computer&#10;&#10;Description automatically generated with low confidence">
            <a:extLst>
              <a:ext uri="{FF2B5EF4-FFF2-40B4-BE49-F238E27FC236}">
                <a16:creationId xmlns:a16="http://schemas.microsoft.com/office/drawing/2014/main" id="{A7FDD5E2-F380-4F37-9449-3D8C801F8180}"/>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grpSp>
        <p:nvGrpSpPr>
          <p:cNvPr id="32" name="Group 31">
            <a:extLst>
              <a:ext uri="{FF2B5EF4-FFF2-40B4-BE49-F238E27FC236}">
                <a16:creationId xmlns:a16="http://schemas.microsoft.com/office/drawing/2014/main" id="{664925A3-C2CF-497F-BAA7-B72350F84EBF}"/>
              </a:ext>
            </a:extLst>
          </p:cNvPr>
          <p:cNvGrpSpPr/>
          <p:nvPr/>
        </p:nvGrpSpPr>
        <p:grpSpPr>
          <a:xfrm>
            <a:off x="171450" y="2095503"/>
            <a:ext cx="812912" cy="672502"/>
            <a:chOff x="488074" y="1225134"/>
            <a:chExt cx="522960" cy="432632"/>
          </a:xfrm>
        </p:grpSpPr>
        <p:sp>
          <p:nvSpPr>
            <p:cNvPr id="34" name="Rectangle: Rounded Corners 33">
              <a:extLst>
                <a:ext uri="{FF2B5EF4-FFF2-40B4-BE49-F238E27FC236}">
                  <a16:creationId xmlns:a16="http://schemas.microsoft.com/office/drawing/2014/main" id="{817EFC7D-D3AE-4E4A-8D9E-53880AA70575}"/>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7" name="TextBox 36">
              <a:extLst>
                <a:ext uri="{FF2B5EF4-FFF2-40B4-BE49-F238E27FC236}">
                  <a16:creationId xmlns:a16="http://schemas.microsoft.com/office/drawing/2014/main" id="{E6E2231F-6433-4892-AA9A-DADA9E2B624D}"/>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03</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8" name="Group 37">
              <a:extLst>
                <a:ext uri="{FF2B5EF4-FFF2-40B4-BE49-F238E27FC236}">
                  <a16:creationId xmlns:a16="http://schemas.microsoft.com/office/drawing/2014/main" id="{5EBA04C7-29EC-4192-8DFD-955E53641EC5}"/>
                </a:ext>
              </a:extLst>
            </p:cNvPr>
            <p:cNvGrpSpPr/>
            <p:nvPr/>
          </p:nvGrpSpPr>
          <p:grpSpPr>
            <a:xfrm>
              <a:off x="488074" y="1225134"/>
              <a:ext cx="522960" cy="280491"/>
              <a:chOff x="576360" y="2082168"/>
              <a:chExt cx="1455321" cy="780570"/>
            </a:xfrm>
          </p:grpSpPr>
          <p:grpSp>
            <p:nvGrpSpPr>
              <p:cNvPr id="39" name="Group 38">
                <a:extLst>
                  <a:ext uri="{FF2B5EF4-FFF2-40B4-BE49-F238E27FC236}">
                    <a16:creationId xmlns:a16="http://schemas.microsoft.com/office/drawing/2014/main" id="{52B96F86-F98A-4992-B60C-4D4B8D41ACAA}"/>
                  </a:ext>
                </a:extLst>
              </p:cNvPr>
              <p:cNvGrpSpPr/>
              <p:nvPr/>
            </p:nvGrpSpPr>
            <p:grpSpPr>
              <a:xfrm flipV="1">
                <a:off x="576360" y="2082168"/>
                <a:ext cx="1419030" cy="740131"/>
                <a:chOff x="6555581" y="5069071"/>
                <a:chExt cx="1554957" cy="811029"/>
              </a:xfrm>
            </p:grpSpPr>
            <p:sp>
              <p:nvSpPr>
                <p:cNvPr id="42" name="Freeform: Shape 41">
                  <a:extLst>
                    <a:ext uri="{FF2B5EF4-FFF2-40B4-BE49-F238E27FC236}">
                      <a16:creationId xmlns:a16="http://schemas.microsoft.com/office/drawing/2014/main" id="{A67FB342-E5B6-4C32-825B-E064F3EAC94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3" name="Straight Connector 42">
                  <a:extLst>
                    <a:ext uri="{FF2B5EF4-FFF2-40B4-BE49-F238E27FC236}">
                      <a16:creationId xmlns:a16="http://schemas.microsoft.com/office/drawing/2014/main" id="{939DFC86-82E9-4B50-B19C-3B29BCA1536A}"/>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4" name="Freeform: Shape 43">
                  <a:extLst>
                    <a:ext uri="{FF2B5EF4-FFF2-40B4-BE49-F238E27FC236}">
                      <a16:creationId xmlns:a16="http://schemas.microsoft.com/office/drawing/2014/main" id="{2DDDD0B0-756A-4A6A-AC19-0F8AE11439E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40" name="Oval 39">
                <a:extLst>
                  <a:ext uri="{FF2B5EF4-FFF2-40B4-BE49-F238E27FC236}">
                    <a16:creationId xmlns:a16="http://schemas.microsoft.com/office/drawing/2014/main" id="{6739E548-B9F0-4DD0-91C4-670FB34950F4}"/>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1" name="Oval 40">
                <a:extLst>
                  <a:ext uri="{FF2B5EF4-FFF2-40B4-BE49-F238E27FC236}">
                    <a16:creationId xmlns:a16="http://schemas.microsoft.com/office/drawing/2014/main" id="{81278213-8A2C-4A39-AA8D-C7DF04D0B8B4}"/>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sp>
        <p:nvSpPr>
          <p:cNvPr id="29" name="Slide Number Placeholder 3">
            <a:extLst>
              <a:ext uri="{FF2B5EF4-FFF2-40B4-BE49-F238E27FC236}">
                <a16:creationId xmlns:a16="http://schemas.microsoft.com/office/drawing/2014/main" id="{1B2D31A4-5B6F-4D82-AD05-539C1B3377CA}"/>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16</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9917599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9A4EAB92-8D00-4D1A-8A1A-5CB226E9898A}"/>
              </a:ext>
            </a:extLst>
          </p:cNvPr>
          <p:cNvGrpSpPr/>
          <p:nvPr/>
        </p:nvGrpSpPr>
        <p:grpSpPr>
          <a:xfrm>
            <a:off x="-424211" y="402669"/>
            <a:ext cx="2698296" cy="635269"/>
            <a:chOff x="-424211" y="402669"/>
            <a:chExt cx="2698296" cy="635269"/>
          </a:xfrm>
        </p:grpSpPr>
        <p:cxnSp>
          <p:nvCxnSpPr>
            <p:cNvPr id="12" name="Straight Connector 11">
              <a:extLst>
                <a:ext uri="{FF2B5EF4-FFF2-40B4-BE49-F238E27FC236}">
                  <a16:creationId xmlns:a16="http://schemas.microsoft.com/office/drawing/2014/main" id="{7D7ADA4C-5AA1-44D5-A081-B3BB29496EF1}"/>
                </a:ext>
              </a:extLst>
            </p:cNvPr>
            <p:cNvCxnSpPr>
              <a:cxnSpLocks/>
            </p:cNvCxnSpPr>
            <p:nvPr/>
          </p:nvCxnSpPr>
          <p:spPr>
            <a:xfrm rot="16200000">
              <a:off x="924937" y="-311210"/>
              <a:ext cx="0" cy="26982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D09ADBF-1670-4F05-8115-C17ED61FFA06}"/>
                </a:ext>
              </a:extLst>
            </p:cNvPr>
            <p:cNvCxnSpPr>
              <a:cxnSpLocks/>
            </p:cNvCxnSpPr>
            <p:nvPr/>
          </p:nvCxnSpPr>
          <p:spPr>
            <a:xfrm rot="16200000">
              <a:off x="924937" y="-399600"/>
              <a:ext cx="0" cy="26982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47B51F0-9B5A-48C3-9661-C047C979D819}"/>
                </a:ext>
              </a:extLst>
            </p:cNvPr>
            <p:cNvCxnSpPr>
              <a:cxnSpLocks/>
            </p:cNvCxnSpPr>
            <p:nvPr/>
          </p:nvCxnSpPr>
          <p:spPr>
            <a:xfrm rot="16200000">
              <a:off x="924937" y="-443796"/>
              <a:ext cx="0" cy="26982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48B0E63-F29A-4EE2-91C4-BEC8F470F24A}"/>
                </a:ext>
              </a:extLst>
            </p:cNvPr>
            <p:cNvCxnSpPr>
              <a:cxnSpLocks/>
            </p:cNvCxnSpPr>
            <p:nvPr/>
          </p:nvCxnSpPr>
          <p:spPr>
            <a:xfrm rot="16200000">
              <a:off x="924937" y="-355406"/>
              <a:ext cx="0" cy="26982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061EBAE3-04E8-4BA4-A424-5A023A09BCE0}"/>
                </a:ext>
              </a:extLst>
            </p:cNvPr>
            <p:cNvSpPr/>
            <p:nvPr/>
          </p:nvSpPr>
          <p:spPr>
            <a:xfrm rot="16200000" flipH="1">
              <a:off x="528129" y="-549671"/>
              <a:ext cx="458494" cy="236317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6" name="Picture Placeholder 5" descr="A computer sitting on top of a table&#10;&#10;Description automatically generated">
            <a:extLst>
              <a:ext uri="{FF2B5EF4-FFF2-40B4-BE49-F238E27FC236}">
                <a16:creationId xmlns:a16="http://schemas.microsoft.com/office/drawing/2014/main" id="{EFBCFA05-83DF-4782-9DB2-767BA6F89A3E}"/>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7888DFC0-6AF4-4665-B64F-387A5F869D6C}"/>
              </a:ext>
            </a:extLst>
          </p:cNvPr>
          <p:cNvSpPr>
            <a:spLocks noGrp="1"/>
          </p:cNvSpPr>
          <p:nvPr>
            <p:ph type="title"/>
          </p:nvPr>
        </p:nvSpPr>
        <p:spPr>
          <a:xfrm>
            <a:off x="3061252" y="685801"/>
            <a:ext cx="5911298" cy="1012558"/>
          </a:xfrm>
        </p:spPr>
        <p:txBody>
          <a:bodyPr/>
          <a:lstStyle/>
          <a:p>
            <a:r>
              <a:rPr lang="en-IN" dirty="0"/>
              <a:t>Determining Turnaround Restructuring Path </a:t>
            </a:r>
          </a:p>
        </p:txBody>
      </p:sp>
      <p:cxnSp>
        <p:nvCxnSpPr>
          <p:cNvPr id="7" name="Straight Connector 6">
            <a:extLst>
              <a:ext uri="{FF2B5EF4-FFF2-40B4-BE49-F238E27FC236}">
                <a16:creationId xmlns:a16="http://schemas.microsoft.com/office/drawing/2014/main" id="{467529EB-7CED-446E-A08C-162E5A684126}"/>
              </a:ext>
            </a:extLst>
          </p:cNvPr>
          <p:cNvCxnSpPr/>
          <p:nvPr/>
        </p:nvCxnSpPr>
        <p:spPr>
          <a:xfrm rot="16200000">
            <a:off x="3072537" y="2021396"/>
            <a:ext cx="0" cy="456722"/>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0B55D8C3-D3E2-4E0F-9FAD-3F88873FD195}"/>
              </a:ext>
            </a:extLst>
          </p:cNvPr>
          <p:cNvSpPr/>
          <p:nvPr/>
        </p:nvSpPr>
        <p:spPr>
          <a:xfrm rot="16200000">
            <a:off x="161657" y="1862178"/>
            <a:ext cx="509245" cy="509245"/>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 name="Straight Connector 9">
            <a:extLst>
              <a:ext uri="{FF2B5EF4-FFF2-40B4-BE49-F238E27FC236}">
                <a16:creationId xmlns:a16="http://schemas.microsoft.com/office/drawing/2014/main" id="{E64D54F1-62E6-42CB-90C0-79742D6BEECD}"/>
              </a:ext>
            </a:extLst>
          </p:cNvPr>
          <p:cNvCxnSpPr/>
          <p:nvPr/>
        </p:nvCxnSpPr>
        <p:spPr>
          <a:xfrm rot="16200000">
            <a:off x="2838736" y="2018095"/>
            <a:ext cx="0" cy="624017"/>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nvGrpSpPr>
          <p:cNvPr id="17" name="Group 16">
            <a:extLst>
              <a:ext uri="{FF2B5EF4-FFF2-40B4-BE49-F238E27FC236}">
                <a16:creationId xmlns:a16="http://schemas.microsoft.com/office/drawing/2014/main" id="{A1666551-A55B-4A49-95F0-3298E7E98E05}"/>
              </a:ext>
            </a:extLst>
          </p:cNvPr>
          <p:cNvGrpSpPr/>
          <p:nvPr/>
        </p:nvGrpSpPr>
        <p:grpSpPr>
          <a:xfrm>
            <a:off x="218904" y="3319371"/>
            <a:ext cx="5292896" cy="3103375"/>
            <a:chOff x="252686" y="1424367"/>
            <a:chExt cx="8385479" cy="3130390"/>
          </a:xfrm>
        </p:grpSpPr>
        <p:sp>
          <p:nvSpPr>
            <p:cNvPr id="18" name="Rectangle 17">
              <a:extLst>
                <a:ext uri="{FF2B5EF4-FFF2-40B4-BE49-F238E27FC236}">
                  <a16:creationId xmlns:a16="http://schemas.microsoft.com/office/drawing/2014/main" id="{998D2622-B6F3-4AE2-A93D-C8B31C0A301E}"/>
                </a:ext>
              </a:extLst>
            </p:cNvPr>
            <p:cNvSpPr/>
            <p:nvPr/>
          </p:nvSpPr>
          <p:spPr>
            <a:xfrm>
              <a:off x="6645710" y="1424367"/>
              <a:ext cx="1288238" cy="37254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Sustainable Recovery</a:t>
              </a:r>
            </a:p>
          </p:txBody>
        </p:sp>
        <p:sp>
          <p:nvSpPr>
            <p:cNvPr id="19" name="Rectangle 18">
              <a:extLst>
                <a:ext uri="{FF2B5EF4-FFF2-40B4-BE49-F238E27FC236}">
                  <a16:creationId xmlns:a16="http://schemas.microsoft.com/office/drawing/2014/main" id="{6A9F6B52-3FED-44E4-B55F-9E00640FC347}"/>
                </a:ext>
              </a:extLst>
            </p:cNvPr>
            <p:cNvSpPr/>
            <p:nvPr/>
          </p:nvSpPr>
          <p:spPr>
            <a:xfrm>
              <a:off x="6645710" y="2154326"/>
              <a:ext cx="1992455" cy="37254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Mere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Survival</a:t>
              </a:r>
            </a:p>
          </p:txBody>
        </p:sp>
        <p:sp>
          <p:nvSpPr>
            <p:cNvPr id="20" name="Rectangle 19">
              <a:extLst>
                <a:ext uri="{FF2B5EF4-FFF2-40B4-BE49-F238E27FC236}">
                  <a16:creationId xmlns:a16="http://schemas.microsoft.com/office/drawing/2014/main" id="{49EF2B9A-68D0-45DE-8525-A19D89DDD491}"/>
                </a:ext>
              </a:extLst>
            </p:cNvPr>
            <p:cNvSpPr/>
            <p:nvPr/>
          </p:nvSpPr>
          <p:spPr>
            <a:xfrm>
              <a:off x="6645710" y="2708840"/>
              <a:ext cx="1288238" cy="37254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Short-Term Survival</a:t>
              </a:r>
            </a:p>
          </p:txBody>
        </p:sp>
        <p:sp>
          <p:nvSpPr>
            <p:cNvPr id="21" name="Rectangle 20">
              <a:extLst>
                <a:ext uri="{FF2B5EF4-FFF2-40B4-BE49-F238E27FC236}">
                  <a16:creationId xmlns:a16="http://schemas.microsoft.com/office/drawing/2014/main" id="{1280C7DB-F9D3-4D3E-934D-FE957AF73837}"/>
                </a:ext>
              </a:extLst>
            </p:cNvPr>
            <p:cNvSpPr/>
            <p:nvPr/>
          </p:nvSpPr>
          <p:spPr>
            <a:xfrm>
              <a:off x="6645710" y="3813818"/>
              <a:ext cx="1469323" cy="37254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Failed Turnaround</a:t>
              </a:r>
            </a:p>
          </p:txBody>
        </p:sp>
        <p:grpSp>
          <p:nvGrpSpPr>
            <p:cNvPr id="22" name="Group 21">
              <a:extLst>
                <a:ext uri="{FF2B5EF4-FFF2-40B4-BE49-F238E27FC236}">
                  <a16:creationId xmlns:a16="http://schemas.microsoft.com/office/drawing/2014/main" id="{AC9CCF36-82BE-4EF4-8437-6684A92763BC}"/>
                </a:ext>
              </a:extLst>
            </p:cNvPr>
            <p:cNvGrpSpPr/>
            <p:nvPr/>
          </p:nvGrpSpPr>
          <p:grpSpPr>
            <a:xfrm>
              <a:off x="252686" y="1503195"/>
              <a:ext cx="6903472" cy="3051562"/>
              <a:chOff x="114631" y="1350530"/>
              <a:chExt cx="7593818" cy="3356719"/>
            </a:xfrm>
          </p:grpSpPr>
          <p:sp>
            <p:nvSpPr>
              <p:cNvPr id="23" name="Rectangle 22">
                <a:extLst>
                  <a:ext uri="{FF2B5EF4-FFF2-40B4-BE49-F238E27FC236}">
                    <a16:creationId xmlns:a16="http://schemas.microsoft.com/office/drawing/2014/main" id="{06C76A0B-26D9-4508-A23D-53FED6230DB7}"/>
                  </a:ext>
                </a:extLst>
              </p:cNvPr>
              <p:cNvSpPr/>
              <p:nvPr/>
            </p:nvSpPr>
            <p:spPr>
              <a:xfrm>
                <a:off x="860443" y="2701183"/>
                <a:ext cx="6241469" cy="1656937"/>
              </a:xfrm>
              <a:prstGeom prst="rect">
                <a:avLst/>
              </a:prstGeom>
              <a:gradFill flip="none" rotWithShape="1">
                <a:gsLst>
                  <a:gs pos="100000">
                    <a:schemeClr val="bg2"/>
                  </a:gs>
                  <a:gs pos="0">
                    <a:schemeClr val="accent1">
                      <a:lumMod val="40000"/>
                      <a:lumOff val="60000"/>
                    </a:schemeClr>
                  </a:gs>
                </a:gsLst>
                <a:lin ang="16200000" scaled="1"/>
                <a:tileRect/>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4" name="Pentagon 56">
                <a:extLst>
                  <a:ext uri="{FF2B5EF4-FFF2-40B4-BE49-F238E27FC236}">
                    <a16:creationId xmlns:a16="http://schemas.microsoft.com/office/drawing/2014/main" id="{EA5F8F18-2049-4ABD-AFA0-3E67048B3B6C}"/>
                  </a:ext>
                </a:extLst>
              </p:cNvPr>
              <p:cNvSpPr/>
              <p:nvPr/>
            </p:nvSpPr>
            <p:spPr>
              <a:xfrm rot="5400000">
                <a:off x="216676" y="3236609"/>
                <a:ext cx="984134" cy="254541"/>
              </a:xfrm>
              <a:prstGeom prst="homePlate">
                <a:avLst>
                  <a:gd name="adj" fmla="val 38299"/>
                </a:avLst>
              </a:prstGeom>
              <a:gradFill flip="none" rotWithShape="1">
                <a:gsLst>
                  <a:gs pos="0">
                    <a:srgbClr val="FFFFFF"/>
                  </a:gs>
                  <a:gs pos="100000">
                    <a:srgbClr val="C3C3C3">
                      <a:lumMod val="60000"/>
                      <a:lumOff val="40000"/>
                    </a:srgbClr>
                  </a:gs>
                </a:gsLst>
                <a:lin ang="0" scaled="1"/>
                <a:tileRect/>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 name="Pentagon 55">
                <a:extLst>
                  <a:ext uri="{FF2B5EF4-FFF2-40B4-BE49-F238E27FC236}">
                    <a16:creationId xmlns:a16="http://schemas.microsoft.com/office/drawing/2014/main" id="{6055D6AD-9473-4A02-8833-C35886388F0A}"/>
                  </a:ext>
                </a:extLst>
              </p:cNvPr>
              <p:cNvSpPr/>
              <p:nvPr/>
            </p:nvSpPr>
            <p:spPr>
              <a:xfrm rot="16200000">
                <a:off x="216676" y="1916517"/>
                <a:ext cx="984134" cy="254541"/>
              </a:xfrm>
              <a:prstGeom prst="homePlate">
                <a:avLst>
                  <a:gd name="adj" fmla="val 38299"/>
                </a:avLst>
              </a:prstGeom>
              <a:gradFill flip="none" rotWithShape="1">
                <a:gsLst>
                  <a:gs pos="0">
                    <a:srgbClr val="FFFFFF"/>
                  </a:gs>
                  <a:gs pos="100000">
                    <a:srgbClr val="C3C3C3">
                      <a:lumMod val="60000"/>
                      <a:lumOff val="40000"/>
                    </a:srgbClr>
                  </a:gs>
                </a:gsLst>
                <a:lin ang="0" scaled="1"/>
                <a:tileRect/>
              </a:gra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4AC0DF6E-4CE9-4133-9357-621CE4A7CF9D}"/>
                  </a:ext>
                </a:extLst>
              </p:cNvPr>
              <p:cNvCxnSpPr/>
              <p:nvPr/>
            </p:nvCxnSpPr>
            <p:spPr>
              <a:xfrm flipH="1">
                <a:off x="860443" y="2693315"/>
                <a:ext cx="6246265" cy="0"/>
              </a:xfrm>
              <a:prstGeom prst="line">
                <a:avLst/>
              </a:prstGeom>
              <a:noFill/>
              <a:ln w="0" cap="flat" cmpd="sng" algn="ctr">
                <a:solidFill>
                  <a:srgbClr val="C3C3C3">
                    <a:lumMod val="60000"/>
                    <a:lumOff val="40000"/>
                  </a:srgbClr>
                </a:solidFill>
                <a:prstDash val="solid"/>
                <a:miter lim="800000"/>
              </a:ln>
              <a:effectLst/>
            </p:spPr>
          </p:cxnSp>
          <p:cxnSp>
            <p:nvCxnSpPr>
              <p:cNvPr id="27" name="Straight Connector 26">
                <a:extLst>
                  <a:ext uri="{FF2B5EF4-FFF2-40B4-BE49-F238E27FC236}">
                    <a16:creationId xmlns:a16="http://schemas.microsoft.com/office/drawing/2014/main" id="{8E65373A-9C7A-4D15-A9CB-0FAF171D4784}"/>
                  </a:ext>
                </a:extLst>
              </p:cNvPr>
              <p:cNvCxnSpPr/>
              <p:nvPr/>
            </p:nvCxnSpPr>
            <p:spPr>
              <a:xfrm>
                <a:off x="860442" y="1350530"/>
                <a:ext cx="0" cy="3007591"/>
              </a:xfrm>
              <a:prstGeom prst="line">
                <a:avLst/>
              </a:prstGeom>
              <a:noFill/>
              <a:ln w="0" cap="flat" cmpd="sng" algn="ctr">
                <a:solidFill>
                  <a:srgbClr val="C3C3C3">
                    <a:lumMod val="60000"/>
                    <a:lumOff val="40000"/>
                  </a:srgbClr>
                </a:solidFill>
                <a:prstDash val="solid"/>
                <a:miter lim="800000"/>
                <a:headEnd type="stealth"/>
              </a:ln>
              <a:effectLst/>
            </p:spPr>
          </p:cxnSp>
          <p:cxnSp>
            <p:nvCxnSpPr>
              <p:cNvPr id="28" name="Straight Connector 27">
                <a:extLst>
                  <a:ext uri="{FF2B5EF4-FFF2-40B4-BE49-F238E27FC236}">
                    <a16:creationId xmlns:a16="http://schemas.microsoft.com/office/drawing/2014/main" id="{9CCED796-A939-4F96-939E-2C572A69A12F}"/>
                  </a:ext>
                </a:extLst>
              </p:cNvPr>
              <p:cNvCxnSpPr/>
              <p:nvPr/>
            </p:nvCxnSpPr>
            <p:spPr>
              <a:xfrm>
                <a:off x="860442" y="4358120"/>
                <a:ext cx="6848007" cy="0"/>
              </a:xfrm>
              <a:prstGeom prst="line">
                <a:avLst/>
              </a:prstGeom>
              <a:noFill/>
              <a:ln w="0" cap="flat" cmpd="sng" algn="ctr">
                <a:solidFill>
                  <a:srgbClr val="C3C3C3">
                    <a:lumMod val="60000"/>
                    <a:lumOff val="40000"/>
                  </a:srgbClr>
                </a:solidFill>
                <a:prstDash val="solid"/>
                <a:miter lim="800000"/>
                <a:tailEnd type="stealth"/>
              </a:ln>
              <a:effectLst/>
            </p:spPr>
          </p:cxnSp>
          <p:grpSp>
            <p:nvGrpSpPr>
              <p:cNvPr id="29" name="Group 28">
                <a:extLst>
                  <a:ext uri="{FF2B5EF4-FFF2-40B4-BE49-F238E27FC236}">
                    <a16:creationId xmlns:a16="http://schemas.microsoft.com/office/drawing/2014/main" id="{4E3C6760-D67F-42BF-B5B3-577FD535E0DC}"/>
                  </a:ext>
                </a:extLst>
              </p:cNvPr>
              <p:cNvGrpSpPr/>
              <p:nvPr/>
            </p:nvGrpSpPr>
            <p:grpSpPr>
              <a:xfrm>
                <a:off x="859931" y="1585404"/>
                <a:ext cx="6212586" cy="2176429"/>
                <a:chOff x="859931" y="1585404"/>
                <a:chExt cx="6212586" cy="2176429"/>
              </a:xfrm>
            </p:grpSpPr>
            <p:sp>
              <p:nvSpPr>
                <p:cNvPr id="37" name="Freeform 33">
                  <a:extLst>
                    <a:ext uri="{FF2B5EF4-FFF2-40B4-BE49-F238E27FC236}">
                      <a16:creationId xmlns:a16="http://schemas.microsoft.com/office/drawing/2014/main" id="{EE85A33D-37D2-4CA9-B133-F83D199239C2}"/>
                    </a:ext>
                  </a:extLst>
                </p:cNvPr>
                <p:cNvSpPr/>
                <p:nvPr/>
              </p:nvSpPr>
              <p:spPr>
                <a:xfrm>
                  <a:off x="859931" y="1585404"/>
                  <a:ext cx="6211454" cy="2085538"/>
                </a:xfrm>
                <a:custGeom>
                  <a:avLst/>
                  <a:gdLst>
                    <a:gd name="connsiteX0" fmla="*/ 6832600 w 6832600"/>
                    <a:gd name="connsiteY0" fmla="*/ 0 h 2294092"/>
                    <a:gd name="connsiteX1" fmla="*/ 6375400 w 6832600"/>
                    <a:gd name="connsiteY1" fmla="*/ 127000 h 2294092"/>
                    <a:gd name="connsiteX2" fmla="*/ 5905500 w 6832600"/>
                    <a:gd name="connsiteY2" fmla="*/ 393700 h 2294092"/>
                    <a:gd name="connsiteX3" fmla="*/ 5461000 w 6832600"/>
                    <a:gd name="connsiteY3" fmla="*/ 812800 h 2294092"/>
                    <a:gd name="connsiteX4" fmla="*/ 4889500 w 6832600"/>
                    <a:gd name="connsiteY4" fmla="*/ 1485900 h 2294092"/>
                    <a:gd name="connsiteX5" fmla="*/ 4356100 w 6832600"/>
                    <a:gd name="connsiteY5" fmla="*/ 1981200 h 2294092"/>
                    <a:gd name="connsiteX6" fmla="*/ 3467100 w 6832600"/>
                    <a:gd name="connsiteY6" fmla="*/ 2273300 h 2294092"/>
                    <a:gd name="connsiteX7" fmla="*/ 2603500 w 6832600"/>
                    <a:gd name="connsiteY7" fmla="*/ 2197100 h 2294092"/>
                    <a:gd name="connsiteX8" fmla="*/ 1536700 w 6832600"/>
                    <a:gd name="connsiteY8" fmla="*/ 1612900 h 2294092"/>
                    <a:gd name="connsiteX9" fmla="*/ 0 w 6832600"/>
                    <a:gd name="connsiteY9" fmla="*/ 114300 h 2294092"/>
                    <a:gd name="connsiteX0" fmla="*/ 6832600 w 6832600"/>
                    <a:gd name="connsiteY0" fmla="*/ 0 h 2294092"/>
                    <a:gd name="connsiteX1" fmla="*/ 6375400 w 6832600"/>
                    <a:gd name="connsiteY1" fmla="*/ 127000 h 2294092"/>
                    <a:gd name="connsiteX2" fmla="*/ 5905500 w 6832600"/>
                    <a:gd name="connsiteY2" fmla="*/ 393700 h 2294092"/>
                    <a:gd name="connsiteX3" fmla="*/ 5461000 w 6832600"/>
                    <a:gd name="connsiteY3" fmla="*/ 812800 h 2294092"/>
                    <a:gd name="connsiteX4" fmla="*/ 4889500 w 6832600"/>
                    <a:gd name="connsiteY4" fmla="*/ 1485900 h 2294092"/>
                    <a:gd name="connsiteX5" fmla="*/ 4356100 w 6832600"/>
                    <a:gd name="connsiteY5" fmla="*/ 1981200 h 2294092"/>
                    <a:gd name="connsiteX6" fmla="*/ 3467100 w 6832600"/>
                    <a:gd name="connsiteY6" fmla="*/ 2273300 h 2294092"/>
                    <a:gd name="connsiteX7" fmla="*/ 2603500 w 6832600"/>
                    <a:gd name="connsiteY7" fmla="*/ 2197100 h 2294092"/>
                    <a:gd name="connsiteX8" fmla="*/ 1536700 w 6832600"/>
                    <a:gd name="connsiteY8" fmla="*/ 1612900 h 2294092"/>
                    <a:gd name="connsiteX9" fmla="*/ 0 w 6832600"/>
                    <a:gd name="connsiteY9" fmla="*/ 114300 h 2294092"/>
                    <a:gd name="connsiteX0" fmla="*/ 6832600 w 6832600"/>
                    <a:gd name="connsiteY0" fmla="*/ 0 h 2294092"/>
                    <a:gd name="connsiteX1" fmla="*/ 6375400 w 6832600"/>
                    <a:gd name="connsiteY1" fmla="*/ 127000 h 2294092"/>
                    <a:gd name="connsiteX2" fmla="*/ 5905500 w 6832600"/>
                    <a:gd name="connsiteY2" fmla="*/ 393700 h 2294092"/>
                    <a:gd name="connsiteX3" fmla="*/ 5461000 w 6832600"/>
                    <a:gd name="connsiteY3" fmla="*/ 812800 h 2294092"/>
                    <a:gd name="connsiteX4" fmla="*/ 4889500 w 6832600"/>
                    <a:gd name="connsiteY4" fmla="*/ 1485900 h 2294092"/>
                    <a:gd name="connsiteX5" fmla="*/ 4356100 w 6832600"/>
                    <a:gd name="connsiteY5" fmla="*/ 1981200 h 2294092"/>
                    <a:gd name="connsiteX6" fmla="*/ 3467100 w 6832600"/>
                    <a:gd name="connsiteY6" fmla="*/ 2273300 h 2294092"/>
                    <a:gd name="connsiteX7" fmla="*/ 2603500 w 6832600"/>
                    <a:gd name="connsiteY7" fmla="*/ 2197100 h 2294092"/>
                    <a:gd name="connsiteX8" fmla="*/ 1536700 w 6832600"/>
                    <a:gd name="connsiteY8" fmla="*/ 1612900 h 2294092"/>
                    <a:gd name="connsiteX9" fmla="*/ 0 w 6832600"/>
                    <a:gd name="connsiteY9" fmla="*/ 114300 h 2294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832600" h="2294092">
                      <a:moveTo>
                        <a:pt x="6832600" y="0"/>
                      </a:moveTo>
                      <a:cubicBezTo>
                        <a:pt x="6681258" y="30691"/>
                        <a:pt x="6529917" y="61383"/>
                        <a:pt x="6375400" y="127000"/>
                      </a:cubicBezTo>
                      <a:cubicBezTo>
                        <a:pt x="6220883" y="192617"/>
                        <a:pt x="6057900" y="279400"/>
                        <a:pt x="5905500" y="393700"/>
                      </a:cubicBezTo>
                      <a:cubicBezTo>
                        <a:pt x="5753100" y="508000"/>
                        <a:pt x="5630333" y="630767"/>
                        <a:pt x="5461000" y="812800"/>
                      </a:cubicBezTo>
                      <a:cubicBezTo>
                        <a:pt x="5291667" y="994833"/>
                        <a:pt x="5162550" y="1176867"/>
                        <a:pt x="4889500" y="1485900"/>
                      </a:cubicBezTo>
                      <a:cubicBezTo>
                        <a:pt x="4616450" y="1794933"/>
                        <a:pt x="4580466" y="1837267"/>
                        <a:pt x="4356100" y="1981200"/>
                      </a:cubicBezTo>
                      <a:cubicBezTo>
                        <a:pt x="4131734" y="2125133"/>
                        <a:pt x="3759200" y="2237317"/>
                        <a:pt x="3467100" y="2273300"/>
                      </a:cubicBezTo>
                      <a:cubicBezTo>
                        <a:pt x="3175000" y="2309283"/>
                        <a:pt x="2925233" y="2307167"/>
                        <a:pt x="2603500" y="2197100"/>
                      </a:cubicBezTo>
                      <a:cubicBezTo>
                        <a:pt x="2281767" y="2087033"/>
                        <a:pt x="1970617" y="1960033"/>
                        <a:pt x="1536700" y="1612900"/>
                      </a:cubicBezTo>
                      <a:cubicBezTo>
                        <a:pt x="1102783" y="1265767"/>
                        <a:pt x="551391" y="690033"/>
                        <a:pt x="0" y="114300"/>
                      </a:cubicBezTo>
                    </a:path>
                  </a:pathLst>
                </a:custGeom>
                <a:noFill/>
                <a:ln w="6350" cap="flat" cmpd="sng" algn="ctr">
                  <a:solidFill>
                    <a:schemeClr val="accent1">
                      <a:lumMod val="60000"/>
                      <a:lumOff val="4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8" name="Freeform 36">
                  <a:extLst>
                    <a:ext uri="{FF2B5EF4-FFF2-40B4-BE49-F238E27FC236}">
                      <a16:creationId xmlns:a16="http://schemas.microsoft.com/office/drawing/2014/main" id="{0F2BE9DB-1B7F-45A4-BA6D-1A0A7FD379DE}"/>
                    </a:ext>
                  </a:extLst>
                </p:cNvPr>
                <p:cNvSpPr/>
                <p:nvPr/>
              </p:nvSpPr>
              <p:spPr>
                <a:xfrm>
                  <a:off x="5644801" y="2318097"/>
                  <a:ext cx="1417925" cy="210155"/>
                </a:xfrm>
                <a:custGeom>
                  <a:avLst/>
                  <a:gdLst>
                    <a:gd name="connsiteX0" fmla="*/ 0 w 1559718"/>
                    <a:gd name="connsiteY0" fmla="*/ 231171 h 231171"/>
                    <a:gd name="connsiteX1" fmla="*/ 435768 w 1559718"/>
                    <a:gd name="connsiteY1" fmla="*/ 59721 h 231171"/>
                    <a:gd name="connsiteX2" fmla="*/ 1123950 w 1559718"/>
                    <a:gd name="connsiteY2" fmla="*/ 4952 h 231171"/>
                    <a:gd name="connsiteX3" fmla="*/ 1559718 w 1559718"/>
                    <a:gd name="connsiteY3" fmla="*/ 2571 h 231171"/>
                  </a:gdLst>
                  <a:ahLst/>
                  <a:cxnLst>
                    <a:cxn ang="0">
                      <a:pos x="connsiteX0" y="connsiteY0"/>
                    </a:cxn>
                    <a:cxn ang="0">
                      <a:pos x="connsiteX1" y="connsiteY1"/>
                    </a:cxn>
                    <a:cxn ang="0">
                      <a:pos x="connsiteX2" y="connsiteY2"/>
                    </a:cxn>
                    <a:cxn ang="0">
                      <a:pos x="connsiteX3" y="connsiteY3"/>
                    </a:cxn>
                  </a:cxnLst>
                  <a:rect l="l" t="t" r="r" b="b"/>
                  <a:pathLst>
                    <a:path w="1559718" h="231171">
                      <a:moveTo>
                        <a:pt x="0" y="231171"/>
                      </a:moveTo>
                      <a:cubicBezTo>
                        <a:pt x="124221" y="164297"/>
                        <a:pt x="248443" y="97424"/>
                        <a:pt x="435768" y="59721"/>
                      </a:cubicBezTo>
                      <a:cubicBezTo>
                        <a:pt x="623093" y="22018"/>
                        <a:pt x="936625" y="14477"/>
                        <a:pt x="1123950" y="4952"/>
                      </a:cubicBezTo>
                      <a:cubicBezTo>
                        <a:pt x="1311275" y="-4573"/>
                        <a:pt x="1485503" y="2571"/>
                        <a:pt x="1559718" y="2571"/>
                      </a:cubicBezTo>
                    </a:path>
                  </a:pathLst>
                </a:custGeom>
                <a:noFill/>
                <a:ln w="6350" cap="flat" cmpd="sng" algn="ctr">
                  <a:solidFill>
                    <a:schemeClr val="accent1">
                      <a:lumMod val="60000"/>
                      <a:lumOff val="4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Freeform 37">
                  <a:extLst>
                    <a:ext uri="{FF2B5EF4-FFF2-40B4-BE49-F238E27FC236}">
                      <a16:creationId xmlns:a16="http://schemas.microsoft.com/office/drawing/2014/main" id="{4BAA588B-A555-4819-AA84-F977A4900F19}"/>
                    </a:ext>
                  </a:extLst>
                </p:cNvPr>
                <p:cNvSpPr/>
                <p:nvPr/>
              </p:nvSpPr>
              <p:spPr>
                <a:xfrm>
                  <a:off x="5644801" y="2525974"/>
                  <a:ext cx="1298864" cy="229580"/>
                </a:xfrm>
                <a:custGeom>
                  <a:avLst/>
                  <a:gdLst>
                    <a:gd name="connsiteX0" fmla="*/ 0 w 1428750"/>
                    <a:gd name="connsiteY0" fmla="*/ 4888 h 252538"/>
                    <a:gd name="connsiteX1" fmla="*/ 596900 w 1428750"/>
                    <a:gd name="connsiteY1" fmla="*/ 4888 h 252538"/>
                    <a:gd name="connsiteX2" fmla="*/ 1047750 w 1428750"/>
                    <a:gd name="connsiteY2" fmla="*/ 55688 h 252538"/>
                    <a:gd name="connsiteX3" fmla="*/ 1428750 w 1428750"/>
                    <a:gd name="connsiteY3" fmla="*/ 252538 h 252538"/>
                  </a:gdLst>
                  <a:ahLst/>
                  <a:cxnLst>
                    <a:cxn ang="0">
                      <a:pos x="connsiteX0" y="connsiteY0"/>
                    </a:cxn>
                    <a:cxn ang="0">
                      <a:pos x="connsiteX1" y="connsiteY1"/>
                    </a:cxn>
                    <a:cxn ang="0">
                      <a:pos x="connsiteX2" y="connsiteY2"/>
                    </a:cxn>
                    <a:cxn ang="0">
                      <a:pos x="connsiteX3" y="connsiteY3"/>
                    </a:cxn>
                  </a:cxnLst>
                  <a:rect l="l" t="t" r="r" b="b"/>
                  <a:pathLst>
                    <a:path w="1428750" h="252538">
                      <a:moveTo>
                        <a:pt x="0" y="4888"/>
                      </a:moveTo>
                      <a:cubicBezTo>
                        <a:pt x="211137" y="654"/>
                        <a:pt x="422275" y="-3579"/>
                        <a:pt x="596900" y="4888"/>
                      </a:cubicBezTo>
                      <a:cubicBezTo>
                        <a:pt x="771525" y="13355"/>
                        <a:pt x="909108" y="14413"/>
                        <a:pt x="1047750" y="55688"/>
                      </a:cubicBezTo>
                      <a:cubicBezTo>
                        <a:pt x="1186392" y="96963"/>
                        <a:pt x="1307571" y="174750"/>
                        <a:pt x="1428750" y="252538"/>
                      </a:cubicBezTo>
                    </a:path>
                  </a:pathLst>
                </a:custGeom>
                <a:noFill/>
                <a:ln w="6350" cap="flat" cmpd="sng" algn="ctr">
                  <a:solidFill>
                    <a:schemeClr val="accent1">
                      <a:lumMod val="60000"/>
                      <a:lumOff val="4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0" name="Freeform 38">
                  <a:extLst>
                    <a:ext uri="{FF2B5EF4-FFF2-40B4-BE49-F238E27FC236}">
                      <a16:creationId xmlns:a16="http://schemas.microsoft.com/office/drawing/2014/main" id="{CC70FEAB-F6DB-4D3E-A42E-19A37D7CC828}"/>
                    </a:ext>
                  </a:extLst>
                </p:cNvPr>
                <p:cNvSpPr/>
                <p:nvPr/>
              </p:nvSpPr>
              <p:spPr>
                <a:xfrm>
                  <a:off x="5006560" y="3199156"/>
                  <a:ext cx="2065957" cy="562677"/>
                </a:xfrm>
                <a:custGeom>
                  <a:avLst/>
                  <a:gdLst>
                    <a:gd name="connsiteX0" fmla="*/ 0 w 2312894"/>
                    <a:gd name="connsiteY0" fmla="*/ 67615 h 632392"/>
                    <a:gd name="connsiteX1" fmla="*/ 699247 w 2312894"/>
                    <a:gd name="connsiteY1" fmla="*/ 380 h 632392"/>
                    <a:gd name="connsiteX2" fmla="*/ 1479176 w 2312894"/>
                    <a:gd name="connsiteY2" fmla="*/ 94510 h 632392"/>
                    <a:gd name="connsiteX3" fmla="*/ 2312894 w 2312894"/>
                    <a:gd name="connsiteY3" fmla="*/ 632392 h 632392"/>
                    <a:gd name="connsiteX4" fmla="*/ 2312894 w 2312894"/>
                    <a:gd name="connsiteY4" fmla="*/ 632392 h 632392"/>
                    <a:gd name="connsiteX5" fmla="*/ 2272553 w 2312894"/>
                    <a:gd name="connsiteY5" fmla="*/ 618945 h 632392"/>
                    <a:gd name="connsiteX0" fmla="*/ 0 w 2312894"/>
                    <a:gd name="connsiteY0" fmla="*/ 67615 h 632392"/>
                    <a:gd name="connsiteX1" fmla="*/ 699247 w 2312894"/>
                    <a:gd name="connsiteY1" fmla="*/ 380 h 632392"/>
                    <a:gd name="connsiteX2" fmla="*/ 1479176 w 2312894"/>
                    <a:gd name="connsiteY2" fmla="*/ 94510 h 632392"/>
                    <a:gd name="connsiteX3" fmla="*/ 2312894 w 2312894"/>
                    <a:gd name="connsiteY3" fmla="*/ 632392 h 632392"/>
                    <a:gd name="connsiteX4" fmla="*/ 2272553 w 2312894"/>
                    <a:gd name="connsiteY4" fmla="*/ 618945 h 632392"/>
                    <a:gd name="connsiteX0" fmla="*/ 0 w 2272553"/>
                    <a:gd name="connsiteY0" fmla="*/ 67615 h 618945"/>
                    <a:gd name="connsiteX1" fmla="*/ 699247 w 2272553"/>
                    <a:gd name="connsiteY1" fmla="*/ 380 h 618945"/>
                    <a:gd name="connsiteX2" fmla="*/ 1479176 w 2272553"/>
                    <a:gd name="connsiteY2" fmla="*/ 94510 h 618945"/>
                    <a:gd name="connsiteX3" fmla="*/ 2272553 w 2272553"/>
                    <a:gd name="connsiteY3" fmla="*/ 618945 h 618945"/>
                  </a:gdLst>
                  <a:ahLst/>
                  <a:cxnLst>
                    <a:cxn ang="0">
                      <a:pos x="connsiteX0" y="connsiteY0"/>
                    </a:cxn>
                    <a:cxn ang="0">
                      <a:pos x="connsiteX1" y="connsiteY1"/>
                    </a:cxn>
                    <a:cxn ang="0">
                      <a:pos x="connsiteX2" y="connsiteY2"/>
                    </a:cxn>
                    <a:cxn ang="0">
                      <a:pos x="connsiteX3" y="connsiteY3"/>
                    </a:cxn>
                  </a:cxnLst>
                  <a:rect l="l" t="t" r="r" b="b"/>
                  <a:pathLst>
                    <a:path w="2272553" h="618945">
                      <a:moveTo>
                        <a:pt x="0" y="67615"/>
                      </a:moveTo>
                      <a:cubicBezTo>
                        <a:pt x="226359" y="31756"/>
                        <a:pt x="452718" y="-4103"/>
                        <a:pt x="699247" y="380"/>
                      </a:cubicBezTo>
                      <a:cubicBezTo>
                        <a:pt x="945776" y="4862"/>
                        <a:pt x="1216958" y="-8584"/>
                        <a:pt x="1479176" y="94510"/>
                      </a:cubicBezTo>
                      <a:cubicBezTo>
                        <a:pt x="1741394" y="197604"/>
                        <a:pt x="2107266" y="509688"/>
                        <a:pt x="2272553" y="618945"/>
                      </a:cubicBezTo>
                    </a:path>
                  </a:pathLst>
                </a:custGeom>
                <a:noFill/>
                <a:ln w="6350" cap="flat" cmpd="sng" algn="ctr">
                  <a:solidFill>
                    <a:schemeClr val="accent1">
                      <a:lumMod val="60000"/>
                      <a:lumOff val="4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30" name="Rectangle 29">
                <a:extLst>
                  <a:ext uri="{FF2B5EF4-FFF2-40B4-BE49-F238E27FC236}">
                    <a16:creationId xmlns:a16="http://schemas.microsoft.com/office/drawing/2014/main" id="{EAEDAF5B-229B-4853-829B-3998133A6772}"/>
                  </a:ext>
                </a:extLst>
              </p:cNvPr>
              <p:cNvSpPr/>
              <p:nvPr/>
            </p:nvSpPr>
            <p:spPr>
              <a:xfrm>
                <a:off x="2650307" y="2775744"/>
                <a:ext cx="2120743" cy="409802"/>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Turnaround Strategies Adopted</a:t>
                </a:r>
              </a:p>
            </p:txBody>
          </p:sp>
          <p:sp>
            <p:nvSpPr>
              <p:cNvPr id="31" name="Rectangle 30">
                <a:extLst>
                  <a:ext uri="{FF2B5EF4-FFF2-40B4-BE49-F238E27FC236}">
                    <a16:creationId xmlns:a16="http://schemas.microsoft.com/office/drawing/2014/main" id="{E6E72181-8A29-4CE2-B053-3B86DC9365B8}"/>
                  </a:ext>
                </a:extLst>
              </p:cNvPr>
              <p:cNvSpPr/>
              <p:nvPr/>
            </p:nvSpPr>
            <p:spPr>
              <a:xfrm>
                <a:off x="2952248" y="3893559"/>
                <a:ext cx="1530507" cy="256126"/>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Insolvency</a:t>
                </a:r>
              </a:p>
            </p:txBody>
          </p:sp>
          <p:sp>
            <p:nvSpPr>
              <p:cNvPr id="32" name="Rectangle 31">
                <a:extLst>
                  <a:ext uri="{FF2B5EF4-FFF2-40B4-BE49-F238E27FC236}">
                    <a16:creationId xmlns:a16="http://schemas.microsoft.com/office/drawing/2014/main" id="{0D1ABBB7-2DB0-4033-A581-465760D11E87}"/>
                  </a:ext>
                </a:extLst>
              </p:cNvPr>
              <p:cNvSpPr/>
              <p:nvPr/>
            </p:nvSpPr>
            <p:spPr>
              <a:xfrm>
                <a:off x="3262804" y="4434048"/>
                <a:ext cx="1530507" cy="273201"/>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Time</a:t>
                </a:r>
              </a:p>
            </p:txBody>
          </p:sp>
          <p:sp>
            <p:nvSpPr>
              <p:cNvPr id="33" name="Rectangle 32">
                <a:extLst>
                  <a:ext uri="{FF2B5EF4-FFF2-40B4-BE49-F238E27FC236}">
                    <a16:creationId xmlns:a16="http://schemas.microsoft.com/office/drawing/2014/main" id="{86DCFA92-341B-4034-9868-4E8C91A3F3C3}"/>
                  </a:ext>
                </a:extLst>
              </p:cNvPr>
              <p:cNvSpPr/>
              <p:nvPr/>
            </p:nvSpPr>
            <p:spPr>
              <a:xfrm rot="16200000">
                <a:off x="-822722" y="2648167"/>
                <a:ext cx="2312425" cy="437719"/>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Position</a:t>
                </a:r>
              </a:p>
            </p:txBody>
          </p:sp>
          <p:sp>
            <p:nvSpPr>
              <p:cNvPr id="34" name="Rectangle 33">
                <a:extLst>
                  <a:ext uri="{FF2B5EF4-FFF2-40B4-BE49-F238E27FC236}">
                    <a16:creationId xmlns:a16="http://schemas.microsoft.com/office/drawing/2014/main" id="{3B6B1E6D-08FA-4676-9195-FC4586B2F612}"/>
                  </a:ext>
                </a:extLst>
              </p:cNvPr>
              <p:cNvSpPr/>
              <p:nvPr/>
            </p:nvSpPr>
            <p:spPr>
              <a:xfrm rot="16200000">
                <a:off x="316047" y="3186858"/>
                <a:ext cx="785393" cy="465016"/>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Crisis</a:t>
                </a:r>
              </a:p>
            </p:txBody>
          </p:sp>
          <p:sp>
            <p:nvSpPr>
              <p:cNvPr id="35" name="Rectangle 34">
                <a:extLst>
                  <a:ext uri="{FF2B5EF4-FFF2-40B4-BE49-F238E27FC236}">
                    <a16:creationId xmlns:a16="http://schemas.microsoft.com/office/drawing/2014/main" id="{0DCC7710-BE49-43F6-AAE3-5171EB6FF4B8}"/>
                  </a:ext>
                </a:extLst>
              </p:cNvPr>
              <p:cNvSpPr/>
              <p:nvPr/>
            </p:nvSpPr>
            <p:spPr>
              <a:xfrm rot="16200000">
                <a:off x="233581" y="1811280"/>
                <a:ext cx="950326" cy="465016"/>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Non-Crisis</a:t>
                </a:r>
              </a:p>
            </p:txBody>
          </p:sp>
          <p:cxnSp>
            <p:nvCxnSpPr>
              <p:cNvPr id="36" name="Straight Connector 35">
                <a:extLst>
                  <a:ext uri="{FF2B5EF4-FFF2-40B4-BE49-F238E27FC236}">
                    <a16:creationId xmlns:a16="http://schemas.microsoft.com/office/drawing/2014/main" id="{F5D24232-8BBD-4437-885E-8466AE30FCE6}"/>
                  </a:ext>
                </a:extLst>
              </p:cNvPr>
              <p:cNvCxnSpPr>
                <a:cxnSpLocks/>
              </p:cNvCxnSpPr>
              <p:nvPr/>
            </p:nvCxnSpPr>
            <p:spPr>
              <a:xfrm>
                <a:off x="3716037" y="3340100"/>
                <a:ext cx="0" cy="279480"/>
              </a:xfrm>
              <a:prstGeom prst="line">
                <a:avLst/>
              </a:prstGeom>
              <a:noFill/>
              <a:ln w="0" cap="flat" cmpd="sng" algn="ctr">
                <a:solidFill>
                  <a:schemeClr val="accent1">
                    <a:lumMod val="60000"/>
                    <a:lumOff val="40000"/>
                  </a:schemeClr>
                </a:solidFill>
                <a:prstDash val="solid"/>
                <a:miter lim="800000"/>
                <a:tailEnd type="stealth"/>
              </a:ln>
              <a:effectLst/>
            </p:spPr>
          </p:cxnSp>
        </p:grpSp>
      </p:grpSp>
      <p:grpSp>
        <p:nvGrpSpPr>
          <p:cNvPr id="41" name="Group 40">
            <a:extLst>
              <a:ext uri="{FF2B5EF4-FFF2-40B4-BE49-F238E27FC236}">
                <a16:creationId xmlns:a16="http://schemas.microsoft.com/office/drawing/2014/main" id="{C911FD6C-65E5-490C-9C8B-AD71A8A707B0}"/>
              </a:ext>
            </a:extLst>
          </p:cNvPr>
          <p:cNvGrpSpPr/>
          <p:nvPr/>
        </p:nvGrpSpPr>
        <p:grpSpPr>
          <a:xfrm>
            <a:off x="5486922" y="2495325"/>
            <a:ext cx="3420859" cy="3916362"/>
            <a:chOff x="5486922" y="2713038"/>
            <a:chExt cx="3420859" cy="3916362"/>
          </a:xfrm>
        </p:grpSpPr>
        <p:grpSp>
          <p:nvGrpSpPr>
            <p:cNvPr id="42" name="Group 41">
              <a:extLst>
                <a:ext uri="{FF2B5EF4-FFF2-40B4-BE49-F238E27FC236}">
                  <a16:creationId xmlns:a16="http://schemas.microsoft.com/office/drawing/2014/main" id="{17271D0B-C07A-4440-A00E-CF424C942B43}"/>
                </a:ext>
              </a:extLst>
            </p:cNvPr>
            <p:cNvGrpSpPr/>
            <p:nvPr/>
          </p:nvGrpSpPr>
          <p:grpSpPr>
            <a:xfrm>
              <a:off x="5655209" y="2713038"/>
              <a:ext cx="3252572" cy="3916362"/>
              <a:chOff x="5655209" y="2713038"/>
              <a:chExt cx="3252572" cy="3916362"/>
            </a:xfrm>
          </p:grpSpPr>
          <p:sp>
            <p:nvSpPr>
              <p:cNvPr id="50" name="Rectangle: Rounded Corners 49">
                <a:extLst>
                  <a:ext uri="{FF2B5EF4-FFF2-40B4-BE49-F238E27FC236}">
                    <a16:creationId xmlns:a16="http://schemas.microsoft.com/office/drawing/2014/main" id="{70C3577C-1DDE-4F59-9E1C-18D97DAFD0C0}"/>
                  </a:ext>
                </a:extLst>
              </p:cNvPr>
              <p:cNvSpPr/>
              <p:nvPr/>
            </p:nvSpPr>
            <p:spPr>
              <a:xfrm>
                <a:off x="5655209" y="2713038"/>
                <a:ext cx="3219861" cy="3916362"/>
              </a:xfrm>
              <a:prstGeom prst="roundRect">
                <a:avLst>
                  <a:gd name="adj" fmla="val 16975"/>
                </a:avLst>
              </a:prstGeom>
              <a:gradFill>
                <a:gsLst>
                  <a:gs pos="100000">
                    <a:schemeClr val="bg2"/>
                  </a:gs>
                  <a:gs pos="0">
                    <a:schemeClr val="bg2">
                      <a:lumMod val="95000"/>
                    </a:schemeClr>
                  </a:gs>
                </a:gsLst>
                <a:lin ang="210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6ADDE36B-B378-4B68-88F7-92B594DE33D7}"/>
                  </a:ext>
                </a:extLst>
              </p:cNvPr>
              <p:cNvGrpSpPr/>
              <p:nvPr/>
            </p:nvGrpSpPr>
            <p:grpSpPr>
              <a:xfrm>
                <a:off x="5783581" y="3766685"/>
                <a:ext cx="3124200" cy="2586738"/>
                <a:chOff x="5509353" y="4309226"/>
                <a:chExt cx="7859260" cy="1366334"/>
              </a:xfrm>
            </p:grpSpPr>
            <p:sp>
              <p:nvSpPr>
                <p:cNvPr id="52" name="Rectangle 51">
                  <a:extLst>
                    <a:ext uri="{FF2B5EF4-FFF2-40B4-BE49-F238E27FC236}">
                      <a16:creationId xmlns:a16="http://schemas.microsoft.com/office/drawing/2014/main" id="{8C79267F-9CC7-479B-8B9E-00163091F1F6}"/>
                    </a:ext>
                  </a:extLst>
                </p:cNvPr>
                <p:cNvSpPr/>
                <p:nvPr/>
              </p:nvSpPr>
              <p:spPr>
                <a:xfrm>
                  <a:off x="5509353" y="4309226"/>
                  <a:ext cx="7859260" cy="34139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can experience crisis transition for period of weeks, months or years depending upon certain parameters such as – </a:t>
                  </a:r>
                </a:p>
              </p:txBody>
            </p:sp>
            <p:sp>
              <p:nvSpPr>
                <p:cNvPr id="53" name="Rectangle 52">
                  <a:extLst>
                    <a:ext uri="{FF2B5EF4-FFF2-40B4-BE49-F238E27FC236}">
                      <a16:creationId xmlns:a16="http://schemas.microsoft.com/office/drawing/2014/main" id="{3627C453-87F0-4731-BDC2-29FBCF901734}"/>
                    </a:ext>
                  </a:extLst>
                </p:cNvPr>
                <p:cNvSpPr/>
                <p:nvPr/>
              </p:nvSpPr>
              <p:spPr>
                <a:xfrm>
                  <a:off x="5850152" y="4736159"/>
                  <a:ext cx="4877938" cy="146313"/>
                </a:xfrm>
                <a:prstGeom prst="rect">
                  <a:avLst/>
                </a:prstGeom>
              </p:spPr>
              <p:txBody>
                <a:bodyPr wrap="square" anchor="ctr">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Industry</a:t>
                  </a:r>
                </a:p>
              </p:txBody>
            </p:sp>
            <p:sp>
              <p:nvSpPr>
                <p:cNvPr id="54" name="Rectangle 53">
                  <a:extLst>
                    <a:ext uri="{FF2B5EF4-FFF2-40B4-BE49-F238E27FC236}">
                      <a16:creationId xmlns:a16="http://schemas.microsoft.com/office/drawing/2014/main" id="{CE251521-517F-4AD3-87C1-1A425A4720CC}"/>
                    </a:ext>
                  </a:extLst>
                </p:cNvPr>
                <p:cNvSpPr/>
                <p:nvPr/>
              </p:nvSpPr>
              <p:spPr>
                <a:xfrm>
                  <a:off x="5856099" y="5199856"/>
                  <a:ext cx="4877938" cy="146313"/>
                </a:xfrm>
                <a:prstGeom prst="rect">
                  <a:avLst/>
                </a:prstGeom>
              </p:spPr>
              <p:txBody>
                <a:bodyPr wrap="square" anchor="ctr">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Extent of Indebtedness </a:t>
                  </a:r>
                </a:p>
              </p:txBody>
            </p:sp>
            <p:sp>
              <p:nvSpPr>
                <p:cNvPr id="55" name="Rectangle 54">
                  <a:extLst>
                    <a:ext uri="{FF2B5EF4-FFF2-40B4-BE49-F238E27FC236}">
                      <a16:creationId xmlns:a16="http://schemas.microsoft.com/office/drawing/2014/main" id="{080B967B-2370-463D-8074-D0451D2E0B6A}"/>
                    </a:ext>
                  </a:extLst>
                </p:cNvPr>
                <p:cNvSpPr/>
                <p:nvPr/>
              </p:nvSpPr>
              <p:spPr>
                <a:xfrm>
                  <a:off x="5856099" y="4968007"/>
                  <a:ext cx="4877938" cy="146313"/>
                </a:xfrm>
                <a:prstGeom prst="rect">
                  <a:avLst/>
                </a:prstGeom>
              </p:spPr>
              <p:txBody>
                <a:bodyPr wrap="square" anchor="ctr">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Capital Availability </a:t>
                  </a:r>
                </a:p>
              </p:txBody>
            </p:sp>
            <p:sp>
              <p:nvSpPr>
                <p:cNvPr id="56" name="Rectangle 55">
                  <a:extLst>
                    <a:ext uri="{FF2B5EF4-FFF2-40B4-BE49-F238E27FC236}">
                      <a16:creationId xmlns:a16="http://schemas.microsoft.com/office/drawing/2014/main" id="{CBBE5849-9940-4B62-A0C2-5989AB294B6E}"/>
                    </a:ext>
                  </a:extLst>
                </p:cNvPr>
                <p:cNvSpPr/>
                <p:nvPr/>
              </p:nvSpPr>
              <p:spPr>
                <a:xfrm>
                  <a:off x="5856099" y="5431705"/>
                  <a:ext cx="6479492" cy="243855"/>
                </a:xfrm>
                <a:prstGeom prst="rect">
                  <a:avLst/>
                </a:prstGeom>
              </p:spPr>
              <p:txBody>
                <a:bodyPr wrap="square" anchor="ctr">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Analyzing firm’s poor performance causes </a:t>
                  </a:r>
                </a:p>
              </p:txBody>
            </p:sp>
          </p:grpSp>
        </p:grpSp>
        <p:grpSp>
          <p:nvGrpSpPr>
            <p:cNvPr id="43" name="Group 42">
              <a:extLst>
                <a:ext uri="{FF2B5EF4-FFF2-40B4-BE49-F238E27FC236}">
                  <a16:creationId xmlns:a16="http://schemas.microsoft.com/office/drawing/2014/main" id="{292EFDF6-8280-425E-BADB-1B7DE4C02D2F}"/>
                </a:ext>
              </a:extLst>
            </p:cNvPr>
            <p:cNvGrpSpPr/>
            <p:nvPr/>
          </p:nvGrpSpPr>
          <p:grpSpPr>
            <a:xfrm>
              <a:off x="5486922" y="3130595"/>
              <a:ext cx="2148953" cy="513633"/>
              <a:chOff x="5486922" y="3130595"/>
              <a:chExt cx="2148953" cy="513633"/>
            </a:xfrm>
          </p:grpSpPr>
          <p:sp>
            <p:nvSpPr>
              <p:cNvPr id="44" name="Rectangle 16">
                <a:extLst>
                  <a:ext uri="{FF2B5EF4-FFF2-40B4-BE49-F238E27FC236}">
                    <a16:creationId xmlns:a16="http://schemas.microsoft.com/office/drawing/2014/main" id="{A385A5E9-AAEF-407C-A921-ABF0C2EE3129}"/>
                  </a:ext>
                </a:extLst>
              </p:cNvPr>
              <p:cNvSpPr/>
              <p:nvPr/>
            </p:nvSpPr>
            <p:spPr>
              <a:xfrm>
                <a:off x="5486922" y="3130595"/>
                <a:ext cx="2148953" cy="513633"/>
              </a:xfrm>
              <a:custGeom>
                <a:avLst/>
                <a:gdLst>
                  <a:gd name="connsiteX0" fmla="*/ 0 w 2204720"/>
                  <a:gd name="connsiteY0" fmla="*/ 0 h 846138"/>
                  <a:gd name="connsiteX1" fmla="*/ 2204720 w 2204720"/>
                  <a:gd name="connsiteY1" fmla="*/ 0 h 846138"/>
                  <a:gd name="connsiteX2" fmla="*/ 22047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7475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67547"/>
                  <a:gd name="connsiteX1" fmla="*/ 2204720 w 2204720"/>
                  <a:gd name="connsiteY1" fmla="*/ 0 h 867547"/>
                  <a:gd name="connsiteX2" fmla="*/ 1979989 w 2204720"/>
                  <a:gd name="connsiteY2" fmla="*/ 867547 h 867547"/>
                  <a:gd name="connsiteX3" fmla="*/ 0 w 2204720"/>
                  <a:gd name="connsiteY3" fmla="*/ 846138 h 867547"/>
                  <a:gd name="connsiteX4" fmla="*/ 0 w 2204720"/>
                  <a:gd name="connsiteY4" fmla="*/ 0 h 867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4720" h="867547">
                    <a:moveTo>
                      <a:pt x="0" y="0"/>
                    </a:moveTo>
                    <a:lnTo>
                      <a:pt x="2204720" y="0"/>
                    </a:lnTo>
                    <a:lnTo>
                      <a:pt x="1979989" y="867547"/>
                    </a:lnTo>
                    <a:lnTo>
                      <a:pt x="0" y="846138"/>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5" name="Group 44">
                <a:extLst>
                  <a:ext uri="{FF2B5EF4-FFF2-40B4-BE49-F238E27FC236}">
                    <a16:creationId xmlns:a16="http://schemas.microsoft.com/office/drawing/2014/main" id="{C0D415D5-CEE9-4C49-AD24-A936B8C6D3A1}"/>
                  </a:ext>
                </a:extLst>
              </p:cNvPr>
              <p:cNvGrpSpPr/>
              <p:nvPr/>
            </p:nvGrpSpPr>
            <p:grpSpPr>
              <a:xfrm>
                <a:off x="5556250" y="3233523"/>
                <a:ext cx="1687513" cy="313382"/>
                <a:chOff x="5556250" y="3233523"/>
                <a:chExt cx="1687513" cy="313382"/>
              </a:xfrm>
            </p:grpSpPr>
            <p:sp>
              <p:nvSpPr>
                <p:cNvPr id="46" name="TextBox 45">
                  <a:extLst>
                    <a:ext uri="{FF2B5EF4-FFF2-40B4-BE49-F238E27FC236}">
                      <a16:creationId xmlns:a16="http://schemas.microsoft.com/office/drawing/2014/main" id="{ADC5A5D1-EEDB-489F-856A-5AC901C87319}"/>
                    </a:ext>
                  </a:extLst>
                </p:cNvPr>
                <p:cNvSpPr txBox="1"/>
                <p:nvPr/>
              </p:nvSpPr>
              <p:spPr>
                <a:xfrm>
                  <a:off x="5556250" y="3233523"/>
                  <a:ext cx="1505744"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Key Takeaways</a:t>
                  </a:r>
                </a:p>
              </p:txBody>
            </p:sp>
            <p:grpSp>
              <p:nvGrpSpPr>
                <p:cNvPr id="47" name="Group 46">
                  <a:extLst>
                    <a:ext uri="{FF2B5EF4-FFF2-40B4-BE49-F238E27FC236}">
                      <a16:creationId xmlns:a16="http://schemas.microsoft.com/office/drawing/2014/main" id="{72C218CF-B310-4049-854D-57C89BEDED0D}"/>
                    </a:ext>
                  </a:extLst>
                </p:cNvPr>
                <p:cNvGrpSpPr/>
                <p:nvPr/>
              </p:nvGrpSpPr>
              <p:grpSpPr>
                <a:xfrm>
                  <a:off x="7030719" y="3272995"/>
                  <a:ext cx="213044" cy="273910"/>
                  <a:chOff x="7030719" y="3272995"/>
                  <a:chExt cx="213044" cy="273910"/>
                </a:xfrm>
              </p:grpSpPr>
              <p:sp>
                <p:nvSpPr>
                  <p:cNvPr id="48" name="Freeform: Shape 47">
                    <a:extLst>
                      <a:ext uri="{FF2B5EF4-FFF2-40B4-BE49-F238E27FC236}">
                        <a16:creationId xmlns:a16="http://schemas.microsoft.com/office/drawing/2014/main" id="{5120357D-9484-4515-9442-2373676297AF}"/>
                      </a:ext>
                    </a:extLst>
                  </p:cNvPr>
                  <p:cNvSpPr>
                    <a:spLocks noChangeArrowheads="1"/>
                  </p:cNvSpPr>
                  <p:nvPr/>
                </p:nvSpPr>
                <p:spPr bwMode="auto">
                  <a:xfrm>
                    <a:off x="7071299" y="3394733"/>
                    <a:ext cx="30435" cy="101449"/>
                  </a:xfrm>
                  <a:custGeom>
                    <a:avLst/>
                    <a:gdLst>
                      <a:gd name="connsiteX0" fmla="*/ 0 w 30435"/>
                      <a:gd name="connsiteY0" fmla="*/ 71014 h 101449"/>
                      <a:gd name="connsiteX1" fmla="*/ 30435 w 30435"/>
                      <a:gd name="connsiteY1" fmla="*/ 71014 h 101449"/>
                      <a:gd name="connsiteX2" fmla="*/ 30435 w 30435"/>
                      <a:gd name="connsiteY2" fmla="*/ 101449 h 101449"/>
                      <a:gd name="connsiteX3" fmla="*/ 0 w 30435"/>
                      <a:gd name="connsiteY3" fmla="*/ 101449 h 101449"/>
                      <a:gd name="connsiteX4" fmla="*/ 0 w 30435"/>
                      <a:gd name="connsiteY4" fmla="*/ 0 h 101449"/>
                      <a:gd name="connsiteX5" fmla="*/ 30435 w 30435"/>
                      <a:gd name="connsiteY5" fmla="*/ 0 h 101449"/>
                      <a:gd name="connsiteX6" fmla="*/ 30435 w 30435"/>
                      <a:gd name="connsiteY6" fmla="*/ 30435 h 101449"/>
                      <a:gd name="connsiteX7" fmla="*/ 0 w 30435"/>
                      <a:gd name="connsiteY7" fmla="*/ 30435 h 10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5" h="101449">
                        <a:moveTo>
                          <a:pt x="0" y="71014"/>
                        </a:moveTo>
                        <a:lnTo>
                          <a:pt x="30435" y="71014"/>
                        </a:lnTo>
                        <a:lnTo>
                          <a:pt x="30435" y="101449"/>
                        </a:lnTo>
                        <a:lnTo>
                          <a:pt x="0" y="101449"/>
                        </a:lnTo>
                        <a:close/>
                        <a:moveTo>
                          <a:pt x="0" y="0"/>
                        </a:moveTo>
                        <a:lnTo>
                          <a:pt x="30435" y="0"/>
                        </a:lnTo>
                        <a:lnTo>
                          <a:pt x="30435" y="30435"/>
                        </a:lnTo>
                        <a:lnTo>
                          <a:pt x="0" y="30435"/>
                        </a:lnTo>
                        <a:close/>
                      </a:path>
                    </a:pathLst>
                  </a:custGeom>
                  <a:solidFill>
                    <a:schemeClr val="bg2"/>
                  </a:solid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7">
                    <a:extLst>
                      <a:ext uri="{FF2B5EF4-FFF2-40B4-BE49-F238E27FC236}">
                        <a16:creationId xmlns:a16="http://schemas.microsoft.com/office/drawing/2014/main" id="{A92C7D39-E2DF-4A0A-9386-C23795D560A2}"/>
                      </a:ext>
                    </a:extLst>
                  </p:cNvPr>
                  <p:cNvSpPr>
                    <a:spLocks noEditPoints="1"/>
                  </p:cNvSpPr>
                  <p:nvPr/>
                </p:nvSpPr>
                <p:spPr bwMode="auto">
                  <a:xfrm>
                    <a:off x="7030719" y="3272995"/>
                    <a:ext cx="213044" cy="273910"/>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sp>
        <p:nvSpPr>
          <p:cNvPr id="58" name="TextBox 57">
            <a:extLst>
              <a:ext uri="{FF2B5EF4-FFF2-40B4-BE49-F238E27FC236}">
                <a16:creationId xmlns:a16="http://schemas.microsoft.com/office/drawing/2014/main" id="{974B2FC4-5F97-411E-A97D-F60DD7564010}"/>
              </a:ext>
            </a:extLst>
          </p:cNvPr>
          <p:cNvSpPr txBox="1"/>
          <p:nvPr/>
        </p:nvSpPr>
        <p:spPr>
          <a:xfrm>
            <a:off x="3061251" y="1591854"/>
            <a:ext cx="5939873" cy="553998"/>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This slide provides information regarding the turnaround restructuring path that allows firm to determine the when it should adopt turnaround strategies by analyzing its financial position over  period of time.</a:t>
            </a:r>
          </a:p>
        </p:txBody>
      </p:sp>
      <p:sp>
        <p:nvSpPr>
          <p:cNvPr id="2" name="TextBox 1">
            <a:extLst>
              <a:ext uri="{FF2B5EF4-FFF2-40B4-BE49-F238E27FC236}">
                <a16:creationId xmlns:a16="http://schemas.microsoft.com/office/drawing/2014/main" id="{307CED38-98BF-42B0-8562-B0A2311B5929}"/>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60" name="Group 59">
            <a:extLst>
              <a:ext uri="{FF2B5EF4-FFF2-40B4-BE49-F238E27FC236}">
                <a16:creationId xmlns:a16="http://schemas.microsoft.com/office/drawing/2014/main" id="{BD1ADDEA-79D3-4B0C-B36E-375EB90A6C48}"/>
              </a:ext>
            </a:extLst>
          </p:cNvPr>
          <p:cNvGrpSpPr/>
          <p:nvPr/>
        </p:nvGrpSpPr>
        <p:grpSpPr>
          <a:xfrm flipH="1">
            <a:off x="6289675" y="1473596"/>
            <a:ext cx="822327" cy="42467"/>
            <a:chOff x="3568699" y="1682126"/>
            <a:chExt cx="822327" cy="42467"/>
          </a:xfrm>
        </p:grpSpPr>
        <p:sp>
          <p:nvSpPr>
            <p:cNvPr id="61" name="Rectangle: Rounded Corners 60">
              <a:extLst>
                <a:ext uri="{FF2B5EF4-FFF2-40B4-BE49-F238E27FC236}">
                  <a16:creationId xmlns:a16="http://schemas.microsoft.com/office/drawing/2014/main" id="{E1AC93FE-3271-4A3C-B3BE-AAB434A0D1AE}"/>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Rectangle: Rounded Corners 61">
              <a:extLst>
                <a:ext uri="{FF2B5EF4-FFF2-40B4-BE49-F238E27FC236}">
                  <a16:creationId xmlns:a16="http://schemas.microsoft.com/office/drawing/2014/main" id="{F27E32C2-423F-49AF-B050-484823480226}"/>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9" name="Slide Number Placeholder 3">
            <a:extLst>
              <a:ext uri="{FF2B5EF4-FFF2-40B4-BE49-F238E27FC236}">
                <a16:creationId xmlns:a16="http://schemas.microsoft.com/office/drawing/2014/main" id="{D7E68650-2BC8-4D40-86D2-0918934FDA0E}"/>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17</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35599372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015BD88-DE11-42B6-A6E1-932E3B076E81}"/>
              </a:ext>
            </a:extLst>
          </p:cNvPr>
          <p:cNvSpPr>
            <a:spLocks noGrp="1"/>
          </p:cNvSpPr>
          <p:nvPr>
            <p:ph type="title"/>
          </p:nvPr>
        </p:nvSpPr>
        <p:spPr>
          <a:xfrm>
            <a:off x="171450" y="159471"/>
            <a:ext cx="8801101" cy="521566"/>
          </a:xfrm>
        </p:spPr>
        <p:txBody>
          <a:bodyPr/>
          <a:lstStyle/>
          <a:p>
            <a:r>
              <a:rPr lang="en-US" dirty="0"/>
              <a:t>Different Stages of Turnaround </a:t>
            </a:r>
            <a:endParaRPr lang="en-IN" dirty="0"/>
          </a:p>
        </p:txBody>
      </p:sp>
      <p:sp>
        <p:nvSpPr>
          <p:cNvPr id="78" name="TextBox 77">
            <a:extLst>
              <a:ext uri="{FF2B5EF4-FFF2-40B4-BE49-F238E27FC236}">
                <a16:creationId xmlns:a16="http://schemas.microsoft.com/office/drawing/2014/main" id="{69CC8B75-49EA-4EBE-B44C-89F468197AE4}"/>
              </a:ext>
            </a:extLst>
          </p:cNvPr>
          <p:cNvSpPr txBox="1"/>
          <p:nvPr/>
        </p:nvSpPr>
        <p:spPr>
          <a:xfrm>
            <a:off x="171450" y="619839"/>
            <a:ext cx="8801100" cy="4001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Cambria" panose="02040503050406030204" pitchFamily="18" charset="0"/>
                <a:cs typeface="Arial" panose="020B0604020202020204" pitchFamily="34" charset="0"/>
              </a:rPr>
              <a:t>This slide portrays information regarding the different stages of turnaround that firm can use in order to recover from distress such as financial distress, poor sales, etc.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Cambria" panose="02040503050406030204" pitchFamily="18" charset="0"/>
              <a:cs typeface="Arial" panose="020B0604020202020204" pitchFamily="34" charset="0"/>
            </a:endParaRPr>
          </a:p>
        </p:txBody>
      </p:sp>
      <p:grpSp>
        <p:nvGrpSpPr>
          <p:cNvPr id="123" name="Group 122">
            <a:extLst>
              <a:ext uri="{FF2B5EF4-FFF2-40B4-BE49-F238E27FC236}">
                <a16:creationId xmlns:a16="http://schemas.microsoft.com/office/drawing/2014/main" id="{9DD697DC-5D3A-48E2-93A7-9C728B0890E4}"/>
              </a:ext>
            </a:extLst>
          </p:cNvPr>
          <p:cNvGrpSpPr/>
          <p:nvPr/>
        </p:nvGrpSpPr>
        <p:grpSpPr>
          <a:xfrm>
            <a:off x="5434396" y="403622"/>
            <a:ext cx="822327" cy="42467"/>
            <a:chOff x="3568699" y="1682126"/>
            <a:chExt cx="822327" cy="42467"/>
          </a:xfrm>
        </p:grpSpPr>
        <p:sp>
          <p:nvSpPr>
            <p:cNvPr id="124" name="Rectangle: Rounded Corners 123">
              <a:extLst>
                <a:ext uri="{FF2B5EF4-FFF2-40B4-BE49-F238E27FC236}">
                  <a16:creationId xmlns:a16="http://schemas.microsoft.com/office/drawing/2014/main" id="{17D45D5A-479D-43F5-9BE3-0C19738A1194}"/>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Rounded Corners 124">
              <a:extLst>
                <a:ext uri="{FF2B5EF4-FFF2-40B4-BE49-F238E27FC236}">
                  <a16:creationId xmlns:a16="http://schemas.microsoft.com/office/drawing/2014/main" id="{48F99D59-A2A9-4AD3-A7BD-52A1D0431238}"/>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6" name="TextBox 125">
            <a:extLst>
              <a:ext uri="{FF2B5EF4-FFF2-40B4-BE49-F238E27FC236}">
                <a16:creationId xmlns:a16="http://schemas.microsoft.com/office/drawing/2014/main" id="{AAC663BC-D418-440B-9F04-769180800A51}"/>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5" name="Group 14">
            <a:extLst>
              <a:ext uri="{FF2B5EF4-FFF2-40B4-BE49-F238E27FC236}">
                <a16:creationId xmlns:a16="http://schemas.microsoft.com/office/drawing/2014/main" id="{8C246985-422A-4609-A9C0-652DB9203453}"/>
              </a:ext>
            </a:extLst>
          </p:cNvPr>
          <p:cNvGrpSpPr/>
          <p:nvPr/>
        </p:nvGrpSpPr>
        <p:grpSpPr>
          <a:xfrm>
            <a:off x="442288" y="1198041"/>
            <a:ext cx="8425488" cy="4990893"/>
            <a:chOff x="442288" y="1198041"/>
            <a:chExt cx="8425488" cy="4990893"/>
          </a:xfrm>
        </p:grpSpPr>
        <p:grpSp>
          <p:nvGrpSpPr>
            <p:cNvPr id="13" name="Group 12">
              <a:extLst>
                <a:ext uri="{FF2B5EF4-FFF2-40B4-BE49-F238E27FC236}">
                  <a16:creationId xmlns:a16="http://schemas.microsoft.com/office/drawing/2014/main" id="{1087B246-90D0-4E64-92C3-A5257CE7403C}"/>
                </a:ext>
              </a:extLst>
            </p:cNvPr>
            <p:cNvGrpSpPr/>
            <p:nvPr/>
          </p:nvGrpSpPr>
          <p:grpSpPr>
            <a:xfrm>
              <a:off x="5191636" y="1198041"/>
              <a:ext cx="2800157" cy="765401"/>
              <a:chOff x="5191636" y="1198041"/>
              <a:chExt cx="2800157" cy="765401"/>
            </a:xfrm>
          </p:grpSpPr>
          <p:sp>
            <p:nvSpPr>
              <p:cNvPr id="61" name="TextBox 60">
                <a:extLst>
                  <a:ext uri="{FF2B5EF4-FFF2-40B4-BE49-F238E27FC236}">
                    <a16:creationId xmlns:a16="http://schemas.microsoft.com/office/drawing/2014/main" id="{36713A7B-5EDF-457C-89F9-A92B7B72B005}"/>
                  </a:ext>
                </a:extLst>
              </p:cNvPr>
              <p:cNvSpPr txBox="1"/>
              <p:nvPr/>
            </p:nvSpPr>
            <p:spPr>
              <a:xfrm>
                <a:off x="5191636" y="1198041"/>
                <a:ext cx="2088811" cy="307777"/>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Management Change </a:t>
                </a:r>
              </a:p>
            </p:txBody>
          </p:sp>
          <p:sp>
            <p:nvSpPr>
              <p:cNvPr id="62" name="TextBox 61">
                <a:extLst>
                  <a:ext uri="{FF2B5EF4-FFF2-40B4-BE49-F238E27FC236}">
                    <a16:creationId xmlns:a16="http://schemas.microsoft.com/office/drawing/2014/main" id="{C029FF07-7588-4ADA-99BF-D38CA58B9CC9}"/>
                  </a:ext>
                </a:extLst>
              </p:cNvPr>
              <p:cNvSpPr txBox="1"/>
              <p:nvPr/>
            </p:nvSpPr>
            <p:spPr>
              <a:xfrm>
                <a:off x="5191636" y="1409444"/>
                <a:ext cx="2800157" cy="553998"/>
              </a:xfrm>
              <a:prstGeom prst="rect">
                <a:avLst/>
              </a:prstGeom>
              <a:noFill/>
            </p:spPr>
            <p:txBody>
              <a:bodyPr wrap="square" rtlCol="0">
                <a:spAutoFit/>
              </a:bodyPr>
              <a:lstStyle/>
              <a:p>
                <a:pPr marL="182880" marR="0" lvl="0" indent="-18288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Transitional changes suggested by board of directors or senior management </a:t>
                </a:r>
              </a:p>
              <a:p>
                <a:pPr marL="182880" marR="0" lvl="0" indent="-18288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7" name="Group 6">
              <a:extLst>
                <a:ext uri="{FF2B5EF4-FFF2-40B4-BE49-F238E27FC236}">
                  <a16:creationId xmlns:a16="http://schemas.microsoft.com/office/drawing/2014/main" id="{E6486E04-D87F-4D43-ABE4-3F4EAAEEF002}"/>
                </a:ext>
              </a:extLst>
            </p:cNvPr>
            <p:cNvGrpSpPr/>
            <p:nvPr/>
          </p:nvGrpSpPr>
          <p:grpSpPr>
            <a:xfrm>
              <a:off x="6807845" y="3087643"/>
              <a:ext cx="2059931" cy="948593"/>
              <a:chOff x="6617345" y="3100343"/>
              <a:chExt cx="2059931" cy="948593"/>
            </a:xfrm>
          </p:grpSpPr>
          <p:sp>
            <p:nvSpPr>
              <p:cNvPr id="59" name="TextBox 58">
                <a:extLst>
                  <a:ext uri="{FF2B5EF4-FFF2-40B4-BE49-F238E27FC236}">
                    <a16:creationId xmlns:a16="http://schemas.microsoft.com/office/drawing/2014/main" id="{CD85E497-AD86-48E5-A2E8-48D98CEC3462}"/>
                  </a:ext>
                </a:extLst>
              </p:cNvPr>
              <p:cNvSpPr txBox="1"/>
              <p:nvPr/>
            </p:nvSpPr>
            <p:spPr>
              <a:xfrm>
                <a:off x="6617345" y="3100343"/>
                <a:ext cx="1331204" cy="307777"/>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Evaluation</a:t>
                </a:r>
              </a:p>
            </p:txBody>
          </p:sp>
          <p:sp>
            <p:nvSpPr>
              <p:cNvPr id="60" name="TextBox 59">
                <a:extLst>
                  <a:ext uri="{FF2B5EF4-FFF2-40B4-BE49-F238E27FC236}">
                    <a16:creationId xmlns:a16="http://schemas.microsoft.com/office/drawing/2014/main" id="{58705AC4-76AC-4BA5-8908-CB121B66BD94}"/>
                  </a:ext>
                </a:extLst>
              </p:cNvPr>
              <p:cNvSpPr txBox="1"/>
              <p:nvPr/>
            </p:nvSpPr>
            <p:spPr>
              <a:xfrm>
                <a:off x="6617346" y="3341050"/>
                <a:ext cx="2059930" cy="707886"/>
              </a:xfrm>
              <a:prstGeom prst="rect">
                <a:avLst/>
              </a:prstGeom>
              <a:noFill/>
            </p:spPr>
            <p:txBody>
              <a:bodyPr wrap="square" rtlCol="0">
                <a:spAutoFit/>
              </a:bodyPr>
              <a:lstStyle/>
              <a:p>
                <a:pPr marL="182880" marR="0" lvl="0" indent="-18288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Diagnosis of nature and extent of problems </a:t>
                </a:r>
              </a:p>
              <a:p>
                <a:pPr marL="182880" marR="0" lvl="0" indent="-18288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Action plan is developed </a:t>
                </a:r>
              </a:p>
              <a:p>
                <a:pPr marL="182880" marR="0" lvl="0" indent="-18288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8" name="Group 7">
              <a:extLst>
                <a:ext uri="{FF2B5EF4-FFF2-40B4-BE49-F238E27FC236}">
                  <a16:creationId xmlns:a16="http://schemas.microsoft.com/office/drawing/2014/main" id="{6B2FD8FC-7723-4AC9-913D-DFD71C389535}"/>
                </a:ext>
              </a:extLst>
            </p:cNvPr>
            <p:cNvGrpSpPr/>
            <p:nvPr/>
          </p:nvGrpSpPr>
          <p:grpSpPr>
            <a:xfrm>
              <a:off x="6294120" y="4927798"/>
              <a:ext cx="2370018" cy="792939"/>
              <a:chOff x="6294120" y="5150048"/>
              <a:chExt cx="2370018" cy="792939"/>
            </a:xfrm>
          </p:grpSpPr>
          <p:sp>
            <p:nvSpPr>
              <p:cNvPr id="76" name="TextBox 75">
                <a:extLst>
                  <a:ext uri="{FF2B5EF4-FFF2-40B4-BE49-F238E27FC236}">
                    <a16:creationId xmlns:a16="http://schemas.microsoft.com/office/drawing/2014/main" id="{47681F65-D295-429E-8605-916C05B10584}"/>
                  </a:ext>
                </a:extLst>
              </p:cNvPr>
              <p:cNvSpPr txBox="1"/>
              <p:nvPr/>
            </p:nvSpPr>
            <p:spPr>
              <a:xfrm>
                <a:off x="6299908" y="5150048"/>
                <a:ext cx="1795595" cy="307777"/>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Emergency </a:t>
                </a:r>
              </a:p>
            </p:txBody>
          </p:sp>
          <p:sp>
            <p:nvSpPr>
              <p:cNvPr id="77" name="TextBox 76">
                <a:extLst>
                  <a:ext uri="{FF2B5EF4-FFF2-40B4-BE49-F238E27FC236}">
                    <a16:creationId xmlns:a16="http://schemas.microsoft.com/office/drawing/2014/main" id="{86C3AEB7-E19D-4296-AFF8-C887C257C4C8}"/>
                  </a:ext>
                </a:extLst>
              </p:cNvPr>
              <p:cNvSpPr txBox="1"/>
              <p:nvPr/>
            </p:nvSpPr>
            <p:spPr>
              <a:xfrm>
                <a:off x="6294120" y="5388989"/>
                <a:ext cx="2370018" cy="553998"/>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Necessary steps taken by firm at brink in order to survive </a:t>
                </a:r>
              </a:p>
              <a:p>
                <a:pPr marL="171450" marR="0" lvl="0" indent="-17145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9" name="Group 8">
              <a:extLst>
                <a:ext uri="{FF2B5EF4-FFF2-40B4-BE49-F238E27FC236}">
                  <a16:creationId xmlns:a16="http://schemas.microsoft.com/office/drawing/2014/main" id="{762152F0-31D7-4A05-9CBB-8CBC0326717F}"/>
                </a:ext>
              </a:extLst>
            </p:cNvPr>
            <p:cNvGrpSpPr/>
            <p:nvPr/>
          </p:nvGrpSpPr>
          <p:grpSpPr>
            <a:xfrm>
              <a:off x="544736" y="4937125"/>
              <a:ext cx="2363564" cy="1251809"/>
              <a:chOff x="519336" y="5159375"/>
              <a:chExt cx="2363564" cy="1251809"/>
            </a:xfrm>
          </p:grpSpPr>
          <p:sp>
            <p:nvSpPr>
              <p:cNvPr id="65" name="TextBox 64">
                <a:extLst>
                  <a:ext uri="{FF2B5EF4-FFF2-40B4-BE49-F238E27FC236}">
                    <a16:creationId xmlns:a16="http://schemas.microsoft.com/office/drawing/2014/main" id="{536B36E2-81AE-429C-83CE-8D199FF4D173}"/>
                  </a:ext>
                </a:extLst>
              </p:cNvPr>
              <p:cNvSpPr txBox="1"/>
              <p:nvPr/>
            </p:nvSpPr>
            <p:spPr>
              <a:xfrm>
                <a:off x="519336" y="5159375"/>
                <a:ext cx="1963460" cy="307777"/>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Stabilization </a:t>
                </a:r>
              </a:p>
            </p:txBody>
          </p:sp>
          <p:sp>
            <p:nvSpPr>
              <p:cNvPr id="72" name="TextBox 71">
                <a:extLst>
                  <a:ext uri="{FF2B5EF4-FFF2-40B4-BE49-F238E27FC236}">
                    <a16:creationId xmlns:a16="http://schemas.microsoft.com/office/drawing/2014/main" id="{F316F5B0-450F-435C-83B6-615EA9E8E60A}"/>
                  </a:ext>
                </a:extLst>
              </p:cNvPr>
              <p:cNvSpPr txBox="1"/>
              <p:nvPr/>
            </p:nvSpPr>
            <p:spPr>
              <a:xfrm>
                <a:off x="519336" y="5395521"/>
                <a:ext cx="2363564" cy="1015663"/>
              </a:xfrm>
              <a:prstGeom prst="rect">
                <a:avLst/>
              </a:prstGeom>
              <a:noFill/>
            </p:spPr>
            <p:txBody>
              <a:bodyPr wrap="square" rtlCol="0">
                <a:spAutoFit/>
              </a:bodyPr>
              <a:lstStyle/>
              <a:p>
                <a:pPr marL="228600" marR="0" lvl="0" indent="-22860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Resolving immediate issues </a:t>
                </a:r>
              </a:p>
              <a:p>
                <a:pPr marL="228600" marR="0" lvl="0" indent="-22860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Improve strategic and operating performance </a:t>
                </a:r>
              </a:p>
              <a:p>
                <a:pPr marL="228600" marR="0" lvl="0" indent="-22860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Liquidation, sales or merger options are determined </a:t>
                </a:r>
              </a:p>
              <a:p>
                <a:pPr marL="228600" marR="0" lvl="0" indent="-22860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10" name="Group 9">
              <a:extLst>
                <a:ext uri="{FF2B5EF4-FFF2-40B4-BE49-F238E27FC236}">
                  <a16:creationId xmlns:a16="http://schemas.microsoft.com/office/drawing/2014/main" id="{E24DE86B-9A57-467E-AE5D-2E4A520C772D}"/>
                </a:ext>
              </a:extLst>
            </p:cNvPr>
            <p:cNvGrpSpPr/>
            <p:nvPr/>
          </p:nvGrpSpPr>
          <p:grpSpPr>
            <a:xfrm>
              <a:off x="442288" y="3087643"/>
              <a:ext cx="2004060" cy="843529"/>
              <a:chOff x="480388" y="3267983"/>
              <a:chExt cx="2004060" cy="843529"/>
            </a:xfrm>
          </p:grpSpPr>
          <p:sp>
            <p:nvSpPr>
              <p:cNvPr id="63" name="TextBox 62">
                <a:extLst>
                  <a:ext uri="{FF2B5EF4-FFF2-40B4-BE49-F238E27FC236}">
                    <a16:creationId xmlns:a16="http://schemas.microsoft.com/office/drawing/2014/main" id="{5167F045-97FA-4491-B390-0F70316C0F72}"/>
                  </a:ext>
                </a:extLst>
              </p:cNvPr>
              <p:cNvSpPr txBox="1"/>
              <p:nvPr/>
            </p:nvSpPr>
            <p:spPr>
              <a:xfrm>
                <a:off x="499438" y="3267983"/>
                <a:ext cx="1657349" cy="523220"/>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Return – to – Normal Growth</a:t>
                </a:r>
              </a:p>
            </p:txBody>
          </p:sp>
          <p:sp>
            <p:nvSpPr>
              <p:cNvPr id="64" name="TextBox 63">
                <a:extLst>
                  <a:ext uri="{FF2B5EF4-FFF2-40B4-BE49-F238E27FC236}">
                    <a16:creationId xmlns:a16="http://schemas.microsoft.com/office/drawing/2014/main" id="{9C6D0C56-B93B-4F47-9067-DF41F2EB0CE7}"/>
                  </a:ext>
                </a:extLst>
              </p:cNvPr>
              <p:cNvSpPr txBox="1"/>
              <p:nvPr/>
            </p:nvSpPr>
            <p:spPr>
              <a:xfrm>
                <a:off x="480388" y="3711402"/>
                <a:ext cx="2004060" cy="400110"/>
              </a:xfrm>
              <a:prstGeom prst="rect">
                <a:avLst/>
              </a:prstGeom>
              <a:noFill/>
            </p:spPr>
            <p:txBody>
              <a:bodyPr wrap="square" rtlCol="0">
                <a:spAutoFit/>
              </a:bodyPr>
              <a:lstStyle/>
              <a:p>
                <a:pPr marL="171450" marR="0" lvl="0" indent="-17145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Firm operations normalized </a:t>
                </a:r>
              </a:p>
              <a:p>
                <a:pPr marL="171450" marR="0" lvl="0" indent="-171450" algn="l" defTabSz="6858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6" name="Group 5">
              <a:extLst>
                <a:ext uri="{FF2B5EF4-FFF2-40B4-BE49-F238E27FC236}">
                  <a16:creationId xmlns:a16="http://schemas.microsoft.com/office/drawing/2014/main" id="{E240AF5D-C56B-4AEE-B872-B09081FC669C}"/>
                </a:ext>
              </a:extLst>
            </p:cNvPr>
            <p:cNvGrpSpPr/>
            <p:nvPr/>
          </p:nvGrpSpPr>
          <p:grpSpPr>
            <a:xfrm>
              <a:off x="2292491" y="1509569"/>
              <a:ext cx="4520115" cy="4245473"/>
              <a:chOff x="2292491" y="1509569"/>
              <a:chExt cx="4520115" cy="4245473"/>
            </a:xfrm>
          </p:grpSpPr>
          <p:grpSp>
            <p:nvGrpSpPr>
              <p:cNvPr id="31" name="Group 30">
                <a:extLst>
                  <a:ext uri="{FF2B5EF4-FFF2-40B4-BE49-F238E27FC236}">
                    <a16:creationId xmlns:a16="http://schemas.microsoft.com/office/drawing/2014/main" id="{F8BA4ED0-75CA-482F-9A1E-E6B98EB16793}"/>
                  </a:ext>
                </a:extLst>
              </p:cNvPr>
              <p:cNvGrpSpPr/>
              <p:nvPr/>
            </p:nvGrpSpPr>
            <p:grpSpPr>
              <a:xfrm>
                <a:off x="3079197" y="2163253"/>
                <a:ext cx="2985607" cy="3064893"/>
                <a:chOff x="3079197" y="2163253"/>
                <a:chExt cx="2985607" cy="3064893"/>
              </a:xfrm>
            </p:grpSpPr>
            <p:sp>
              <p:nvSpPr>
                <p:cNvPr id="196" name="Arc 195">
                  <a:extLst>
                    <a:ext uri="{FF2B5EF4-FFF2-40B4-BE49-F238E27FC236}">
                      <a16:creationId xmlns:a16="http://schemas.microsoft.com/office/drawing/2014/main" id="{E3893D1B-2CF8-4EDD-AF42-747762398C41}"/>
                    </a:ext>
                  </a:extLst>
                </p:cNvPr>
                <p:cNvSpPr/>
                <p:nvPr/>
              </p:nvSpPr>
              <p:spPr>
                <a:xfrm>
                  <a:off x="3080116" y="2243459"/>
                  <a:ext cx="2984688" cy="2984687"/>
                </a:xfrm>
                <a:prstGeom prst="arc">
                  <a:avLst>
                    <a:gd name="adj1" fmla="val 17142918"/>
                    <a:gd name="adj2" fmla="val 19115666"/>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Arc 196">
                  <a:extLst>
                    <a:ext uri="{FF2B5EF4-FFF2-40B4-BE49-F238E27FC236}">
                      <a16:creationId xmlns:a16="http://schemas.microsoft.com/office/drawing/2014/main" id="{DD796214-2073-4C7A-93EB-F7C5F43E0365}"/>
                    </a:ext>
                  </a:extLst>
                </p:cNvPr>
                <p:cNvSpPr/>
                <p:nvPr/>
              </p:nvSpPr>
              <p:spPr>
                <a:xfrm>
                  <a:off x="3080116" y="2243459"/>
                  <a:ext cx="2984688" cy="2984687"/>
                </a:xfrm>
                <a:prstGeom prst="arc">
                  <a:avLst>
                    <a:gd name="adj1" fmla="val 12283371"/>
                    <a:gd name="adj2" fmla="val 14514013"/>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4" name="Arc 193">
                  <a:extLst>
                    <a:ext uri="{FF2B5EF4-FFF2-40B4-BE49-F238E27FC236}">
                      <a16:creationId xmlns:a16="http://schemas.microsoft.com/office/drawing/2014/main" id="{24DBA9F3-BF63-4D99-833F-B968D3FAB4CC}"/>
                    </a:ext>
                  </a:extLst>
                </p:cNvPr>
                <p:cNvSpPr/>
                <p:nvPr/>
              </p:nvSpPr>
              <p:spPr>
                <a:xfrm>
                  <a:off x="3080116" y="2243459"/>
                  <a:ext cx="2984688" cy="2984687"/>
                </a:xfrm>
                <a:prstGeom prst="arc">
                  <a:avLst>
                    <a:gd name="adj1" fmla="val 4412181"/>
                    <a:gd name="adj2" fmla="val 6260296"/>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Arc 194">
                  <a:extLst>
                    <a:ext uri="{FF2B5EF4-FFF2-40B4-BE49-F238E27FC236}">
                      <a16:creationId xmlns:a16="http://schemas.microsoft.com/office/drawing/2014/main" id="{5B94E0CB-3C39-4038-9E79-EE626B523934}"/>
                    </a:ext>
                  </a:extLst>
                </p:cNvPr>
                <p:cNvSpPr/>
                <p:nvPr/>
              </p:nvSpPr>
              <p:spPr>
                <a:xfrm>
                  <a:off x="3080116" y="2243459"/>
                  <a:ext cx="2984688" cy="2984687"/>
                </a:xfrm>
                <a:prstGeom prst="arc">
                  <a:avLst>
                    <a:gd name="adj1" fmla="val 220578"/>
                    <a:gd name="adj2" fmla="val 1851300"/>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Arc 197">
                  <a:extLst>
                    <a:ext uri="{FF2B5EF4-FFF2-40B4-BE49-F238E27FC236}">
                      <a16:creationId xmlns:a16="http://schemas.microsoft.com/office/drawing/2014/main" id="{F4163FD6-49FE-43DC-B65C-5F648FA1E9F0}"/>
                    </a:ext>
                  </a:extLst>
                </p:cNvPr>
                <p:cNvSpPr/>
                <p:nvPr/>
              </p:nvSpPr>
              <p:spPr>
                <a:xfrm>
                  <a:off x="3079197" y="2163253"/>
                  <a:ext cx="2964614" cy="2964613"/>
                </a:xfrm>
                <a:prstGeom prst="arc">
                  <a:avLst>
                    <a:gd name="adj1" fmla="val 14915600"/>
                    <a:gd name="adj2" fmla="val 16674781"/>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TextBox 87">
                  <a:extLst>
                    <a:ext uri="{FF2B5EF4-FFF2-40B4-BE49-F238E27FC236}">
                      <a16:creationId xmlns:a16="http://schemas.microsoft.com/office/drawing/2014/main" id="{DBC125DD-2F29-48D0-BE84-FE0C49737ACD}"/>
                    </a:ext>
                  </a:extLst>
                </p:cNvPr>
                <p:cNvSpPr txBox="1"/>
                <p:nvPr/>
              </p:nvSpPr>
              <p:spPr>
                <a:xfrm>
                  <a:off x="3857198" y="3619119"/>
                  <a:ext cx="1453556" cy="369332"/>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Stages</a:t>
                  </a:r>
                </a:p>
              </p:txBody>
            </p:sp>
            <p:sp>
              <p:nvSpPr>
                <p:cNvPr id="193" name="Arc 192">
                  <a:extLst>
                    <a:ext uri="{FF2B5EF4-FFF2-40B4-BE49-F238E27FC236}">
                      <a16:creationId xmlns:a16="http://schemas.microsoft.com/office/drawing/2014/main" id="{59A25F27-AECA-4D49-B9C5-648B0EEEF711}"/>
                    </a:ext>
                  </a:extLst>
                </p:cNvPr>
                <p:cNvSpPr/>
                <p:nvPr/>
              </p:nvSpPr>
              <p:spPr>
                <a:xfrm>
                  <a:off x="3080116" y="2243459"/>
                  <a:ext cx="2984688" cy="2984687"/>
                </a:xfrm>
                <a:prstGeom prst="arc">
                  <a:avLst>
                    <a:gd name="adj1" fmla="val 8237342"/>
                    <a:gd name="adj2" fmla="val 10424893"/>
                  </a:avLst>
                </a:prstGeom>
                <a:ln>
                  <a:solidFill>
                    <a:schemeClr val="bg2">
                      <a:lumMod val="85000"/>
                    </a:schemeClr>
                  </a:solidFill>
                  <a:tailEnd type="stealt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8A9008D1-5E4E-4683-9647-4B7392FFABB9}"/>
                  </a:ext>
                </a:extLst>
              </p:cNvPr>
              <p:cNvGrpSpPr/>
              <p:nvPr/>
            </p:nvGrpSpPr>
            <p:grpSpPr>
              <a:xfrm>
                <a:off x="3876411" y="1509569"/>
                <a:ext cx="1372272" cy="1499062"/>
                <a:chOff x="3876411" y="1509569"/>
                <a:chExt cx="1372272" cy="1499062"/>
              </a:xfrm>
            </p:grpSpPr>
            <p:grpSp>
              <p:nvGrpSpPr>
                <p:cNvPr id="42" name="Group 41">
                  <a:extLst>
                    <a:ext uri="{FF2B5EF4-FFF2-40B4-BE49-F238E27FC236}">
                      <a16:creationId xmlns:a16="http://schemas.microsoft.com/office/drawing/2014/main" id="{70CE98D7-A532-4A60-A626-D8894A92C228}"/>
                    </a:ext>
                  </a:extLst>
                </p:cNvPr>
                <p:cNvGrpSpPr/>
                <p:nvPr/>
              </p:nvGrpSpPr>
              <p:grpSpPr>
                <a:xfrm>
                  <a:off x="3876411" y="1636356"/>
                  <a:ext cx="1372272" cy="1372275"/>
                  <a:chOff x="3876411" y="1636356"/>
                  <a:chExt cx="1372272" cy="1372275"/>
                </a:xfrm>
              </p:grpSpPr>
              <p:sp>
                <p:nvSpPr>
                  <p:cNvPr id="191" name="Arc 190">
                    <a:extLst>
                      <a:ext uri="{FF2B5EF4-FFF2-40B4-BE49-F238E27FC236}">
                        <a16:creationId xmlns:a16="http://schemas.microsoft.com/office/drawing/2014/main" id="{ECE2400B-1E36-4F4D-8576-D39CFE2C69DF}"/>
                      </a:ext>
                    </a:extLst>
                  </p:cNvPr>
                  <p:cNvSpPr/>
                  <p:nvPr/>
                </p:nvSpPr>
                <p:spPr>
                  <a:xfrm rot="16029969">
                    <a:off x="3876409" y="1636358"/>
                    <a:ext cx="1372275" cy="1372272"/>
                  </a:xfrm>
                  <a:prstGeom prst="arc">
                    <a:avLst>
                      <a:gd name="adj1" fmla="val 1640053"/>
                      <a:gd name="adj2" fmla="val 7103831"/>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Arc 191">
                    <a:extLst>
                      <a:ext uri="{FF2B5EF4-FFF2-40B4-BE49-F238E27FC236}">
                        <a16:creationId xmlns:a16="http://schemas.microsoft.com/office/drawing/2014/main" id="{8F06D04B-C02F-4EE1-9565-4D372D1BB2EE}"/>
                      </a:ext>
                    </a:extLst>
                  </p:cNvPr>
                  <p:cNvSpPr/>
                  <p:nvPr/>
                </p:nvSpPr>
                <p:spPr>
                  <a:xfrm rot="16029969">
                    <a:off x="3876409" y="1636358"/>
                    <a:ext cx="1372275" cy="1372272"/>
                  </a:xfrm>
                  <a:prstGeom prst="arc">
                    <a:avLst>
                      <a:gd name="adj1" fmla="val 9157479"/>
                      <a:gd name="adj2" fmla="val 20284695"/>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3" name="Group 42">
                  <a:extLst>
                    <a:ext uri="{FF2B5EF4-FFF2-40B4-BE49-F238E27FC236}">
                      <a16:creationId xmlns:a16="http://schemas.microsoft.com/office/drawing/2014/main" id="{AC3805CC-1810-4042-8345-7BB4DEAD24CD}"/>
                    </a:ext>
                  </a:extLst>
                </p:cNvPr>
                <p:cNvGrpSpPr/>
                <p:nvPr/>
              </p:nvGrpSpPr>
              <p:grpSpPr>
                <a:xfrm>
                  <a:off x="4089529" y="1849479"/>
                  <a:ext cx="946034" cy="946032"/>
                  <a:chOff x="4089529" y="1849479"/>
                  <a:chExt cx="946034" cy="946032"/>
                </a:xfrm>
              </p:grpSpPr>
              <p:sp>
                <p:nvSpPr>
                  <p:cNvPr id="188" name="Oval 187">
                    <a:extLst>
                      <a:ext uri="{FF2B5EF4-FFF2-40B4-BE49-F238E27FC236}">
                        <a16:creationId xmlns:a16="http://schemas.microsoft.com/office/drawing/2014/main" id="{353A3481-FD27-4943-A0F0-65229D4BF491}"/>
                      </a:ext>
                    </a:extLst>
                  </p:cNvPr>
                  <p:cNvSpPr/>
                  <p:nvPr/>
                </p:nvSpPr>
                <p:spPr>
                  <a:xfrm>
                    <a:off x="4089529" y="1849479"/>
                    <a:ext cx="946034" cy="946032"/>
                  </a:xfrm>
                  <a:prstGeom prst="ellipse">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60872521-10AD-44CD-BCAF-3AE0045A5736}"/>
                      </a:ext>
                    </a:extLst>
                  </p:cNvPr>
                  <p:cNvGrpSpPr/>
                  <p:nvPr/>
                </p:nvGrpSpPr>
                <p:grpSpPr>
                  <a:xfrm>
                    <a:off x="4189797" y="1949745"/>
                    <a:ext cx="745500" cy="745498"/>
                    <a:chOff x="4189797" y="1949745"/>
                    <a:chExt cx="745500" cy="745498"/>
                  </a:xfrm>
                </p:grpSpPr>
                <p:sp>
                  <p:nvSpPr>
                    <p:cNvPr id="185" name="Oval 184">
                      <a:extLst>
                        <a:ext uri="{FF2B5EF4-FFF2-40B4-BE49-F238E27FC236}">
                          <a16:creationId xmlns:a16="http://schemas.microsoft.com/office/drawing/2014/main" id="{488D8D79-C594-4340-953E-8C5B3D9D6024}"/>
                        </a:ext>
                      </a:extLst>
                    </p:cNvPr>
                    <p:cNvSpPr/>
                    <p:nvPr/>
                  </p:nvSpPr>
                  <p:spPr>
                    <a:xfrm>
                      <a:off x="4189797" y="1949745"/>
                      <a:ext cx="745500" cy="7454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0" name="Group 109">
                      <a:extLst>
                        <a:ext uri="{FF2B5EF4-FFF2-40B4-BE49-F238E27FC236}">
                          <a16:creationId xmlns:a16="http://schemas.microsoft.com/office/drawing/2014/main" id="{DCBC7611-0A6F-4BC8-AF7B-41E99EB5BAC9}"/>
                        </a:ext>
                      </a:extLst>
                    </p:cNvPr>
                    <p:cNvGrpSpPr/>
                    <p:nvPr/>
                  </p:nvGrpSpPr>
                  <p:grpSpPr>
                    <a:xfrm>
                      <a:off x="4373318" y="2133405"/>
                      <a:ext cx="378459" cy="378178"/>
                      <a:chOff x="4420421" y="2038806"/>
                      <a:chExt cx="378459" cy="378178"/>
                    </a:xfrm>
                  </p:grpSpPr>
                  <p:sp>
                    <p:nvSpPr>
                      <p:cNvPr id="111" name="Freeform: Shape 110">
                        <a:extLst>
                          <a:ext uri="{FF2B5EF4-FFF2-40B4-BE49-F238E27FC236}">
                            <a16:creationId xmlns:a16="http://schemas.microsoft.com/office/drawing/2014/main" id="{2D467D56-5277-45F9-969F-0671E0D9FBCF}"/>
                          </a:ext>
                        </a:extLst>
                      </p:cNvPr>
                      <p:cNvSpPr>
                        <a:spLocks/>
                      </p:cNvSpPr>
                      <p:nvPr/>
                    </p:nvSpPr>
                    <p:spPr bwMode="auto">
                      <a:xfrm>
                        <a:off x="4436276" y="2240788"/>
                        <a:ext cx="362124" cy="176196"/>
                      </a:xfrm>
                      <a:custGeom>
                        <a:avLst/>
                        <a:gdLst>
                          <a:gd name="connsiteX0" fmla="*/ 62732 w 362124"/>
                          <a:gd name="connsiteY0" fmla="*/ 21370 h 176196"/>
                          <a:gd name="connsiteX1" fmla="*/ 82695 w 362124"/>
                          <a:gd name="connsiteY1" fmla="*/ 21370 h 176196"/>
                          <a:gd name="connsiteX2" fmla="*/ 115966 w 362124"/>
                          <a:gd name="connsiteY2" fmla="*/ 37738 h 176196"/>
                          <a:gd name="connsiteX3" fmla="*/ 161940 w 362124"/>
                          <a:gd name="connsiteY3" fmla="*/ 60774 h 176196"/>
                          <a:gd name="connsiteX4" fmla="*/ 206099 w 362124"/>
                          <a:gd name="connsiteY4" fmla="*/ 60774 h 176196"/>
                          <a:gd name="connsiteX5" fmla="*/ 221827 w 362124"/>
                          <a:gd name="connsiteY5" fmla="*/ 76535 h 176196"/>
                          <a:gd name="connsiteX6" fmla="*/ 206099 w 362124"/>
                          <a:gd name="connsiteY6" fmla="*/ 92297 h 176196"/>
                          <a:gd name="connsiteX7" fmla="*/ 147422 w 362124"/>
                          <a:gd name="connsiteY7" fmla="*/ 92297 h 176196"/>
                          <a:gd name="connsiteX8" fmla="*/ 139558 w 362124"/>
                          <a:gd name="connsiteY8" fmla="*/ 100177 h 176196"/>
                          <a:gd name="connsiteX9" fmla="*/ 147422 w 362124"/>
                          <a:gd name="connsiteY9" fmla="*/ 108058 h 176196"/>
                          <a:gd name="connsiteX10" fmla="*/ 206099 w 362124"/>
                          <a:gd name="connsiteY10" fmla="*/ 108058 h 176196"/>
                          <a:gd name="connsiteX11" fmla="*/ 230901 w 362124"/>
                          <a:gd name="connsiteY11" fmla="*/ 95934 h 176196"/>
                          <a:gd name="connsiteX12" fmla="*/ 340997 w 362124"/>
                          <a:gd name="connsiteY12" fmla="*/ 51681 h 176196"/>
                          <a:gd name="connsiteX13" fmla="*/ 360960 w 362124"/>
                          <a:gd name="connsiteY13" fmla="*/ 60168 h 176196"/>
                          <a:gd name="connsiteX14" fmla="*/ 353701 w 362124"/>
                          <a:gd name="connsiteY14" fmla="*/ 79566 h 176196"/>
                          <a:gd name="connsiteX15" fmla="*/ 193396 w 362124"/>
                          <a:gd name="connsiteY15" fmla="*/ 172923 h 176196"/>
                          <a:gd name="connsiteX16" fmla="*/ 172828 w 362124"/>
                          <a:gd name="connsiteY16" fmla="*/ 174741 h 176196"/>
                          <a:gd name="connsiteX17" fmla="*/ 62732 w 362124"/>
                          <a:gd name="connsiteY17" fmla="*/ 137156 h 176196"/>
                          <a:gd name="connsiteX18" fmla="*/ 0 w 362124"/>
                          <a:gd name="connsiteY18" fmla="*/ 0 h 176196"/>
                          <a:gd name="connsiteX19" fmla="*/ 27645 w 362124"/>
                          <a:gd name="connsiteY19" fmla="*/ 0 h 176196"/>
                          <a:gd name="connsiteX20" fmla="*/ 46276 w 362124"/>
                          <a:gd name="connsiteY20" fmla="*/ 15749 h 176196"/>
                          <a:gd name="connsiteX21" fmla="*/ 46276 w 362124"/>
                          <a:gd name="connsiteY21" fmla="*/ 142345 h 176196"/>
                          <a:gd name="connsiteX22" fmla="*/ 46877 w 362124"/>
                          <a:gd name="connsiteY22" fmla="*/ 145374 h 176196"/>
                          <a:gd name="connsiteX23" fmla="*/ 27645 w 362124"/>
                          <a:gd name="connsiteY23" fmla="*/ 164757 h 176196"/>
                          <a:gd name="connsiteX24" fmla="*/ 0 w 362124"/>
                          <a:gd name="connsiteY24" fmla="*/ 164757 h 17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24" h="176196">
                            <a:moveTo>
                              <a:pt x="62732" y="21370"/>
                            </a:moveTo>
                            <a:lnTo>
                              <a:pt x="82695" y="21370"/>
                            </a:lnTo>
                            <a:cubicBezTo>
                              <a:pt x="95398" y="21370"/>
                              <a:pt x="108102" y="27432"/>
                              <a:pt x="115966" y="37738"/>
                            </a:cubicBezTo>
                            <a:cubicBezTo>
                              <a:pt x="126854" y="52287"/>
                              <a:pt x="144397" y="60774"/>
                              <a:pt x="161940" y="60774"/>
                            </a:cubicBezTo>
                            <a:lnTo>
                              <a:pt x="206099" y="60774"/>
                            </a:lnTo>
                            <a:cubicBezTo>
                              <a:pt x="214568" y="60774"/>
                              <a:pt x="221827" y="68048"/>
                              <a:pt x="221827" y="76535"/>
                            </a:cubicBezTo>
                            <a:cubicBezTo>
                              <a:pt x="221827" y="84416"/>
                              <a:pt x="215173" y="92297"/>
                              <a:pt x="206099" y="92297"/>
                            </a:cubicBezTo>
                            <a:lnTo>
                              <a:pt x="147422" y="92297"/>
                            </a:lnTo>
                            <a:cubicBezTo>
                              <a:pt x="142582" y="92297"/>
                              <a:pt x="139558" y="95934"/>
                              <a:pt x="139558" y="100177"/>
                            </a:cubicBezTo>
                            <a:cubicBezTo>
                              <a:pt x="139558" y="104421"/>
                              <a:pt x="142582" y="108058"/>
                              <a:pt x="147422" y="108058"/>
                            </a:cubicBezTo>
                            <a:lnTo>
                              <a:pt x="206099" y="108058"/>
                            </a:lnTo>
                            <a:cubicBezTo>
                              <a:pt x="215173" y="108058"/>
                              <a:pt x="224247" y="104421"/>
                              <a:pt x="230901" y="95934"/>
                            </a:cubicBezTo>
                            <a:lnTo>
                              <a:pt x="340997" y="51681"/>
                            </a:lnTo>
                            <a:cubicBezTo>
                              <a:pt x="348256" y="48043"/>
                              <a:pt x="357935" y="52287"/>
                              <a:pt x="360960" y="60168"/>
                            </a:cubicBezTo>
                            <a:cubicBezTo>
                              <a:pt x="363984" y="67442"/>
                              <a:pt x="360960" y="75929"/>
                              <a:pt x="353701" y="79566"/>
                            </a:cubicBezTo>
                            <a:lnTo>
                              <a:pt x="193396" y="172923"/>
                            </a:lnTo>
                            <a:cubicBezTo>
                              <a:pt x="187347" y="176560"/>
                              <a:pt x="179483" y="177166"/>
                              <a:pt x="172828" y="174741"/>
                            </a:cubicBezTo>
                            <a:lnTo>
                              <a:pt x="62732" y="137156"/>
                            </a:lnTo>
                            <a:close/>
                            <a:moveTo>
                              <a:pt x="0" y="0"/>
                            </a:moveTo>
                            <a:lnTo>
                              <a:pt x="27645" y="0"/>
                            </a:lnTo>
                            <a:cubicBezTo>
                              <a:pt x="36660" y="0"/>
                              <a:pt x="44473" y="6663"/>
                              <a:pt x="46276" y="15749"/>
                            </a:cubicBezTo>
                            <a:lnTo>
                              <a:pt x="46276" y="142345"/>
                            </a:lnTo>
                            <a:cubicBezTo>
                              <a:pt x="46276" y="143557"/>
                              <a:pt x="46877" y="144163"/>
                              <a:pt x="46877" y="145374"/>
                            </a:cubicBezTo>
                            <a:cubicBezTo>
                              <a:pt x="46877" y="156277"/>
                              <a:pt x="38463" y="164757"/>
                              <a:pt x="27645" y="164757"/>
                            </a:cubicBezTo>
                            <a:lnTo>
                              <a:pt x="0" y="16475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 name="Freeform 7">
                        <a:extLst>
                          <a:ext uri="{FF2B5EF4-FFF2-40B4-BE49-F238E27FC236}">
                            <a16:creationId xmlns:a16="http://schemas.microsoft.com/office/drawing/2014/main" id="{8D59F3FA-A91D-4640-A3B3-43BBB11B56C2}"/>
                          </a:ext>
                        </a:extLst>
                      </p:cNvPr>
                      <p:cNvSpPr>
                        <a:spLocks noEditPoints="1"/>
                      </p:cNvSpPr>
                      <p:nvPr/>
                    </p:nvSpPr>
                    <p:spPr bwMode="auto">
                      <a:xfrm>
                        <a:off x="4598965" y="2137384"/>
                        <a:ext cx="199915" cy="179233"/>
                      </a:xfrm>
                      <a:custGeom>
                        <a:avLst/>
                        <a:gdLst>
                          <a:gd name="T0" fmla="*/ 291 w 330"/>
                          <a:gd name="T1" fmla="*/ 127 h 296"/>
                          <a:gd name="T2" fmla="*/ 281 w 330"/>
                          <a:gd name="T3" fmla="*/ 90 h 296"/>
                          <a:gd name="T4" fmla="*/ 297 w 330"/>
                          <a:gd name="T5" fmla="*/ 64 h 296"/>
                          <a:gd name="T6" fmla="*/ 266 w 330"/>
                          <a:gd name="T7" fmla="*/ 32 h 296"/>
                          <a:gd name="T8" fmla="*/ 226 w 330"/>
                          <a:gd name="T9" fmla="*/ 49 h 296"/>
                          <a:gd name="T10" fmla="*/ 194 w 330"/>
                          <a:gd name="T11" fmla="*/ 30 h 296"/>
                          <a:gd name="T12" fmla="*/ 187 w 330"/>
                          <a:gd name="T13" fmla="*/ 0 h 296"/>
                          <a:gd name="T14" fmla="*/ 142 w 330"/>
                          <a:gd name="T15" fmla="*/ 0 h 296"/>
                          <a:gd name="T16" fmla="*/ 126 w 330"/>
                          <a:gd name="T17" fmla="*/ 39 h 296"/>
                          <a:gd name="T18" fmla="*/ 90 w 330"/>
                          <a:gd name="T19" fmla="*/ 48 h 296"/>
                          <a:gd name="T20" fmla="*/ 64 w 330"/>
                          <a:gd name="T21" fmla="*/ 32 h 296"/>
                          <a:gd name="T22" fmla="*/ 32 w 330"/>
                          <a:gd name="T23" fmla="*/ 64 h 296"/>
                          <a:gd name="T24" fmla="*/ 48 w 330"/>
                          <a:gd name="T25" fmla="*/ 103 h 296"/>
                          <a:gd name="T26" fmla="*/ 30 w 330"/>
                          <a:gd name="T27" fmla="*/ 135 h 296"/>
                          <a:gd name="T28" fmla="*/ 0 w 330"/>
                          <a:gd name="T29" fmla="*/ 142 h 296"/>
                          <a:gd name="T30" fmla="*/ 0 w 330"/>
                          <a:gd name="T31" fmla="*/ 187 h 296"/>
                          <a:gd name="T32" fmla="*/ 30 w 330"/>
                          <a:gd name="T33" fmla="*/ 195 h 296"/>
                          <a:gd name="T34" fmla="*/ 48 w 330"/>
                          <a:gd name="T35" fmla="*/ 227 h 296"/>
                          <a:gd name="T36" fmla="*/ 45 w 330"/>
                          <a:gd name="T37" fmla="*/ 245 h 296"/>
                          <a:gd name="T38" fmla="*/ 72 w 330"/>
                          <a:gd name="T39" fmla="*/ 245 h 296"/>
                          <a:gd name="T40" fmla="*/ 124 w 330"/>
                          <a:gd name="T41" fmla="*/ 296 h 296"/>
                          <a:gd name="T42" fmla="*/ 279 w 330"/>
                          <a:gd name="T43" fmla="*/ 234 h 296"/>
                          <a:gd name="T44" fmla="*/ 281 w 330"/>
                          <a:gd name="T45" fmla="*/ 226 h 296"/>
                          <a:gd name="T46" fmla="*/ 330 w 330"/>
                          <a:gd name="T47" fmla="*/ 187 h 296"/>
                          <a:gd name="T48" fmla="*/ 330 w 330"/>
                          <a:gd name="T49" fmla="*/ 142 h 296"/>
                          <a:gd name="T50" fmla="*/ 291 w 330"/>
                          <a:gd name="T51" fmla="*/ 127 h 296"/>
                          <a:gd name="T52" fmla="*/ 165 w 330"/>
                          <a:gd name="T53" fmla="*/ 231 h 296"/>
                          <a:gd name="T54" fmla="*/ 98 w 330"/>
                          <a:gd name="T55" fmla="*/ 165 h 296"/>
                          <a:gd name="T56" fmla="*/ 165 w 330"/>
                          <a:gd name="T57" fmla="*/ 98 h 296"/>
                          <a:gd name="T58" fmla="*/ 231 w 330"/>
                          <a:gd name="T59" fmla="*/ 165 h 296"/>
                          <a:gd name="T60" fmla="*/ 165 w 330"/>
                          <a:gd name="T61" fmla="*/ 23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0" h="296">
                            <a:moveTo>
                              <a:pt x="291" y="127"/>
                            </a:moveTo>
                            <a:cubicBezTo>
                              <a:pt x="283" y="103"/>
                              <a:pt x="276" y="99"/>
                              <a:pt x="281" y="90"/>
                            </a:cubicBezTo>
                            <a:lnTo>
                              <a:pt x="297" y="64"/>
                            </a:lnTo>
                            <a:lnTo>
                              <a:pt x="266" y="32"/>
                            </a:lnTo>
                            <a:cubicBezTo>
                              <a:pt x="244" y="44"/>
                              <a:pt x="237" y="54"/>
                              <a:pt x="226" y="49"/>
                            </a:cubicBezTo>
                            <a:cubicBezTo>
                              <a:pt x="205" y="38"/>
                              <a:pt x="197" y="40"/>
                              <a:pt x="194" y="30"/>
                            </a:cubicBezTo>
                            <a:lnTo>
                              <a:pt x="187" y="0"/>
                            </a:lnTo>
                            <a:lnTo>
                              <a:pt x="142" y="0"/>
                            </a:lnTo>
                            <a:cubicBezTo>
                              <a:pt x="135" y="23"/>
                              <a:pt x="137" y="36"/>
                              <a:pt x="126" y="39"/>
                            </a:cubicBezTo>
                            <a:cubicBezTo>
                              <a:pt x="103" y="46"/>
                              <a:pt x="100" y="54"/>
                              <a:pt x="90" y="48"/>
                            </a:cubicBezTo>
                            <a:lnTo>
                              <a:pt x="64" y="32"/>
                            </a:lnTo>
                            <a:lnTo>
                              <a:pt x="32" y="64"/>
                            </a:lnTo>
                            <a:cubicBezTo>
                              <a:pt x="44" y="86"/>
                              <a:pt x="54" y="93"/>
                              <a:pt x="48" y="103"/>
                            </a:cubicBezTo>
                            <a:cubicBezTo>
                              <a:pt x="37" y="123"/>
                              <a:pt x="40" y="133"/>
                              <a:pt x="30" y="135"/>
                            </a:cubicBezTo>
                            <a:lnTo>
                              <a:pt x="0" y="142"/>
                            </a:lnTo>
                            <a:lnTo>
                              <a:pt x="0" y="187"/>
                            </a:lnTo>
                            <a:lnTo>
                              <a:pt x="30" y="195"/>
                            </a:lnTo>
                            <a:cubicBezTo>
                              <a:pt x="40" y="197"/>
                              <a:pt x="38" y="206"/>
                              <a:pt x="48" y="227"/>
                            </a:cubicBezTo>
                            <a:cubicBezTo>
                              <a:pt x="53" y="235"/>
                              <a:pt x="46" y="242"/>
                              <a:pt x="45" y="245"/>
                            </a:cubicBezTo>
                            <a:lnTo>
                              <a:pt x="72" y="245"/>
                            </a:lnTo>
                            <a:cubicBezTo>
                              <a:pt x="100" y="245"/>
                              <a:pt x="123" y="268"/>
                              <a:pt x="124" y="296"/>
                            </a:cubicBezTo>
                            <a:lnTo>
                              <a:pt x="279" y="234"/>
                            </a:lnTo>
                            <a:cubicBezTo>
                              <a:pt x="279" y="231"/>
                              <a:pt x="280" y="229"/>
                              <a:pt x="281" y="226"/>
                            </a:cubicBezTo>
                            <a:cubicBezTo>
                              <a:pt x="302" y="187"/>
                              <a:pt x="276" y="204"/>
                              <a:pt x="330" y="187"/>
                            </a:cubicBezTo>
                            <a:lnTo>
                              <a:pt x="330" y="142"/>
                            </a:lnTo>
                            <a:cubicBezTo>
                              <a:pt x="306" y="135"/>
                              <a:pt x="294" y="138"/>
                              <a:pt x="291" y="127"/>
                            </a:cubicBezTo>
                            <a:close/>
                            <a:moveTo>
                              <a:pt x="165" y="231"/>
                            </a:moveTo>
                            <a:cubicBezTo>
                              <a:pt x="128" y="231"/>
                              <a:pt x="98" y="202"/>
                              <a:pt x="98" y="165"/>
                            </a:cubicBezTo>
                            <a:cubicBezTo>
                              <a:pt x="98" y="128"/>
                              <a:pt x="128" y="98"/>
                              <a:pt x="165" y="98"/>
                            </a:cubicBezTo>
                            <a:cubicBezTo>
                              <a:pt x="201" y="98"/>
                              <a:pt x="231" y="128"/>
                              <a:pt x="231" y="165"/>
                            </a:cubicBezTo>
                            <a:cubicBezTo>
                              <a:pt x="231" y="202"/>
                              <a:pt x="201" y="231"/>
                              <a:pt x="165" y="23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Freeform 8">
                        <a:extLst>
                          <a:ext uri="{FF2B5EF4-FFF2-40B4-BE49-F238E27FC236}">
                            <a16:creationId xmlns:a16="http://schemas.microsoft.com/office/drawing/2014/main" id="{1B873920-DD44-4ADB-914E-F2FBA8647BF0}"/>
                          </a:ext>
                        </a:extLst>
                      </p:cNvPr>
                      <p:cNvSpPr>
                        <a:spLocks noEditPoints="1"/>
                      </p:cNvSpPr>
                      <p:nvPr/>
                    </p:nvSpPr>
                    <p:spPr bwMode="auto">
                      <a:xfrm>
                        <a:off x="4420421" y="2038806"/>
                        <a:ext cx="189575" cy="190264"/>
                      </a:xfrm>
                      <a:custGeom>
                        <a:avLst/>
                        <a:gdLst>
                          <a:gd name="T0" fmla="*/ 275 w 314"/>
                          <a:gd name="T1" fmla="*/ 211 h 314"/>
                          <a:gd name="T2" fmla="*/ 279 w 314"/>
                          <a:gd name="T3" fmla="*/ 202 h 314"/>
                          <a:gd name="T4" fmla="*/ 304 w 314"/>
                          <a:gd name="T5" fmla="*/ 196 h 314"/>
                          <a:gd name="T6" fmla="*/ 314 w 314"/>
                          <a:gd name="T7" fmla="*/ 183 h 314"/>
                          <a:gd name="T8" fmla="*/ 314 w 314"/>
                          <a:gd name="T9" fmla="*/ 130 h 314"/>
                          <a:gd name="T10" fmla="*/ 304 w 314"/>
                          <a:gd name="T11" fmla="*/ 118 h 314"/>
                          <a:gd name="T12" fmla="*/ 279 w 314"/>
                          <a:gd name="T13" fmla="*/ 112 h 314"/>
                          <a:gd name="T14" fmla="*/ 275 w 314"/>
                          <a:gd name="T15" fmla="*/ 103 h 314"/>
                          <a:gd name="T16" fmla="*/ 288 w 314"/>
                          <a:gd name="T17" fmla="*/ 80 h 314"/>
                          <a:gd name="T18" fmla="*/ 286 w 314"/>
                          <a:gd name="T19" fmla="*/ 65 h 314"/>
                          <a:gd name="T20" fmla="*/ 249 w 314"/>
                          <a:gd name="T21" fmla="*/ 27 h 314"/>
                          <a:gd name="T22" fmla="*/ 233 w 314"/>
                          <a:gd name="T23" fmla="*/ 25 h 314"/>
                          <a:gd name="T24" fmla="*/ 211 w 314"/>
                          <a:gd name="T25" fmla="*/ 39 h 314"/>
                          <a:gd name="T26" fmla="*/ 202 w 314"/>
                          <a:gd name="T27" fmla="*/ 35 h 314"/>
                          <a:gd name="T28" fmla="*/ 196 w 314"/>
                          <a:gd name="T29" fmla="*/ 10 h 314"/>
                          <a:gd name="T30" fmla="*/ 183 w 314"/>
                          <a:gd name="T31" fmla="*/ 0 h 314"/>
                          <a:gd name="T32" fmla="*/ 130 w 314"/>
                          <a:gd name="T33" fmla="*/ 0 h 314"/>
                          <a:gd name="T34" fmla="*/ 118 w 314"/>
                          <a:gd name="T35" fmla="*/ 10 h 314"/>
                          <a:gd name="T36" fmla="*/ 111 w 314"/>
                          <a:gd name="T37" fmla="*/ 35 h 314"/>
                          <a:gd name="T38" fmla="*/ 103 w 314"/>
                          <a:gd name="T39" fmla="*/ 39 h 314"/>
                          <a:gd name="T40" fmla="*/ 80 w 314"/>
                          <a:gd name="T41" fmla="*/ 25 h 314"/>
                          <a:gd name="T42" fmla="*/ 64 w 314"/>
                          <a:gd name="T43" fmla="*/ 27 h 314"/>
                          <a:gd name="T44" fmla="*/ 27 w 314"/>
                          <a:gd name="T45" fmla="*/ 65 h 314"/>
                          <a:gd name="T46" fmla="*/ 25 w 314"/>
                          <a:gd name="T47" fmla="*/ 80 h 314"/>
                          <a:gd name="T48" fmla="*/ 39 w 314"/>
                          <a:gd name="T49" fmla="*/ 103 h 314"/>
                          <a:gd name="T50" fmla="*/ 35 w 314"/>
                          <a:gd name="T51" fmla="*/ 112 h 314"/>
                          <a:gd name="T52" fmla="*/ 10 w 314"/>
                          <a:gd name="T53" fmla="*/ 118 h 314"/>
                          <a:gd name="T54" fmla="*/ 0 w 314"/>
                          <a:gd name="T55" fmla="*/ 130 h 314"/>
                          <a:gd name="T56" fmla="*/ 0 w 314"/>
                          <a:gd name="T57" fmla="*/ 183 h 314"/>
                          <a:gd name="T58" fmla="*/ 10 w 314"/>
                          <a:gd name="T59" fmla="*/ 196 h 314"/>
                          <a:gd name="T60" fmla="*/ 35 w 314"/>
                          <a:gd name="T61" fmla="*/ 202 h 314"/>
                          <a:gd name="T62" fmla="*/ 39 w 314"/>
                          <a:gd name="T63" fmla="*/ 211 h 314"/>
                          <a:gd name="T64" fmla="*/ 25 w 314"/>
                          <a:gd name="T65" fmla="*/ 233 h 314"/>
                          <a:gd name="T66" fmla="*/ 27 w 314"/>
                          <a:gd name="T67" fmla="*/ 249 h 314"/>
                          <a:gd name="T68" fmla="*/ 64 w 314"/>
                          <a:gd name="T69" fmla="*/ 287 h 314"/>
                          <a:gd name="T70" fmla="*/ 80 w 314"/>
                          <a:gd name="T71" fmla="*/ 288 h 314"/>
                          <a:gd name="T72" fmla="*/ 103 w 314"/>
                          <a:gd name="T73" fmla="*/ 275 h 314"/>
                          <a:gd name="T74" fmla="*/ 111 w 314"/>
                          <a:gd name="T75" fmla="*/ 279 h 314"/>
                          <a:gd name="T76" fmla="*/ 118 w 314"/>
                          <a:gd name="T77" fmla="*/ 304 h 314"/>
                          <a:gd name="T78" fmla="*/ 130 w 314"/>
                          <a:gd name="T79" fmla="*/ 314 h 314"/>
                          <a:gd name="T80" fmla="*/ 183 w 314"/>
                          <a:gd name="T81" fmla="*/ 314 h 314"/>
                          <a:gd name="T82" fmla="*/ 196 w 314"/>
                          <a:gd name="T83" fmla="*/ 304 h 314"/>
                          <a:gd name="T84" fmla="*/ 202 w 314"/>
                          <a:gd name="T85" fmla="*/ 279 h 314"/>
                          <a:gd name="T86" fmla="*/ 211 w 314"/>
                          <a:gd name="T87" fmla="*/ 275 h 314"/>
                          <a:gd name="T88" fmla="*/ 233 w 314"/>
                          <a:gd name="T89" fmla="*/ 288 h 314"/>
                          <a:gd name="T90" fmla="*/ 249 w 314"/>
                          <a:gd name="T91" fmla="*/ 287 h 314"/>
                          <a:gd name="T92" fmla="*/ 286 w 314"/>
                          <a:gd name="T93" fmla="*/ 249 h 314"/>
                          <a:gd name="T94" fmla="*/ 288 w 314"/>
                          <a:gd name="T95" fmla="*/ 233 h 314"/>
                          <a:gd name="T96" fmla="*/ 275 w 314"/>
                          <a:gd name="T97" fmla="*/ 211 h 314"/>
                          <a:gd name="T98" fmla="*/ 157 w 314"/>
                          <a:gd name="T99" fmla="*/ 233 h 314"/>
                          <a:gd name="T100" fmla="*/ 81 w 314"/>
                          <a:gd name="T101" fmla="*/ 157 h 314"/>
                          <a:gd name="T102" fmla="*/ 157 w 314"/>
                          <a:gd name="T103" fmla="*/ 81 h 314"/>
                          <a:gd name="T104" fmla="*/ 233 w 314"/>
                          <a:gd name="T105" fmla="*/ 157 h 314"/>
                          <a:gd name="T106" fmla="*/ 157 w 314"/>
                          <a:gd name="T107" fmla="*/ 23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314">
                            <a:moveTo>
                              <a:pt x="275" y="211"/>
                            </a:moveTo>
                            <a:cubicBezTo>
                              <a:pt x="276" y="208"/>
                              <a:pt x="278" y="205"/>
                              <a:pt x="279" y="202"/>
                            </a:cubicBezTo>
                            <a:lnTo>
                              <a:pt x="304" y="196"/>
                            </a:lnTo>
                            <a:cubicBezTo>
                              <a:pt x="310" y="194"/>
                              <a:pt x="314" y="189"/>
                              <a:pt x="314" y="183"/>
                            </a:cubicBezTo>
                            <a:lnTo>
                              <a:pt x="314" y="130"/>
                            </a:lnTo>
                            <a:cubicBezTo>
                              <a:pt x="314" y="124"/>
                              <a:pt x="310" y="119"/>
                              <a:pt x="304" y="118"/>
                            </a:cubicBezTo>
                            <a:lnTo>
                              <a:pt x="279" y="112"/>
                            </a:lnTo>
                            <a:cubicBezTo>
                              <a:pt x="278" y="109"/>
                              <a:pt x="276" y="106"/>
                              <a:pt x="275" y="103"/>
                            </a:cubicBezTo>
                            <a:lnTo>
                              <a:pt x="288" y="80"/>
                            </a:lnTo>
                            <a:cubicBezTo>
                              <a:pt x="292" y="75"/>
                              <a:pt x="291" y="69"/>
                              <a:pt x="286" y="65"/>
                            </a:cubicBezTo>
                            <a:lnTo>
                              <a:pt x="249" y="27"/>
                            </a:lnTo>
                            <a:cubicBezTo>
                              <a:pt x="245" y="23"/>
                              <a:pt x="238" y="22"/>
                              <a:pt x="233" y="25"/>
                            </a:cubicBezTo>
                            <a:lnTo>
                              <a:pt x="211" y="39"/>
                            </a:lnTo>
                            <a:cubicBezTo>
                              <a:pt x="208" y="37"/>
                              <a:pt x="205" y="36"/>
                              <a:pt x="202" y="35"/>
                            </a:cubicBezTo>
                            <a:lnTo>
                              <a:pt x="196" y="10"/>
                            </a:lnTo>
                            <a:cubicBezTo>
                              <a:pt x="194" y="4"/>
                              <a:pt x="189" y="0"/>
                              <a:pt x="183" y="0"/>
                            </a:cubicBezTo>
                            <a:lnTo>
                              <a:pt x="130" y="0"/>
                            </a:lnTo>
                            <a:cubicBezTo>
                              <a:pt x="124" y="0"/>
                              <a:pt x="119" y="4"/>
                              <a:pt x="118" y="10"/>
                            </a:cubicBezTo>
                            <a:lnTo>
                              <a:pt x="111" y="35"/>
                            </a:lnTo>
                            <a:cubicBezTo>
                              <a:pt x="108" y="36"/>
                              <a:pt x="105" y="37"/>
                              <a:pt x="103" y="39"/>
                            </a:cubicBezTo>
                            <a:lnTo>
                              <a:pt x="80" y="25"/>
                            </a:lnTo>
                            <a:cubicBezTo>
                              <a:pt x="75" y="22"/>
                              <a:pt x="69" y="23"/>
                              <a:pt x="64" y="27"/>
                            </a:cubicBezTo>
                            <a:lnTo>
                              <a:pt x="27" y="65"/>
                            </a:lnTo>
                            <a:cubicBezTo>
                              <a:pt x="23" y="69"/>
                              <a:pt x="22" y="75"/>
                              <a:pt x="25" y="80"/>
                            </a:cubicBezTo>
                            <a:lnTo>
                              <a:pt x="39" y="103"/>
                            </a:lnTo>
                            <a:cubicBezTo>
                              <a:pt x="37" y="106"/>
                              <a:pt x="36" y="109"/>
                              <a:pt x="35" y="112"/>
                            </a:cubicBezTo>
                            <a:lnTo>
                              <a:pt x="10" y="118"/>
                            </a:lnTo>
                            <a:cubicBezTo>
                              <a:pt x="4" y="119"/>
                              <a:pt x="0" y="124"/>
                              <a:pt x="0" y="130"/>
                            </a:cubicBezTo>
                            <a:lnTo>
                              <a:pt x="0" y="183"/>
                            </a:lnTo>
                            <a:cubicBezTo>
                              <a:pt x="0" y="189"/>
                              <a:pt x="4" y="194"/>
                              <a:pt x="10" y="196"/>
                            </a:cubicBezTo>
                            <a:lnTo>
                              <a:pt x="35" y="202"/>
                            </a:lnTo>
                            <a:cubicBezTo>
                              <a:pt x="36" y="205"/>
                              <a:pt x="37" y="208"/>
                              <a:pt x="39" y="211"/>
                            </a:cubicBezTo>
                            <a:lnTo>
                              <a:pt x="25" y="233"/>
                            </a:lnTo>
                            <a:cubicBezTo>
                              <a:pt x="22" y="238"/>
                              <a:pt x="23" y="245"/>
                              <a:pt x="27" y="249"/>
                            </a:cubicBezTo>
                            <a:lnTo>
                              <a:pt x="64" y="287"/>
                            </a:lnTo>
                            <a:cubicBezTo>
                              <a:pt x="69" y="291"/>
                              <a:pt x="75" y="292"/>
                              <a:pt x="80" y="288"/>
                            </a:cubicBezTo>
                            <a:lnTo>
                              <a:pt x="103" y="275"/>
                            </a:lnTo>
                            <a:cubicBezTo>
                              <a:pt x="105" y="276"/>
                              <a:pt x="108" y="278"/>
                              <a:pt x="111" y="279"/>
                            </a:cubicBezTo>
                            <a:lnTo>
                              <a:pt x="118" y="304"/>
                            </a:lnTo>
                            <a:cubicBezTo>
                              <a:pt x="119" y="310"/>
                              <a:pt x="124" y="314"/>
                              <a:pt x="130" y="314"/>
                            </a:cubicBezTo>
                            <a:lnTo>
                              <a:pt x="183" y="314"/>
                            </a:lnTo>
                            <a:cubicBezTo>
                              <a:pt x="189" y="314"/>
                              <a:pt x="194" y="310"/>
                              <a:pt x="196" y="304"/>
                            </a:cubicBezTo>
                            <a:lnTo>
                              <a:pt x="202" y="279"/>
                            </a:lnTo>
                            <a:cubicBezTo>
                              <a:pt x="205" y="278"/>
                              <a:pt x="208" y="276"/>
                              <a:pt x="211" y="275"/>
                            </a:cubicBezTo>
                            <a:lnTo>
                              <a:pt x="233" y="288"/>
                            </a:lnTo>
                            <a:cubicBezTo>
                              <a:pt x="238" y="292"/>
                              <a:pt x="245" y="291"/>
                              <a:pt x="249" y="287"/>
                            </a:cubicBezTo>
                            <a:lnTo>
                              <a:pt x="286" y="249"/>
                            </a:lnTo>
                            <a:cubicBezTo>
                              <a:pt x="291" y="245"/>
                              <a:pt x="292" y="238"/>
                              <a:pt x="288" y="233"/>
                            </a:cubicBezTo>
                            <a:lnTo>
                              <a:pt x="275" y="211"/>
                            </a:lnTo>
                            <a:close/>
                            <a:moveTo>
                              <a:pt x="157" y="233"/>
                            </a:moveTo>
                            <a:cubicBezTo>
                              <a:pt x="115" y="233"/>
                              <a:pt x="81" y="199"/>
                              <a:pt x="81" y="157"/>
                            </a:cubicBezTo>
                            <a:cubicBezTo>
                              <a:pt x="81" y="115"/>
                              <a:pt x="115" y="81"/>
                              <a:pt x="157" y="81"/>
                            </a:cubicBezTo>
                            <a:cubicBezTo>
                              <a:pt x="199" y="81"/>
                              <a:pt x="233" y="115"/>
                              <a:pt x="233" y="157"/>
                            </a:cubicBezTo>
                            <a:cubicBezTo>
                              <a:pt x="233" y="199"/>
                              <a:pt x="199" y="233"/>
                              <a:pt x="157" y="23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11" name="Group 10">
                  <a:extLst>
                    <a:ext uri="{FF2B5EF4-FFF2-40B4-BE49-F238E27FC236}">
                      <a16:creationId xmlns:a16="http://schemas.microsoft.com/office/drawing/2014/main" id="{605B0B5D-DE0E-4E72-A779-E9A3EFF98B65}"/>
                    </a:ext>
                  </a:extLst>
                </p:cNvPr>
                <p:cNvGrpSpPr/>
                <p:nvPr/>
              </p:nvGrpSpPr>
              <p:grpSpPr>
                <a:xfrm>
                  <a:off x="4374255" y="1509569"/>
                  <a:ext cx="341760" cy="261610"/>
                  <a:chOff x="4359966" y="1457180"/>
                  <a:chExt cx="341760" cy="261610"/>
                </a:xfrm>
              </p:grpSpPr>
              <p:sp>
                <p:nvSpPr>
                  <p:cNvPr id="2" name="Oval 1">
                    <a:extLst>
                      <a:ext uri="{FF2B5EF4-FFF2-40B4-BE49-F238E27FC236}">
                        <a16:creationId xmlns:a16="http://schemas.microsoft.com/office/drawing/2014/main" id="{71423F60-52EC-4AAC-99B0-9339DA0FC491}"/>
                      </a:ext>
                    </a:extLst>
                  </p:cNvPr>
                  <p:cNvSpPr/>
                  <p:nvPr/>
                </p:nvSpPr>
                <p:spPr>
                  <a:xfrm>
                    <a:off x="4408793" y="1463615"/>
                    <a:ext cx="244106" cy="244106"/>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77CB15F7-B50C-4F6C-97BD-F69E6AF56E3B}"/>
                      </a:ext>
                    </a:extLst>
                  </p:cNvPr>
                  <p:cNvSpPr txBox="1"/>
                  <p:nvPr/>
                </p:nvSpPr>
                <p:spPr>
                  <a:xfrm>
                    <a:off x="4359966" y="1457180"/>
                    <a:ext cx="341760"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01</a:t>
                    </a:r>
                  </a:p>
                </p:txBody>
              </p:sp>
            </p:grpSp>
          </p:grpSp>
          <p:grpSp>
            <p:nvGrpSpPr>
              <p:cNvPr id="32" name="Group 31">
                <a:extLst>
                  <a:ext uri="{FF2B5EF4-FFF2-40B4-BE49-F238E27FC236}">
                    <a16:creationId xmlns:a16="http://schemas.microsoft.com/office/drawing/2014/main" id="{C1FDAD01-62F5-48CB-B78B-36273E48A8FD}"/>
                  </a:ext>
                </a:extLst>
              </p:cNvPr>
              <p:cNvGrpSpPr/>
              <p:nvPr/>
            </p:nvGrpSpPr>
            <p:grpSpPr>
              <a:xfrm>
                <a:off x="5310755" y="2678325"/>
                <a:ext cx="1501851" cy="1372272"/>
                <a:chOff x="5310755" y="2678325"/>
                <a:chExt cx="1501851" cy="1372272"/>
              </a:xfrm>
            </p:grpSpPr>
            <p:grpSp>
              <p:nvGrpSpPr>
                <p:cNvPr id="17" name="Group 16">
                  <a:extLst>
                    <a:ext uri="{FF2B5EF4-FFF2-40B4-BE49-F238E27FC236}">
                      <a16:creationId xmlns:a16="http://schemas.microsoft.com/office/drawing/2014/main" id="{10A42537-57BC-4481-94B5-B4333FD0A21D}"/>
                    </a:ext>
                  </a:extLst>
                </p:cNvPr>
                <p:cNvGrpSpPr/>
                <p:nvPr/>
              </p:nvGrpSpPr>
              <p:grpSpPr>
                <a:xfrm>
                  <a:off x="5310755" y="2678325"/>
                  <a:ext cx="1372275" cy="1372272"/>
                  <a:chOff x="5310755" y="2678325"/>
                  <a:chExt cx="1372275" cy="1372272"/>
                </a:xfrm>
              </p:grpSpPr>
              <p:grpSp>
                <p:nvGrpSpPr>
                  <p:cNvPr id="157" name="Group 156">
                    <a:extLst>
                      <a:ext uri="{FF2B5EF4-FFF2-40B4-BE49-F238E27FC236}">
                        <a16:creationId xmlns:a16="http://schemas.microsoft.com/office/drawing/2014/main" id="{C78E304E-8185-41FB-9E39-EEAD56D962F8}"/>
                      </a:ext>
                    </a:extLst>
                  </p:cNvPr>
                  <p:cNvGrpSpPr/>
                  <p:nvPr/>
                </p:nvGrpSpPr>
                <p:grpSpPr>
                  <a:xfrm>
                    <a:off x="5310755" y="2678325"/>
                    <a:ext cx="1372275" cy="1372272"/>
                    <a:chOff x="365406" y="1219200"/>
                    <a:chExt cx="2519908" cy="2519908"/>
                  </a:xfrm>
                </p:grpSpPr>
                <p:grpSp>
                  <p:nvGrpSpPr>
                    <p:cNvPr id="159" name="Group 158">
                      <a:extLst>
                        <a:ext uri="{FF2B5EF4-FFF2-40B4-BE49-F238E27FC236}">
                          <a16:creationId xmlns:a16="http://schemas.microsoft.com/office/drawing/2014/main" id="{87F2733D-05CA-46C4-82EA-C398E7976623}"/>
                        </a:ext>
                      </a:extLst>
                    </p:cNvPr>
                    <p:cNvGrpSpPr/>
                    <p:nvPr/>
                  </p:nvGrpSpPr>
                  <p:grpSpPr>
                    <a:xfrm>
                      <a:off x="365406" y="1219200"/>
                      <a:ext cx="2519908" cy="2519908"/>
                      <a:chOff x="4777740" y="2110740"/>
                      <a:chExt cx="2636520" cy="2636520"/>
                    </a:xfrm>
                  </p:grpSpPr>
                  <p:sp>
                    <p:nvSpPr>
                      <p:cNvPr id="164" name="Arc 163">
                        <a:extLst>
                          <a:ext uri="{FF2B5EF4-FFF2-40B4-BE49-F238E27FC236}">
                            <a16:creationId xmlns:a16="http://schemas.microsoft.com/office/drawing/2014/main" id="{A611F9A4-E9D4-4142-A540-92CE8808C55F}"/>
                          </a:ext>
                        </a:extLst>
                      </p:cNvPr>
                      <p:cNvSpPr/>
                      <p:nvPr/>
                    </p:nvSpPr>
                    <p:spPr>
                      <a:xfrm>
                        <a:off x="4777740" y="2110740"/>
                        <a:ext cx="2636520" cy="2636520"/>
                      </a:xfrm>
                      <a:prstGeom prst="arc">
                        <a:avLst>
                          <a:gd name="adj1" fmla="val 1640053"/>
                          <a:gd name="adj2" fmla="val 7103831"/>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Arc 164">
                        <a:extLst>
                          <a:ext uri="{FF2B5EF4-FFF2-40B4-BE49-F238E27FC236}">
                            <a16:creationId xmlns:a16="http://schemas.microsoft.com/office/drawing/2014/main" id="{11F70443-A873-47DE-99B2-47D9FED62AD3}"/>
                          </a:ext>
                        </a:extLst>
                      </p:cNvPr>
                      <p:cNvSpPr/>
                      <p:nvPr/>
                    </p:nvSpPr>
                    <p:spPr>
                      <a:xfrm>
                        <a:off x="4777740" y="2110740"/>
                        <a:ext cx="2636520" cy="2636520"/>
                      </a:xfrm>
                      <a:prstGeom prst="arc">
                        <a:avLst>
                          <a:gd name="adj1" fmla="val 9157479"/>
                          <a:gd name="adj2" fmla="val 20284695"/>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61" name="Oval 160">
                      <a:extLst>
                        <a:ext uri="{FF2B5EF4-FFF2-40B4-BE49-F238E27FC236}">
                          <a16:creationId xmlns:a16="http://schemas.microsoft.com/office/drawing/2014/main" id="{9E11DB6B-4DB2-4A58-B766-42E98256DFA1}"/>
                        </a:ext>
                      </a:extLst>
                    </p:cNvPr>
                    <p:cNvSpPr/>
                    <p:nvPr/>
                  </p:nvSpPr>
                  <p:spPr>
                    <a:xfrm>
                      <a:off x="756758" y="1610553"/>
                      <a:ext cx="1737202" cy="1737202"/>
                    </a:xfrm>
                    <a:prstGeom prst="ellipse">
                      <a:avLst/>
                    </a:prstGeom>
                    <a:solidFill>
                      <a:schemeClr val="accent2">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DD97E162-30D3-4396-8BA0-845A20FF4AEA}"/>
                      </a:ext>
                    </a:extLst>
                  </p:cNvPr>
                  <p:cNvGrpSpPr/>
                  <p:nvPr/>
                </p:nvGrpSpPr>
                <p:grpSpPr>
                  <a:xfrm>
                    <a:off x="5624143" y="2991712"/>
                    <a:ext cx="745500" cy="745498"/>
                    <a:chOff x="5624143" y="2991712"/>
                    <a:chExt cx="745500" cy="745498"/>
                  </a:xfrm>
                </p:grpSpPr>
                <p:sp>
                  <p:nvSpPr>
                    <p:cNvPr id="158" name="Oval 157">
                      <a:extLst>
                        <a:ext uri="{FF2B5EF4-FFF2-40B4-BE49-F238E27FC236}">
                          <a16:creationId xmlns:a16="http://schemas.microsoft.com/office/drawing/2014/main" id="{7DBDED79-A39F-4A11-9197-D025E23BF293}"/>
                        </a:ext>
                      </a:extLst>
                    </p:cNvPr>
                    <p:cNvSpPr/>
                    <p:nvPr/>
                  </p:nvSpPr>
                  <p:spPr>
                    <a:xfrm>
                      <a:off x="5624143" y="2991712"/>
                      <a:ext cx="745500" cy="7454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Freeform 53">
                      <a:extLst>
                        <a:ext uri="{FF2B5EF4-FFF2-40B4-BE49-F238E27FC236}">
                          <a16:creationId xmlns:a16="http://schemas.microsoft.com/office/drawing/2014/main" id="{4ACCE493-26A0-4716-8C01-D16F277080C5}"/>
                        </a:ext>
                      </a:extLst>
                    </p:cNvPr>
                    <p:cNvSpPr>
                      <a:spLocks noEditPoints="1"/>
                    </p:cNvSpPr>
                    <p:nvPr/>
                  </p:nvSpPr>
                  <p:spPr bwMode="auto">
                    <a:xfrm>
                      <a:off x="5849091" y="3174292"/>
                      <a:ext cx="295605" cy="380339"/>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01" name="Group 100">
                  <a:extLst>
                    <a:ext uri="{FF2B5EF4-FFF2-40B4-BE49-F238E27FC236}">
                      <a16:creationId xmlns:a16="http://schemas.microsoft.com/office/drawing/2014/main" id="{B475335B-422C-482B-88F8-1095ED2AB5FD}"/>
                    </a:ext>
                  </a:extLst>
                </p:cNvPr>
                <p:cNvGrpSpPr/>
                <p:nvPr/>
              </p:nvGrpSpPr>
              <p:grpSpPr>
                <a:xfrm>
                  <a:off x="6470846" y="3230405"/>
                  <a:ext cx="341760" cy="261610"/>
                  <a:chOff x="4361055" y="1447251"/>
                  <a:chExt cx="341760" cy="261610"/>
                </a:xfrm>
              </p:grpSpPr>
              <p:sp>
                <p:nvSpPr>
                  <p:cNvPr id="105" name="Oval 104">
                    <a:extLst>
                      <a:ext uri="{FF2B5EF4-FFF2-40B4-BE49-F238E27FC236}">
                        <a16:creationId xmlns:a16="http://schemas.microsoft.com/office/drawing/2014/main" id="{E86F0A91-1AC3-4839-A242-6A11B60C5F40}"/>
                      </a:ext>
                    </a:extLst>
                  </p:cNvPr>
                  <p:cNvSpPr/>
                  <p:nvPr/>
                </p:nvSpPr>
                <p:spPr>
                  <a:xfrm>
                    <a:off x="4409882" y="1456003"/>
                    <a:ext cx="244106" cy="244106"/>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4" name="TextBox 113">
                    <a:extLst>
                      <a:ext uri="{FF2B5EF4-FFF2-40B4-BE49-F238E27FC236}">
                        <a16:creationId xmlns:a16="http://schemas.microsoft.com/office/drawing/2014/main" id="{16EEC1C7-68B4-4D25-B89F-FF74B94D382D}"/>
                      </a:ext>
                    </a:extLst>
                  </p:cNvPr>
                  <p:cNvSpPr txBox="1"/>
                  <p:nvPr/>
                </p:nvSpPr>
                <p:spPr>
                  <a:xfrm>
                    <a:off x="4361055" y="1447251"/>
                    <a:ext cx="341760"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02</a:t>
                    </a:r>
                  </a:p>
                </p:txBody>
              </p:sp>
            </p:grpSp>
          </p:grpSp>
          <p:grpSp>
            <p:nvGrpSpPr>
              <p:cNvPr id="38" name="Group 37">
                <a:extLst>
                  <a:ext uri="{FF2B5EF4-FFF2-40B4-BE49-F238E27FC236}">
                    <a16:creationId xmlns:a16="http://schemas.microsoft.com/office/drawing/2014/main" id="{F9E3157A-5256-44EE-8825-B4A71F73F919}"/>
                  </a:ext>
                </a:extLst>
              </p:cNvPr>
              <p:cNvGrpSpPr/>
              <p:nvPr/>
            </p:nvGrpSpPr>
            <p:grpSpPr>
              <a:xfrm>
                <a:off x="4764272" y="4382770"/>
                <a:ext cx="1521108" cy="1372272"/>
                <a:chOff x="4764272" y="4382770"/>
                <a:chExt cx="1521108" cy="1372272"/>
              </a:xfrm>
            </p:grpSpPr>
            <p:grpSp>
              <p:nvGrpSpPr>
                <p:cNvPr id="19" name="Group 18">
                  <a:extLst>
                    <a:ext uri="{FF2B5EF4-FFF2-40B4-BE49-F238E27FC236}">
                      <a16:creationId xmlns:a16="http://schemas.microsoft.com/office/drawing/2014/main" id="{DBF9A6FB-C7EA-4F08-B431-1ADC7F7954AE}"/>
                    </a:ext>
                  </a:extLst>
                </p:cNvPr>
                <p:cNvGrpSpPr/>
                <p:nvPr/>
              </p:nvGrpSpPr>
              <p:grpSpPr>
                <a:xfrm>
                  <a:off x="4764272" y="4382770"/>
                  <a:ext cx="1372275" cy="1372272"/>
                  <a:chOff x="4764272" y="4382770"/>
                  <a:chExt cx="1372275" cy="1372272"/>
                </a:xfrm>
              </p:grpSpPr>
              <p:grpSp>
                <p:nvGrpSpPr>
                  <p:cNvPr id="66" name="Group 65">
                    <a:extLst>
                      <a:ext uri="{FF2B5EF4-FFF2-40B4-BE49-F238E27FC236}">
                        <a16:creationId xmlns:a16="http://schemas.microsoft.com/office/drawing/2014/main" id="{57125CBF-4EA0-4F67-B72B-9B52B99393F9}"/>
                      </a:ext>
                    </a:extLst>
                  </p:cNvPr>
                  <p:cNvGrpSpPr/>
                  <p:nvPr/>
                </p:nvGrpSpPr>
                <p:grpSpPr>
                  <a:xfrm>
                    <a:off x="4764272" y="4382770"/>
                    <a:ext cx="1372275" cy="1372272"/>
                    <a:chOff x="365406" y="1219200"/>
                    <a:chExt cx="2519908" cy="2519908"/>
                  </a:xfrm>
                </p:grpSpPr>
                <p:grpSp>
                  <p:nvGrpSpPr>
                    <p:cNvPr id="68" name="Group 67">
                      <a:extLst>
                        <a:ext uri="{FF2B5EF4-FFF2-40B4-BE49-F238E27FC236}">
                          <a16:creationId xmlns:a16="http://schemas.microsoft.com/office/drawing/2014/main" id="{49E98467-846D-4271-9003-528AB61EBD1F}"/>
                        </a:ext>
                      </a:extLst>
                    </p:cNvPr>
                    <p:cNvGrpSpPr/>
                    <p:nvPr/>
                  </p:nvGrpSpPr>
                  <p:grpSpPr>
                    <a:xfrm>
                      <a:off x="365406" y="1219200"/>
                      <a:ext cx="2519908" cy="2519908"/>
                      <a:chOff x="4777740" y="2110740"/>
                      <a:chExt cx="2636520" cy="2636520"/>
                    </a:xfrm>
                  </p:grpSpPr>
                  <p:sp>
                    <p:nvSpPr>
                      <p:cNvPr id="73" name="Arc 72">
                        <a:extLst>
                          <a:ext uri="{FF2B5EF4-FFF2-40B4-BE49-F238E27FC236}">
                            <a16:creationId xmlns:a16="http://schemas.microsoft.com/office/drawing/2014/main" id="{42EB54A6-030C-45C9-9C9B-9F014BA4CFD4}"/>
                          </a:ext>
                        </a:extLst>
                      </p:cNvPr>
                      <p:cNvSpPr/>
                      <p:nvPr/>
                    </p:nvSpPr>
                    <p:spPr>
                      <a:xfrm>
                        <a:off x="4777740" y="2110740"/>
                        <a:ext cx="2636520" cy="2636520"/>
                      </a:xfrm>
                      <a:prstGeom prst="arc">
                        <a:avLst>
                          <a:gd name="adj1" fmla="val 1640053"/>
                          <a:gd name="adj2" fmla="val 7103831"/>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4" name="Arc 73">
                        <a:extLst>
                          <a:ext uri="{FF2B5EF4-FFF2-40B4-BE49-F238E27FC236}">
                            <a16:creationId xmlns:a16="http://schemas.microsoft.com/office/drawing/2014/main" id="{398035DD-03EC-4EF9-A5CD-6738BB3D67B0}"/>
                          </a:ext>
                        </a:extLst>
                      </p:cNvPr>
                      <p:cNvSpPr/>
                      <p:nvPr/>
                    </p:nvSpPr>
                    <p:spPr>
                      <a:xfrm>
                        <a:off x="4777740" y="2110740"/>
                        <a:ext cx="2636520" cy="2636520"/>
                      </a:xfrm>
                      <a:prstGeom prst="arc">
                        <a:avLst>
                          <a:gd name="adj1" fmla="val 9157479"/>
                          <a:gd name="adj2" fmla="val 20284695"/>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70" name="Oval 69">
                      <a:extLst>
                        <a:ext uri="{FF2B5EF4-FFF2-40B4-BE49-F238E27FC236}">
                          <a16:creationId xmlns:a16="http://schemas.microsoft.com/office/drawing/2014/main" id="{4CB87376-1E31-425A-9BF2-5C3AE6D21989}"/>
                        </a:ext>
                      </a:extLst>
                    </p:cNvPr>
                    <p:cNvSpPr/>
                    <p:nvPr/>
                  </p:nvSpPr>
                  <p:spPr>
                    <a:xfrm>
                      <a:off x="756758" y="1610553"/>
                      <a:ext cx="1737202" cy="1737202"/>
                    </a:xfrm>
                    <a:prstGeom prst="ellipse">
                      <a:avLst/>
                    </a:prstGeom>
                    <a:solidFill>
                      <a:schemeClr val="accent3">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117AE6B9-B3B8-4C21-8322-EFDCB17B8611}"/>
                      </a:ext>
                    </a:extLst>
                  </p:cNvPr>
                  <p:cNvGrpSpPr/>
                  <p:nvPr/>
                </p:nvGrpSpPr>
                <p:grpSpPr>
                  <a:xfrm>
                    <a:off x="5077660" y="4696157"/>
                    <a:ext cx="745500" cy="745498"/>
                    <a:chOff x="5077660" y="4696157"/>
                    <a:chExt cx="745500" cy="745498"/>
                  </a:xfrm>
                </p:grpSpPr>
                <p:sp>
                  <p:nvSpPr>
                    <p:cNvPr id="67" name="Oval 66">
                      <a:extLst>
                        <a:ext uri="{FF2B5EF4-FFF2-40B4-BE49-F238E27FC236}">
                          <a16:creationId xmlns:a16="http://schemas.microsoft.com/office/drawing/2014/main" id="{BC3D1665-4760-411D-87C2-B2D367AD4052}"/>
                        </a:ext>
                      </a:extLst>
                    </p:cNvPr>
                    <p:cNvSpPr/>
                    <p:nvPr/>
                  </p:nvSpPr>
                  <p:spPr>
                    <a:xfrm>
                      <a:off x="5077660" y="4696157"/>
                      <a:ext cx="745500" cy="7454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116B4744-EBA8-428A-AE2F-7D3C34351863}"/>
                        </a:ext>
                      </a:extLst>
                    </p:cNvPr>
                    <p:cNvGrpSpPr/>
                    <p:nvPr/>
                  </p:nvGrpSpPr>
                  <p:grpSpPr>
                    <a:xfrm>
                      <a:off x="5283352" y="4860816"/>
                      <a:ext cx="334117" cy="416180"/>
                      <a:chOff x="3498851" y="5514975"/>
                      <a:chExt cx="814388" cy="1014413"/>
                    </a:xfrm>
                    <a:solidFill>
                      <a:schemeClr val="accent3"/>
                    </a:solidFill>
                  </p:grpSpPr>
                  <p:sp>
                    <p:nvSpPr>
                      <p:cNvPr id="91" name="Freeform 186">
                        <a:extLst>
                          <a:ext uri="{FF2B5EF4-FFF2-40B4-BE49-F238E27FC236}">
                            <a16:creationId xmlns:a16="http://schemas.microsoft.com/office/drawing/2014/main" id="{D87093E7-1B2C-4538-8156-EE0BE6E7AC20}"/>
                          </a:ext>
                        </a:extLst>
                      </p:cNvPr>
                      <p:cNvSpPr>
                        <a:spLocks/>
                      </p:cNvSpPr>
                      <p:nvPr/>
                    </p:nvSpPr>
                    <p:spPr bwMode="auto">
                      <a:xfrm>
                        <a:off x="3500438" y="5514975"/>
                        <a:ext cx="812800" cy="730250"/>
                      </a:xfrm>
                      <a:custGeom>
                        <a:avLst/>
                        <a:gdLst>
                          <a:gd name="T0" fmla="*/ 44 w 955"/>
                          <a:gd name="T1" fmla="*/ 857 h 857"/>
                          <a:gd name="T2" fmla="*/ 87 w 955"/>
                          <a:gd name="T3" fmla="*/ 814 h 857"/>
                          <a:gd name="T4" fmla="*/ 87 w 955"/>
                          <a:gd name="T5" fmla="*/ 362 h 857"/>
                          <a:gd name="T6" fmla="*/ 255 w 955"/>
                          <a:gd name="T7" fmla="*/ 195 h 857"/>
                          <a:gd name="T8" fmla="*/ 701 w 955"/>
                          <a:gd name="T9" fmla="*/ 195 h 857"/>
                          <a:gd name="T10" fmla="*/ 701 w 955"/>
                          <a:gd name="T11" fmla="*/ 255 h 857"/>
                          <a:gd name="T12" fmla="*/ 725 w 955"/>
                          <a:gd name="T13" fmla="*/ 295 h 857"/>
                          <a:gd name="T14" fmla="*/ 747 w 955"/>
                          <a:gd name="T15" fmla="*/ 301 h 857"/>
                          <a:gd name="T16" fmla="*/ 772 w 955"/>
                          <a:gd name="T17" fmla="*/ 293 h 857"/>
                          <a:gd name="T18" fmla="*/ 934 w 955"/>
                          <a:gd name="T19" fmla="*/ 190 h 857"/>
                          <a:gd name="T20" fmla="*/ 955 w 955"/>
                          <a:gd name="T21" fmla="*/ 151 h 857"/>
                          <a:gd name="T22" fmla="*/ 934 w 955"/>
                          <a:gd name="T23" fmla="*/ 112 h 857"/>
                          <a:gd name="T24" fmla="*/ 934 w 955"/>
                          <a:gd name="T25" fmla="*/ 112 h 857"/>
                          <a:gd name="T26" fmla="*/ 771 w 955"/>
                          <a:gd name="T27" fmla="*/ 10 h 857"/>
                          <a:gd name="T28" fmla="*/ 724 w 955"/>
                          <a:gd name="T29" fmla="*/ 9 h 857"/>
                          <a:gd name="T30" fmla="*/ 700 w 955"/>
                          <a:gd name="T31" fmla="*/ 49 h 857"/>
                          <a:gd name="T32" fmla="*/ 700 w 955"/>
                          <a:gd name="T33" fmla="*/ 109 h 857"/>
                          <a:gd name="T34" fmla="*/ 255 w 955"/>
                          <a:gd name="T35" fmla="*/ 109 h 857"/>
                          <a:gd name="T36" fmla="*/ 0 w 955"/>
                          <a:gd name="T37" fmla="*/ 362 h 857"/>
                          <a:gd name="T38" fmla="*/ 0 w 955"/>
                          <a:gd name="T39" fmla="*/ 814 h 857"/>
                          <a:gd name="T40" fmla="*/ 44 w 955"/>
                          <a:gd name="T41" fmla="*/ 857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7">
                            <a:moveTo>
                              <a:pt x="44" y="857"/>
                            </a:moveTo>
                            <a:cubicBezTo>
                              <a:pt x="67" y="857"/>
                              <a:pt x="87" y="837"/>
                              <a:pt x="87" y="814"/>
                            </a:cubicBezTo>
                            <a:lnTo>
                              <a:pt x="87" y="362"/>
                            </a:lnTo>
                            <a:cubicBezTo>
                              <a:pt x="87" y="270"/>
                              <a:pt x="162" y="195"/>
                              <a:pt x="255" y="195"/>
                            </a:cubicBezTo>
                            <a:lnTo>
                              <a:pt x="701" y="195"/>
                            </a:lnTo>
                            <a:lnTo>
                              <a:pt x="701" y="255"/>
                            </a:lnTo>
                            <a:cubicBezTo>
                              <a:pt x="701" y="272"/>
                              <a:pt x="710" y="287"/>
                              <a:pt x="725" y="295"/>
                            </a:cubicBezTo>
                            <a:cubicBezTo>
                              <a:pt x="732" y="299"/>
                              <a:pt x="740" y="301"/>
                              <a:pt x="747" y="301"/>
                            </a:cubicBezTo>
                            <a:cubicBezTo>
                              <a:pt x="756" y="301"/>
                              <a:pt x="765" y="299"/>
                              <a:pt x="772" y="293"/>
                            </a:cubicBezTo>
                            <a:lnTo>
                              <a:pt x="934" y="190"/>
                            </a:lnTo>
                            <a:cubicBezTo>
                              <a:pt x="947" y="181"/>
                              <a:pt x="955" y="167"/>
                              <a:pt x="955" y="151"/>
                            </a:cubicBezTo>
                            <a:cubicBezTo>
                              <a:pt x="955" y="135"/>
                              <a:pt x="947" y="121"/>
                              <a:pt x="934" y="112"/>
                            </a:cubicBezTo>
                            <a:lnTo>
                              <a:pt x="934" y="112"/>
                            </a:lnTo>
                            <a:lnTo>
                              <a:pt x="771" y="10"/>
                            </a:lnTo>
                            <a:cubicBezTo>
                              <a:pt x="757" y="1"/>
                              <a:pt x="739" y="0"/>
                              <a:pt x="724" y="9"/>
                            </a:cubicBezTo>
                            <a:cubicBezTo>
                              <a:pt x="708" y="16"/>
                              <a:pt x="700" y="32"/>
                              <a:pt x="700" y="49"/>
                            </a:cubicBezTo>
                            <a:lnTo>
                              <a:pt x="700" y="109"/>
                            </a:lnTo>
                            <a:lnTo>
                              <a:pt x="255" y="109"/>
                            </a:lnTo>
                            <a:cubicBezTo>
                              <a:pt x="114" y="109"/>
                              <a:pt x="0" y="222"/>
                              <a:pt x="0" y="362"/>
                            </a:cubicBezTo>
                            <a:lnTo>
                              <a:pt x="0" y="814"/>
                            </a:lnTo>
                            <a:cubicBezTo>
                              <a:pt x="0" y="839"/>
                              <a:pt x="19" y="857"/>
                              <a:pt x="44" y="8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187">
                        <a:extLst>
                          <a:ext uri="{FF2B5EF4-FFF2-40B4-BE49-F238E27FC236}">
                            <a16:creationId xmlns:a16="http://schemas.microsoft.com/office/drawing/2014/main" id="{3F56EAD2-807D-4C6D-9157-0944C49FD3DE}"/>
                          </a:ext>
                        </a:extLst>
                      </p:cNvPr>
                      <p:cNvSpPr>
                        <a:spLocks/>
                      </p:cNvSpPr>
                      <p:nvPr/>
                    </p:nvSpPr>
                    <p:spPr bwMode="auto">
                      <a:xfrm>
                        <a:off x="3498851" y="5799138"/>
                        <a:ext cx="814388" cy="730250"/>
                      </a:xfrm>
                      <a:custGeom>
                        <a:avLst/>
                        <a:gdLst>
                          <a:gd name="T0" fmla="*/ 910 w 955"/>
                          <a:gd name="T1" fmla="*/ 0 h 856"/>
                          <a:gd name="T2" fmla="*/ 866 w 955"/>
                          <a:gd name="T3" fmla="*/ 44 h 856"/>
                          <a:gd name="T4" fmla="*/ 866 w 955"/>
                          <a:gd name="T5" fmla="*/ 495 h 856"/>
                          <a:gd name="T6" fmla="*/ 698 w 955"/>
                          <a:gd name="T7" fmla="*/ 662 h 856"/>
                          <a:gd name="T8" fmla="*/ 253 w 955"/>
                          <a:gd name="T9" fmla="*/ 662 h 856"/>
                          <a:gd name="T10" fmla="*/ 253 w 955"/>
                          <a:gd name="T11" fmla="*/ 602 h 856"/>
                          <a:gd name="T12" fmla="*/ 230 w 955"/>
                          <a:gd name="T13" fmla="*/ 562 h 856"/>
                          <a:gd name="T14" fmla="*/ 182 w 955"/>
                          <a:gd name="T15" fmla="*/ 564 h 856"/>
                          <a:gd name="T16" fmla="*/ 21 w 955"/>
                          <a:gd name="T17" fmla="*/ 667 h 856"/>
                          <a:gd name="T18" fmla="*/ 0 w 955"/>
                          <a:gd name="T19" fmla="*/ 706 h 856"/>
                          <a:gd name="T20" fmla="*/ 21 w 955"/>
                          <a:gd name="T21" fmla="*/ 745 h 856"/>
                          <a:gd name="T22" fmla="*/ 21 w 955"/>
                          <a:gd name="T23" fmla="*/ 745 h 856"/>
                          <a:gd name="T24" fmla="*/ 182 w 955"/>
                          <a:gd name="T25" fmla="*/ 849 h 856"/>
                          <a:gd name="T26" fmla="*/ 207 w 955"/>
                          <a:gd name="T27" fmla="*/ 856 h 856"/>
                          <a:gd name="T28" fmla="*/ 230 w 955"/>
                          <a:gd name="T29" fmla="*/ 850 h 856"/>
                          <a:gd name="T30" fmla="*/ 253 w 955"/>
                          <a:gd name="T31" fmla="*/ 810 h 856"/>
                          <a:gd name="T32" fmla="*/ 253 w 955"/>
                          <a:gd name="T33" fmla="*/ 749 h 856"/>
                          <a:gd name="T34" fmla="*/ 700 w 955"/>
                          <a:gd name="T35" fmla="*/ 749 h 856"/>
                          <a:gd name="T36" fmla="*/ 955 w 955"/>
                          <a:gd name="T37" fmla="*/ 493 h 856"/>
                          <a:gd name="T38" fmla="*/ 955 w 955"/>
                          <a:gd name="T39" fmla="*/ 43 h 856"/>
                          <a:gd name="T40" fmla="*/ 910 w 955"/>
                          <a:gd name="T41"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6">
                            <a:moveTo>
                              <a:pt x="910" y="0"/>
                            </a:moveTo>
                            <a:cubicBezTo>
                              <a:pt x="886" y="0"/>
                              <a:pt x="866" y="20"/>
                              <a:pt x="866" y="44"/>
                            </a:cubicBezTo>
                            <a:lnTo>
                              <a:pt x="866" y="495"/>
                            </a:lnTo>
                            <a:cubicBezTo>
                              <a:pt x="866" y="587"/>
                              <a:pt x="791" y="662"/>
                              <a:pt x="698" y="662"/>
                            </a:cubicBezTo>
                            <a:lnTo>
                              <a:pt x="253" y="662"/>
                            </a:lnTo>
                            <a:lnTo>
                              <a:pt x="253" y="602"/>
                            </a:lnTo>
                            <a:cubicBezTo>
                              <a:pt x="253" y="585"/>
                              <a:pt x="245" y="570"/>
                              <a:pt x="230" y="562"/>
                            </a:cubicBezTo>
                            <a:cubicBezTo>
                              <a:pt x="215" y="555"/>
                              <a:pt x="197" y="555"/>
                              <a:pt x="182" y="564"/>
                            </a:cubicBezTo>
                            <a:lnTo>
                              <a:pt x="21" y="667"/>
                            </a:lnTo>
                            <a:cubicBezTo>
                              <a:pt x="7" y="676"/>
                              <a:pt x="0" y="690"/>
                              <a:pt x="0" y="706"/>
                            </a:cubicBezTo>
                            <a:cubicBezTo>
                              <a:pt x="0" y="722"/>
                              <a:pt x="7" y="736"/>
                              <a:pt x="21" y="745"/>
                            </a:cubicBezTo>
                            <a:lnTo>
                              <a:pt x="21" y="745"/>
                            </a:lnTo>
                            <a:lnTo>
                              <a:pt x="182" y="849"/>
                            </a:lnTo>
                            <a:cubicBezTo>
                              <a:pt x="190" y="854"/>
                              <a:pt x="198" y="856"/>
                              <a:pt x="207" y="856"/>
                            </a:cubicBezTo>
                            <a:cubicBezTo>
                              <a:pt x="215" y="856"/>
                              <a:pt x="222" y="854"/>
                              <a:pt x="230" y="850"/>
                            </a:cubicBezTo>
                            <a:cubicBezTo>
                              <a:pt x="245" y="842"/>
                              <a:pt x="253" y="826"/>
                              <a:pt x="253" y="810"/>
                            </a:cubicBezTo>
                            <a:lnTo>
                              <a:pt x="253" y="749"/>
                            </a:lnTo>
                            <a:lnTo>
                              <a:pt x="700" y="749"/>
                            </a:lnTo>
                            <a:cubicBezTo>
                              <a:pt x="840" y="749"/>
                              <a:pt x="955" y="635"/>
                              <a:pt x="955" y="493"/>
                            </a:cubicBezTo>
                            <a:lnTo>
                              <a:pt x="955" y="43"/>
                            </a:lnTo>
                            <a:cubicBezTo>
                              <a:pt x="953" y="18"/>
                              <a:pt x="935" y="0"/>
                              <a:pt x="9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188">
                        <a:extLst>
                          <a:ext uri="{FF2B5EF4-FFF2-40B4-BE49-F238E27FC236}">
                            <a16:creationId xmlns:a16="http://schemas.microsoft.com/office/drawing/2014/main" id="{A6B5DA9D-0D0B-4827-93CC-C3437601F13E}"/>
                          </a:ext>
                        </a:extLst>
                      </p:cNvPr>
                      <p:cNvSpPr>
                        <a:spLocks noEditPoints="1"/>
                      </p:cNvSpPr>
                      <p:nvPr/>
                    </p:nvSpPr>
                    <p:spPr bwMode="auto">
                      <a:xfrm>
                        <a:off x="3660776" y="5775325"/>
                        <a:ext cx="490538" cy="493713"/>
                      </a:xfrm>
                      <a:custGeom>
                        <a:avLst/>
                        <a:gdLst>
                          <a:gd name="T0" fmla="*/ 555 w 575"/>
                          <a:gd name="T1" fmla="*/ 343 h 578"/>
                          <a:gd name="T2" fmla="*/ 575 w 575"/>
                          <a:gd name="T3" fmla="*/ 258 h 578"/>
                          <a:gd name="T4" fmla="*/ 483 w 575"/>
                          <a:gd name="T5" fmla="*/ 228 h 578"/>
                          <a:gd name="T6" fmla="*/ 468 w 575"/>
                          <a:gd name="T7" fmla="*/ 199 h 578"/>
                          <a:gd name="T8" fmla="*/ 516 w 575"/>
                          <a:gd name="T9" fmla="*/ 135 h 578"/>
                          <a:gd name="T10" fmla="*/ 471 w 575"/>
                          <a:gd name="T11" fmla="*/ 62 h 578"/>
                          <a:gd name="T12" fmla="*/ 385 w 575"/>
                          <a:gd name="T13" fmla="*/ 105 h 578"/>
                          <a:gd name="T14" fmla="*/ 353 w 575"/>
                          <a:gd name="T15" fmla="*/ 97 h 578"/>
                          <a:gd name="T16" fmla="*/ 341 w 575"/>
                          <a:gd name="T17" fmla="*/ 20 h 578"/>
                          <a:gd name="T18" fmla="*/ 256 w 575"/>
                          <a:gd name="T19" fmla="*/ 0 h 578"/>
                          <a:gd name="T20" fmla="*/ 226 w 575"/>
                          <a:gd name="T21" fmla="*/ 92 h 578"/>
                          <a:gd name="T22" fmla="*/ 197 w 575"/>
                          <a:gd name="T23" fmla="*/ 107 h 578"/>
                          <a:gd name="T24" fmla="*/ 133 w 575"/>
                          <a:gd name="T25" fmla="*/ 60 h 578"/>
                          <a:gd name="T26" fmla="*/ 59 w 575"/>
                          <a:gd name="T27" fmla="*/ 105 h 578"/>
                          <a:gd name="T28" fmla="*/ 105 w 575"/>
                          <a:gd name="T29" fmla="*/ 192 h 578"/>
                          <a:gd name="T30" fmla="*/ 96 w 575"/>
                          <a:gd name="T31" fmla="*/ 223 h 578"/>
                          <a:gd name="T32" fmla="*/ 20 w 575"/>
                          <a:gd name="T33" fmla="*/ 235 h 578"/>
                          <a:gd name="T34" fmla="*/ 0 w 575"/>
                          <a:gd name="T35" fmla="*/ 320 h 578"/>
                          <a:gd name="T36" fmla="*/ 91 w 575"/>
                          <a:gd name="T37" fmla="*/ 350 h 578"/>
                          <a:gd name="T38" fmla="*/ 106 w 575"/>
                          <a:gd name="T39" fmla="*/ 379 h 578"/>
                          <a:gd name="T40" fmla="*/ 58 w 575"/>
                          <a:gd name="T41" fmla="*/ 443 h 578"/>
                          <a:gd name="T42" fmla="*/ 103 w 575"/>
                          <a:gd name="T43" fmla="*/ 517 h 578"/>
                          <a:gd name="T44" fmla="*/ 190 w 575"/>
                          <a:gd name="T45" fmla="*/ 473 h 578"/>
                          <a:gd name="T46" fmla="*/ 221 w 575"/>
                          <a:gd name="T47" fmla="*/ 482 h 578"/>
                          <a:gd name="T48" fmla="*/ 233 w 575"/>
                          <a:gd name="T49" fmla="*/ 558 h 578"/>
                          <a:gd name="T50" fmla="*/ 318 w 575"/>
                          <a:gd name="T51" fmla="*/ 578 h 578"/>
                          <a:gd name="T52" fmla="*/ 348 w 575"/>
                          <a:gd name="T53" fmla="*/ 487 h 578"/>
                          <a:gd name="T54" fmla="*/ 377 w 575"/>
                          <a:gd name="T55" fmla="*/ 472 h 578"/>
                          <a:gd name="T56" fmla="*/ 441 w 575"/>
                          <a:gd name="T57" fmla="*/ 518 h 578"/>
                          <a:gd name="T58" fmla="*/ 514 w 575"/>
                          <a:gd name="T59" fmla="*/ 473 h 578"/>
                          <a:gd name="T60" fmla="*/ 469 w 575"/>
                          <a:gd name="T61" fmla="*/ 387 h 578"/>
                          <a:gd name="T62" fmla="*/ 478 w 575"/>
                          <a:gd name="T63" fmla="*/ 355 h 578"/>
                          <a:gd name="T64" fmla="*/ 287 w 575"/>
                          <a:gd name="T65" fmla="*/ 400 h 578"/>
                          <a:gd name="T66" fmla="*/ 287 w 575"/>
                          <a:gd name="T67" fmla="*/ 178 h 578"/>
                          <a:gd name="T68" fmla="*/ 287 w 575"/>
                          <a:gd name="T69" fmla="*/ 40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5" h="578">
                            <a:moveTo>
                              <a:pt x="483" y="350"/>
                            </a:moveTo>
                            <a:lnTo>
                              <a:pt x="555" y="343"/>
                            </a:lnTo>
                            <a:cubicBezTo>
                              <a:pt x="566" y="342"/>
                              <a:pt x="575" y="332"/>
                              <a:pt x="575" y="320"/>
                            </a:cubicBezTo>
                            <a:lnTo>
                              <a:pt x="575" y="258"/>
                            </a:lnTo>
                            <a:cubicBezTo>
                              <a:pt x="575" y="247"/>
                              <a:pt x="566" y="237"/>
                              <a:pt x="555" y="235"/>
                            </a:cubicBezTo>
                            <a:lnTo>
                              <a:pt x="483" y="228"/>
                            </a:lnTo>
                            <a:cubicBezTo>
                              <a:pt x="481" y="228"/>
                              <a:pt x="478" y="225"/>
                              <a:pt x="478" y="223"/>
                            </a:cubicBezTo>
                            <a:cubicBezTo>
                              <a:pt x="476" y="215"/>
                              <a:pt x="472" y="207"/>
                              <a:pt x="468" y="199"/>
                            </a:cubicBezTo>
                            <a:cubicBezTo>
                              <a:pt x="467" y="197"/>
                              <a:pt x="467" y="194"/>
                              <a:pt x="469" y="192"/>
                            </a:cubicBezTo>
                            <a:lnTo>
                              <a:pt x="516" y="135"/>
                            </a:lnTo>
                            <a:cubicBezTo>
                              <a:pt x="523" y="127"/>
                              <a:pt x="522" y="113"/>
                              <a:pt x="515" y="105"/>
                            </a:cubicBezTo>
                            <a:lnTo>
                              <a:pt x="471" y="62"/>
                            </a:lnTo>
                            <a:cubicBezTo>
                              <a:pt x="462" y="53"/>
                              <a:pt x="450" y="53"/>
                              <a:pt x="441" y="60"/>
                            </a:cubicBezTo>
                            <a:lnTo>
                              <a:pt x="385" y="105"/>
                            </a:lnTo>
                            <a:cubicBezTo>
                              <a:pt x="382" y="107"/>
                              <a:pt x="380" y="108"/>
                              <a:pt x="377" y="107"/>
                            </a:cubicBezTo>
                            <a:cubicBezTo>
                              <a:pt x="370" y="103"/>
                              <a:pt x="362" y="99"/>
                              <a:pt x="353" y="97"/>
                            </a:cubicBezTo>
                            <a:cubicBezTo>
                              <a:pt x="351" y="95"/>
                              <a:pt x="350" y="94"/>
                              <a:pt x="348" y="92"/>
                            </a:cubicBezTo>
                            <a:lnTo>
                              <a:pt x="341" y="20"/>
                            </a:lnTo>
                            <a:cubicBezTo>
                              <a:pt x="340" y="9"/>
                              <a:pt x="330" y="0"/>
                              <a:pt x="318" y="0"/>
                            </a:cubicBezTo>
                            <a:lnTo>
                              <a:pt x="256" y="0"/>
                            </a:lnTo>
                            <a:cubicBezTo>
                              <a:pt x="245" y="0"/>
                              <a:pt x="235" y="9"/>
                              <a:pt x="233" y="20"/>
                            </a:cubicBezTo>
                            <a:lnTo>
                              <a:pt x="226" y="92"/>
                            </a:lnTo>
                            <a:cubicBezTo>
                              <a:pt x="226" y="94"/>
                              <a:pt x="223" y="97"/>
                              <a:pt x="221" y="97"/>
                            </a:cubicBezTo>
                            <a:cubicBezTo>
                              <a:pt x="213" y="99"/>
                              <a:pt x="205" y="103"/>
                              <a:pt x="197" y="107"/>
                            </a:cubicBezTo>
                            <a:cubicBezTo>
                              <a:pt x="195" y="108"/>
                              <a:pt x="192" y="108"/>
                              <a:pt x="190" y="105"/>
                            </a:cubicBezTo>
                            <a:lnTo>
                              <a:pt x="133" y="60"/>
                            </a:lnTo>
                            <a:cubicBezTo>
                              <a:pt x="125" y="53"/>
                              <a:pt x="111" y="54"/>
                              <a:pt x="103" y="62"/>
                            </a:cubicBezTo>
                            <a:lnTo>
                              <a:pt x="59" y="105"/>
                            </a:lnTo>
                            <a:cubicBezTo>
                              <a:pt x="51" y="114"/>
                              <a:pt x="51" y="127"/>
                              <a:pt x="58" y="135"/>
                            </a:cubicBezTo>
                            <a:lnTo>
                              <a:pt x="105" y="192"/>
                            </a:lnTo>
                            <a:cubicBezTo>
                              <a:pt x="106" y="194"/>
                              <a:pt x="107" y="197"/>
                              <a:pt x="106" y="199"/>
                            </a:cubicBezTo>
                            <a:cubicBezTo>
                              <a:pt x="102" y="207"/>
                              <a:pt x="98" y="214"/>
                              <a:pt x="96" y="223"/>
                            </a:cubicBezTo>
                            <a:cubicBezTo>
                              <a:pt x="95" y="225"/>
                              <a:pt x="93" y="227"/>
                              <a:pt x="91" y="228"/>
                            </a:cubicBezTo>
                            <a:lnTo>
                              <a:pt x="20" y="235"/>
                            </a:lnTo>
                            <a:cubicBezTo>
                              <a:pt x="8" y="237"/>
                              <a:pt x="0" y="247"/>
                              <a:pt x="0" y="258"/>
                            </a:cubicBezTo>
                            <a:lnTo>
                              <a:pt x="0" y="320"/>
                            </a:lnTo>
                            <a:cubicBezTo>
                              <a:pt x="0" y="332"/>
                              <a:pt x="8" y="342"/>
                              <a:pt x="20" y="343"/>
                            </a:cubicBezTo>
                            <a:lnTo>
                              <a:pt x="91" y="350"/>
                            </a:lnTo>
                            <a:cubicBezTo>
                              <a:pt x="93" y="350"/>
                              <a:pt x="96" y="353"/>
                              <a:pt x="96" y="355"/>
                            </a:cubicBezTo>
                            <a:cubicBezTo>
                              <a:pt x="98" y="363"/>
                              <a:pt x="102" y="371"/>
                              <a:pt x="106" y="379"/>
                            </a:cubicBezTo>
                            <a:cubicBezTo>
                              <a:pt x="107" y="382"/>
                              <a:pt x="107" y="384"/>
                              <a:pt x="105" y="387"/>
                            </a:cubicBezTo>
                            <a:lnTo>
                              <a:pt x="58" y="443"/>
                            </a:lnTo>
                            <a:cubicBezTo>
                              <a:pt x="51" y="452"/>
                              <a:pt x="52" y="465"/>
                              <a:pt x="60" y="473"/>
                            </a:cubicBezTo>
                            <a:lnTo>
                              <a:pt x="103" y="517"/>
                            </a:lnTo>
                            <a:cubicBezTo>
                              <a:pt x="112" y="525"/>
                              <a:pt x="125" y="525"/>
                              <a:pt x="133" y="518"/>
                            </a:cubicBezTo>
                            <a:lnTo>
                              <a:pt x="190" y="473"/>
                            </a:lnTo>
                            <a:cubicBezTo>
                              <a:pt x="192" y="472"/>
                              <a:pt x="194" y="470"/>
                              <a:pt x="197" y="472"/>
                            </a:cubicBezTo>
                            <a:cubicBezTo>
                              <a:pt x="205" y="475"/>
                              <a:pt x="212" y="479"/>
                              <a:pt x="221" y="482"/>
                            </a:cubicBezTo>
                            <a:cubicBezTo>
                              <a:pt x="223" y="483"/>
                              <a:pt x="224" y="484"/>
                              <a:pt x="226" y="487"/>
                            </a:cubicBezTo>
                            <a:lnTo>
                              <a:pt x="233" y="558"/>
                            </a:lnTo>
                            <a:cubicBezTo>
                              <a:pt x="235" y="569"/>
                              <a:pt x="244" y="578"/>
                              <a:pt x="256" y="578"/>
                            </a:cubicBezTo>
                            <a:lnTo>
                              <a:pt x="318" y="578"/>
                            </a:lnTo>
                            <a:cubicBezTo>
                              <a:pt x="329" y="578"/>
                              <a:pt x="340" y="569"/>
                              <a:pt x="341" y="558"/>
                            </a:cubicBezTo>
                            <a:lnTo>
                              <a:pt x="348" y="487"/>
                            </a:lnTo>
                            <a:cubicBezTo>
                              <a:pt x="348" y="484"/>
                              <a:pt x="351" y="482"/>
                              <a:pt x="353" y="482"/>
                            </a:cubicBezTo>
                            <a:cubicBezTo>
                              <a:pt x="361" y="479"/>
                              <a:pt x="369" y="475"/>
                              <a:pt x="377" y="472"/>
                            </a:cubicBezTo>
                            <a:cubicBezTo>
                              <a:pt x="379" y="470"/>
                              <a:pt x="382" y="470"/>
                              <a:pt x="384" y="473"/>
                            </a:cubicBezTo>
                            <a:lnTo>
                              <a:pt x="441" y="518"/>
                            </a:lnTo>
                            <a:cubicBezTo>
                              <a:pt x="449" y="525"/>
                              <a:pt x="463" y="524"/>
                              <a:pt x="471" y="517"/>
                            </a:cubicBezTo>
                            <a:lnTo>
                              <a:pt x="514" y="473"/>
                            </a:lnTo>
                            <a:cubicBezTo>
                              <a:pt x="523" y="464"/>
                              <a:pt x="523" y="452"/>
                              <a:pt x="516" y="443"/>
                            </a:cubicBezTo>
                            <a:lnTo>
                              <a:pt x="469" y="387"/>
                            </a:lnTo>
                            <a:cubicBezTo>
                              <a:pt x="468" y="384"/>
                              <a:pt x="467" y="382"/>
                              <a:pt x="468" y="379"/>
                            </a:cubicBezTo>
                            <a:cubicBezTo>
                              <a:pt x="472" y="371"/>
                              <a:pt x="476" y="364"/>
                              <a:pt x="478" y="355"/>
                            </a:cubicBezTo>
                            <a:cubicBezTo>
                              <a:pt x="478" y="352"/>
                              <a:pt x="481" y="350"/>
                              <a:pt x="483" y="350"/>
                            </a:cubicBezTo>
                            <a:close/>
                            <a:moveTo>
                              <a:pt x="287" y="400"/>
                            </a:moveTo>
                            <a:cubicBezTo>
                              <a:pt x="226" y="400"/>
                              <a:pt x="176" y="350"/>
                              <a:pt x="176" y="289"/>
                            </a:cubicBezTo>
                            <a:cubicBezTo>
                              <a:pt x="176" y="228"/>
                              <a:pt x="226" y="178"/>
                              <a:pt x="287" y="178"/>
                            </a:cubicBezTo>
                            <a:cubicBezTo>
                              <a:pt x="348" y="178"/>
                              <a:pt x="398" y="228"/>
                              <a:pt x="398" y="289"/>
                            </a:cubicBezTo>
                            <a:cubicBezTo>
                              <a:pt x="398" y="350"/>
                              <a:pt x="348" y="400"/>
                              <a:pt x="287" y="4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115" name="Group 114">
                  <a:extLst>
                    <a:ext uri="{FF2B5EF4-FFF2-40B4-BE49-F238E27FC236}">
                      <a16:creationId xmlns:a16="http://schemas.microsoft.com/office/drawing/2014/main" id="{23FB176D-C858-45C7-BD2F-259DBD20840E}"/>
                    </a:ext>
                  </a:extLst>
                </p:cNvPr>
                <p:cNvGrpSpPr/>
                <p:nvPr/>
              </p:nvGrpSpPr>
              <p:grpSpPr>
                <a:xfrm>
                  <a:off x="5943620" y="4953022"/>
                  <a:ext cx="341760" cy="261610"/>
                  <a:chOff x="4353533" y="1463644"/>
                  <a:chExt cx="341760" cy="261610"/>
                </a:xfrm>
              </p:grpSpPr>
              <p:sp>
                <p:nvSpPr>
                  <p:cNvPr id="116" name="Oval 115">
                    <a:extLst>
                      <a:ext uri="{FF2B5EF4-FFF2-40B4-BE49-F238E27FC236}">
                        <a16:creationId xmlns:a16="http://schemas.microsoft.com/office/drawing/2014/main" id="{DEFCAB3D-719C-43B3-894F-A48166F66568}"/>
                      </a:ext>
                    </a:extLst>
                  </p:cNvPr>
                  <p:cNvSpPr/>
                  <p:nvPr/>
                </p:nvSpPr>
                <p:spPr>
                  <a:xfrm>
                    <a:off x="4402360" y="1472396"/>
                    <a:ext cx="244106" cy="244106"/>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7" name="TextBox 116">
                    <a:extLst>
                      <a:ext uri="{FF2B5EF4-FFF2-40B4-BE49-F238E27FC236}">
                        <a16:creationId xmlns:a16="http://schemas.microsoft.com/office/drawing/2014/main" id="{EF5CB3E8-D149-46B6-97C7-78EB45F3FE59}"/>
                      </a:ext>
                    </a:extLst>
                  </p:cNvPr>
                  <p:cNvSpPr txBox="1"/>
                  <p:nvPr/>
                </p:nvSpPr>
                <p:spPr>
                  <a:xfrm>
                    <a:off x="4353533" y="1463644"/>
                    <a:ext cx="341760"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03</a:t>
                    </a:r>
                  </a:p>
                </p:txBody>
              </p:sp>
            </p:grpSp>
          </p:grpSp>
          <p:grpSp>
            <p:nvGrpSpPr>
              <p:cNvPr id="30" name="Group 29">
                <a:extLst>
                  <a:ext uri="{FF2B5EF4-FFF2-40B4-BE49-F238E27FC236}">
                    <a16:creationId xmlns:a16="http://schemas.microsoft.com/office/drawing/2014/main" id="{346ADD64-44CE-4B02-82D0-9C61FFB0BF60}"/>
                  </a:ext>
                </a:extLst>
              </p:cNvPr>
              <p:cNvGrpSpPr/>
              <p:nvPr/>
            </p:nvGrpSpPr>
            <p:grpSpPr>
              <a:xfrm>
                <a:off x="2993570" y="4382770"/>
                <a:ext cx="1373064" cy="1372272"/>
                <a:chOff x="2993570" y="4382770"/>
                <a:chExt cx="1373064" cy="1372272"/>
              </a:xfrm>
            </p:grpSpPr>
            <p:grpSp>
              <p:nvGrpSpPr>
                <p:cNvPr id="22" name="Group 21">
                  <a:extLst>
                    <a:ext uri="{FF2B5EF4-FFF2-40B4-BE49-F238E27FC236}">
                      <a16:creationId xmlns:a16="http://schemas.microsoft.com/office/drawing/2014/main" id="{EB426EA3-B012-45ED-884E-DAE78454E6DA}"/>
                    </a:ext>
                  </a:extLst>
                </p:cNvPr>
                <p:cNvGrpSpPr/>
                <p:nvPr/>
              </p:nvGrpSpPr>
              <p:grpSpPr>
                <a:xfrm>
                  <a:off x="2994359" y="4382770"/>
                  <a:ext cx="1372275" cy="1372272"/>
                  <a:chOff x="2994359" y="4382770"/>
                  <a:chExt cx="1372275" cy="1372272"/>
                </a:xfrm>
              </p:grpSpPr>
              <p:grpSp>
                <p:nvGrpSpPr>
                  <p:cNvPr id="33" name="Group 32">
                    <a:extLst>
                      <a:ext uri="{FF2B5EF4-FFF2-40B4-BE49-F238E27FC236}">
                        <a16:creationId xmlns:a16="http://schemas.microsoft.com/office/drawing/2014/main" id="{82C14A66-3027-4F70-A559-40D208CE0F57}"/>
                      </a:ext>
                    </a:extLst>
                  </p:cNvPr>
                  <p:cNvGrpSpPr/>
                  <p:nvPr/>
                </p:nvGrpSpPr>
                <p:grpSpPr>
                  <a:xfrm>
                    <a:off x="2994359" y="4382770"/>
                    <a:ext cx="1372275" cy="1372272"/>
                    <a:chOff x="365406" y="1219200"/>
                    <a:chExt cx="2519908" cy="2519908"/>
                  </a:xfrm>
                </p:grpSpPr>
                <p:grpSp>
                  <p:nvGrpSpPr>
                    <p:cNvPr id="35" name="Group 34">
                      <a:extLst>
                        <a:ext uri="{FF2B5EF4-FFF2-40B4-BE49-F238E27FC236}">
                          <a16:creationId xmlns:a16="http://schemas.microsoft.com/office/drawing/2014/main" id="{EA26569E-BE3E-4C5E-A401-414F00B189B0}"/>
                        </a:ext>
                      </a:extLst>
                    </p:cNvPr>
                    <p:cNvGrpSpPr/>
                    <p:nvPr/>
                  </p:nvGrpSpPr>
                  <p:grpSpPr>
                    <a:xfrm>
                      <a:off x="365406" y="1219200"/>
                      <a:ext cx="2519908" cy="2519908"/>
                      <a:chOff x="4777740" y="2110740"/>
                      <a:chExt cx="2636520" cy="2636520"/>
                    </a:xfrm>
                  </p:grpSpPr>
                  <p:sp>
                    <p:nvSpPr>
                      <p:cNvPr id="40" name="Arc 39">
                        <a:extLst>
                          <a:ext uri="{FF2B5EF4-FFF2-40B4-BE49-F238E27FC236}">
                            <a16:creationId xmlns:a16="http://schemas.microsoft.com/office/drawing/2014/main" id="{5C11F21E-4832-4211-9015-A65826F21058}"/>
                          </a:ext>
                        </a:extLst>
                      </p:cNvPr>
                      <p:cNvSpPr/>
                      <p:nvPr/>
                    </p:nvSpPr>
                    <p:spPr>
                      <a:xfrm>
                        <a:off x="4777740" y="2110740"/>
                        <a:ext cx="2636520" cy="2636520"/>
                      </a:xfrm>
                      <a:prstGeom prst="arc">
                        <a:avLst>
                          <a:gd name="adj1" fmla="val 1640053"/>
                          <a:gd name="adj2" fmla="val 7103831"/>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Arc 40">
                        <a:extLst>
                          <a:ext uri="{FF2B5EF4-FFF2-40B4-BE49-F238E27FC236}">
                            <a16:creationId xmlns:a16="http://schemas.microsoft.com/office/drawing/2014/main" id="{16960D5F-AD95-4323-899F-C428C09D7945}"/>
                          </a:ext>
                        </a:extLst>
                      </p:cNvPr>
                      <p:cNvSpPr/>
                      <p:nvPr/>
                    </p:nvSpPr>
                    <p:spPr>
                      <a:xfrm>
                        <a:off x="4777740" y="2110740"/>
                        <a:ext cx="2636520" cy="2636520"/>
                      </a:xfrm>
                      <a:prstGeom prst="arc">
                        <a:avLst>
                          <a:gd name="adj1" fmla="val 9157479"/>
                          <a:gd name="adj2" fmla="val 20284695"/>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7" name="Oval 36">
                      <a:extLst>
                        <a:ext uri="{FF2B5EF4-FFF2-40B4-BE49-F238E27FC236}">
                          <a16:creationId xmlns:a16="http://schemas.microsoft.com/office/drawing/2014/main" id="{A4A8B7B3-8B80-4CD5-9899-F7C1E7DFCC75}"/>
                        </a:ext>
                      </a:extLst>
                    </p:cNvPr>
                    <p:cNvSpPr/>
                    <p:nvPr/>
                  </p:nvSpPr>
                  <p:spPr>
                    <a:xfrm>
                      <a:off x="756758" y="1610553"/>
                      <a:ext cx="1737202" cy="1737202"/>
                    </a:xfrm>
                    <a:prstGeom prst="ellipse">
                      <a:avLst/>
                    </a:prstGeom>
                    <a:solidFill>
                      <a:schemeClr val="accent2">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 name="Group 20">
                    <a:extLst>
                      <a:ext uri="{FF2B5EF4-FFF2-40B4-BE49-F238E27FC236}">
                        <a16:creationId xmlns:a16="http://schemas.microsoft.com/office/drawing/2014/main" id="{6D2E2940-F99C-45D0-815A-7D556E185284}"/>
                      </a:ext>
                    </a:extLst>
                  </p:cNvPr>
                  <p:cNvGrpSpPr/>
                  <p:nvPr/>
                </p:nvGrpSpPr>
                <p:grpSpPr>
                  <a:xfrm>
                    <a:off x="3307747" y="4696157"/>
                    <a:ext cx="745500" cy="745498"/>
                    <a:chOff x="3307747" y="4696157"/>
                    <a:chExt cx="745500" cy="745498"/>
                  </a:xfrm>
                </p:grpSpPr>
                <p:sp>
                  <p:nvSpPr>
                    <p:cNvPr id="34" name="Oval 33">
                      <a:extLst>
                        <a:ext uri="{FF2B5EF4-FFF2-40B4-BE49-F238E27FC236}">
                          <a16:creationId xmlns:a16="http://schemas.microsoft.com/office/drawing/2014/main" id="{FC7DD680-337C-4A2F-A62D-F74056CAAB12}"/>
                        </a:ext>
                      </a:extLst>
                    </p:cNvPr>
                    <p:cNvSpPr/>
                    <p:nvPr/>
                  </p:nvSpPr>
                  <p:spPr>
                    <a:xfrm>
                      <a:off x="3307747" y="4696157"/>
                      <a:ext cx="745500" cy="7454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4" name="Group 93">
                      <a:extLst>
                        <a:ext uri="{FF2B5EF4-FFF2-40B4-BE49-F238E27FC236}">
                          <a16:creationId xmlns:a16="http://schemas.microsoft.com/office/drawing/2014/main" id="{9ED0FE63-551D-411E-9D05-54867E7048A5}"/>
                        </a:ext>
                      </a:extLst>
                    </p:cNvPr>
                    <p:cNvGrpSpPr/>
                    <p:nvPr/>
                  </p:nvGrpSpPr>
                  <p:grpSpPr>
                    <a:xfrm>
                      <a:off x="3535974" y="4868995"/>
                      <a:ext cx="289047" cy="399822"/>
                      <a:chOff x="3389814" y="5048966"/>
                      <a:chExt cx="312862" cy="432764"/>
                    </a:xfrm>
                    <a:solidFill>
                      <a:schemeClr val="accent2"/>
                    </a:solidFill>
                  </p:grpSpPr>
                  <p:sp>
                    <p:nvSpPr>
                      <p:cNvPr id="95" name="Freeform 134">
                        <a:extLst>
                          <a:ext uri="{FF2B5EF4-FFF2-40B4-BE49-F238E27FC236}">
                            <a16:creationId xmlns:a16="http://schemas.microsoft.com/office/drawing/2014/main" id="{EFD6F47D-1E3B-4098-B90C-57A58CE37BE4}"/>
                          </a:ext>
                        </a:extLst>
                      </p:cNvPr>
                      <p:cNvSpPr>
                        <a:spLocks/>
                      </p:cNvSpPr>
                      <p:nvPr/>
                    </p:nvSpPr>
                    <p:spPr bwMode="auto">
                      <a:xfrm>
                        <a:off x="3481506" y="5048966"/>
                        <a:ext cx="128974" cy="73555"/>
                      </a:xfrm>
                      <a:custGeom>
                        <a:avLst/>
                        <a:gdLst>
                          <a:gd name="T0" fmla="*/ 175 w 175"/>
                          <a:gd name="T1" fmla="*/ 50 h 100"/>
                          <a:gd name="T2" fmla="*/ 125 w 175"/>
                          <a:gd name="T3" fmla="*/ 50 h 100"/>
                          <a:gd name="T4" fmla="*/ 50 w 175"/>
                          <a:gd name="T5" fmla="*/ 50 h 100"/>
                          <a:gd name="T6" fmla="*/ 0 w 175"/>
                          <a:gd name="T7" fmla="*/ 50 h 100"/>
                          <a:gd name="T8" fmla="*/ 0 w 175"/>
                          <a:gd name="T9" fmla="*/ 100 h 100"/>
                          <a:gd name="T10" fmla="*/ 175 w 175"/>
                          <a:gd name="T11" fmla="*/ 100 h 100"/>
                          <a:gd name="T12" fmla="*/ 175 w 175"/>
                          <a:gd name="T13" fmla="*/ 50 h 100"/>
                        </a:gdLst>
                        <a:ahLst/>
                        <a:cxnLst>
                          <a:cxn ang="0">
                            <a:pos x="T0" y="T1"/>
                          </a:cxn>
                          <a:cxn ang="0">
                            <a:pos x="T2" y="T3"/>
                          </a:cxn>
                          <a:cxn ang="0">
                            <a:pos x="T4" y="T5"/>
                          </a:cxn>
                          <a:cxn ang="0">
                            <a:pos x="T6" y="T7"/>
                          </a:cxn>
                          <a:cxn ang="0">
                            <a:pos x="T8" y="T9"/>
                          </a:cxn>
                          <a:cxn ang="0">
                            <a:pos x="T10" y="T11"/>
                          </a:cxn>
                          <a:cxn ang="0">
                            <a:pos x="T12" y="T13"/>
                          </a:cxn>
                        </a:cxnLst>
                        <a:rect l="0" t="0" r="r" b="b"/>
                        <a:pathLst>
                          <a:path w="175" h="100">
                            <a:moveTo>
                              <a:pt x="175" y="50"/>
                            </a:moveTo>
                            <a:lnTo>
                              <a:pt x="125" y="50"/>
                            </a:lnTo>
                            <a:cubicBezTo>
                              <a:pt x="125" y="0"/>
                              <a:pt x="50" y="0"/>
                              <a:pt x="50" y="50"/>
                            </a:cubicBezTo>
                            <a:lnTo>
                              <a:pt x="0" y="50"/>
                            </a:lnTo>
                            <a:lnTo>
                              <a:pt x="0" y="100"/>
                            </a:lnTo>
                            <a:lnTo>
                              <a:pt x="175" y="100"/>
                            </a:lnTo>
                            <a:lnTo>
                              <a:pt x="175" y="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Freeform 135">
                        <a:extLst>
                          <a:ext uri="{FF2B5EF4-FFF2-40B4-BE49-F238E27FC236}">
                            <a16:creationId xmlns:a16="http://schemas.microsoft.com/office/drawing/2014/main" id="{0BBE11FE-7EF8-40B2-9608-5A093DBAAA58}"/>
                          </a:ext>
                        </a:extLst>
                      </p:cNvPr>
                      <p:cNvSpPr>
                        <a:spLocks/>
                      </p:cNvSpPr>
                      <p:nvPr/>
                    </p:nvSpPr>
                    <p:spPr bwMode="auto">
                      <a:xfrm>
                        <a:off x="3616526" y="5306408"/>
                        <a:ext cx="24183" cy="18641"/>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136">
                        <a:extLst>
                          <a:ext uri="{FF2B5EF4-FFF2-40B4-BE49-F238E27FC236}">
                            <a16:creationId xmlns:a16="http://schemas.microsoft.com/office/drawing/2014/main" id="{B77FDC81-7E4C-46E5-8D6D-7A34C8FF0090}"/>
                          </a:ext>
                        </a:extLst>
                      </p:cNvPr>
                      <p:cNvSpPr>
                        <a:spLocks/>
                      </p:cNvSpPr>
                      <p:nvPr/>
                    </p:nvSpPr>
                    <p:spPr bwMode="auto">
                      <a:xfrm>
                        <a:off x="3450774" y="5426816"/>
                        <a:ext cx="24183" cy="18137"/>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Rectangle 137">
                        <a:extLst>
                          <a:ext uri="{FF2B5EF4-FFF2-40B4-BE49-F238E27FC236}">
                            <a16:creationId xmlns:a16="http://schemas.microsoft.com/office/drawing/2014/main" id="{97272953-1021-4B0A-9AC9-AF00C136902F}"/>
                          </a:ext>
                        </a:extLst>
                      </p:cNvPr>
                      <p:cNvSpPr>
                        <a:spLocks noChangeArrowheads="1"/>
                      </p:cNvSpPr>
                      <p:nvPr/>
                    </p:nvSpPr>
                    <p:spPr bwMode="auto">
                      <a:xfrm>
                        <a:off x="3545490" y="5177939"/>
                        <a:ext cx="18641" cy="18137"/>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8" name="Freeform 138">
                        <a:extLst>
                          <a:ext uri="{FF2B5EF4-FFF2-40B4-BE49-F238E27FC236}">
                            <a16:creationId xmlns:a16="http://schemas.microsoft.com/office/drawing/2014/main" id="{FECCE1F1-A381-4F9F-A941-5055CD61A7F3}"/>
                          </a:ext>
                        </a:extLst>
                      </p:cNvPr>
                      <p:cNvSpPr>
                        <a:spLocks noEditPoints="1"/>
                      </p:cNvSpPr>
                      <p:nvPr/>
                    </p:nvSpPr>
                    <p:spPr bwMode="auto">
                      <a:xfrm>
                        <a:off x="3389814" y="5104384"/>
                        <a:ext cx="312862" cy="377346"/>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grpSp>
              <p:nvGrpSpPr>
                <p:cNvPr id="118" name="Group 117">
                  <a:extLst>
                    <a:ext uri="{FF2B5EF4-FFF2-40B4-BE49-F238E27FC236}">
                      <a16:creationId xmlns:a16="http://schemas.microsoft.com/office/drawing/2014/main" id="{FFA7C4F0-4811-4434-9D35-F52D5F41C2A5}"/>
                    </a:ext>
                  </a:extLst>
                </p:cNvPr>
                <p:cNvGrpSpPr/>
                <p:nvPr/>
              </p:nvGrpSpPr>
              <p:grpSpPr>
                <a:xfrm>
                  <a:off x="2993570" y="5429835"/>
                  <a:ext cx="341760" cy="261610"/>
                  <a:chOff x="4377309" y="1455184"/>
                  <a:chExt cx="341760" cy="261610"/>
                </a:xfrm>
              </p:grpSpPr>
              <p:sp>
                <p:nvSpPr>
                  <p:cNvPr id="119" name="Oval 118">
                    <a:extLst>
                      <a:ext uri="{FF2B5EF4-FFF2-40B4-BE49-F238E27FC236}">
                        <a16:creationId xmlns:a16="http://schemas.microsoft.com/office/drawing/2014/main" id="{BC3055DC-3EF5-4623-9A00-41E9C76378C8}"/>
                      </a:ext>
                    </a:extLst>
                  </p:cNvPr>
                  <p:cNvSpPr/>
                  <p:nvPr/>
                </p:nvSpPr>
                <p:spPr>
                  <a:xfrm>
                    <a:off x="4426136" y="1463936"/>
                    <a:ext cx="244106" cy="244106"/>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0" name="TextBox 119">
                    <a:extLst>
                      <a:ext uri="{FF2B5EF4-FFF2-40B4-BE49-F238E27FC236}">
                        <a16:creationId xmlns:a16="http://schemas.microsoft.com/office/drawing/2014/main" id="{87C4BA3E-AC62-4229-BCBD-1CFF678AA65C}"/>
                      </a:ext>
                    </a:extLst>
                  </p:cNvPr>
                  <p:cNvSpPr txBox="1"/>
                  <p:nvPr/>
                </p:nvSpPr>
                <p:spPr>
                  <a:xfrm>
                    <a:off x="4377309" y="1455184"/>
                    <a:ext cx="341760"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04</a:t>
                    </a:r>
                  </a:p>
                </p:txBody>
              </p:sp>
            </p:grpSp>
          </p:grpSp>
          <p:grpSp>
            <p:nvGrpSpPr>
              <p:cNvPr id="29" name="Group 28">
                <a:extLst>
                  <a:ext uri="{FF2B5EF4-FFF2-40B4-BE49-F238E27FC236}">
                    <a16:creationId xmlns:a16="http://schemas.microsoft.com/office/drawing/2014/main" id="{94AEEA8F-FAC2-4D90-8610-C7EFFA745BF8}"/>
                  </a:ext>
                </a:extLst>
              </p:cNvPr>
              <p:cNvGrpSpPr/>
              <p:nvPr/>
            </p:nvGrpSpPr>
            <p:grpSpPr>
              <a:xfrm>
                <a:off x="2292491" y="2678325"/>
                <a:ext cx="1540754" cy="1372272"/>
                <a:chOff x="2292491" y="2678325"/>
                <a:chExt cx="1540754" cy="1372272"/>
              </a:xfrm>
            </p:grpSpPr>
            <p:grpSp>
              <p:nvGrpSpPr>
                <p:cNvPr id="12" name="Group 11">
                  <a:extLst>
                    <a:ext uri="{FF2B5EF4-FFF2-40B4-BE49-F238E27FC236}">
                      <a16:creationId xmlns:a16="http://schemas.microsoft.com/office/drawing/2014/main" id="{2DF544CB-DE5E-4BEC-9568-1010D9B57265}"/>
                    </a:ext>
                  </a:extLst>
                </p:cNvPr>
                <p:cNvGrpSpPr/>
                <p:nvPr/>
              </p:nvGrpSpPr>
              <p:grpSpPr>
                <a:xfrm>
                  <a:off x="2460970" y="2678325"/>
                  <a:ext cx="1372275" cy="1372272"/>
                  <a:chOff x="2460970" y="2678325"/>
                  <a:chExt cx="1372275" cy="1372272"/>
                </a:xfrm>
              </p:grpSpPr>
              <p:sp>
                <p:nvSpPr>
                  <p:cNvPr id="103" name="Arc 102">
                    <a:extLst>
                      <a:ext uri="{FF2B5EF4-FFF2-40B4-BE49-F238E27FC236}">
                        <a16:creationId xmlns:a16="http://schemas.microsoft.com/office/drawing/2014/main" id="{B6361F58-4EAF-4566-A743-AA2A947B557D}"/>
                      </a:ext>
                    </a:extLst>
                  </p:cNvPr>
                  <p:cNvSpPr/>
                  <p:nvPr/>
                </p:nvSpPr>
                <p:spPr>
                  <a:xfrm rot="1786884">
                    <a:off x="2460970" y="2678325"/>
                    <a:ext cx="1372275" cy="1372272"/>
                  </a:xfrm>
                  <a:prstGeom prst="arc">
                    <a:avLst>
                      <a:gd name="adj1" fmla="val 1640053"/>
                      <a:gd name="adj2" fmla="val 7103831"/>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Arc 103">
                    <a:extLst>
                      <a:ext uri="{FF2B5EF4-FFF2-40B4-BE49-F238E27FC236}">
                        <a16:creationId xmlns:a16="http://schemas.microsoft.com/office/drawing/2014/main" id="{B609892F-2DAE-47F2-8BEA-F076030895C8}"/>
                      </a:ext>
                    </a:extLst>
                  </p:cNvPr>
                  <p:cNvSpPr/>
                  <p:nvPr/>
                </p:nvSpPr>
                <p:spPr>
                  <a:xfrm rot="1786884">
                    <a:off x="2460970" y="2678325"/>
                    <a:ext cx="1372275" cy="1372272"/>
                  </a:xfrm>
                  <a:prstGeom prst="arc">
                    <a:avLst>
                      <a:gd name="adj1" fmla="val 9157479"/>
                      <a:gd name="adj2" fmla="val 20284695"/>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B1778DEE-DE57-479A-AF25-2A2820B4DA7A}"/>
                    </a:ext>
                  </a:extLst>
                </p:cNvPr>
                <p:cNvGrpSpPr/>
                <p:nvPr/>
              </p:nvGrpSpPr>
              <p:grpSpPr>
                <a:xfrm>
                  <a:off x="2674090" y="2891445"/>
                  <a:ext cx="946034" cy="946032"/>
                  <a:chOff x="2674090" y="2891445"/>
                  <a:chExt cx="946034" cy="946032"/>
                </a:xfrm>
              </p:grpSpPr>
              <p:sp>
                <p:nvSpPr>
                  <p:cNvPr id="100" name="Oval 99">
                    <a:extLst>
                      <a:ext uri="{FF2B5EF4-FFF2-40B4-BE49-F238E27FC236}">
                        <a16:creationId xmlns:a16="http://schemas.microsoft.com/office/drawing/2014/main" id="{7FA4C5AB-8793-47A9-A709-1D679F6034CE}"/>
                      </a:ext>
                    </a:extLst>
                  </p:cNvPr>
                  <p:cNvSpPr/>
                  <p:nvPr/>
                </p:nvSpPr>
                <p:spPr>
                  <a:xfrm>
                    <a:off x="2674090" y="2891445"/>
                    <a:ext cx="946034" cy="946032"/>
                  </a:xfrm>
                  <a:prstGeom prst="ellipse">
                    <a:avLst/>
                  </a:prstGeom>
                  <a:solidFill>
                    <a:schemeClr val="accent3">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D0203F9B-9ADE-48AF-A932-927956514870}"/>
                      </a:ext>
                    </a:extLst>
                  </p:cNvPr>
                  <p:cNvGrpSpPr/>
                  <p:nvPr/>
                </p:nvGrpSpPr>
                <p:grpSpPr>
                  <a:xfrm>
                    <a:off x="2774358" y="2991712"/>
                    <a:ext cx="745500" cy="745498"/>
                    <a:chOff x="2774358" y="2991712"/>
                    <a:chExt cx="745500" cy="745498"/>
                  </a:xfrm>
                </p:grpSpPr>
                <p:sp>
                  <p:nvSpPr>
                    <p:cNvPr id="97" name="Oval 96">
                      <a:extLst>
                        <a:ext uri="{FF2B5EF4-FFF2-40B4-BE49-F238E27FC236}">
                          <a16:creationId xmlns:a16="http://schemas.microsoft.com/office/drawing/2014/main" id="{D1A55DE5-11EE-407D-91D3-AF6327C4B79A}"/>
                        </a:ext>
                      </a:extLst>
                    </p:cNvPr>
                    <p:cNvSpPr/>
                    <p:nvPr/>
                  </p:nvSpPr>
                  <p:spPr>
                    <a:xfrm>
                      <a:off x="2774358" y="2991712"/>
                      <a:ext cx="745500" cy="7454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97">
                      <a:extLst>
                        <a:ext uri="{FF2B5EF4-FFF2-40B4-BE49-F238E27FC236}">
                          <a16:creationId xmlns:a16="http://schemas.microsoft.com/office/drawing/2014/main" id="{8321507D-F9BE-4469-8C0C-9AD84E905908}"/>
                        </a:ext>
                      </a:extLst>
                    </p:cNvPr>
                    <p:cNvSpPr>
                      <a:spLocks noEditPoints="1"/>
                    </p:cNvSpPr>
                    <p:nvPr/>
                  </p:nvSpPr>
                  <p:spPr bwMode="auto">
                    <a:xfrm>
                      <a:off x="2932425" y="3179909"/>
                      <a:ext cx="429367" cy="369105"/>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33F3A48-EF4C-4E26-AE5F-83126D5350DF}"/>
                    </a:ext>
                  </a:extLst>
                </p:cNvPr>
                <p:cNvGrpSpPr/>
                <p:nvPr/>
              </p:nvGrpSpPr>
              <p:grpSpPr>
                <a:xfrm>
                  <a:off x="2292491" y="3391973"/>
                  <a:ext cx="341760" cy="261610"/>
                  <a:chOff x="4369008" y="1451847"/>
                  <a:chExt cx="341760" cy="261610"/>
                </a:xfrm>
              </p:grpSpPr>
              <p:sp>
                <p:nvSpPr>
                  <p:cNvPr id="122" name="Oval 121">
                    <a:extLst>
                      <a:ext uri="{FF2B5EF4-FFF2-40B4-BE49-F238E27FC236}">
                        <a16:creationId xmlns:a16="http://schemas.microsoft.com/office/drawing/2014/main" id="{94F6972A-C43E-4AE1-9780-8C9F2502488A}"/>
                      </a:ext>
                    </a:extLst>
                  </p:cNvPr>
                  <p:cNvSpPr/>
                  <p:nvPr/>
                </p:nvSpPr>
                <p:spPr>
                  <a:xfrm>
                    <a:off x="4417835" y="1460599"/>
                    <a:ext cx="244106" cy="244106"/>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8" name="TextBox 127">
                    <a:extLst>
                      <a:ext uri="{FF2B5EF4-FFF2-40B4-BE49-F238E27FC236}">
                        <a16:creationId xmlns:a16="http://schemas.microsoft.com/office/drawing/2014/main" id="{36252CA1-BC40-4645-89B5-E7EB1AF08E7F}"/>
                      </a:ext>
                    </a:extLst>
                  </p:cNvPr>
                  <p:cNvSpPr txBox="1"/>
                  <p:nvPr/>
                </p:nvSpPr>
                <p:spPr>
                  <a:xfrm>
                    <a:off x="4369008" y="1451847"/>
                    <a:ext cx="341760" cy="2616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05</a:t>
                    </a:r>
                  </a:p>
                </p:txBody>
              </p:sp>
            </p:grpSp>
          </p:grpSp>
        </p:grpSp>
      </p:grpSp>
      <p:sp>
        <p:nvSpPr>
          <p:cNvPr id="127" name="Slide Number Placeholder 3">
            <a:extLst>
              <a:ext uri="{FF2B5EF4-FFF2-40B4-BE49-F238E27FC236}">
                <a16:creationId xmlns:a16="http://schemas.microsoft.com/office/drawing/2014/main" id="{570F2DD2-0B3C-4E77-A0C7-8D626EFBAEF6}"/>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18</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5855256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F17C217-7C67-45EA-889A-CBA8F31DB99D}"/>
              </a:ext>
            </a:extLst>
          </p:cNvPr>
          <p:cNvSpPr>
            <a:spLocks noGrp="1"/>
          </p:cNvSpPr>
          <p:nvPr>
            <p:ph type="title"/>
          </p:nvPr>
        </p:nvSpPr>
        <p:spPr/>
        <p:txBody>
          <a:bodyPr/>
          <a:lstStyle/>
          <a:p>
            <a:r>
              <a:rPr lang="en-IN" sz="2400" dirty="0"/>
              <a:t>Phasing of Workstreams in Turnaround Plan Timeline </a:t>
            </a:r>
          </a:p>
        </p:txBody>
      </p:sp>
      <p:sp>
        <p:nvSpPr>
          <p:cNvPr id="288" name="TextBox 287">
            <a:extLst>
              <a:ext uri="{FF2B5EF4-FFF2-40B4-BE49-F238E27FC236}">
                <a16:creationId xmlns:a16="http://schemas.microsoft.com/office/drawing/2014/main" id="{10D03CF2-43C2-44E6-90B2-DF76F7869751}"/>
              </a:ext>
            </a:extLst>
          </p:cNvPr>
          <p:cNvSpPr txBox="1"/>
          <p:nvPr/>
        </p:nvSpPr>
        <p:spPr>
          <a:xfrm>
            <a:off x="171450" y="634365"/>
            <a:ext cx="885825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This slide provides information regarding the role of workstreams on turnaround plan on various phases.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endParaRPr>
          </a:p>
        </p:txBody>
      </p:sp>
      <p:sp>
        <p:nvSpPr>
          <p:cNvPr id="230" name="Arrow: Notched Right 229">
            <a:extLst>
              <a:ext uri="{FF2B5EF4-FFF2-40B4-BE49-F238E27FC236}">
                <a16:creationId xmlns:a16="http://schemas.microsoft.com/office/drawing/2014/main" id="{190B286B-60B1-4344-8ABF-EBEE727D85F2}"/>
              </a:ext>
            </a:extLst>
          </p:cNvPr>
          <p:cNvSpPr/>
          <p:nvPr/>
        </p:nvSpPr>
        <p:spPr>
          <a:xfrm flipV="1">
            <a:off x="806450" y="5444332"/>
            <a:ext cx="7434580" cy="328612"/>
          </a:xfrm>
          <a:prstGeom prst="notchedRightArrow">
            <a:avLst/>
          </a:prstGeom>
          <a:noFill/>
          <a:ln w="6350">
            <a:solidFill>
              <a:schemeClr val="accent3">
                <a:lumMod val="20000"/>
                <a:lumOff val="8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2" name="Arrow: Notched Right 221">
            <a:extLst>
              <a:ext uri="{FF2B5EF4-FFF2-40B4-BE49-F238E27FC236}">
                <a16:creationId xmlns:a16="http://schemas.microsoft.com/office/drawing/2014/main" id="{53C72F2B-3AEA-47D4-9D7E-535BAC566AC1}"/>
              </a:ext>
            </a:extLst>
          </p:cNvPr>
          <p:cNvSpPr/>
          <p:nvPr/>
        </p:nvSpPr>
        <p:spPr>
          <a:xfrm flipV="1">
            <a:off x="2782729" y="3406670"/>
            <a:ext cx="1401127" cy="448056"/>
          </a:xfrm>
          <a:prstGeom prst="notchedRightArrow">
            <a:avLst/>
          </a:prstGeom>
          <a:noFill/>
          <a:ln w="6350">
            <a:solidFill>
              <a:schemeClr val="accent3">
                <a:lumMod val="40000"/>
                <a:lumOff val="6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TextBox 96">
            <a:extLst>
              <a:ext uri="{FF2B5EF4-FFF2-40B4-BE49-F238E27FC236}">
                <a16:creationId xmlns:a16="http://schemas.microsoft.com/office/drawing/2014/main" id="{21771F70-C660-44B4-BADD-E16253365655}"/>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68" name="Group 167">
            <a:extLst>
              <a:ext uri="{FF2B5EF4-FFF2-40B4-BE49-F238E27FC236}">
                <a16:creationId xmlns:a16="http://schemas.microsoft.com/office/drawing/2014/main" id="{EF6A437A-1EC3-484C-BF8A-84C0C538C1D9}"/>
              </a:ext>
            </a:extLst>
          </p:cNvPr>
          <p:cNvGrpSpPr/>
          <p:nvPr/>
        </p:nvGrpSpPr>
        <p:grpSpPr>
          <a:xfrm>
            <a:off x="7858125" y="432197"/>
            <a:ext cx="822327" cy="42467"/>
            <a:chOff x="3568699" y="1682126"/>
            <a:chExt cx="822327" cy="42467"/>
          </a:xfrm>
        </p:grpSpPr>
        <p:sp>
          <p:nvSpPr>
            <p:cNvPr id="169" name="Rectangle: Rounded Corners 168">
              <a:extLst>
                <a:ext uri="{FF2B5EF4-FFF2-40B4-BE49-F238E27FC236}">
                  <a16:creationId xmlns:a16="http://schemas.microsoft.com/office/drawing/2014/main" id="{3CB26EBA-65C6-42FE-8E29-95E644671B97}"/>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0" name="Rectangle: Rounded Corners 169">
              <a:extLst>
                <a:ext uri="{FF2B5EF4-FFF2-40B4-BE49-F238E27FC236}">
                  <a16:creationId xmlns:a16="http://schemas.microsoft.com/office/drawing/2014/main" id="{65ED22BF-8429-4306-AE5C-DDA3F2549369}"/>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94E9EBF7-BC40-48B6-AD7D-77D51E063D18}"/>
              </a:ext>
            </a:extLst>
          </p:cNvPr>
          <p:cNvGrpSpPr/>
          <p:nvPr/>
        </p:nvGrpSpPr>
        <p:grpSpPr>
          <a:xfrm>
            <a:off x="171450" y="1113790"/>
            <a:ext cx="8801101" cy="5363210"/>
            <a:chOff x="171450" y="1113790"/>
            <a:chExt cx="8801101" cy="5363210"/>
          </a:xfrm>
        </p:grpSpPr>
        <p:grpSp>
          <p:nvGrpSpPr>
            <p:cNvPr id="52" name="Group 51">
              <a:extLst>
                <a:ext uri="{FF2B5EF4-FFF2-40B4-BE49-F238E27FC236}">
                  <a16:creationId xmlns:a16="http://schemas.microsoft.com/office/drawing/2014/main" id="{B0BD666F-EBAF-4EBC-9AAD-FF0BB2E02214}"/>
                </a:ext>
              </a:extLst>
            </p:cNvPr>
            <p:cNvGrpSpPr/>
            <p:nvPr/>
          </p:nvGrpSpPr>
          <p:grpSpPr>
            <a:xfrm>
              <a:off x="171450" y="1113790"/>
              <a:ext cx="2094542" cy="5363210"/>
              <a:chOff x="171450" y="1113790"/>
              <a:chExt cx="2094542" cy="5363210"/>
            </a:xfrm>
          </p:grpSpPr>
          <p:grpSp>
            <p:nvGrpSpPr>
              <p:cNvPr id="51" name="Group 50">
                <a:extLst>
                  <a:ext uri="{FF2B5EF4-FFF2-40B4-BE49-F238E27FC236}">
                    <a16:creationId xmlns:a16="http://schemas.microsoft.com/office/drawing/2014/main" id="{555269E5-161C-4397-BBB3-AD1CB29F5111}"/>
                  </a:ext>
                </a:extLst>
              </p:cNvPr>
              <p:cNvGrpSpPr/>
              <p:nvPr/>
            </p:nvGrpSpPr>
            <p:grpSpPr>
              <a:xfrm>
                <a:off x="171450" y="1544085"/>
                <a:ext cx="2094542" cy="4932915"/>
                <a:chOff x="171450" y="1544085"/>
                <a:chExt cx="2094542" cy="4932915"/>
              </a:xfrm>
            </p:grpSpPr>
            <p:sp>
              <p:nvSpPr>
                <p:cNvPr id="33" name="Rounded Rectangle 6">
                  <a:extLst>
                    <a:ext uri="{FF2B5EF4-FFF2-40B4-BE49-F238E27FC236}">
                      <a16:creationId xmlns:a16="http://schemas.microsoft.com/office/drawing/2014/main" id="{3FEADD9E-DEA6-4C03-BC0C-B0EF3205091F}"/>
                    </a:ext>
                  </a:extLst>
                </p:cNvPr>
                <p:cNvSpPr/>
                <p:nvPr/>
              </p:nvSpPr>
              <p:spPr>
                <a:xfrm>
                  <a:off x="171451" y="1941832"/>
                  <a:ext cx="2094541" cy="4535168"/>
                </a:xfrm>
                <a:prstGeom prst="roundRect">
                  <a:avLst>
                    <a:gd name="adj" fmla="val 2212"/>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9F13D46-6A05-4F17-B338-BCD0A04A381B}"/>
                    </a:ext>
                  </a:extLst>
                </p:cNvPr>
                <p:cNvGrpSpPr/>
                <p:nvPr/>
              </p:nvGrpSpPr>
              <p:grpSpPr>
                <a:xfrm>
                  <a:off x="171450" y="1544085"/>
                  <a:ext cx="2094541" cy="403168"/>
                  <a:chOff x="171450" y="1287545"/>
                  <a:chExt cx="2094541" cy="403168"/>
                </a:xfrm>
              </p:grpSpPr>
              <p:sp>
                <p:nvSpPr>
                  <p:cNvPr id="38" name="Rounded Rectangle 11">
                    <a:extLst>
                      <a:ext uri="{FF2B5EF4-FFF2-40B4-BE49-F238E27FC236}">
                        <a16:creationId xmlns:a16="http://schemas.microsoft.com/office/drawing/2014/main" id="{BA93A46C-93A8-43CB-86A8-8DFF6C955623}"/>
                      </a:ext>
                    </a:extLst>
                  </p:cNvPr>
                  <p:cNvSpPr/>
                  <p:nvPr/>
                </p:nvSpPr>
                <p:spPr>
                  <a:xfrm>
                    <a:off x="171450" y="1287545"/>
                    <a:ext cx="2094541" cy="403168"/>
                  </a:xfrm>
                  <a:prstGeom prst="roundRect">
                    <a:avLst>
                      <a:gd name="adj" fmla="val 0"/>
                    </a:avLst>
                  </a:prstGeom>
                  <a:solidFill>
                    <a:schemeClr val="accent1">
                      <a:lumMod val="20000"/>
                      <a:lumOff val="80000"/>
                    </a:schemeClr>
                  </a:solidFill>
                  <a:ln w="12700" cap="flat" cmpd="sng" algn="ctr">
                    <a:solidFill>
                      <a:schemeClr val="accent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2" name="TextBox 41">
                    <a:extLst>
                      <a:ext uri="{FF2B5EF4-FFF2-40B4-BE49-F238E27FC236}">
                        <a16:creationId xmlns:a16="http://schemas.microsoft.com/office/drawing/2014/main" id="{6D8D4663-61CD-4353-A24E-C08B9A0A099B}"/>
                      </a:ext>
                    </a:extLst>
                  </p:cNvPr>
                  <p:cNvSpPr txBox="1"/>
                  <p:nvPr/>
                </p:nvSpPr>
                <p:spPr>
                  <a:xfrm>
                    <a:off x="519645" y="1350630"/>
                    <a:ext cx="1398151"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Analysis Phase</a:t>
                    </a:r>
                  </a:p>
                </p:txBody>
              </p:sp>
            </p:grpSp>
          </p:grpSp>
          <p:grpSp>
            <p:nvGrpSpPr>
              <p:cNvPr id="6" name="Group 5">
                <a:extLst>
                  <a:ext uri="{FF2B5EF4-FFF2-40B4-BE49-F238E27FC236}">
                    <a16:creationId xmlns:a16="http://schemas.microsoft.com/office/drawing/2014/main" id="{ACD96D7F-F339-4D11-83B4-8B854119D116}"/>
                  </a:ext>
                </a:extLst>
              </p:cNvPr>
              <p:cNvGrpSpPr/>
              <p:nvPr/>
            </p:nvGrpSpPr>
            <p:grpSpPr>
              <a:xfrm>
                <a:off x="884660" y="1113790"/>
                <a:ext cx="425028" cy="351614"/>
                <a:chOff x="1678198" y="762000"/>
                <a:chExt cx="425028" cy="351614"/>
              </a:xfrm>
            </p:grpSpPr>
            <p:grpSp>
              <p:nvGrpSpPr>
                <p:cNvPr id="5" name="Group 4">
                  <a:extLst>
                    <a:ext uri="{FF2B5EF4-FFF2-40B4-BE49-F238E27FC236}">
                      <a16:creationId xmlns:a16="http://schemas.microsoft.com/office/drawing/2014/main" id="{F001C55D-A723-4FA1-999E-F7FCA3A5DD89}"/>
                    </a:ext>
                  </a:extLst>
                </p:cNvPr>
                <p:cNvGrpSpPr/>
                <p:nvPr/>
              </p:nvGrpSpPr>
              <p:grpSpPr>
                <a:xfrm>
                  <a:off x="1698515" y="782308"/>
                  <a:ext cx="351103" cy="331306"/>
                  <a:chOff x="1698515" y="782308"/>
                  <a:chExt cx="351103" cy="331306"/>
                </a:xfrm>
              </p:grpSpPr>
              <p:sp>
                <p:nvSpPr>
                  <p:cNvPr id="77" name="Rectangle: Rounded Corners 76">
                    <a:extLst>
                      <a:ext uri="{FF2B5EF4-FFF2-40B4-BE49-F238E27FC236}">
                        <a16:creationId xmlns:a16="http://schemas.microsoft.com/office/drawing/2014/main" id="{2342072E-FA6A-439E-9D79-4672AC215177}"/>
                      </a:ext>
                    </a:extLst>
                  </p:cNvPr>
                  <p:cNvSpPr/>
                  <p:nvPr/>
                </p:nvSpPr>
                <p:spPr>
                  <a:xfrm flipV="1">
                    <a:off x="1698515" y="782308"/>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A4E7D499-6F75-4B48-A08C-085D081F690B}"/>
                      </a:ext>
                    </a:extLst>
                  </p:cNvPr>
                  <p:cNvGrpSpPr/>
                  <p:nvPr/>
                </p:nvGrpSpPr>
                <p:grpSpPr>
                  <a:xfrm>
                    <a:off x="1788776" y="855333"/>
                    <a:ext cx="170580" cy="185256"/>
                    <a:chOff x="1791570" y="872202"/>
                    <a:chExt cx="170580" cy="185256"/>
                  </a:xfrm>
                </p:grpSpPr>
                <p:sp>
                  <p:nvSpPr>
                    <p:cNvPr id="98" name="Freeform 50">
                      <a:extLst>
                        <a:ext uri="{FF2B5EF4-FFF2-40B4-BE49-F238E27FC236}">
                          <a16:creationId xmlns:a16="http://schemas.microsoft.com/office/drawing/2014/main" id="{504F6287-5C03-4A57-9FFB-0DBA162AE6CF}"/>
                        </a:ext>
                      </a:extLst>
                    </p:cNvPr>
                    <p:cNvSpPr>
                      <a:spLocks noEditPoints="1"/>
                    </p:cNvSpPr>
                    <p:nvPr/>
                  </p:nvSpPr>
                  <p:spPr bwMode="auto">
                    <a:xfrm>
                      <a:off x="1791570" y="872202"/>
                      <a:ext cx="151070" cy="182392"/>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51">
                      <a:extLst>
                        <a:ext uri="{FF2B5EF4-FFF2-40B4-BE49-F238E27FC236}">
                          <a16:creationId xmlns:a16="http://schemas.microsoft.com/office/drawing/2014/main" id="{6A9AAB1D-B5BE-47D0-9552-D9F5B649E46E}"/>
                        </a:ext>
                      </a:extLst>
                    </p:cNvPr>
                    <p:cNvSpPr>
                      <a:spLocks/>
                    </p:cNvSpPr>
                    <p:nvPr/>
                  </p:nvSpPr>
                  <p:spPr bwMode="auto">
                    <a:xfrm>
                      <a:off x="1876592" y="971005"/>
                      <a:ext cx="70881" cy="71776"/>
                    </a:xfrm>
                    <a:custGeom>
                      <a:avLst/>
                      <a:gdLst>
                        <a:gd name="T0" fmla="*/ 96 w 149"/>
                        <a:gd name="T1" fmla="*/ 21 h 151"/>
                        <a:gd name="T2" fmla="*/ 18 w 149"/>
                        <a:gd name="T3" fmla="*/ 21 h 151"/>
                        <a:gd name="T4" fmla="*/ 3 w 149"/>
                        <a:gd name="T5" fmla="*/ 68 h 151"/>
                        <a:gd name="T6" fmla="*/ 10 w 149"/>
                        <a:gd name="T7" fmla="*/ 89 h 151"/>
                        <a:gd name="T8" fmla="*/ 18 w 149"/>
                        <a:gd name="T9" fmla="*/ 99 h 151"/>
                        <a:gd name="T10" fmla="*/ 21 w 149"/>
                        <a:gd name="T11" fmla="*/ 101 h 151"/>
                        <a:gd name="T12" fmla="*/ 96 w 149"/>
                        <a:gd name="T13" fmla="*/ 21 h 151"/>
                      </a:gdLst>
                      <a:ahLst/>
                      <a:cxnLst>
                        <a:cxn ang="0">
                          <a:pos x="T0" y="T1"/>
                        </a:cxn>
                        <a:cxn ang="0">
                          <a:pos x="T2" y="T3"/>
                        </a:cxn>
                        <a:cxn ang="0">
                          <a:pos x="T4" y="T5"/>
                        </a:cxn>
                        <a:cxn ang="0">
                          <a:pos x="T6" y="T7"/>
                        </a:cxn>
                        <a:cxn ang="0">
                          <a:pos x="T8" y="T9"/>
                        </a:cxn>
                        <a:cxn ang="0">
                          <a:pos x="T10" y="T11"/>
                        </a:cxn>
                        <a:cxn ang="0">
                          <a:pos x="T12" y="T13"/>
                        </a:cxn>
                      </a:cxnLst>
                      <a:rect l="0" t="0" r="r" b="b"/>
                      <a:pathLst>
                        <a:path w="149" h="151">
                          <a:moveTo>
                            <a:pt x="96" y="21"/>
                          </a:moveTo>
                          <a:cubicBezTo>
                            <a:pt x="74" y="0"/>
                            <a:pt x="40" y="0"/>
                            <a:pt x="18" y="21"/>
                          </a:cubicBezTo>
                          <a:cubicBezTo>
                            <a:pt x="6" y="33"/>
                            <a:pt x="0" y="51"/>
                            <a:pt x="3" y="68"/>
                          </a:cubicBezTo>
                          <a:cubicBezTo>
                            <a:pt x="4" y="75"/>
                            <a:pt x="6" y="82"/>
                            <a:pt x="10" y="89"/>
                          </a:cubicBezTo>
                          <a:cubicBezTo>
                            <a:pt x="13" y="92"/>
                            <a:pt x="15" y="96"/>
                            <a:pt x="18" y="99"/>
                          </a:cubicBezTo>
                          <a:cubicBezTo>
                            <a:pt x="19" y="100"/>
                            <a:pt x="20" y="100"/>
                            <a:pt x="21" y="101"/>
                          </a:cubicBezTo>
                          <a:cubicBezTo>
                            <a:pt x="74" y="151"/>
                            <a:pt x="149" y="71"/>
                            <a:pt x="96" y="2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52">
                      <a:extLst>
                        <a:ext uri="{FF2B5EF4-FFF2-40B4-BE49-F238E27FC236}">
                          <a16:creationId xmlns:a16="http://schemas.microsoft.com/office/drawing/2014/main" id="{3195FC79-5ADC-4918-8B0A-1077E850A63B}"/>
                        </a:ext>
                      </a:extLst>
                    </p:cNvPr>
                    <p:cNvSpPr>
                      <a:spLocks/>
                    </p:cNvSpPr>
                    <p:nvPr/>
                  </p:nvSpPr>
                  <p:spPr bwMode="auto">
                    <a:xfrm>
                      <a:off x="1942282" y="1034189"/>
                      <a:ext cx="19868" cy="23269"/>
                    </a:xfrm>
                    <a:custGeom>
                      <a:avLst/>
                      <a:gdLst>
                        <a:gd name="T0" fmla="*/ 39 w 42"/>
                        <a:gd name="T1" fmla="*/ 38 h 49"/>
                        <a:gd name="T2" fmla="*/ 0 w 42"/>
                        <a:gd name="T3" fmla="*/ 0 h 49"/>
                        <a:gd name="T4" fmla="*/ 0 w 42"/>
                        <a:gd name="T5" fmla="*/ 18 h 49"/>
                        <a:gd name="T6" fmla="*/ 30 w 42"/>
                        <a:gd name="T7" fmla="*/ 47 h 49"/>
                        <a:gd name="T8" fmla="*/ 34 w 42"/>
                        <a:gd name="T9" fmla="*/ 49 h 49"/>
                        <a:gd name="T10" fmla="*/ 39 w 42"/>
                        <a:gd name="T11" fmla="*/ 38 h 49"/>
                      </a:gdLst>
                      <a:ahLst/>
                      <a:cxnLst>
                        <a:cxn ang="0">
                          <a:pos x="T0" y="T1"/>
                        </a:cxn>
                        <a:cxn ang="0">
                          <a:pos x="T2" y="T3"/>
                        </a:cxn>
                        <a:cxn ang="0">
                          <a:pos x="T4" y="T5"/>
                        </a:cxn>
                        <a:cxn ang="0">
                          <a:pos x="T6" y="T7"/>
                        </a:cxn>
                        <a:cxn ang="0">
                          <a:pos x="T8" y="T9"/>
                        </a:cxn>
                        <a:cxn ang="0">
                          <a:pos x="T10" y="T11"/>
                        </a:cxn>
                      </a:cxnLst>
                      <a:rect l="0" t="0" r="r" b="b"/>
                      <a:pathLst>
                        <a:path w="42" h="49">
                          <a:moveTo>
                            <a:pt x="39" y="38"/>
                          </a:moveTo>
                          <a:lnTo>
                            <a:pt x="0" y="0"/>
                          </a:lnTo>
                          <a:lnTo>
                            <a:pt x="0" y="18"/>
                          </a:lnTo>
                          <a:lnTo>
                            <a:pt x="30" y="47"/>
                          </a:lnTo>
                          <a:cubicBezTo>
                            <a:pt x="31" y="48"/>
                            <a:pt x="33" y="49"/>
                            <a:pt x="34" y="49"/>
                          </a:cubicBezTo>
                          <a:cubicBezTo>
                            <a:pt x="40" y="49"/>
                            <a:pt x="42" y="42"/>
                            <a:pt x="39" y="3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8" name="Group 77">
                  <a:extLst>
                    <a:ext uri="{FF2B5EF4-FFF2-40B4-BE49-F238E27FC236}">
                      <a16:creationId xmlns:a16="http://schemas.microsoft.com/office/drawing/2014/main" id="{BEA76D99-FBFB-4A63-82B7-56EAC4658217}"/>
                    </a:ext>
                  </a:extLst>
                </p:cNvPr>
                <p:cNvGrpSpPr/>
                <p:nvPr/>
              </p:nvGrpSpPr>
              <p:grpSpPr>
                <a:xfrm>
                  <a:off x="1678198" y="762000"/>
                  <a:ext cx="425028" cy="227964"/>
                  <a:chOff x="576360" y="2082168"/>
                  <a:chExt cx="1455321" cy="780570"/>
                </a:xfrm>
              </p:grpSpPr>
              <p:grpSp>
                <p:nvGrpSpPr>
                  <p:cNvPr id="91" name="Group 90">
                    <a:extLst>
                      <a:ext uri="{FF2B5EF4-FFF2-40B4-BE49-F238E27FC236}">
                        <a16:creationId xmlns:a16="http://schemas.microsoft.com/office/drawing/2014/main" id="{0A642464-2AE4-4FA1-B467-514B05E824C9}"/>
                      </a:ext>
                    </a:extLst>
                  </p:cNvPr>
                  <p:cNvGrpSpPr/>
                  <p:nvPr/>
                </p:nvGrpSpPr>
                <p:grpSpPr>
                  <a:xfrm flipV="1">
                    <a:off x="576360" y="2082168"/>
                    <a:ext cx="1419030" cy="740131"/>
                    <a:chOff x="6555581" y="5069071"/>
                    <a:chExt cx="1554957" cy="811029"/>
                  </a:xfrm>
                </p:grpSpPr>
                <p:sp>
                  <p:nvSpPr>
                    <p:cNvPr id="94" name="Freeform: Shape 93">
                      <a:extLst>
                        <a:ext uri="{FF2B5EF4-FFF2-40B4-BE49-F238E27FC236}">
                          <a16:creationId xmlns:a16="http://schemas.microsoft.com/office/drawing/2014/main" id="{9B54E429-71F7-452A-98F8-ACF81E2CB08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5" name="Straight Connector 94">
                      <a:extLst>
                        <a:ext uri="{FF2B5EF4-FFF2-40B4-BE49-F238E27FC236}">
                          <a16:creationId xmlns:a16="http://schemas.microsoft.com/office/drawing/2014/main" id="{28041B10-0DFA-4AE0-93B1-A817C6F4BB48}"/>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6" name="Freeform: Shape 95">
                      <a:extLst>
                        <a:ext uri="{FF2B5EF4-FFF2-40B4-BE49-F238E27FC236}">
                          <a16:creationId xmlns:a16="http://schemas.microsoft.com/office/drawing/2014/main" id="{E418D119-75DE-4895-890B-9992BB8D0E5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2" name="Oval 91">
                    <a:extLst>
                      <a:ext uri="{FF2B5EF4-FFF2-40B4-BE49-F238E27FC236}">
                        <a16:creationId xmlns:a16="http://schemas.microsoft.com/office/drawing/2014/main" id="{C7297D93-383E-47C7-B13A-37F020680C8B}"/>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Oval 92">
                    <a:extLst>
                      <a:ext uri="{FF2B5EF4-FFF2-40B4-BE49-F238E27FC236}">
                        <a16:creationId xmlns:a16="http://schemas.microsoft.com/office/drawing/2014/main" id="{C3B1C438-3A2C-4F72-9A1C-7619F37601EA}"/>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55" name="Group 54">
              <a:extLst>
                <a:ext uri="{FF2B5EF4-FFF2-40B4-BE49-F238E27FC236}">
                  <a16:creationId xmlns:a16="http://schemas.microsoft.com/office/drawing/2014/main" id="{796E8CAD-1D0C-4BD1-8EAD-8FB0EC9A4002}"/>
                </a:ext>
              </a:extLst>
            </p:cNvPr>
            <p:cNvGrpSpPr/>
            <p:nvPr/>
          </p:nvGrpSpPr>
          <p:grpSpPr>
            <a:xfrm>
              <a:off x="2406970" y="1113790"/>
              <a:ext cx="2094542" cy="5363210"/>
              <a:chOff x="2406970" y="1113790"/>
              <a:chExt cx="2094542" cy="5363210"/>
            </a:xfrm>
          </p:grpSpPr>
          <p:grpSp>
            <p:nvGrpSpPr>
              <p:cNvPr id="49" name="Group 48">
                <a:extLst>
                  <a:ext uri="{FF2B5EF4-FFF2-40B4-BE49-F238E27FC236}">
                    <a16:creationId xmlns:a16="http://schemas.microsoft.com/office/drawing/2014/main" id="{55D278F6-4A4A-431B-A128-8FBEB10C4AF0}"/>
                  </a:ext>
                </a:extLst>
              </p:cNvPr>
              <p:cNvGrpSpPr/>
              <p:nvPr/>
            </p:nvGrpSpPr>
            <p:grpSpPr>
              <a:xfrm>
                <a:off x="2406970" y="1544085"/>
                <a:ext cx="2094542" cy="4932915"/>
                <a:chOff x="2406970" y="1544085"/>
                <a:chExt cx="2094542" cy="4932915"/>
              </a:xfrm>
            </p:grpSpPr>
            <p:sp>
              <p:nvSpPr>
                <p:cNvPr id="34" name="Rounded Rectangle 8">
                  <a:extLst>
                    <a:ext uri="{FF2B5EF4-FFF2-40B4-BE49-F238E27FC236}">
                      <a16:creationId xmlns:a16="http://schemas.microsoft.com/office/drawing/2014/main" id="{CF0C3A8E-4508-45CA-B9DB-A311B3047621}"/>
                    </a:ext>
                  </a:extLst>
                </p:cNvPr>
                <p:cNvSpPr/>
                <p:nvPr/>
              </p:nvSpPr>
              <p:spPr>
                <a:xfrm>
                  <a:off x="2406971" y="1941832"/>
                  <a:ext cx="2094541" cy="4535168"/>
                </a:xfrm>
                <a:prstGeom prst="roundRect">
                  <a:avLst>
                    <a:gd name="adj" fmla="val 2211"/>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9" name="Group 278">
                  <a:extLst>
                    <a:ext uri="{FF2B5EF4-FFF2-40B4-BE49-F238E27FC236}">
                      <a16:creationId xmlns:a16="http://schemas.microsoft.com/office/drawing/2014/main" id="{68C5BB41-64CC-4652-9861-85E75901E8D0}"/>
                    </a:ext>
                  </a:extLst>
                </p:cNvPr>
                <p:cNvGrpSpPr/>
                <p:nvPr/>
              </p:nvGrpSpPr>
              <p:grpSpPr>
                <a:xfrm>
                  <a:off x="2406970" y="1544085"/>
                  <a:ext cx="2094541" cy="403168"/>
                  <a:chOff x="2406970" y="1287545"/>
                  <a:chExt cx="2094541" cy="403168"/>
                </a:xfrm>
              </p:grpSpPr>
              <p:sp>
                <p:nvSpPr>
                  <p:cNvPr id="39" name="Rounded Rectangle 18">
                    <a:extLst>
                      <a:ext uri="{FF2B5EF4-FFF2-40B4-BE49-F238E27FC236}">
                        <a16:creationId xmlns:a16="http://schemas.microsoft.com/office/drawing/2014/main" id="{C6B40A76-741F-472E-B3D4-4ACBDD17838B}"/>
                      </a:ext>
                    </a:extLst>
                  </p:cNvPr>
                  <p:cNvSpPr/>
                  <p:nvPr/>
                </p:nvSpPr>
                <p:spPr>
                  <a:xfrm>
                    <a:off x="2406970" y="1287545"/>
                    <a:ext cx="2094541" cy="403168"/>
                  </a:xfrm>
                  <a:prstGeom prst="roundRect">
                    <a:avLst>
                      <a:gd name="adj" fmla="val 0"/>
                    </a:avLst>
                  </a:prstGeom>
                  <a:solidFill>
                    <a:schemeClr val="accent2">
                      <a:lumMod val="20000"/>
                      <a:lumOff val="80000"/>
                    </a:schemeClr>
                  </a:solidFill>
                  <a:ln w="12700" cap="flat" cmpd="sng" algn="ctr">
                    <a:solidFill>
                      <a:schemeClr val="accent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E2C6D66E-C446-4F47-BAF0-86759345ECD8}"/>
                      </a:ext>
                    </a:extLst>
                  </p:cNvPr>
                  <p:cNvSpPr txBox="1"/>
                  <p:nvPr/>
                </p:nvSpPr>
                <p:spPr>
                  <a:xfrm>
                    <a:off x="2600396" y="1350630"/>
                    <a:ext cx="1707688"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Emergency Phase</a:t>
                    </a:r>
                  </a:p>
                </p:txBody>
              </p:sp>
            </p:grpSp>
          </p:grpSp>
          <p:grpSp>
            <p:nvGrpSpPr>
              <p:cNvPr id="8" name="Group 7">
                <a:extLst>
                  <a:ext uri="{FF2B5EF4-FFF2-40B4-BE49-F238E27FC236}">
                    <a16:creationId xmlns:a16="http://schemas.microsoft.com/office/drawing/2014/main" id="{F9892388-838E-41DF-802C-9D945051D70F}"/>
                  </a:ext>
                </a:extLst>
              </p:cNvPr>
              <p:cNvGrpSpPr/>
              <p:nvPr/>
            </p:nvGrpSpPr>
            <p:grpSpPr>
              <a:xfrm>
                <a:off x="3241726" y="1113790"/>
                <a:ext cx="425028" cy="351614"/>
                <a:chOff x="3241726" y="857250"/>
                <a:chExt cx="425028" cy="351614"/>
              </a:xfrm>
            </p:grpSpPr>
            <p:grpSp>
              <p:nvGrpSpPr>
                <p:cNvPr id="7" name="Group 6">
                  <a:extLst>
                    <a:ext uri="{FF2B5EF4-FFF2-40B4-BE49-F238E27FC236}">
                      <a16:creationId xmlns:a16="http://schemas.microsoft.com/office/drawing/2014/main" id="{C0E3B5C1-CAF0-4141-8D78-A9D2F22190C7}"/>
                    </a:ext>
                  </a:extLst>
                </p:cNvPr>
                <p:cNvGrpSpPr/>
                <p:nvPr/>
              </p:nvGrpSpPr>
              <p:grpSpPr>
                <a:xfrm>
                  <a:off x="3241726" y="857250"/>
                  <a:ext cx="425028" cy="351614"/>
                  <a:chOff x="3241726" y="857250"/>
                  <a:chExt cx="425028" cy="351614"/>
                </a:xfrm>
              </p:grpSpPr>
              <p:sp>
                <p:nvSpPr>
                  <p:cNvPr id="110" name="Rectangle: Rounded Corners 109">
                    <a:extLst>
                      <a:ext uri="{FF2B5EF4-FFF2-40B4-BE49-F238E27FC236}">
                        <a16:creationId xmlns:a16="http://schemas.microsoft.com/office/drawing/2014/main" id="{3DAB8938-111E-43C6-B684-5F8FE5C516AB}"/>
                      </a:ext>
                    </a:extLst>
                  </p:cNvPr>
                  <p:cNvSpPr/>
                  <p:nvPr/>
                </p:nvSpPr>
                <p:spPr>
                  <a:xfrm flipV="1">
                    <a:off x="3262043" y="877558"/>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3" name="Group 102">
                    <a:extLst>
                      <a:ext uri="{FF2B5EF4-FFF2-40B4-BE49-F238E27FC236}">
                        <a16:creationId xmlns:a16="http://schemas.microsoft.com/office/drawing/2014/main" id="{57BC841A-835F-4CEF-8A3D-557B16B5188C}"/>
                      </a:ext>
                    </a:extLst>
                  </p:cNvPr>
                  <p:cNvGrpSpPr/>
                  <p:nvPr/>
                </p:nvGrpSpPr>
                <p:grpSpPr>
                  <a:xfrm>
                    <a:off x="3241726" y="857250"/>
                    <a:ext cx="425028" cy="227964"/>
                    <a:chOff x="576360" y="2082168"/>
                    <a:chExt cx="1455321" cy="780570"/>
                  </a:xfrm>
                </p:grpSpPr>
                <p:grpSp>
                  <p:nvGrpSpPr>
                    <p:cNvPr id="104" name="Group 103">
                      <a:extLst>
                        <a:ext uri="{FF2B5EF4-FFF2-40B4-BE49-F238E27FC236}">
                          <a16:creationId xmlns:a16="http://schemas.microsoft.com/office/drawing/2014/main" id="{41E03E25-9181-40B5-9640-B585E4C67573}"/>
                        </a:ext>
                      </a:extLst>
                    </p:cNvPr>
                    <p:cNvGrpSpPr/>
                    <p:nvPr/>
                  </p:nvGrpSpPr>
                  <p:grpSpPr>
                    <a:xfrm flipV="1">
                      <a:off x="576360" y="2082168"/>
                      <a:ext cx="1419030" cy="740131"/>
                      <a:chOff x="6555581" y="5069071"/>
                      <a:chExt cx="1554957" cy="811029"/>
                    </a:xfrm>
                  </p:grpSpPr>
                  <p:sp>
                    <p:nvSpPr>
                      <p:cNvPr id="107" name="Freeform: Shape 106">
                        <a:extLst>
                          <a:ext uri="{FF2B5EF4-FFF2-40B4-BE49-F238E27FC236}">
                            <a16:creationId xmlns:a16="http://schemas.microsoft.com/office/drawing/2014/main" id="{E6B863D5-AFDD-490F-9BFA-DB58419ADA4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8" name="Straight Connector 107">
                        <a:extLst>
                          <a:ext uri="{FF2B5EF4-FFF2-40B4-BE49-F238E27FC236}">
                            <a16:creationId xmlns:a16="http://schemas.microsoft.com/office/drawing/2014/main" id="{B71147FE-A043-455C-A1F3-620906B396F5}"/>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09" name="Freeform: Shape 108">
                        <a:extLst>
                          <a:ext uri="{FF2B5EF4-FFF2-40B4-BE49-F238E27FC236}">
                            <a16:creationId xmlns:a16="http://schemas.microsoft.com/office/drawing/2014/main" id="{944D26C2-BF99-4F53-921B-098631C6402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5" name="Oval 104">
                      <a:extLst>
                        <a:ext uri="{FF2B5EF4-FFF2-40B4-BE49-F238E27FC236}">
                          <a16:creationId xmlns:a16="http://schemas.microsoft.com/office/drawing/2014/main" id="{0BEF8FEE-E495-49F9-82A8-0C6F32EE9561}"/>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Oval 105">
                      <a:extLst>
                        <a:ext uri="{FF2B5EF4-FFF2-40B4-BE49-F238E27FC236}">
                          <a16:creationId xmlns:a16="http://schemas.microsoft.com/office/drawing/2014/main" id="{0B15EF93-5690-403F-9651-8E9B04D2F34D}"/>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3" name="Group 142">
                  <a:extLst>
                    <a:ext uri="{FF2B5EF4-FFF2-40B4-BE49-F238E27FC236}">
                      <a16:creationId xmlns:a16="http://schemas.microsoft.com/office/drawing/2014/main" id="{A850BCD2-428A-4083-BC47-C4B75CBA77A5}"/>
                    </a:ext>
                  </a:extLst>
                </p:cNvPr>
                <p:cNvGrpSpPr/>
                <p:nvPr/>
              </p:nvGrpSpPr>
              <p:grpSpPr>
                <a:xfrm>
                  <a:off x="3377880" y="954881"/>
                  <a:ext cx="119428" cy="176660"/>
                  <a:chOff x="10396538" y="1900238"/>
                  <a:chExt cx="993775" cy="1470025"/>
                </a:xfrm>
                <a:solidFill>
                  <a:schemeClr val="accent2"/>
                </a:solidFill>
              </p:grpSpPr>
              <p:sp>
                <p:nvSpPr>
                  <p:cNvPr id="144" name="Freeform 5">
                    <a:extLst>
                      <a:ext uri="{FF2B5EF4-FFF2-40B4-BE49-F238E27FC236}">
                        <a16:creationId xmlns:a16="http://schemas.microsoft.com/office/drawing/2014/main" id="{F3BA467B-A3B0-40A2-805F-2A45FE791592}"/>
                      </a:ext>
                    </a:extLst>
                  </p:cNvPr>
                  <p:cNvSpPr>
                    <a:spLocks noEditPoints="1"/>
                  </p:cNvSpPr>
                  <p:nvPr/>
                </p:nvSpPr>
                <p:spPr bwMode="auto">
                  <a:xfrm>
                    <a:off x="10396538" y="1900238"/>
                    <a:ext cx="993775" cy="1470025"/>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6">
                    <a:extLst>
                      <a:ext uri="{FF2B5EF4-FFF2-40B4-BE49-F238E27FC236}">
                        <a16:creationId xmlns:a16="http://schemas.microsoft.com/office/drawing/2014/main" id="{11AB4416-09F0-4DDF-8816-D2BBFF354266}"/>
                      </a:ext>
                    </a:extLst>
                  </p:cNvPr>
                  <p:cNvSpPr>
                    <a:spLocks/>
                  </p:cNvSpPr>
                  <p:nvPr/>
                </p:nvSpPr>
                <p:spPr bwMode="auto">
                  <a:xfrm>
                    <a:off x="10515601" y="3052763"/>
                    <a:ext cx="198438" cy="198437"/>
                  </a:xfrm>
                  <a:custGeom>
                    <a:avLst/>
                    <a:gdLst>
                      <a:gd name="T0" fmla="*/ 150 w 156"/>
                      <a:gd name="T1" fmla="*/ 47 h 156"/>
                      <a:gd name="T2" fmla="*/ 141 w 156"/>
                      <a:gd name="T3" fmla="*/ 31 h 156"/>
                      <a:gd name="T4" fmla="*/ 78 w 156"/>
                      <a:gd name="T5" fmla="*/ 0 h 156"/>
                      <a:gd name="T6" fmla="*/ 0 w 156"/>
                      <a:gd name="T7" fmla="*/ 78 h 156"/>
                      <a:gd name="T8" fmla="*/ 78 w 156"/>
                      <a:gd name="T9" fmla="*/ 156 h 156"/>
                      <a:gd name="T10" fmla="*/ 141 w 156"/>
                      <a:gd name="T11" fmla="*/ 125 h 156"/>
                      <a:gd name="T12" fmla="*/ 150 w 156"/>
                      <a:gd name="T13" fmla="*/ 110 h 156"/>
                      <a:gd name="T14" fmla="*/ 155 w 156"/>
                      <a:gd name="T15" fmla="*/ 94 h 156"/>
                      <a:gd name="T16" fmla="*/ 156 w 156"/>
                      <a:gd name="T17" fmla="*/ 78 h 156"/>
                      <a:gd name="T18" fmla="*/ 155 w 156"/>
                      <a:gd name="T19" fmla="*/ 63 h 156"/>
                      <a:gd name="T20" fmla="*/ 150 w 156"/>
                      <a:gd name="T21"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56">
                        <a:moveTo>
                          <a:pt x="150" y="47"/>
                        </a:moveTo>
                        <a:cubicBezTo>
                          <a:pt x="147" y="41"/>
                          <a:pt x="144" y="36"/>
                          <a:pt x="141" y="31"/>
                        </a:cubicBezTo>
                        <a:cubicBezTo>
                          <a:pt x="126" y="12"/>
                          <a:pt x="104" y="0"/>
                          <a:pt x="78" y="0"/>
                        </a:cubicBezTo>
                        <a:cubicBezTo>
                          <a:pt x="35" y="0"/>
                          <a:pt x="0" y="35"/>
                          <a:pt x="0" y="78"/>
                        </a:cubicBezTo>
                        <a:cubicBezTo>
                          <a:pt x="0" y="121"/>
                          <a:pt x="35" y="156"/>
                          <a:pt x="78" y="156"/>
                        </a:cubicBezTo>
                        <a:cubicBezTo>
                          <a:pt x="104" y="156"/>
                          <a:pt x="126" y="144"/>
                          <a:pt x="141" y="125"/>
                        </a:cubicBezTo>
                        <a:cubicBezTo>
                          <a:pt x="144" y="120"/>
                          <a:pt x="147" y="115"/>
                          <a:pt x="150" y="110"/>
                        </a:cubicBezTo>
                        <a:cubicBezTo>
                          <a:pt x="152" y="105"/>
                          <a:pt x="154" y="99"/>
                          <a:pt x="155" y="94"/>
                        </a:cubicBezTo>
                        <a:cubicBezTo>
                          <a:pt x="156" y="89"/>
                          <a:pt x="156" y="84"/>
                          <a:pt x="156" y="78"/>
                        </a:cubicBezTo>
                        <a:cubicBezTo>
                          <a:pt x="156" y="73"/>
                          <a:pt x="156" y="68"/>
                          <a:pt x="155" y="63"/>
                        </a:cubicBezTo>
                        <a:cubicBezTo>
                          <a:pt x="154" y="57"/>
                          <a:pt x="152" y="52"/>
                          <a:pt x="150" y="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6" name="Oval 7">
                    <a:extLst>
                      <a:ext uri="{FF2B5EF4-FFF2-40B4-BE49-F238E27FC236}">
                        <a16:creationId xmlns:a16="http://schemas.microsoft.com/office/drawing/2014/main" id="{9DA5F265-845B-43F7-97C8-FA813A4B0ECF}"/>
                      </a:ext>
                    </a:extLst>
                  </p:cNvPr>
                  <p:cNvSpPr>
                    <a:spLocks noChangeArrowheads="1"/>
                  </p:cNvSpPr>
                  <p:nvPr/>
                </p:nvSpPr>
                <p:spPr bwMode="auto">
                  <a:xfrm>
                    <a:off x="11072813" y="3052763"/>
                    <a:ext cx="198438" cy="19843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7" name="Oval 8">
                    <a:extLst>
                      <a:ext uri="{FF2B5EF4-FFF2-40B4-BE49-F238E27FC236}">
                        <a16:creationId xmlns:a16="http://schemas.microsoft.com/office/drawing/2014/main" id="{0FC28A8B-FF2A-4296-888E-FF106A5E8715}"/>
                      </a:ext>
                    </a:extLst>
                  </p:cNvPr>
                  <p:cNvSpPr>
                    <a:spLocks noChangeArrowheads="1"/>
                  </p:cNvSpPr>
                  <p:nvPr/>
                </p:nvSpPr>
                <p:spPr bwMode="auto">
                  <a:xfrm>
                    <a:off x="10793413" y="2773363"/>
                    <a:ext cx="198438" cy="20002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57" name="Group 56">
              <a:extLst>
                <a:ext uri="{FF2B5EF4-FFF2-40B4-BE49-F238E27FC236}">
                  <a16:creationId xmlns:a16="http://schemas.microsoft.com/office/drawing/2014/main" id="{7557F3DE-C3D6-425B-B313-59C4CBFA8827}"/>
                </a:ext>
              </a:extLst>
            </p:cNvPr>
            <p:cNvGrpSpPr/>
            <p:nvPr/>
          </p:nvGrpSpPr>
          <p:grpSpPr>
            <a:xfrm>
              <a:off x="4642489" y="1113790"/>
              <a:ext cx="2094542" cy="5363210"/>
              <a:chOff x="4642489" y="1113790"/>
              <a:chExt cx="2094542" cy="5363210"/>
            </a:xfrm>
          </p:grpSpPr>
          <p:grpSp>
            <p:nvGrpSpPr>
              <p:cNvPr id="48" name="Group 47">
                <a:extLst>
                  <a:ext uri="{FF2B5EF4-FFF2-40B4-BE49-F238E27FC236}">
                    <a16:creationId xmlns:a16="http://schemas.microsoft.com/office/drawing/2014/main" id="{776322A2-389C-4A7E-96ED-FA818D16981F}"/>
                  </a:ext>
                </a:extLst>
              </p:cNvPr>
              <p:cNvGrpSpPr/>
              <p:nvPr/>
            </p:nvGrpSpPr>
            <p:grpSpPr>
              <a:xfrm>
                <a:off x="4642489" y="1514837"/>
                <a:ext cx="2094542" cy="4962163"/>
                <a:chOff x="4642489" y="1514837"/>
                <a:chExt cx="2094542" cy="4962163"/>
              </a:xfrm>
            </p:grpSpPr>
            <p:sp>
              <p:nvSpPr>
                <p:cNvPr id="35" name="Rounded Rectangle 9">
                  <a:extLst>
                    <a:ext uri="{FF2B5EF4-FFF2-40B4-BE49-F238E27FC236}">
                      <a16:creationId xmlns:a16="http://schemas.microsoft.com/office/drawing/2014/main" id="{EE7EA697-6A24-4395-9D1B-C0ECE56C5927}"/>
                    </a:ext>
                  </a:extLst>
                </p:cNvPr>
                <p:cNvSpPr/>
                <p:nvPr/>
              </p:nvSpPr>
              <p:spPr>
                <a:xfrm>
                  <a:off x="4642490" y="1941832"/>
                  <a:ext cx="2094541" cy="4535168"/>
                </a:xfrm>
                <a:prstGeom prst="roundRect">
                  <a:avLst>
                    <a:gd name="adj" fmla="val 2034"/>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0" name="Group 279">
                  <a:extLst>
                    <a:ext uri="{FF2B5EF4-FFF2-40B4-BE49-F238E27FC236}">
                      <a16:creationId xmlns:a16="http://schemas.microsoft.com/office/drawing/2014/main" id="{071C3CF6-85A5-4434-8362-3E088FF313DA}"/>
                    </a:ext>
                  </a:extLst>
                </p:cNvPr>
                <p:cNvGrpSpPr/>
                <p:nvPr/>
              </p:nvGrpSpPr>
              <p:grpSpPr>
                <a:xfrm>
                  <a:off x="4642489" y="1514837"/>
                  <a:ext cx="2094541" cy="461665"/>
                  <a:chOff x="4642489" y="1258297"/>
                  <a:chExt cx="2094541" cy="461665"/>
                </a:xfrm>
              </p:grpSpPr>
              <p:sp>
                <p:nvSpPr>
                  <p:cNvPr id="40" name="Rounded Rectangle 19">
                    <a:extLst>
                      <a:ext uri="{FF2B5EF4-FFF2-40B4-BE49-F238E27FC236}">
                        <a16:creationId xmlns:a16="http://schemas.microsoft.com/office/drawing/2014/main" id="{75EE1BE3-5B4D-4FB3-A183-2DD4328FF567}"/>
                      </a:ext>
                    </a:extLst>
                  </p:cNvPr>
                  <p:cNvSpPr/>
                  <p:nvPr/>
                </p:nvSpPr>
                <p:spPr>
                  <a:xfrm>
                    <a:off x="4642489" y="1287545"/>
                    <a:ext cx="2094541" cy="403168"/>
                  </a:xfrm>
                  <a:prstGeom prst="roundRect">
                    <a:avLst>
                      <a:gd name="adj" fmla="val 0"/>
                    </a:avLst>
                  </a:prstGeom>
                  <a:solidFill>
                    <a:schemeClr val="accent3">
                      <a:lumMod val="20000"/>
                      <a:lumOff val="80000"/>
                    </a:schemeClr>
                  </a:solidFill>
                  <a:ln w="12700" cap="flat" cmpd="sng" algn="ctr">
                    <a:solidFill>
                      <a:schemeClr val="accent3"/>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19943B47-6681-4558-8FC5-B14C37D20A93}"/>
                      </a:ext>
                    </a:extLst>
                  </p:cNvPr>
                  <p:cNvSpPr txBox="1"/>
                  <p:nvPr/>
                </p:nvSpPr>
                <p:spPr>
                  <a:xfrm>
                    <a:off x="4835916" y="1258297"/>
                    <a:ext cx="1707688" cy="461665"/>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Strategic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Change Phase</a:t>
                    </a:r>
                  </a:p>
                </p:txBody>
              </p:sp>
            </p:grpSp>
          </p:grpSp>
          <p:grpSp>
            <p:nvGrpSpPr>
              <p:cNvPr id="10" name="Group 9">
                <a:extLst>
                  <a:ext uri="{FF2B5EF4-FFF2-40B4-BE49-F238E27FC236}">
                    <a16:creationId xmlns:a16="http://schemas.microsoft.com/office/drawing/2014/main" id="{97B75857-B19E-4495-AC8E-A1E7565DDC23}"/>
                  </a:ext>
                </a:extLst>
              </p:cNvPr>
              <p:cNvGrpSpPr/>
              <p:nvPr/>
            </p:nvGrpSpPr>
            <p:grpSpPr>
              <a:xfrm>
                <a:off x="5477245" y="1113790"/>
                <a:ext cx="425028" cy="351614"/>
                <a:chOff x="5477245" y="857250"/>
                <a:chExt cx="425028" cy="351614"/>
              </a:xfrm>
            </p:grpSpPr>
            <p:sp>
              <p:nvSpPr>
                <p:cNvPr id="124" name="Rectangle: Rounded Corners 123">
                  <a:extLst>
                    <a:ext uri="{FF2B5EF4-FFF2-40B4-BE49-F238E27FC236}">
                      <a16:creationId xmlns:a16="http://schemas.microsoft.com/office/drawing/2014/main" id="{A5F0B2BD-9812-4E3C-B1C4-DDDAF321CB6D}"/>
                    </a:ext>
                  </a:extLst>
                </p:cNvPr>
                <p:cNvSpPr/>
                <p:nvPr/>
              </p:nvSpPr>
              <p:spPr>
                <a:xfrm flipV="1">
                  <a:off x="5497562" y="877558"/>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7" name="Group 116">
                  <a:extLst>
                    <a:ext uri="{FF2B5EF4-FFF2-40B4-BE49-F238E27FC236}">
                      <a16:creationId xmlns:a16="http://schemas.microsoft.com/office/drawing/2014/main" id="{E40568DC-F499-4999-89E4-0A4F929F968C}"/>
                    </a:ext>
                  </a:extLst>
                </p:cNvPr>
                <p:cNvGrpSpPr/>
                <p:nvPr/>
              </p:nvGrpSpPr>
              <p:grpSpPr>
                <a:xfrm>
                  <a:off x="5477245" y="857250"/>
                  <a:ext cx="425028" cy="227964"/>
                  <a:chOff x="576360" y="2082168"/>
                  <a:chExt cx="1455321" cy="780570"/>
                </a:xfrm>
              </p:grpSpPr>
              <p:grpSp>
                <p:nvGrpSpPr>
                  <p:cNvPr id="118" name="Group 117">
                    <a:extLst>
                      <a:ext uri="{FF2B5EF4-FFF2-40B4-BE49-F238E27FC236}">
                        <a16:creationId xmlns:a16="http://schemas.microsoft.com/office/drawing/2014/main" id="{9C223693-9CF6-466F-BC91-33BDEC6A0487}"/>
                      </a:ext>
                    </a:extLst>
                  </p:cNvPr>
                  <p:cNvGrpSpPr/>
                  <p:nvPr/>
                </p:nvGrpSpPr>
                <p:grpSpPr>
                  <a:xfrm flipV="1">
                    <a:off x="576360" y="2082168"/>
                    <a:ext cx="1419030" cy="740131"/>
                    <a:chOff x="6555581" y="5069071"/>
                    <a:chExt cx="1554957" cy="811029"/>
                  </a:xfrm>
                </p:grpSpPr>
                <p:sp>
                  <p:nvSpPr>
                    <p:cNvPr id="121" name="Freeform: Shape 120">
                      <a:extLst>
                        <a:ext uri="{FF2B5EF4-FFF2-40B4-BE49-F238E27FC236}">
                          <a16:creationId xmlns:a16="http://schemas.microsoft.com/office/drawing/2014/main" id="{EF053099-206C-403E-A369-61A1DF4DC8B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22" name="Straight Connector 121">
                      <a:extLst>
                        <a:ext uri="{FF2B5EF4-FFF2-40B4-BE49-F238E27FC236}">
                          <a16:creationId xmlns:a16="http://schemas.microsoft.com/office/drawing/2014/main" id="{99FA8F17-2E72-4B3B-A5A2-F18C0A4F47E9}"/>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23" name="Freeform: Shape 122">
                      <a:extLst>
                        <a:ext uri="{FF2B5EF4-FFF2-40B4-BE49-F238E27FC236}">
                          <a16:creationId xmlns:a16="http://schemas.microsoft.com/office/drawing/2014/main" id="{EB99D02A-C394-4E9F-9384-C3EDF12AD27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19" name="Oval 118">
                    <a:extLst>
                      <a:ext uri="{FF2B5EF4-FFF2-40B4-BE49-F238E27FC236}">
                        <a16:creationId xmlns:a16="http://schemas.microsoft.com/office/drawing/2014/main" id="{0F1EE4C0-9C0F-4D1C-A566-CEF9B4E40A0E}"/>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Oval 119">
                    <a:extLst>
                      <a:ext uri="{FF2B5EF4-FFF2-40B4-BE49-F238E27FC236}">
                        <a16:creationId xmlns:a16="http://schemas.microsoft.com/office/drawing/2014/main" id="{116AA3F4-639A-417B-BDF9-4810C2AF2F6B}"/>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Freeform 93">
                  <a:extLst>
                    <a:ext uri="{FF2B5EF4-FFF2-40B4-BE49-F238E27FC236}">
                      <a16:creationId xmlns:a16="http://schemas.microsoft.com/office/drawing/2014/main" id="{B8E833B2-3F70-4080-AE34-909A1D77DD41}"/>
                    </a:ext>
                  </a:extLst>
                </p:cNvPr>
                <p:cNvSpPr>
                  <a:spLocks noEditPoints="1"/>
                </p:cNvSpPr>
                <p:nvPr/>
              </p:nvSpPr>
              <p:spPr bwMode="auto">
                <a:xfrm>
                  <a:off x="5588262" y="946743"/>
                  <a:ext cx="169702" cy="192936"/>
                </a:xfrm>
                <a:custGeom>
                  <a:avLst/>
                  <a:gdLst>
                    <a:gd name="T0" fmla="*/ 1030 w 1158"/>
                    <a:gd name="T1" fmla="*/ 298 h 1318"/>
                    <a:gd name="T2" fmla="*/ 967 w 1158"/>
                    <a:gd name="T3" fmla="*/ 397 h 1318"/>
                    <a:gd name="T4" fmla="*/ 401 w 1158"/>
                    <a:gd name="T5" fmla="*/ 930 h 1318"/>
                    <a:gd name="T6" fmla="*/ 313 w 1158"/>
                    <a:gd name="T7" fmla="*/ 1035 h 1318"/>
                    <a:gd name="T8" fmla="*/ 590 w 1158"/>
                    <a:gd name="T9" fmla="*/ 1224 h 1318"/>
                    <a:gd name="T10" fmla="*/ 529 w 1158"/>
                    <a:gd name="T11" fmla="*/ 787 h 1318"/>
                    <a:gd name="T12" fmla="*/ 928 w 1158"/>
                    <a:gd name="T13" fmla="*/ 532 h 1318"/>
                    <a:gd name="T14" fmla="*/ 1131 w 1158"/>
                    <a:gd name="T15" fmla="*/ 509 h 1318"/>
                    <a:gd name="T16" fmla="*/ 537 w 1158"/>
                    <a:gd name="T17" fmla="*/ 1056 h 1318"/>
                    <a:gd name="T18" fmla="*/ 541 w 1158"/>
                    <a:gd name="T19" fmla="*/ 1104 h 1318"/>
                    <a:gd name="T20" fmla="*/ 537 w 1158"/>
                    <a:gd name="T21" fmla="*/ 1056 h 1318"/>
                    <a:gd name="T22" fmla="*/ 990 w 1158"/>
                    <a:gd name="T23" fmla="*/ 895 h 1318"/>
                    <a:gd name="T24" fmla="*/ 958 w 1158"/>
                    <a:gd name="T25" fmla="*/ 1022 h 1318"/>
                    <a:gd name="T26" fmla="*/ 861 w 1158"/>
                    <a:gd name="T27" fmla="*/ 1022 h 1318"/>
                    <a:gd name="T28" fmla="*/ 832 w 1158"/>
                    <a:gd name="T29" fmla="*/ 894 h 1318"/>
                    <a:gd name="T30" fmla="*/ 863 w 1158"/>
                    <a:gd name="T31" fmla="*/ 767 h 1318"/>
                    <a:gd name="T32" fmla="*/ 959 w 1158"/>
                    <a:gd name="T33" fmla="*/ 767 h 1318"/>
                    <a:gd name="T34" fmla="*/ 457 w 1158"/>
                    <a:gd name="T35" fmla="*/ 228 h 1318"/>
                    <a:gd name="T36" fmla="*/ 458 w 1158"/>
                    <a:gd name="T37" fmla="*/ 132 h 1318"/>
                    <a:gd name="T38" fmla="*/ 585 w 1158"/>
                    <a:gd name="T39" fmla="*/ 102 h 1318"/>
                    <a:gd name="T40" fmla="*/ 729 w 1158"/>
                    <a:gd name="T41" fmla="*/ 94 h 1318"/>
                    <a:gd name="T42" fmla="*/ 713 w 1158"/>
                    <a:gd name="T43" fmla="*/ 133 h 1318"/>
                    <a:gd name="T44" fmla="*/ 712 w 1158"/>
                    <a:gd name="T45" fmla="*/ 230 h 1318"/>
                    <a:gd name="T46" fmla="*/ 584 w 1158"/>
                    <a:gd name="T47" fmla="*/ 260 h 1318"/>
                    <a:gd name="T48" fmla="*/ 440 w 1158"/>
                    <a:gd name="T49" fmla="*/ 268 h 1318"/>
                    <a:gd name="T50" fmla="*/ 457 w 1158"/>
                    <a:gd name="T51" fmla="*/ 228 h 1318"/>
                    <a:gd name="T52" fmla="*/ 227 w 1158"/>
                    <a:gd name="T53" fmla="*/ 734 h 1318"/>
                    <a:gd name="T54" fmla="*/ 132 w 1158"/>
                    <a:gd name="T55" fmla="*/ 733 h 1318"/>
                    <a:gd name="T56" fmla="*/ 36 w 1158"/>
                    <a:gd name="T57" fmla="*/ 693 h 1318"/>
                    <a:gd name="T58" fmla="*/ 101 w 1158"/>
                    <a:gd name="T59" fmla="*/ 605 h 1318"/>
                    <a:gd name="T60" fmla="*/ 133 w 1158"/>
                    <a:gd name="T61" fmla="*/ 478 h 1318"/>
                    <a:gd name="T62" fmla="*/ 229 w 1158"/>
                    <a:gd name="T63" fmla="*/ 478 h 1318"/>
                    <a:gd name="T64" fmla="*/ 325 w 1158"/>
                    <a:gd name="T65" fmla="*/ 518 h 1318"/>
                    <a:gd name="T66" fmla="*/ 259 w 1158"/>
                    <a:gd name="T67" fmla="*/ 606 h 1318"/>
                    <a:gd name="T68" fmla="*/ 307 w 1158"/>
                    <a:gd name="T69" fmla="*/ 734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8" h="1318">
                      <a:moveTo>
                        <a:pt x="1139" y="430"/>
                      </a:moveTo>
                      <a:lnTo>
                        <a:pt x="1030" y="298"/>
                      </a:lnTo>
                      <a:cubicBezTo>
                        <a:pt x="981" y="247"/>
                        <a:pt x="902" y="313"/>
                        <a:pt x="944" y="370"/>
                      </a:cubicBezTo>
                      <a:lnTo>
                        <a:pt x="967" y="397"/>
                      </a:lnTo>
                      <a:cubicBezTo>
                        <a:pt x="723" y="374"/>
                        <a:pt x="491" y="525"/>
                        <a:pt x="422" y="755"/>
                      </a:cubicBezTo>
                      <a:cubicBezTo>
                        <a:pt x="405" y="811"/>
                        <a:pt x="398" y="870"/>
                        <a:pt x="401" y="930"/>
                      </a:cubicBezTo>
                      <a:lnTo>
                        <a:pt x="399" y="931"/>
                      </a:lnTo>
                      <a:cubicBezTo>
                        <a:pt x="358" y="953"/>
                        <a:pt x="327" y="990"/>
                        <a:pt x="313" y="1035"/>
                      </a:cubicBezTo>
                      <a:cubicBezTo>
                        <a:pt x="309" y="1048"/>
                        <a:pt x="307" y="1062"/>
                        <a:pt x="306" y="1076"/>
                      </a:cubicBezTo>
                      <a:cubicBezTo>
                        <a:pt x="297" y="1228"/>
                        <a:pt x="471" y="1318"/>
                        <a:pt x="590" y="1224"/>
                      </a:cubicBezTo>
                      <a:cubicBezTo>
                        <a:pt x="709" y="1130"/>
                        <a:pt x="662" y="940"/>
                        <a:pt x="513" y="913"/>
                      </a:cubicBezTo>
                      <a:cubicBezTo>
                        <a:pt x="511" y="870"/>
                        <a:pt x="517" y="828"/>
                        <a:pt x="529" y="787"/>
                      </a:cubicBezTo>
                      <a:cubicBezTo>
                        <a:pt x="584" y="606"/>
                        <a:pt x="766" y="488"/>
                        <a:pt x="957" y="509"/>
                      </a:cubicBezTo>
                      <a:lnTo>
                        <a:pt x="928" y="532"/>
                      </a:lnTo>
                      <a:cubicBezTo>
                        <a:pt x="871" y="580"/>
                        <a:pt x="943" y="666"/>
                        <a:pt x="1000" y="618"/>
                      </a:cubicBezTo>
                      <a:lnTo>
                        <a:pt x="1131" y="509"/>
                      </a:lnTo>
                      <a:cubicBezTo>
                        <a:pt x="1155" y="489"/>
                        <a:pt x="1158" y="454"/>
                        <a:pt x="1139" y="430"/>
                      </a:cubicBezTo>
                      <a:close/>
                      <a:moveTo>
                        <a:pt x="537" y="1056"/>
                      </a:moveTo>
                      <a:cubicBezTo>
                        <a:pt x="543" y="1066"/>
                        <a:pt x="545" y="1078"/>
                        <a:pt x="544" y="1089"/>
                      </a:cubicBezTo>
                      <a:cubicBezTo>
                        <a:pt x="544" y="1094"/>
                        <a:pt x="543" y="1099"/>
                        <a:pt x="541" y="1104"/>
                      </a:cubicBezTo>
                      <a:cubicBezTo>
                        <a:pt x="521" y="1171"/>
                        <a:pt x="424" y="1161"/>
                        <a:pt x="418" y="1092"/>
                      </a:cubicBezTo>
                      <a:cubicBezTo>
                        <a:pt x="411" y="1023"/>
                        <a:pt x="504" y="995"/>
                        <a:pt x="537" y="1056"/>
                      </a:cubicBezTo>
                      <a:close/>
                      <a:moveTo>
                        <a:pt x="1038" y="847"/>
                      </a:moveTo>
                      <a:lnTo>
                        <a:pt x="990" y="895"/>
                      </a:lnTo>
                      <a:lnTo>
                        <a:pt x="1038" y="943"/>
                      </a:lnTo>
                      <a:cubicBezTo>
                        <a:pt x="1090" y="996"/>
                        <a:pt x="1010" y="1075"/>
                        <a:pt x="958" y="1022"/>
                      </a:cubicBezTo>
                      <a:lnTo>
                        <a:pt x="910" y="974"/>
                      </a:lnTo>
                      <a:lnTo>
                        <a:pt x="861" y="1022"/>
                      </a:lnTo>
                      <a:cubicBezTo>
                        <a:pt x="808" y="1074"/>
                        <a:pt x="729" y="995"/>
                        <a:pt x="783" y="942"/>
                      </a:cubicBezTo>
                      <a:lnTo>
                        <a:pt x="832" y="894"/>
                      </a:lnTo>
                      <a:lnTo>
                        <a:pt x="783" y="845"/>
                      </a:lnTo>
                      <a:cubicBezTo>
                        <a:pt x="731" y="792"/>
                        <a:pt x="810" y="713"/>
                        <a:pt x="863" y="767"/>
                      </a:cubicBezTo>
                      <a:lnTo>
                        <a:pt x="911" y="815"/>
                      </a:lnTo>
                      <a:lnTo>
                        <a:pt x="959" y="767"/>
                      </a:lnTo>
                      <a:cubicBezTo>
                        <a:pt x="1012" y="715"/>
                        <a:pt x="1091" y="794"/>
                        <a:pt x="1038" y="847"/>
                      </a:cubicBezTo>
                      <a:close/>
                      <a:moveTo>
                        <a:pt x="457" y="228"/>
                      </a:moveTo>
                      <a:lnTo>
                        <a:pt x="505" y="181"/>
                      </a:lnTo>
                      <a:lnTo>
                        <a:pt x="458" y="132"/>
                      </a:lnTo>
                      <a:cubicBezTo>
                        <a:pt x="405" y="79"/>
                        <a:pt x="485" y="0"/>
                        <a:pt x="537" y="53"/>
                      </a:cubicBezTo>
                      <a:lnTo>
                        <a:pt x="585" y="102"/>
                      </a:lnTo>
                      <a:lnTo>
                        <a:pt x="634" y="54"/>
                      </a:lnTo>
                      <a:cubicBezTo>
                        <a:pt x="669" y="19"/>
                        <a:pt x="729" y="44"/>
                        <a:pt x="729" y="94"/>
                      </a:cubicBezTo>
                      <a:lnTo>
                        <a:pt x="729" y="94"/>
                      </a:lnTo>
                      <a:cubicBezTo>
                        <a:pt x="729" y="108"/>
                        <a:pt x="723" y="123"/>
                        <a:pt x="713" y="133"/>
                      </a:cubicBezTo>
                      <a:lnTo>
                        <a:pt x="664" y="181"/>
                      </a:lnTo>
                      <a:lnTo>
                        <a:pt x="712" y="230"/>
                      </a:lnTo>
                      <a:cubicBezTo>
                        <a:pt x="764" y="283"/>
                        <a:pt x="685" y="361"/>
                        <a:pt x="632" y="308"/>
                      </a:cubicBezTo>
                      <a:lnTo>
                        <a:pt x="584" y="260"/>
                      </a:lnTo>
                      <a:lnTo>
                        <a:pt x="536" y="308"/>
                      </a:lnTo>
                      <a:cubicBezTo>
                        <a:pt x="500" y="343"/>
                        <a:pt x="440" y="318"/>
                        <a:pt x="440" y="268"/>
                      </a:cubicBezTo>
                      <a:lnTo>
                        <a:pt x="440" y="268"/>
                      </a:lnTo>
                      <a:cubicBezTo>
                        <a:pt x="440" y="253"/>
                        <a:pt x="446" y="239"/>
                        <a:pt x="457" y="228"/>
                      </a:cubicBezTo>
                      <a:close/>
                      <a:moveTo>
                        <a:pt x="307" y="734"/>
                      </a:moveTo>
                      <a:cubicBezTo>
                        <a:pt x="285" y="756"/>
                        <a:pt x="249" y="756"/>
                        <a:pt x="227" y="734"/>
                      </a:cubicBezTo>
                      <a:lnTo>
                        <a:pt x="179" y="685"/>
                      </a:lnTo>
                      <a:lnTo>
                        <a:pt x="132" y="733"/>
                      </a:lnTo>
                      <a:cubicBezTo>
                        <a:pt x="96" y="768"/>
                        <a:pt x="35" y="743"/>
                        <a:pt x="36" y="693"/>
                      </a:cubicBezTo>
                      <a:lnTo>
                        <a:pt x="36" y="693"/>
                      </a:lnTo>
                      <a:cubicBezTo>
                        <a:pt x="36" y="678"/>
                        <a:pt x="42" y="664"/>
                        <a:pt x="52" y="653"/>
                      </a:cubicBezTo>
                      <a:lnTo>
                        <a:pt x="101" y="605"/>
                      </a:lnTo>
                      <a:lnTo>
                        <a:pt x="53" y="557"/>
                      </a:lnTo>
                      <a:cubicBezTo>
                        <a:pt x="0" y="503"/>
                        <a:pt x="80" y="425"/>
                        <a:pt x="133" y="478"/>
                      </a:cubicBezTo>
                      <a:lnTo>
                        <a:pt x="181" y="526"/>
                      </a:lnTo>
                      <a:lnTo>
                        <a:pt x="229" y="478"/>
                      </a:lnTo>
                      <a:cubicBezTo>
                        <a:pt x="264" y="443"/>
                        <a:pt x="325" y="468"/>
                        <a:pt x="325" y="518"/>
                      </a:cubicBezTo>
                      <a:lnTo>
                        <a:pt x="325" y="518"/>
                      </a:lnTo>
                      <a:cubicBezTo>
                        <a:pt x="324" y="533"/>
                        <a:pt x="318" y="547"/>
                        <a:pt x="308" y="558"/>
                      </a:cubicBezTo>
                      <a:lnTo>
                        <a:pt x="259" y="606"/>
                      </a:lnTo>
                      <a:lnTo>
                        <a:pt x="307" y="654"/>
                      </a:lnTo>
                      <a:cubicBezTo>
                        <a:pt x="329" y="676"/>
                        <a:pt x="329" y="712"/>
                        <a:pt x="307" y="734"/>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FA4E9CD0-819E-450F-9719-2DBF6B29758C}"/>
                </a:ext>
              </a:extLst>
            </p:cNvPr>
            <p:cNvGrpSpPr/>
            <p:nvPr/>
          </p:nvGrpSpPr>
          <p:grpSpPr>
            <a:xfrm>
              <a:off x="6878009" y="1113790"/>
              <a:ext cx="2094542" cy="5363210"/>
              <a:chOff x="6878009" y="1113790"/>
              <a:chExt cx="2094542" cy="5363210"/>
            </a:xfrm>
          </p:grpSpPr>
          <p:grpSp>
            <p:nvGrpSpPr>
              <p:cNvPr id="46" name="Group 45">
                <a:extLst>
                  <a:ext uri="{FF2B5EF4-FFF2-40B4-BE49-F238E27FC236}">
                    <a16:creationId xmlns:a16="http://schemas.microsoft.com/office/drawing/2014/main" id="{81AEC329-80A4-43A9-94D6-C33015E445A8}"/>
                  </a:ext>
                </a:extLst>
              </p:cNvPr>
              <p:cNvGrpSpPr/>
              <p:nvPr/>
            </p:nvGrpSpPr>
            <p:grpSpPr>
              <a:xfrm>
                <a:off x="6878009" y="1514837"/>
                <a:ext cx="2094542" cy="4962163"/>
                <a:chOff x="6878009" y="1514837"/>
                <a:chExt cx="2094542" cy="4962163"/>
              </a:xfrm>
            </p:grpSpPr>
            <p:sp>
              <p:nvSpPr>
                <p:cNvPr id="36" name="Rounded Rectangle 10">
                  <a:extLst>
                    <a:ext uri="{FF2B5EF4-FFF2-40B4-BE49-F238E27FC236}">
                      <a16:creationId xmlns:a16="http://schemas.microsoft.com/office/drawing/2014/main" id="{9C1BB5C2-42E5-4A81-88AB-B8A063A09B84}"/>
                    </a:ext>
                  </a:extLst>
                </p:cNvPr>
                <p:cNvSpPr/>
                <p:nvPr/>
              </p:nvSpPr>
              <p:spPr>
                <a:xfrm>
                  <a:off x="6878010" y="1941832"/>
                  <a:ext cx="2094541" cy="4535168"/>
                </a:xfrm>
                <a:prstGeom prst="roundRect">
                  <a:avLst>
                    <a:gd name="adj" fmla="val 1856"/>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81" name="Group 280">
                  <a:extLst>
                    <a:ext uri="{FF2B5EF4-FFF2-40B4-BE49-F238E27FC236}">
                      <a16:creationId xmlns:a16="http://schemas.microsoft.com/office/drawing/2014/main" id="{161BB7F1-8117-48FC-AD27-682D46B469DD}"/>
                    </a:ext>
                  </a:extLst>
                </p:cNvPr>
                <p:cNvGrpSpPr/>
                <p:nvPr/>
              </p:nvGrpSpPr>
              <p:grpSpPr>
                <a:xfrm>
                  <a:off x="6878009" y="1514837"/>
                  <a:ext cx="2094541" cy="461665"/>
                  <a:chOff x="6878009" y="1258297"/>
                  <a:chExt cx="2094541" cy="461665"/>
                </a:xfrm>
              </p:grpSpPr>
              <p:sp>
                <p:nvSpPr>
                  <p:cNvPr id="41" name="Rounded Rectangle 20">
                    <a:extLst>
                      <a:ext uri="{FF2B5EF4-FFF2-40B4-BE49-F238E27FC236}">
                        <a16:creationId xmlns:a16="http://schemas.microsoft.com/office/drawing/2014/main" id="{9232A034-E5DB-4B97-B1EB-B04B4A41DF15}"/>
                      </a:ext>
                    </a:extLst>
                  </p:cNvPr>
                  <p:cNvSpPr/>
                  <p:nvPr/>
                </p:nvSpPr>
                <p:spPr>
                  <a:xfrm>
                    <a:off x="6878009" y="1287545"/>
                    <a:ext cx="2094541" cy="403168"/>
                  </a:xfrm>
                  <a:prstGeom prst="roundRect">
                    <a:avLst>
                      <a:gd name="adj" fmla="val 0"/>
                    </a:avLst>
                  </a:prstGeom>
                  <a:solidFill>
                    <a:schemeClr val="accent1">
                      <a:lumMod val="20000"/>
                      <a:lumOff val="80000"/>
                    </a:schemeClr>
                  </a:solidFill>
                  <a:ln w="12700" cap="flat" cmpd="sng" algn="ctr">
                    <a:solidFill>
                      <a:schemeClr val="accent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5" name="TextBox 44">
                    <a:extLst>
                      <a:ext uri="{FF2B5EF4-FFF2-40B4-BE49-F238E27FC236}">
                        <a16:creationId xmlns:a16="http://schemas.microsoft.com/office/drawing/2014/main" id="{C409683B-5585-4464-81C8-988623750891}"/>
                      </a:ext>
                    </a:extLst>
                  </p:cNvPr>
                  <p:cNvSpPr txBox="1"/>
                  <p:nvPr/>
                </p:nvSpPr>
                <p:spPr>
                  <a:xfrm>
                    <a:off x="7071435" y="1258297"/>
                    <a:ext cx="1707688" cy="461665"/>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Growth or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Renewal Phase</a:t>
                    </a:r>
                  </a:p>
                </p:txBody>
              </p:sp>
            </p:grpSp>
          </p:grpSp>
          <p:grpSp>
            <p:nvGrpSpPr>
              <p:cNvPr id="13" name="Group 12">
                <a:extLst>
                  <a:ext uri="{FF2B5EF4-FFF2-40B4-BE49-F238E27FC236}">
                    <a16:creationId xmlns:a16="http://schemas.microsoft.com/office/drawing/2014/main" id="{140392EB-1941-4EE7-A142-4C9CFECA26F8}"/>
                  </a:ext>
                </a:extLst>
              </p:cNvPr>
              <p:cNvGrpSpPr/>
              <p:nvPr/>
            </p:nvGrpSpPr>
            <p:grpSpPr>
              <a:xfrm>
                <a:off x="7712765" y="1113790"/>
                <a:ext cx="425028" cy="351614"/>
                <a:chOff x="7712765" y="857250"/>
                <a:chExt cx="425028" cy="351614"/>
              </a:xfrm>
            </p:grpSpPr>
            <p:grpSp>
              <p:nvGrpSpPr>
                <p:cNvPr id="12" name="Group 11">
                  <a:extLst>
                    <a:ext uri="{FF2B5EF4-FFF2-40B4-BE49-F238E27FC236}">
                      <a16:creationId xmlns:a16="http://schemas.microsoft.com/office/drawing/2014/main" id="{3C698955-A335-4A2F-BAD0-22423E1910B1}"/>
                    </a:ext>
                  </a:extLst>
                </p:cNvPr>
                <p:cNvGrpSpPr/>
                <p:nvPr/>
              </p:nvGrpSpPr>
              <p:grpSpPr>
                <a:xfrm>
                  <a:off x="7712765" y="857250"/>
                  <a:ext cx="425028" cy="351614"/>
                  <a:chOff x="7712765" y="857250"/>
                  <a:chExt cx="425028" cy="351614"/>
                </a:xfrm>
              </p:grpSpPr>
              <p:sp>
                <p:nvSpPr>
                  <p:cNvPr id="138" name="Rectangle: Rounded Corners 137">
                    <a:extLst>
                      <a:ext uri="{FF2B5EF4-FFF2-40B4-BE49-F238E27FC236}">
                        <a16:creationId xmlns:a16="http://schemas.microsoft.com/office/drawing/2014/main" id="{06D8EBE2-EADA-4B2A-BF55-2F0DF5869FC6}"/>
                      </a:ext>
                    </a:extLst>
                  </p:cNvPr>
                  <p:cNvSpPr/>
                  <p:nvPr/>
                </p:nvSpPr>
                <p:spPr>
                  <a:xfrm flipV="1">
                    <a:off x="7733082" y="877558"/>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4AB3072E-0742-4EA3-8392-12EECFC95989}"/>
                      </a:ext>
                    </a:extLst>
                  </p:cNvPr>
                  <p:cNvGrpSpPr/>
                  <p:nvPr/>
                </p:nvGrpSpPr>
                <p:grpSpPr>
                  <a:xfrm>
                    <a:off x="7712765" y="857250"/>
                    <a:ext cx="425028" cy="227964"/>
                    <a:chOff x="576360" y="2082168"/>
                    <a:chExt cx="1455321" cy="780570"/>
                  </a:xfrm>
                </p:grpSpPr>
                <p:grpSp>
                  <p:nvGrpSpPr>
                    <p:cNvPr id="132" name="Group 131">
                      <a:extLst>
                        <a:ext uri="{FF2B5EF4-FFF2-40B4-BE49-F238E27FC236}">
                          <a16:creationId xmlns:a16="http://schemas.microsoft.com/office/drawing/2014/main" id="{C6488414-AFDC-43A2-915A-9BF703582867}"/>
                        </a:ext>
                      </a:extLst>
                    </p:cNvPr>
                    <p:cNvGrpSpPr/>
                    <p:nvPr/>
                  </p:nvGrpSpPr>
                  <p:grpSpPr>
                    <a:xfrm flipV="1">
                      <a:off x="576360" y="2082168"/>
                      <a:ext cx="1419030" cy="740131"/>
                      <a:chOff x="6555581" y="5069071"/>
                      <a:chExt cx="1554957" cy="811029"/>
                    </a:xfrm>
                  </p:grpSpPr>
                  <p:sp>
                    <p:nvSpPr>
                      <p:cNvPr id="135" name="Freeform: Shape 134">
                        <a:extLst>
                          <a:ext uri="{FF2B5EF4-FFF2-40B4-BE49-F238E27FC236}">
                            <a16:creationId xmlns:a16="http://schemas.microsoft.com/office/drawing/2014/main" id="{B36B7955-3782-4BC3-ACD9-0926E5D9AE7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ABB31D56-E671-4D46-B3E3-9CD0C2163FF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7" name="Freeform: Shape 136">
                        <a:extLst>
                          <a:ext uri="{FF2B5EF4-FFF2-40B4-BE49-F238E27FC236}">
                            <a16:creationId xmlns:a16="http://schemas.microsoft.com/office/drawing/2014/main" id="{077B8C21-E106-45CF-B7FB-164D1CF8FBF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3" name="Oval 132">
                      <a:extLst>
                        <a:ext uri="{FF2B5EF4-FFF2-40B4-BE49-F238E27FC236}">
                          <a16:creationId xmlns:a16="http://schemas.microsoft.com/office/drawing/2014/main" id="{A9E4C728-9F5D-46D6-9A16-08235B68408B}"/>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Oval 133">
                      <a:extLst>
                        <a:ext uri="{FF2B5EF4-FFF2-40B4-BE49-F238E27FC236}">
                          <a16:creationId xmlns:a16="http://schemas.microsoft.com/office/drawing/2014/main" id="{1250B444-0111-4E69-9921-AE2361AFC721}"/>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1" name="Freeform 137">
                  <a:extLst>
                    <a:ext uri="{FF2B5EF4-FFF2-40B4-BE49-F238E27FC236}">
                      <a16:creationId xmlns:a16="http://schemas.microsoft.com/office/drawing/2014/main" id="{99ADF858-EDBB-4B21-8557-8655D3CC3CEE}"/>
                    </a:ext>
                  </a:extLst>
                </p:cNvPr>
                <p:cNvSpPr>
                  <a:spLocks noEditPoints="1"/>
                </p:cNvSpPr>
                <p:nvPr/>
              </p:nvSpPr>
              <p:spPr bwMode="auto">
                <a:xfrm>
                  <a:off x="7803858" y="953070"/>
                  <a:ext cx="209550" cy="180282"/>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DD9743D7-A3BC-4EFB-92E5-2E4332EF7CBB}"/>
                </a:ext>
              </a:extLst>
            </p:cNvPr>
            <p:cNvGrpSpPr/>
            <p:nvPr/>
          </p:nvGrpSpPr>
          <p:grpSpPr>
            <a:xfrm>
              <a:off x="221457" y="2137778"/>
              <a:ext cx="7427118" cy="4225462"/>
              <a:chOff x="221457" y="2137778"/>
              <a:chExt cx="7427118" cy="4225462"/>
            </a:xfrm>
          </p:grpSpPr>
          <p:grpSp>
            <p:nvGrpSpPr>
              <p:cNvPr id="25" name="Group 24">
                <a:extLst>
                  <a:ext uri="{FF2B5EF4-FFF2-40B4-BE49-F238E27FC236}">
                    <a16:creationId xmlns:a16="http://schemas.microsoft.com/office/drawing/2014/main" id="{8B4606E3-359C-4DE4-B00A-C1DA106A5B2B}"/>
                  </a:ext>
                </a:extLst>
              </p:cNvPr>
              <p:cNvGrpSpPr/>
              <p:nvPr/>
            </p:nvGrpSpPr>
            <p:grpSpPr>
              <a:xfrm>
                <a:off x="221457" y="2137778"/>
                <a:ext cx="1938338" cy="450432"/>
                <a:chOff x="221457" y="2137778"/>
                <a:chExt cx="1938338" cy="450432"/>
              </a:xfrm>
            </p:grpSpPr>
            <p:sp>
              <p:nvSpPr>
                <p:cNvPr id="37" name="Arrow: Notched Right 36">
                  <a:extLst>
                    <a:ext uri="{FF2B5EF4-FFF2-40B4-BE49-F238E27FC236}">
                      <a16:creationId xmlns:a16="http://schemas.microsoft.com/office/drawing/2014/main" id="{3BAA3859-4FC0-4CB5-A6EF-A4F8CB010B55}"/>
                    </a:ext>
                  </a:extLst>
                </p:cNvPr>
                <p:cNvSpPr/>
                <p:nvPr/>
              </p:nvSpPr>
              <p:spPr>
                <a:xfrm flipV="1">
                  <a:off x="221457" y="2137778"/>
                  <a:ext cx="1938338" cy="450432"/>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 name="Group 53">
                  <a:extLst>
                    <a:ext uri="{FF2B5EF4-FFF2-40B4-BE49-F238E27FC236}">
                      <a16:creationId xmlns:a16="http://schemas.microsoft.com/office/drawing/2014/main" id="{30342319-4504-47FA-8D31-D698F315DB5B}"/>
                    </a:ext>
                  </a:extLst>
                </p:cNvPr>
                <p:cNvGrpSpPr/>
                <p:nvPr/>
              </p:nvGrpSpPr>
              <p:grpSpPr>
                <a:xfrm>
                  <a:off x="719850" y="2227343"/>
                  <a:ext cx="1399464" cy="246221"/>
                  <a:chOff x="719850" y="2062243"/>
                  <a:chExt cx="1399464" cy="246221"/>
                </a:xfrm>
              </p:grpSpPr>
              <p:sp>
                <p:nvSpPr>
                  <p:cNvPr id="61" name="TextBox 60">
                    <a:extLst>
                      <a:ext uri="{FF2B5EF4-FFF2-40B4-BE49-F238E27FC236}">
                        <a16:creationId xmlns:a16="http://schemas.microsoft.com/office/drawing/2014/main" id="{B669B7D0-A106-4368-A5ED-CCF64BBBC98C}"/>
                      </a:ext>
                    </a:extLst>
                  </p:cNvPr>
                  <p:cNvSpPr txBox="1"/>
                  <p:nvPr/>
                </p:nvSpPr>
                <p:spPr>
                  <a:xfrm>
                    <a:off x="833284" y="2062243"/>
                    <a:ext cx="1286030"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Diagnostic Review</a:t>
                    </a:r>
                  </a:p>
                </p:txBody>
              </p:sp>
              <p:grpSp>
                <p:nvGrpSpPr>
                  <p:cNvPr id="47" name="Group 46">
                    <a:extLst>
                      <a:ext uri="{FF2B5EF4-FFF2-40B4-BE49-F238E27FC236}">
                        <a16:creationId xmlns:a16="http://schemas.microsoft.com/office/drawing/2014/main" id="{B06A8F1E-2831-4047-B4B8-1F6FF773503B}"/>
                      </a:ext>
                    </a:extLst>
                  </p:cNvPr>
                  <p:cNvGrpSpPr/>
                  <p:nvPr/>
                </p:nvGrpSpPr>
                <p:grpSpPr>
                  <a:xfrm>
                    <a:off x="719850" y="2117669"/>
                    <a:ext cx="135370" cy="135368"/>
                    <a:chOff x="-206458" y="1933575"/>
                    <a:chExt cx="349684" cy="349680"/>
                  </a:xfrm>
                  <a:solidFill>
                    <a:schemeClr val="accent3"/>
                  </a:solidFill>
                </p:grpSpPr>
                <p:sp>
                  <p:nvSpPr>
                    <p:cNvPr id="64" name="Freeform 453">
                      <a:extLst>
                        <a:ext uri="{FF2B5EF4-FFF2-40B4-BE49-F238E27FC236}">
                          <a16:creationId xmlns:a16="http://schemas.microsoft.com/office/drawing/2014/main" id="{7EA53387-623E-4209-8302-81BB8BBAF4CB}"/>
                        </a:ext>
                      </a:extLst>
                    </p:cNvPr>
                    <p:cNvSpPr>
                      <a:spLocks noEditPoints="1"/>
                    </p:cNvSpPr>
                    <p:nvPr/>
                  </p:nvSpPr>
                  <p:spPr bwMode="auto">
                    <a:xfrm>
                      <a:off x="-85734" y="2054298"/>
                      <a:ext cx="156803" cy="156802"/>
                    </a:xfrm>
                    <a:custGeom>
                      <a:avLst/>
                      <a:gdLst>
                        <a:gd name="T0" fmla="*/ 162 w 325"/>
                        <a:gd name="T1" fmla="*/ 325 h 325"/>
                        <a:gd name="T2" fmla="*/ 325 w 325"/>
                        <a:gd name="T3" fmla="*/ 162 h 325"/>
                        <a:gd name="T4" fmla="*/ 162 w 325"/>
                        <a:gd name="T5" fmla="*/ 0 h 325"/>
                        <a:gd name="T6" fmla="*/ 0 w 325"/>
                        <a:gd name="T7" fmla="*/ 162 h 325"/>
                        <a:gd name="T8" fmla="*/ 162 w 325"/>
                        <a:gd name="T9" fmla="*/ 325 h 325"/>
                        <a:gd name="T10" fmla="*/ 162 w 325"/>
                        <a:gd name="T11" fmla="*/ 25 h 325"/>
                        <a:gd name="T12" fmla="*/ 300 w 325"/>
                        <a:gd name="T13" fmla="*/ 162 h 325"/>
                        <a:gd name="T14" fmla="*/ 162 w 325"/>
                        <a:gd name="T15" fmla="*/ 300 h 325"/>
                        <a:gd name="T16" fmla="*/ 25 w 325"/>
                        <a:gd name="T17" fmla="*/ 162 h 325"/>
                        <a:gd name="T18" fmla="*/ 162 w 325"/>
                        <a:gd name="T19"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5" h="325">
                          <a:moveTo>
                            <a:pt x="162" y="325"/>
                          </a:moveTo>
                          <a:cubicBezTo>
                            <a:pt x="252" y="325"/>
                            <a:pt x="325" y="252"/>
                            <a:pt x="325" y="162"/>
                          </a:cubicBezTo>
                          <a:cubicBezTo>
                            <a:pt x="325" y="72"/>
                            <a:pt x="252" y="0"/>
                            <a:pt x="162" y="0"/>
                          </a:cubicBezTo>
                          <a:cubicBezTo>
                            <a:pt x="74" y="0"/>
                            <a:pt x="0" y="74"/>
                            <a:pt x="0" y="162"/>
                          </a:cubicBezTo>
                          <a:cubicBezTo>
                            <a:pt x="0" y="252"/>
                            <a:pt x="72" y="325"/>
                            <a:pt x="162" y="325"/>
                          </a:cubicBezTo>
                          <a:close/>
                          <a:moveTo>
                            <a:pt x="162" y="25"/>
                          </a:moveTo>
                          <a:cubicBezTo>
                            <a:pt x="238" y="25"/>
                            <a:pt x="300" y="86"/>
                            <a:pt x="300" y="162"/>
                          </a:cubicBezTo>
                          <a:cubicBezTo>
                            <a:pt x="300" y="238"/>
                            <a:pt x="238" y="300"/>
                            <a:pt x="162" y="300"/>
                          </a:cubicBezTo>
                          <a:cubicBezTo>
                            <a:pt x="86" y="300"/>
                            <a:pt x="25" y="238"/>
                            <a:pt x="25" y="162"/>
                          </a:cubicBezTo>
                          <a:cubicBezTo>
                            <a:pt x="25" y="86"/>
                            <a:pt x="86" y="25"/>
                            <a:pt x="162" y="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5" name="Freeform 454">
                      <a:extLst>
                        <a:ext uri="{FF2B5EF4-FFF2-40B4-BE49-F238E27FC236}">
                          <a16:creationId xmlns:a16="http://schemas.microsoft.com/office/drawing/2014/main" id="{CA061B68-94AD-4928-ACFE-66DDAA6869DB}"/>
                        </a:ext>
                      </a:extLst>
                    </p:cNvPr>
                    <p:cNvSpPr>
                      <a:spLocks/>
                    </p:cNvSpPr>
                    <p:nvPr/>
                  </p:nvSpPr>
                  <p:spPr bwMode="auto">
                    <a:xfrm>
                      <a:off x="-169685" y="1993937"/>
                      <a:ext cx="144315" cy="96440"/>
                    </a:xfrm>
                    <a:custGeom>
                      <a:avLst/>
                      <a:gdLst>
                        <a:gd name="T0" fmla="*/ 300 w 300"/>
                        <a:gd name="T1" fmla="*/ 103 h 200"/>
                        <a:gd name="T2" fmla="*/ 300 w 300"/>
                        <a:gd name="T3" fmla="*/ 0 h 200"/>
                        <a:gd name="T4" fmla="*/ 0 w 300"/>
                        <a:gd name="T5" fmla="*/ 0 h 200"/>
                        <a:gd name="T6" fmla="*/ 0 w 300"/>
                        <a:gd name="T7" fmla="*/ 200 h 200"/>
                        <a:gd name="T8" fmla="*/ 172 w 300"/>
                        <a:gd name="T9" fmla="*/ 200 h 200"/>
                        <a:gd name="T10" fmla="*/ 300 w 300"/>
                        <a:gd name="T11" fmla="*/ 103 h 200"/>
                      </a:gdLst>
                      <a:ahLst/>
                      <a:cxnLst>
                        <a:cxn ang="0">
                          <a:pos x="T0" y="T1"/>
                        </a:cxn>
                        <a:cxn ang="0">
                          <a:pos x="T2" y="T3"/>
                        </a:cxn>
                        <a:cxn ang="0">
                          <a:pos x="T4" y="T5"/>
                        </a:cxn>
                        <a:cxn ang="0">
                          <a:pos x="T6" y="T7"/>
                        </a:cxn>
                        <a:cxn ang="0">
                          <a:pos x="T8" y="T9"/>
                        </a:cxn>
                        <a:cxn ang="0">
                          <a:pos x="T10" y="T11"/>
                        </a:cxn>
                      </a:cxnLst>
                      <a:rect l="0" t="0" r="r" b="b"/>
                      <a:pathLst>
                        <a:path w="300" h="200">
                          <a:moveTo>
                            <a:pt x="300" y="103"/>
                          </a:moveTo>
                          <a:lnTo>
                            <a:pt x="300" y="0"/>
                          </a:lnTo>
                          <a:lnTo>
                            <a:pt x="0" y="0"/>
                          </a:lnTo>
                          <a:lnTo>
                            <a:pt x="0" y="200"/>
                          </a:lnTo>
                          <a:lnTo>
                            <a:pt x="172" y="200"/>
                          </a:lnTo>
                          <a:cubicBezTo>
                            <a:pt x="198" y="151"/>
                            <a:pt x="245" y="115"/>
                            <a:pt x="300" y="10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A98FA508-AC93-4EE9-9FBA-3D0F1AD0E443}"/>
                        </a:ext>
                      </a:extLst>
                    </p:cNvPr>
                    <p:cNvSpPr>
                      <a:spLocks/>
                    </p:cNvSpPr>
                    <p:nvPr/>
                  </p:nvSpPr>
                  <p:spPr bwMode="auto">
                    <a:xfrm>
                      <a:off x="-61451" y="2078582"/>
                      <a:ext cx="108237" cy="108235"/>
                    </a:xfrm>
                    <a:custGeom>
                      <a:avLst/>
                      <a:gdLst>
                        <a:gd name="connsiteX0" fmla="*/ 72158 w 108237"/>
                        <a:gd name="connsiteY0" fmla="*/ 60361 h 108235"/>
                        <a:gd name="connsiteX1" fmla="*/ 108237 w 108237"/>
                        <a:gd name="connsiteY1" fmla="*/ 60361 h 108235"/>
                        <a:gd name="connsiteX2" fmla="*/ 72158 w 108237"/>
                        <a:gd name="connsiteY2" fmla="*/ 104764 h 108235"/>
                        <a:gd name="connsiteX3" fmla="*/ 36079 w 108237"/>
                        <a:gd name="connsiteY3" fmla="*/ 51342 h 108235"/>
                        <a:gd name="connsiteX4" fmla="*/ 45792 w 108237"/>
                        <a:gd name="connsiteY4" fmla="*/ 60021 h 108235"/>
                        <a:gd name="connsiteX5" fmla="*/ 60362 w 108237"/>
                        <a:gd name="connsiteY5" fmla="*/ 60021 h 108235"/>
                        <a:gd name="connsiteX6" fmla="*/ 60362 w 108237"/>
                        <a:gd name="connsiteY6" fmla="*/ 107753 h 108235"/>
                        <a:gd name="connsiteX7" fmla="*/ 54048 w 108237"/>
                        <a:gd name="connsiteY7" fmla="*/ 108235 h 108235"/>
                        <a:gd name="connsiteX8" fmla="*/ 36079 w 108237"/>
                        <a:gd name="connsiteY8" fmla="*/ 104860 h 108235"/>
                        <a:gd name="connsiteX9" fmla="*/ 7771 w 108237"/>
                        <a:gd name="connsiteY9" fmla="*/ 25670 h 108235"/>
                        <a:gd name="connsiteX10" fmla="*/ 24283 w 108237"/>
                        <a:gd name="connsiteY10" fmla="*/ 40143 h 108235"/>
                        <a:gd name="connsiteX11" fmla="*/ 24283 w 108237"/>
                        <a:gd name="connsiteY11" fmla="*/ 98519 h 108235"/>
                        <a:gd name="connsiteX12" fmla="*/ 0 w 108237"/>
                        <a:gd name="connsiteY12" fmla="*/ 53652 h 108235"/>
                        <a:gd name="connsiteX13" fmla="*/ 7771 w 108237"/>
                        <a:gd name="connsiteY13" fmla="*/ 25670 h 108235"/>
                        <a:gd name="connsiteX14" fmla="*/ 54283 w 108237"/>
                        <a:gd name="connsiteY14" fmla="*/ 0 h 108235"/>
                        <a:gd name="connsiteX15" fmla="*/ 108236 w 108237"/>
                        <a:gd name="connsiteY15" fmla="*/ 47874 h 108235"/>
                        <a:gd name="connsiteX16" fmla="*/ 50430 w 108237"/>
                        <a:gd name="connsiteY16" fmla="*/ 47874 h 108235"/>
                        <a:gd name="connsiteX17" fmla="*/ 15264 w 108237"/>
                        <a:gd name="connsiteY17" fmla="*/ 16277 h 108235"/>
                        <a:gd name="connsiteX18" fmla="*/ 54283 w 108237"/>
                        <a:gd name="connsiteY18" fmla="*/ 0 h 108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237" h="108235">
                          <a:moveTo>
                            <a:pt x="72158" y="60361"/>
                          </a:moveTo>
                          <a:lnTo>
                            <a:pt x="108237" y="60361"/>
                          </a:lnTo>
                          <a:cubicBezTo>
                            <a:pt x="105799" y="80892"/>
                            <a:pt x="91173" y="98080"/>
                            <a:pt x="72158" y="104764"/>
                          </a:cubicBezTo>
                          <a:close/>
                          <a:moveTo>
                            <a:pt x="36079" y="51342"/>
                          </a:moveTo>
                          <a:lnTo>
                            <a:pt x="45792" y="60021"/>
                          </a:lnTo>
                          <a:lnTo>
                            <a:pt x="60362" y="60021"/>
                          </a:lnTo>
                          <a:lnTo>
                            <a:pt x="60362" y="107753"/>
                          </a:lnTo>
                          <a:cubicBezTo>
                            <a:pt x="57934" y="107753"/>
                            <a:pt x="55991" y="108235"/>
                            <a:pt x="54048" y="108235"/>
                          </a:cubicBezTo>
                          <a:cubicBezTo>
                            <a:pt x="47735" y="108235"/>
                            <a:pt x="41421" y="106789"/>
                            <a:pt x="36079" y="104860"/>
                          </a:cubicBezTo>
                          <a:close/>
                          <a:moveTo>
                            <a:pt x="7771" y="25670"/>
                          </a:moveTo>
                          <a:lnTo>
                            <a:pt x="24283" y="40143"/>
                          </a:lnTo>
                          <a:lnTo>
                            <a:pt x="24283" y="98519"/>
                          </a:lnTo>
                          <a:cubicBezTo>
                            <a:pt x="9228" y="88870"/>
                            <a:pt x="0" y="72467"/>
                            <a:pt x="0" y="53652"/>
                          </a:cubicBezTo>
                          <a:cubicBezTo>
                            <a:pt x="0" y="43521"/>
                            <a:pt x="2428" y="33872"/>
                            <a:pt x="7771" y="25670"/>
                          </a:cubicBezTo>
                          <a:close/>
                          <a:moveTo>
                            <a:pt x="54283" y="0"/>
                          </a:moveTo>
                          <a:cubicBezTo>
                            <a:pt x="82223" y="0"/>
                            <a:pt x="105346" y="20586"/>
                            <a:pt x="108236" y="47874"/>
                          </a:cubicBezTo>
                          <a:lnTo>
                            <a:pt x="50430" y="47874"/>
                          </a:lnTo>
                          <a:lnTo>
                            <a:pt x="15264" y="16277"/>
                          </a:lnTo>
                          <a:cubicBezTo>
                            <a:pt x="24898" y="6224"/>
                            <a:pt x="38868" y="0"/>
                            <a:pt x="5428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7" name="Freeform 456">
                      <a:extLst>
                        <a:ext uri="{FF2B5EF4-FFF2-40B4-BE49-F238E27FC236}">
                          <a16:creationId xmlns:a16="http://schemas.microsoft.com/office/drawing/2014/main" id="{9CAAF821-D678-46AC-9620-DB6E8E715E50}"/>
                        </a:ext>
                      </a:extLst>
                    </p:cNvPr>
                    <p:cNvSpPr>
                      <a:spLocks/>
                    </p:cNvSpPr>
                    <p:nvPr/>
                  </p:nvSpPr>
                  <p:spPr bwMode="auto">
                    <a:xfrm>
                      <a:off x="-121813" y="2126453"/>
                      <a:ext cx="53425" cy="72849"/>
                    </a:xfrm>
                    <a:custGeom>
                      <a:avLst/>
                      <a:gdLst>
                        <a:gd name="T0" fmla="*/ 0 w 110"/>
                        <a:gd name="T1" fmla="*/ 0 h 150"/>
                        <a:gd name="T2" fmla="*/ 0 w 110"/>
                        <a:gd name="T3" fmla="*/ 150 h 150"/>
                        <a:gd name="T4" fmla="*/ 110 w 110"/>
                        <a:gd name="T5" fmla="*/ 150 h 150"/>
                        <a:gd name="T6" fmla="*/ 50 w 110"/>
                        <a:gd name="T7" fmla="*/ 12 h 150"/>
                        <a:gd name="T8" fmla="*/ 50 w 110"/>
                        <a:gd name="T9" fmla="*/ 0 h 150"/>
                        <a:gd name="T10" fmla="*/ 0 w 110"/>
                        <a:gd name="T11" fmla="*/ 0 h 150"/>
                      </a:gdLst>
                      <a:ahLst/>
                      <a:cxnLst>
                        <a:cxn ang="0">
                          <a:pos x="T0" y="T1"/>
                        </a:cxn>
                        <a:cxn ang="0">
                          <a:pos x="T2" y="T3"/>
                        </a:cxn>
                        <a:cxn ang="0">
                          <a:pos x="T4" y="T5"/>
                        </a:cxn>
                        <a:cxn ang="0">
                          <a:pos x="T6" y="T7"/>
                        </a:cxn>
                        <a:cxn ang="0">
                          <a:pos x="T8" y="T9"/>
                        </a:cxn>
                        <a:cxn ang="0">
                          <a:pos x="T10" y="T11"/>
                        </a:cxn>
                      </a:cxnLst>
                      <a:rect l="0" t="0" r="r" b="b"/>
                      <a:pathLst>
                        <a:path w="110" h="150">
                          <a:moveTo>
                            <a:pt x="0" y="0"/>
                          </a:moveTo>
                          <a:lnTo>
                            <a:pt x="0" y="150"/>
                          </a:lnTo>
                          <a:lnTo>
                            <a:pt x="110" y="150"/>
                          </a:lnTo>
                          <a:cubicBezTo>
                            <a:pt x="73" y="115"/>
                            <a:pt x="50" y="66"/>
                            <a:pt x="50" y="12"/>
                          </a:cubicBezTo>
                          <a:cubicBezTo>
                            <a:pt x="50" y="8"/>
                            <a:pt x="50" y="4"/>
                            <a:pt x="50"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9" name="Freeform 458">
                      <a:extLst>
                        <a:ext uri="{FF2B5EF4-FFF2-40B4-BE49-F238E27FC236}">
                          <a16:creationId xmlns:a16="http://schemas.microsoft.com/office/drawing/2014/main" id="{34504A78-7931-482D-8ED3-CBE51A55D6A2}"/>
                        </a:ext>
                      </a:extLst>
                    </p:cNvPr>
                    <p:cNvSpPr>
                      <a:spLocks noEditPoints="1"/>
                    </p:cNvSpPr>
                    <p:nvPr/>
                  </p:nvSpPr>
                  <p:spPr bwMode="auto">
                    <a:xfrm>
                      <a:off x="-193970" y="1970348"/>
                      <a:ext cx="325401" cy="228957"/>
                    </a:xfrm>
                    <a:custGeom>
                      <a:avLst/>
                      <a:gdLst>
                        <a:gd name="T0" fmla="*/ 600 w 675"/>
                        <a:gd name="T1" fmla="*/ 475 h 475"/>
                        <a:gd name="T2" fmla="*/ 675 w 675"/>
                        <a:gd name="T3" fmla="*/ 475 h 475"/>
                        <a:gd name="T4" fmla="*/ 675 w 675"/>
                        <a:gd name="T5" fmla="*/ 0 h 475"/>
                        <a:gd name="T6" fmla="*/ 0 w 675"/>
                        <a:gd name="T7" fmla="*/ 0 h 475"/>
                        <a:gd name="T8" fmla="*/ 0 w 675"/>
                        <a:gd name="T9" fmla="*/ 475 h 475"/>
                        <a:gd name="T10" fmla="*/ 50 w 675"/>
                        <a:gd name="T11" fmla="*/ 475 h 475"/>
                        <a:gd name="T12" fmla="*/ 50 w 675"/>
                        <a:gd name="T13" fmla="*/ 382 h 475"/>
                        <a:gd name="T14" fmla="*/ 132 w 675"/>
                        <a:gd name="T15" fmla="*/ 300 h 475"/>
                        <a:gd name="T16" fmla="*/ 203 w 675"/>
                        <a:gd name="T17" fmla="*/ 300 h 475"/>
                        <a:gd name="T18" fmla="*/ 211 w 675"/>
                        <a:gd name="T19" fmla="*/ 275 h 475"/>
                        <a:gd name="T20" fmla="*/ 25 w 675"/>
                        <a:gd name="T21" fmla="*/ 275 h 475"/>
                        <a:gd name="T22" fmla="*/ 25 w 675"/>
                        <a:gd name="T23" fmla="*/ 25 h 475"/>
                        <a:gd name="T24" fmla="*/ 375 w 675"/>
                        <a:gd name="T25" fmla="*/ 25 h 475"/>
                        <a:gd name="T26" fmla="*/ 375 w 675"/>
                        <a:gd name="T27" fmla="*/ 150 h 475"/>
                        <a:gd name="T28" fmla="*/ 387 w 675"/>
                        <a:gd name="T29" fmla="*/ 150 h 475"/>
                        <a:gd name="T30" fmla="*/ 575 w 675"/>
                        <a:gd name="T31" fmla="*/ 337 h 475"/>
                        <a:gd name="T32" fmla="*/ 550 w 675"/>
                        <a:gd name="T33" fmla="*/ 430 h 475"/>
                        <a:gd name="T34" fmla="*/ 600 w 675"/>
                        <a:gd name="T35" fmla="*/ 475 h 475"/>
                        <a:gd name="T36" fmla="*/ 600 w 675"/>
                        <a:gd name="T37" fmla="*/ 150 h 475"/>
                        <a:gd name="T38" fmla="*/ 575 w 675"/>
                        <a:gd name="T39" fmla="*/ 150 h 475"/>
                        <a:gd name="T40" fmla="*/ 575 w 675"/>
                        <a:gd name="T41" fmla="*/ 125 h 475"/>
                        <a:gd name="T42" fmla="*/ 600 w 675"/>
                        <a:gd name="T43" fmla="*/ 125 h 475"/>
                        <a:gd name="T44" fmla="*/ 600 w 675"/>
                        <a:gd name="T45" fmla="*/ 150 h 475"/>
                        <a:gd name="T46" fmla="*/ 650 w 675"/>
                        <a:gd name="T47" fmla="*/ 150 h 475"/>
                        <a:gd name="T48" fmla="*/ 625 w 675"/>
                        <a:gd name="T49" fmla="*/ 150 h 475"/>
                        <a:gd name="T50" fmla="*/ 625 w 675"/>
                        <a:gd name="T51" fmla="*/ 125 h 475"/>
                        <a:gd name="T52" fmla="*/ 650 w 675"/>
                        <a:gd name="T53" fmla="*/ 125 h 475"/>
                        <a:gd name="T54" fmla="*/ 650 w 675"/>
                        <a:gd name="T55" fmla="*/ 150 h 475"/>
                        <a:gd name="T56" fmla="*/ 475 w 675"/>
                        <a:gd name="T57" fmla="*/ 25 h 475"/>
                        <a:gd name="T58" fmla="*/ 650 w 675"/>
                        <a:gd name="T59" fmla="*/ 25 h 475"/>
                        <a:gd name="T60" fmla="*/ 650 w 675"/>
                        <a:gd name="T61" fmla="*/ 50 h 475"/>
                        <a:gd name="T62" fmla="*/ 475 w 675"/>
                        <a:gd name="T63" fmla="*/ 50 h 475"/>
                        <a:gd name="T64" fmla="*/ 475 w 675"/>
                        <a:gd name="T65" fmla="*/ 25 h 475"/>
                        <a:gd name="T66" fmla="*/ 550 w 675"/>
                        <a:gd name="T67" fmla="*/ 150 h 475"/>
                        <a:gd name="T68" fmla="*/ 525 w 675"/>
                        <a:gd name="T69" fmla="*/ 150 h 475"/>
                        <a:gd name="T70" fmla="*/ 525 w 675"/>
                        <a:gd name="T71" fmla="*/ 125 h 475"/>
                        <a:gd name="T72" fmla="*/ 550 w 675"/>
                        <a:gd name="T73" fmla="*/ 125 h 475"/>
                        <a:gd name="T74" fmla="*/ 550 w 675"/>
                        <a:gd name="T75" fmla="*/ 150 h 475"/>
                        <a:gd name="T76" fmla="*/ 475 w 675"/>
                        <a:gd name="T77" fmla="*/ 100 h 475"/>
                        <a:gd name="T78" fmla="*/ 475 w 675"/>
                        <a:gd name="T79" fmla="*/ 75 h 475"/>
                        <a:gd name="T80" fmla="*/ 650 w 675"/>
                        <a:gd name="T81" fmla="*/ 75 h 475"/>
                        <a:gd name="T82" fmla="*/ 650 w 675"/>
                        <a:gd name="T83" fmla="*/ 100 h 475"/>
                        <a:gd name="T84" fmla="*/ 475 w 675"/>
                        <a:gd name="T85" fmla="*/ 10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5" h="475">
                          <a:moveTo>
                            <a:pt x="600" y="475"/>
                          </a:moveTo>
                          <a:lnTo>
                            <a:pt x="675" y="475"/>
                          </a:lnTo>
                          <a:lnTo>
                            <a:pt x="675" y="0"/>
                          </a:lnTo>
                          <a:lnTo>
                            <a:pt x="0" y="0"/>
                          </a:lnTo>
                          <a:lnTo>
                            <a:pt x="0" y="475"/>
                          </a:lnTo>
                          <a:lnTo>
                            <a:pt x="50" y="475"/>
                          </a:lnTo>
                          <a:lnTo>
                            <a:pt x="50" y="382"/>
                          </a:lnTo>
                          <a:lnTo>
                            <a:pt x="132" y="300"/>
                          </a:lnTo>
                          <a:lnTo>
                            <a:pt x="203" y="300"/>
                          </a:lnTo>
                          <a:cubicBezTo>
                            <a:pt x="205" y="291"/>
                            <a:pt x="208" y="283"/>
                            <a:pt x="211" y="275"/>
                          </a:cubicBezTo>
                          <a:lnTo>
                            <a:pt x="25" y="275"/>
                          </a:lnTo>
                          <a:lnTo>
                            <a:pt x="25" y="25"/>
                          </a:lnTo>
                          <a:lnTo>
                            <a:pt x="375" y="25"/>
                          </a:lnTo>
                          <a:lnTo>
                            <a:pt x="375" y="150"/>
                          </a:lnTo>
                          <a:cubicBezTo>
                            <a:pt x="379" y="150"/>
                            <a:pt x="383" y="150"/>
                            <a:pt x="387" y="150"/>
                          </a:cubicBezTo>
                          <a:cubicBezTo>
                            <a:pt x="490" y="150"/>
                            <a:pt x="575" y="234"/>
                            <a:pt x="575" y="337"/>
                          </a:cubicBezTo>
                          <a:cubicBezTo>
                            <a:pt x="575" y="371"/>
                            <a:pt x="565" y="403"/>
                            <a:pt x="550" y="430"/>
                          </a:cubicBezTo>
                          <a:lnTo>
                            <a:pt x="600" y="475"/>
                          </a:lnTo>
                          <a:close/>
                          <a:moveTo>
                            <a:pt x="600" y="150"/>
                          </a:moveTo>
                          <a:lnTo>
                            <a:pt x="575" y="150"/>
                          </a:lnTo>
                          <a:lnTo>
                            <a:pt x="575" y="125"/>
                          </a:lnTo>
                          <a:lnTo>
                            <a:pt x="600" y="125"/>
                          </a:lnTo>
                          <a:lnTo>
                            <a:pt x="600" y="150"/>
                          </a:lnTo>
                          <a:close/>
                          <a:moveTo>
                            <a:pt x="650" y="150"/>
                          </a:moveTo>
                          <a:lnTo>
                            <a:pt x="625" y="150"/>
                          </a:lnTo>
                          <a:lnTo>
                            <a:pt x="625" y="125"/>
                          </a:lnTo>
                          <a:lnTo>
                            <a:pt x="650" y="125"/>
                          </a:lnTo>
                          <a:lnTo>
                            <a:pt x="650" y="150"/>
                          </a:lnTo>
                          <a:close/>
                          <a:moveTo>
                            <a:pt x="475" y="25"/>
                          </a:moveTo>
                          <a:lnTo>
                            <a:pt x="650" y="25"/>
                          </a:lnTo>
                          <a:lnTo>
                            <a:pt x="650" y="50"/>
                          </a:lnTo>
                          <a:lnTo>
                            <a:pt x="475" y="50"/>
                          </a:lnTo>
                          <a:lnTo>
                            <a:pt x="475" y="25"/>
                          </a:lnTo>
                          <a:close/>
                          <a:moveTo>
                            <a:pt x="550" y="150"/>
                          </a:moveTo>
                          <a:lnTo>
                            <a:pt x="525" y="150"/>
                          </a:lnTo>
                          <a:lnTo>
                            <a:pt x="525" y="125"/>
                          </a:lnTo>
                          <a:lnTo>
                            <a:pt x="550" y="125"/>
                          </a:lnTo>
                          <a:lnTo>
                            <a:pt x="550" y="150"/>
                          </a:lnTo>
                          <a:close/>
                          <a:moveTo>
                            <a:pt x="475" y="100"/>
                          </a:moveTo>
                          <a:lnTo>
                            <a:pt x="475" y="75"/>
                          </a:lnTo>
                          <a:lnTo>
                            <a:pt x="650" y="75"/>
                          </a:lnTo>
                          <a:lnTo>
                            <a:pt x="650" y="100"/>
                          </a:lnTo>
                          <a:lnTo>
                            <a:pt x="475"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1" name="Freeform 460">
                      <a:extLst>
                        <a:ext uri="{FF2B5EF4-FFF2-40B4-BE49-F238E27FC236}">
                          <a16:creationId xmlns:a16="http://schemas.microsoft.com/office/drawing/2014/main" id="{EFC1FB01-1443-48E0-9341-4BCECAB5D5BA}"/>
                        </a:ext>
                      </a:extLst>
                    </p:cNvPr>
                    <p:cNvSpPr>
                      <a:spLocks/>
                    </p:cNvSpPr>
                    <p:nvPr/>
                  </p:nvSpPr>
                  <p:spPr bwMode="auto">
                    <a:xfrm>
                      <a:off x="-206458" y="2211098"/>
                      <a:ext cx="265039" cy="24283"/>
                    </a:xfrm>
                    <a:custGeom>
                      <a:avLst/>
                      <a:gdLst>
                        <a:gd name="T0" fmla="*/ 412 w 549"/>
                        <a:gd name="T1" fmla="*/ 25 h 50"/>
                        <a:gd name="T2" fmla="*/ 319 w 549"/>
                        <a:gd name="T3" fmla="*/ 0 h 50"/>
                        <a:gd name="T4" fmla="*/ 0 w 549"/>
                        <a:gd name="T5" fmla="*/ 0 h 50"/>
                        <a:gd name="T6" fmla="*/ 0 w 549"/>
                        <a:gd name="T7" fmla="*/ 12 h 50"/>
                        <a:gd name="T8" fmla="*/ 37 w 549"/>
                        <a:gd name="T9" fmla="*/ 50 h 50"/>
                        <a:gd name="T10" fmla="*/ 549 w 549"/>
                        <a:gd name="T11" fmla="*/ 50 h 50"/>
                        <a:gd name="T12" fmla="*/ 505 w 549"/>
                        <a:gd name="T13" fmla="*/ 0 h 50"/>
                        <a:gd name="T14" fmla="*/ 412 w 549"/>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9" h="50">
                          <a:moveTo>
                            <a:pt x="412" y="25"/>
                          </a:moveTo>
                          <a:cubicBezTo>
                            <a:pt x="378" y="25"/>
                            <a:pt x="346" y="15"/>
                            <a:pt x="319" y="0"/>
                          </a:cubicBezTo>
                          <a:lnTo>
                            <a:pt x="0" y="0"/>
                          </a:lnTo>
                          <a:lnTo>
                            <a:pt x="0" y="12"/>
                          </a:lnTo>
                          <a:cubicBezTo>
                            <a:pt x="0" y="33"/>
                            <a:pt x="16" y="50"/>
                            <a:pt x="37" y="50"/>
                          </a:cubicBezTo>
                          <a:lnTo>
                            <a:pt x="549" y="50"/>
                          </a:lnTo>
                          <a:lnTo>
                            <a:pt x="505" y="0"/>
                          </a:lnTo>
                          <a:cubicBezTo>
                            <a:pt x="478" y="15"/>
                            <a:pt x="446" y="25"/>
                            <a:pt x="412" y="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2" name="Freeform 461">
                      <a:extLst>
                        <a:ext uri="{FF2B5EF4-FFF2-40B4-BE49-F238E27FC236}">
                          <a16:creationId xmlns:a16="http://schemas.microsoft.com/office/drawing/2014/main" id="{6B5097EE-381F-4C75-9D93-BCA876F38902}"/>
                        </a:ext>
                      </a:extLst>
                    </p:cNvPr>
                    <p:cNvSpPr>
                      <a:spLocks/>
                    </p:cNvSpPr>
                    <p:nvPr/>
                  </p:nvSpPr>
                  <p:spPr bwMode="auto">
                    <a:xfrm>
                      <a:off x="-157892" y="2134780"/>
                      <a:ext cx="24283" cy="64525"/>
                    </a:xfrm>
                    <a:custGeom>
                      <a:avLst/>
                      <a:gdLst>
                        <a:gd name="T0" fmla="*/ 0 w 50"/>
                        <a:gd name="T1" fmla="*/ 50 h 133"/>
                        <a:gd name="T2" fmla="*/ 0 w 50"/>
                        <a:gd name="T3" fmla="*/ 133 h 133"/>
                        <a:gd name="T4" fmla="*/ 50 w 50"/>
                        <a:gd name="T5" fmla="*/ 133 h 133"/>
                        <a:gd name="T6" fmla="*/ 50 w 50"/>
                        <a:gd name="T7" fmla="*/ 0 h 133"/>
                        <a:gd name="T8" fmla="*/ 0 w 50"/>
                        <a:gd name="T9" fmla="*/ 50 h 133"/>
                      </a:gdLst>
                      <a:ahLst/>
                      <a:cxnLst>
                        <a:cxn ang="0">
                          <a:pos x="T0" y="T1"/>
                        </a:cxn>
                        <a:cxn ang="0">
                          <a:pos x="T2" y="T3"/>
                        </a:cxn>
                        <a:cxn ang="0">
                          <a:pos x="T4" y="T5"/>
                        </a:cxn>
                        <a:cxn ang="0">
                          <a:pos x="T6" y="T7"/>
                        </a:cxn>
                        <a:cxn ang="0">
                          <a:pos x="T8" y="T9"/>
                        </a:cxn>
                      </a:cxnLst>
                      <a:rect l="0" t="0" r="r" b="b"/>
                      <a:pathLst>
                        <a:path w="50" h="133">
                          <a:moveTo>
                            <a:pt x="0" y="50"/>
                          </a:moveTo>
                          <a:lnTo>
                            <a:pt x="0" y="133"/>
                          </a:lnTo>
                          <a:lnTo>
                            <a:pt x="50" y="133"/>
                          </a:lnTo>
                          <a:lnTo>
                            <a:pt x="50" y="0"/>
                          </a:lnTo>
                          <a:lnTo>
                            <a:pt x="0" y="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3" name="Freeform 462">
                      <a:extLst>
                        <a:ext uri="{FF2B5EF4-FFF2-40B4-BE49-F238E27FC236}">
                          <a16:creationId xmlns:a16="http://schemas.microsoft.com/office/drawing/2014/main" id="{02D198DE-7931-4270-9941-0767CD38FEFE}"/>
                        </a:ext>
                      </a:extLst>
                    </p:cNvPr>
                    <p:cNvSpPr>
                      <a:spLocks/>
                    </p:cNvSpPr>
                    <p:nvPr/>
                  </p:nvSpPr>
                  <p:spPr bwMode="auto">
                    <a:xfrm>
                      <a:off x="108534" y="2211098"/>
                      <a:ext cx="34692" cy="21509"/>
                    </a:xfrm>
                    <a:custGeom>
                      <a:avLst/>
                      <a:gdLst>
                        <a:gd name="T0" fmla="*/ 51 w 72"/>
                        <a:gd name="T1" fmla="*/ 45 h 45"/>
                        <a:gd name="T2" fmla="*/ 72 w 72"/>
                        <a:gd name="T3" fmla="*/ 12 h 45"/>
                        <a:gd name="T4" fmla="*/ 72 w 72"/>
                        <a:gd name="T5" fmla="*/ 0 h 45"/>
                        <a:gd name="T6" fmla="*/ 0 w 72"/>
                        <a:gd name="T7" fmla="*/ 0 h 45"/>
                        <a:gd name="T8" fmla="*/ 51 w 72"/>
                        <a:gd name="T9" fmla="*/ 45 h 45"/>
                      </a:gdLst>
                      <a:ahLst/>
                      <a:cxnLst>
                        <a:cxn ang="0">
                          <a:pos x="T0" y="T1"/>
                        </a:cxn>
                        <a:cxn ang="0">
                          <a:pos x="T2" y="T3"/>
                        </a:cxn>
                        <a:cxn ang="0">
                          <a:pos x="T4" y="T5"/>
                        </a:cxn>
                        <a:cxn ang="0">
                          <a:pos x="T6" y="T7"/>
                        </a:cxn>
                        <a:cxn ang="0">
                          <a:pos x="T8" y="T9"/>
                        </a:cxn>
                      </a:cxnLst>
                      <a:rect l="0" t="0" r="r" b="b"/>
                      <a:pathLst>
                        <a:path w="72" h="45">
                          <a:moveTo>
                            <a:pt x="51" y="45"/>
                          </a:moveTo>
                          <a:cubicBezTo>
                            <a:pt x="63" y="39"/>
                            <a:pt x="72" y="26"/>
                            <a:pt x="72" y="12"/>
                          </a:cubicBezTo>
                          <a:lnTo>
                            <a:pt x="72" y="0"/>
                          </a:lnTo>
                          <a:lnTo>
                            <a:pt x="0" y="0"/>
                          </a:lnTo>
                          <a:lnTo>
                            <a:pt x="51" y="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4" name="Freeform 463">
                      <a:extLst>
                        <a:ext uri="{FF2B5EF4-FFF2-40B4-BE49-F238E27FC236}">
                          <a16:creationId xmlns:a16="http://schemas.microsoft.com/office/drawing/2014/main" id="{08E30E72-FA74-4C4A-9D57-EC5DDD602562}"/>
                        </a:ext>
                      </a:extLst>
                    </p:cNvPr>
                    <p:cNvSpPr>
                      <a:spLocks noEditPoints="1"/>
                    </p:cNvSpPr>
                    <p:nvPr/>
                  </p:nvSpPr>
                  <p:spPr bwMode="auto">
                    <a:xfrm>
                      <a:off x="47480" y="2187509"/>
                      <a:ext cx="95746" cy="95746"/>
                    </a:xfrm>
                    <a:custGeom>
                      <a:avLst/>
                      <a:gdLst>
                        <a:gd name="T0" fmla="*/ 35 w 199"/>
                        <a:gd name="T1" fmla="*/ 0 h 199"/>
                        <a:gd name="T2" fmla="*/ 0 w 199"/>
                        <a:gd name="T3" fmla="*/ 35 h 199"/>
                        <a:gd name="T4" fmla="*/ 135 w 199"/>
                        <a:gd name="T5" fmla="*/ 186 h 199"/>
                        <a:gd name="T6" fmla="*/ 162 w 199"/>
                        <a:gd name="T7" fmla="*/ 199 h 199"/>
                        <a:gd name="T8" fmla="*/ 199 w 199"/>
                        <a:gd name="T9" fmla="*/ 162 h 199"/>
                        <a:gd name="T10" fmla="*/ 186 w 199"/>
                        <a:gd name="T11" fmla="*/ 135 h 199"/>
                        <a:gd name="T12" fmla="*/ 35 w 199"/>
                        <a:gd name="T13" fmla="*/ 0 h 199"/>
                        <a:gd name="T14" fmla="*/ 45 w 199"/>
                        <a:gd name="T15" fmla="*/ 63 h 199"/>
                        <a:gd name="T16" fmla="*/ 27 w 199"/>
                        <a:gd name="T17" fmla="*/ 45 h 199"/>
                        <a:gd name="T18" fmla="*/ 45 w 199"/>
                        <a:gd name="T19" fmla="*/ 27 h 199"/>
                        <a:gd name="T20" fmla="*/ 63 w 199"/>
                        <a:gd name="T21" fmla="*/ 45 h 199"/>
                        <a:gd name="T22" fmla="*/ 45 w 199"/>
                        <a:gd name="T23" fmla="*/ 63 h 199"/>
                        <a:gd name="T24" fmla="*/ 63 w 199"/>
                        <a:gd name="T25" fmla="*/ 80 h 199"/>
                        <a:gd name="T26" fmla="*/ 80 w 199"/>
                        <a:gd name="T27" fmla="*/ 63 h 199"/>
                        <a:gd name="T28" fmla="*/ 98 w 199"/>
                        <a:gd name="T29" fmla="*/ 80 h 199"/>
                        <a:gd name="T30" fmla="*/ 80 w 199"/>
                        <a:gd name="T31" fmla="*/ 98 h 199"/>
                        <a:gd name="T32" fmla="*/ 63 w 199"/>
                        <a:gd name="T33" fmla="*/ 80 h 199"/>
                        <a:gd name="T34" fmla="*/ 115 w 199"/>
                        <a:gd name="T35" fmla="*/ 132 h 199"/>
                        <a:gd name="T36" fmla="*/ 98 w 199"/>
                        <a:gd name="T37" fmla="*/ 116 h 199"/>
                        <a:gd name="T38" fmla="*/ 116 w 199"/>
                        <a:gd name="T39" fmla="*/ 98 h 199"/>
                        <a:gd name="T40" fmla="*/ 132 w 199"/>
                        <a:gd name="T41" fmla="*/ 115 h 199"/>
                        <a:gd name="T42" fmla="*/ 115 w 199"/>
                        <a:gd name="T43" fmla="*/ 1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 h="199">
                          <a:moveTo>
                            <a:pt x="35" y="0"/>
                          </a:moveTo>
                          <a:cubicBezTo>
                            <a:pt x="25" y="13"/>
                            <a:pt x="13" y="25"/>
                            <a:pt x="0" y="35"/>
                          </a:cubicBezTo>
                          <a:lnTo>
                            <a:pt x="135" y="186"/>
                          </a:lnTo>
                          <a:cubicBezTo>
                            <a:pt x="141" y="194"/>
                            <a:pt x="151" y="199"/>
                            <a:pt x="162" y="199"/>
                          </a:cubicBezTo>
                          <a:cubicBezTo>
                            <a:pt x="182" y="199"/>
                            <a:pt x="199" y="182"/>
                            <a:pt x="199" y="162"/>
                          </a:cubicBezTo>
                          <a:cubicBezTo>
                            <a:pt x="199" y="151"/>
                            <a:pt x="194" y="142"/>
                            <a:pt x="186" y="135"/>
                          </a:cubicBezTo>
                          <a:lnTo>
                            <a:pt x="35" y="0"/>
                          </a:lnTo>
                          <a:close/>
                          <a:moveTo>
                            <a:pt x="45" y="63"/>
                          </a:moveTo>
                          <a:lnTo>
                            <a:pt x="27" y="45"/>
                          </a:lnTo>
                          <a:lnTo>
                            <a:pt x="45" y="27"/>
                          </a:lnTo>
                          <a:lnTo>
                            <a:pt x="63" y="45"/>
                          </a:lnTo>
                          <a:lnTo>
                            <a:pt x="45" y="63"/>
                          </a:lnTo>
                          <a:close/>
                          <a:moveTo>
                            <a:pt x="63" y="80"/>
                          </a:moveTo>
                          <a:lnTo>
                            <a:pt x="80" y="63"/>
                          </a:lnTo>
                          <a:lnTo>
                            <a:pt x="98" y="80"/>
                          </a:lnTo>
                          <a:lnTo>
                            <a:pt x="80" y="98"/>
                          </a:lnTo>
                          <a:lnTo>
                            <a:pt x="63" y="80"/>
                          </a:lnTo>
                          <a:close/>
                          <a:moveTo>
                            <a:pt x="115" y="132"/>
                          </a:moveTo>
                          <a:lnTo>
                            <a:pt x="98" y="116"/>
                          </a:lnTo>
                          <a:lnTo>
                            <a:pt x="116" y="98"/>
                          </a:lnTo>
                          <a:lnTo>
                            <a:pt x="132" y="115"/>
                          </a:lnTo>
                          <a:lnTo>
                            <a:pt x="115" y="1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Freeform 464">
                      <a:extLst>
                        <a:ext uri="{FF2B5EF4-FFF2-40B4-BE49-F238E27FC236}">
                          <a16:creationId xmlns:a16="http://schemas.microsoft.com/office/drawing/2014/main" id="{1022E9BE-1371-48E3-891F-C228C5097831}"/>
                        </a:ext>
                      </a:extLst>
                    </p:cNvPr>
                    <p:cNvSpPr>
                      <a:spLocks/>
                    </p:cNvSpPr>
                    <p:nvPr/>
                  </p:nvSpPr>
                  <p:spPr bwMode="auto">
                    <a:xfrm>
                      <a:off x="-206458" y="1933575"/>
                      <a:ext cx="349684" cy="24283"/>
                    </a:xfrm>
                    <a:custGeom>
                      <a:avLst/>
                      <a:gdLst>
                        <a:gd name="T0" fmla="*/ 687 w 725"/>
                        <a:gd name="T1" fmla="*/ 0 h 50"/>
                        <a:gd name="T2" fmla="*/ 37 w 725"/>
                        <a:gd name="T3" fmla="*/ 0 h 50"/>
                        <a:gd name="T4" fmla="*/ 0 w 725"/>
                        <a:gd name="T5" fmla="*/ 37 h 50"/>
                        <a:gd name="T6" fmla="*/ 0 w 725"/>
                        <a:gd name="T7" fmla="*/ 50 h 50"/>
                        <a:gd name="T8" fmla="*/ 725 w 725"/>
                        <a:gd name="T9" fmla="*/ 50 h 50"/>
                        <a:gd name="T10" fmla="*/ 725 w 725"/>
                        <a:gd name="T11" fmla="*/ 37 h 50"/>
                        <a:gd name="T12" fmla="*/ 687 w 72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725" h="50">
                          <a:moveTo>
                            <a:pt x="687" y="0"/>
                          </a:moveTo>
                          <a:lnTo>
                            <a:pt x="37" y="0"/>
                          </a:lnTo>
                          <a:cubicBezTo>
                            <a:pt x="16" y="0"/>
                            <a:pt x="0" y="16"/>
                            <a:pt x="0" y="37"/>
                          </a:cubicBezTo>
                          <a:lnTo>
                            <a:pt x="0" y="50"/>
                          </a:lnTo>
                          <a:lnTo>
                            <a:pt x="725" y="50"/>
                          </a:lnTo>
                          <a:lnTo>
                            <a:pt x="725" y="37"/>
                          </a:lnTo>
                          <a:cubicBezTo>
                            <a:pt x="725" y="16"/>
                            <a:pt x="708" y="0"/>
                            <a:pt x="68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grpSp>
          <p:grpSp>
            <p:nvGrpSpPr>
              <p:cNvPr id="14" name="Group 13">
                <a:extLst>
                  <a:ext uri="{FF2B5EF4-FFF2-40B4-BE49-F238E27FC236}">
                    <a16:creationId xmlns:a16="http://schemas.microsoft.com/office/drawing/2014/main" id="{E478DCE5-B5FC-473F-823A-C017146044B0}"/>
                  </a:ext>
                </a:extLst>
              </p:cNvPr>
              <p:cNvGrpSpPr/>
              <p:nvPr/>
            </p:nvGrpSpPr>
            <p:grpSpPr>
              <a:xfrm>
                <a:off x="240506" y="2767282"/>
                <a:ext cx="2636044" cy="446821"/>
                <a:chOff x="240506" y="2767282"/>
                <a:chExt cx="2636044" cy="446821"/>
              </a:xfrm>
            </p:grpSpPr>
            <p:sp>
              <p:nvSpPr>
                <p:cNvPr id="50" name="Arrow: Notched Right 49">
                  <a:extLst>
                    <a:ext uri="{FF2B5EF4-FFF2-40B4-BE49-F238E27FC236}">
                      <a16:creationId xmlns:a16="http://schemas.microsoft.com/office/drawing/2014/main" id="{C601296B-C7BC-4E00-AC73-8D2228FD010A}"/>
                    </a:ext>
                  </a:extLst>
                </p:cNvPr>
                <p:cNvSpPr/>
                <p:nvPr/>
              </p:nvSpPr>
              <p:spPr>
                <a:xfrm flipV="1">
                  <a:off x="240506" y="2767282"/>
                  <a:ext cx="2636044" cy="446821"/>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20FDCC7F-E5A4-4D0A-BE38-EB05BD540A78}"/>
                    </a:ext>
                  </a:extLst>
                </p:cNvPr>
                <p:cNvGrpSpPr/>
                <p:nvPr/>
              </p:nvGrpSpPr>
              <p:grpSpPr>
                <a:xfrm>
                  <a:off x="859476" y="2865633"/>
                  <a:ext cx="1585273" cy="246221"/>
                  <a:chOff x="859476" y="2714705"/>
                  <a:chExt cx="1585273" cy="246221"/>
                </a:xfrm>
              </p:grpSpPr>
              <p:sp>
                <p:nvSpPr>
                  <p:cNvPr id="152" name="TextBox 151">
                    <a:extLst>
                      <a:ext uri="{FF2B5EF4-FFF2-40B4-BE49-F238E27FC236}">
                        <a16:creationId xmlns:a16="http://schemas.microsoft.com/office/drawing/2014/main" id="{209EB195-3097-4594-86A4-967B55D0E125}"/>
                      </a:ext>
                    </a:extLst>
                  </p:cNvPr>
                  <p:cNvSpPr txBox="1"/>
                  <p:nvPr/>
                </p:nvSpPr>
                <p:spPr>
                  <a:xfrm>
                    <a:off x="859476" y="2714705"/>
                    <a:ext cx="1585273" cy="246221"/>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Crisis Management</a:t>
                    </a:r>
                  </a:p>
                </p:txBody>
              </p:sp>
              <p:sp>
                <p:nvSpPr>
                  <p:cNvPr id="15" name="Freeform 408">
                    <a:extLst>
                      <a:ext uri="{FF2B5EF4-FFF2-40B4-BE49-F238E27FC236}">
                        <a16:creationId xmlns:a16="http://schemas.microsoft.com/office/drawing/2014/main" id="{B110DCCB-F5B3-445D-81EC-D1FD3C114D27}"/>
                      </a:ext>
                    </a:extLst>
                  </p:cNvPr>
                  <p:cNvSpPr>
                    <a:spLocks noEditPoints="1"/>
                  </p:cNvSpPr>
                  <p:nvPr/>
                </p:nvSpPr>
                <p:spPr bwMode="auto">
                  <a:xfrm>
                    <a:off x="916636" y="2752538"/>
                    <a:ext cx="162070" cy="170554"/>
                  </a:xfrm>
                  <a:custGeom>
                    <a:avLst/>
                    <a:gdLst>
                      <a:gd name="T0" fmla="*/ 1021 w 1180"/>
                      <a:gd name="T1" fmla="*/ 551 h 1243"/>
                      <a:gd name="T2" fmla="*/ 996 w 1180"/>
                      <a:gd name="T3" fmla="*/ 589 h 1243"/>
                      <a:gd name="T4" fmla="*/ 955 w 1180"/>
                      <a:gd name="T5" fmla="*/ 589 h 1243"/>
                      <a:gd name="T6" fmla="*/ 930 w 1180"/>
                      <a:gd name="T7" fmla="*/ 535 h 1243"/>
                      <a:gd name="T8" fmla="*/ 917 w 1180"/>
                      <a:gd name="T9" fmla="*/ 520 h 1243"/>
                      <a:gd name="T10" fmla="*/ 825 w 1180"/>
                      <a:gd name="T11" fmla="*/ 457 h 1243"/>
                      <a:gd name="T12" fmla="*/ 857 w 1180"/>
                      <a:gd name="T13" fmla="*/ 395 h 1243"/>
                      <a:gd name="T14" fmla="*/ 949 w 1180"/>
                      <a:gd name="T15" fmla="*/ 423 h 1243"/>
                      <a:gd name="T16" fmla="*/ 1003 w 1180"/>
                      <a:gd name="T17" fmla="*/ 361 h 1243"/>
                      <a:gd name="T18" fmla="*/ 951 w 1180"/>
                      <a:gd name="T19" fmla="*/ 335 h 1243"/>
                      <a:gd name="T20" fmla="*/ 826 w 1180"/>
                      <a:gd name="T21" fmla="*/ 192 h 1243"/>
                      <a:gd name="T22" fmla="*/ 935 w 1180"/>
                      <a:gd name="T23" fmla="*/ 51 h 1243"/>
                      <a:gd name="T24" fmla="*/ 935 w 1180"/>
                      <a:gd name="T25" fmla="*/ 28 h 1243"/>
                      <a:gd name="T26" fmla="*/ 984 w 1180"/>
                      <a:gd name="T27" fmla="*/ 0 h 1243"/>
                      <a:gd name="T28" fmla="*/ 1042 w 1180"/>
                      <a:gd name="T29" fmla="*/ 65 h 1243"/>
                      <a:gd name="T30" fmla="*/ 1115 w 1180"/>
                      <a:gd name="T31" fmla="*/ 114 h 1243"/>
                      <a:gd name="T32" fmla="*/ 1102 w 1180"/>
                      <a:gd name="T33" fmla="*/ 161 h 1243"/>
                      <a:gd name="T34" fmla="*/ 983 w 1180"/>
                      <a:gd name="T35" fmla="*/ 159 h 1243"/>
                      <a:gd name="T36" fmla="*/ 944 w 1180"/>
                      <a:gd name="T37" fmla="*/ 184 h 1243"/>
                      <a:gd name="T38" fmla="*/ 992 w 1180"/>
                      <a:gd name="T39" fmla="*/ 229 h 1243"/>
                      <a:gd name="T40" fmla="*/ 1063 w 1180"/>
                      <a:gd name="T41" fmla="*/ 261 h 1243"/>
                      <a:gd name="T42" fmla="*/ 1106 w 1180"/>
                      <a:gd name="T43" fmla="*/ 464 h 1243"/>
                      <a:gd name="T44" fmla="*/ 1021 w 1180"/>
                      <a:gd name="T45" fmla="*/ 526 h 1243"/>
                      <a:gd name="T46" fmla="*/ 1039 w 1180"/>
                      <a:gd name="T47" fmla="*/ 669 h 1243"/>
                      <a:gd name="T48" fmla="*/ 1027 w 1180"/>
                      <a:gd name="T49" fmla="*/ 695 h 1243"/>
                      <a:gd name="T50" fmla="*/ 653 w 1180"/>
                      <a:gd name="T51" fmla="*/ 641 h 1243"/>
                      <a:gd name="T52" fmla="*/ 970 w 1180"/>
                      <a:gd name="T53" fmla="*/ 819 h 1243"/>
                      <a:gd name="T54" fmla="*/ 991 w 1180"/>
                      <a:gd name="T55" fmla="*/ 881 h 1243"/>
                      <a:gd name="T56" fmla="*/ 1171 w 1180"/>
                      <a:gd name="T57" fmla="*/ 808 h 1243"/>
                      <a:gd name="T58" fmla="*/ 200 w 1180"/>
                      <a:gd name="T59" fmla="*/ 53 h 1243"/>
                      <a:gd name="T60" fmla="*/ 314 w 1180"/>
                      <a:gd name="T61" fmla="*/ 168 h 1243"/>
                      <a:gd name="T62" fmla="*/ 71 w 1180"/>
                      <a:gd name="T63" fmla="*/ 1170 h 1243"/>
                      <a:gd name="T64" fmla="*/ 180 w 1180"/>
                      <a:gd name="T65" fmla="*/ 852 h 1243"/>
                      <a:gd name="T66" fmla="*/ 220 w 1180"/>
                      <a:gd name="T67" fmla="*/ 851 h 1243"/>
                      <a:gd name="T68" fmla="*/ 329 w 1180"/>
                      <a:gd name="T69" fmla="*/ 1170 h 1243"/>
                      <a:gd name="T70" fmla="*/ 431 w 1180"/>
                      <a:gd name="T71" fmla="*/ 543 h 1243"/>
                      <a:gd name="T72" fmla="*/ 647 w 1180"/>
                      <a:gd name="T73" fmla="*/ 425 h 1243"/>
                      <a:gd name="T74" fmla="*/ 585 w 1180"/>
                      <a:gd name="T75" fmla="*/ 343 h 1243"/>
                      <a:gd name="T76" fmla="*/ 344 w 1180"/>
                      <a:gd name="T77" fmla="*/ 337 h 1243"/>
                      <a:gd name="T78" fmla="*/ 88 w 1180"/>
                      <a:gd name="T79" fmla="*/ 326 h 1243"/>
                      <a:gd name="T80" fmla="*/ 0 w 1180"/>
                      <a:gd name="T81" fmla="*/ 637 h 1243"/>
                      <a:gd name="T82" fmla="*/ 71 w 1180"/>
                      <a:gd name="T83" fmla="*/ 1170 h 1243"/>
                      <a:gd name="T84" fmla="*/ 1004 w 1180"/>
                      <a:gd name="T85" fmla="*/ 945 h 1243"/>
                      <a:gd name="T86" fmla="*/ 963 w 1180"/>
                      <a:gd name="T87" fmla="*/ 1184 h 1243"/>
                      <a:gd name="T88" fmla="*/ 1083 w 1180"/>
                      <a:gd name="T89" fmla="*/ 1225 h 1243"/>
                      <a:gd name="T90" fmla="*/ 1124 w 1180"/>
                      <a:gd name="T91" fmla="*/ 985 h 1243"/>
                      <a:gd name="T92" fmla="*/ 1084 w 1180"/>
                      <a:gd name="T93" fmla="*/ 945 h 1243"/>
                      <a:gd name="T94" fmla="*/ 768 w 1180"/>
                      <a:gd name="T95" fmla="*/ 842 h 1243"/>
                      <a:gd name="T96" fmla="*/ 727 w 1180"/>
                      <a:gd name="T97" fmla="*/ 1184 h 1243"/>
                      <a:gd name="T98" fmla="*/ 847 w 1180"/>
                      <a:gd name="T99" fmla="*/ 1225 h 1243"/>
                      <a:gd name="T100" fmla="*/ 887 w 1180"/>
                      <a:gd name="T101" fmla="*/ 882 h 1243"/>
                      <a:gd name="T102" fmla="*/ 483 w 1180"/>
                      <a:gd name="T103" fmla="*/ 737 h 1243"/>
                      <a:gd name="T104" fmla="*/ 525 w 1180"/>
                      <a:gd name="T105" fmla="*/ 1225 h 1243"/>
                      <a:gd name="T106" fmla="*/ 644 w 1180"/>
                      <a:gd name="T107" fmla="*/ 1184 h 1243"/>
                      <a:gd name="T108" fmla="*/ 603 w 1180"/>
                      <a:gd name="T109" fmla="*/ 696 h 1243"/>
                      <a:gd name="T110" fmla="*/ 483 w 1180"/>
                      <a:gd name="T111" fmla="*/ 737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0" h="1243">
                        <a:moveTo>
                          <a:pt x="1021" y="526"/>
                        </a:moveTo>
                        <a:lnTo>
                          <a:pt x="1021" y="551"/>
                        </a:lnTo>
                        <a:lnTo>
                          <a:pt x="1021" y="563"/>
                        </a:lnTo>
                        <a:cubicBezTo>
                          <a:pt x="1022" y="578"/>
                          <a:pt x="1010" y="590"/>
                          <a:pt x="996" y="589"/>
                        </a:cubicBezTo>
                        <a:lnTo>
                          <a:pt x="974" y="589"/>
                        </a:lnTo>
                        <a:lnTo>
                          <a:pt x="955" y="589"/>
                        </a:lnTo>
                        <a:cubicBezTo>
                          <a:pt x="941" y="589"/>
                          <a:pt x="929" y="577"/>
                          <a:pt x="930" y="562"/>
                        </a:cubicBezTo>
                        <a:lnTo>
                          <a:pt x="930" y="535"/>
                        </a:lnTo>
                        <a:cubicBezTo>
                          <a:pt x="930" y="531"/>
                          <a:pt x="929" y="526"/>
                          <a:pt x="929" y="522"/>
                        </a:cubicBezTo>
                        <a:cubicBezTo>
                          <a:pt x="925" y="521"/>
                          <a:pt x="921" y="520"/>
                          <a:pt x="917" y="520"/>
                        </a:cubicBezTo>
                        <a:cubicBezTo>
                          <a:pt x="892" y="516"/>
                          <a:pt x="867" y="509"/>
                          <a:pt x="844" y="499"/>
                        </a:cubicBezTo>
                        <a:cubicBezTo>
                          <a:pt x="822" y="488"/>
                          <a:pt x="819" y="480"/>
                          <a:pt x="825" y="457"/>
                        </a:cubicBezTo>
                        <a:cubicBezTo>
                          <a:pt x="828" y="443"/>
                          <a:pt x="832" y="430"/>
                          <a:pt x="837" y="416"/>
                        </a:cubicBezTo>
                        <a:cubicBezTo>
                          <a:pt x="839" y="409"/>
                          <a:pt x="844" y="395"/>
                          <a:pt x="857" y="395"/>
                        </a:cubicBezTo>
                        <a:cubicBezTo>
                          <a:pt x="862" y="396"/>
                          <a:pt x="868" y="398"/>
                          <a:pt x="873" y="401"/>
                        </a:cubicBezTo>
                        <a:cubicBezTo>
                          <a:pt x="897" y="413"/>
                          <a:pt x="922" y="420"/>
                          <a:pt x="949" y="423"/>
                        </a:cubicBezTo>
                        <a:cubicBezTo>
                          <a:pt x="965" y="426"/>
                          <a:pt x="981" y="423"/>
                          <a:pt x="996" y="417"/>
                        </a:cubicBezTo>
                        <a:cubicBezTo>
                          <a:pt x="1020" y="409"/>
                          <a:pt x="1025" y="376"/>
                          <a:pt x="1003" y="361"/>
                        </a:cubicBezTo>
                        <a:cubicBezTo>
                          <a:pt x="995" y="355"/>
                          <a:pt x="986" y="349"/>
                          <a:pt x="976" y="345"/>
                        </a:cubicBezTo>
                        <a:cubicBezTo>
                          <a:pt x="968" y="342"/>
                          <a:pt x="959" y="338"/>
                          <a:pt x="951" y="335"/>
                        </a:cubicBezTo>
                        <a:cubicBezTo>
                          <a:pt x="932" y="328"/>
                          <a:pt x="913" y="319"/>
                          <a:pt x="894" y="309"/>
                        </a:cubicBezTo>
                        <a:cubicBezTo>
                          <a:pt x="845" y="279"/>
                          <a:pt x="823" y="241"/>
                          <a:pt x="826" y="192"/>
                        </a:cubicBezTo>
                        <a:cubicBezTo>
                          <a:pt x="829" y="134"/>
                          <a:pt x="861" y="94"/>
                          <a:pt x="919" y="73"/>
                        </a:cubicBezTo>
                        <a:cubicBezTo>
                          <a:pt x="935" y="67"/>
                          <a:pt x="935" y="67"/>
                          <a:pt x="935" y="51"/>
                        </a:cubicBezTo>
                        <a:lnTo>
                          <a:pt x="935" y="43"/>
                        </a:lnTo>
                        <a:lnTo>
                          <a:pt x="935" y="28"/>
                        </a:lnTo>
                        <a:cubicBezTo>
                          <a:pt x="935" y="7"/>
                          <a:pt x="942" y="0"/>
                          <a:pt x="964" y="0"/>
                        </a:cubicBezTo>
                        <a:lnTo>
                          <a:pt x="984" y="0"/>
                        </a:lnTo>
                        <a:cubicBezTo>
                          <a:pt x="1021" y="0"/>
                          <a:pt x="1024" y="6"/>
                          <a:pt x="1024" y="44"/>
                        </a:cubicBezTo>
                        <a:cubicBezTo>
                          <a:pt x="1024" y="62"/>
                          <a:pt x="1024" y="62"/>
                          <a:pt x="1042" y="65"/>
                        </a:cubicBezTo>
                        <a:cubicBezTo>
                          <a:pt x="1062" y="68"/>
                          <a:pt x="1081" y="74"/>
                          <a:pt x="1100" y="82"/>
                        </a:cubicBezTo>
                        <a:cubicBezTo>
                          <a:pt x="1113" y="87"/>
                          <a:pt x="1119" y="101"/>
                          <a:pt x="1115" y="114"/>
                        </a:cubicBezTo>
                        <a:lnTo>
                          <a:pt x="1112" y="127"/>
                        </a:lnTo>
                        <a:cubicBezTo>
                          <a:pt x="1109" y="139"/>
                          <a:pt x="1106" y="150"/>
                          <a:pt x="1102" y="161"/>
                        </a:cubicBezTo>
                        <a:cubicBezTo>
                          <a:pt x="1099" y="169"/>
                          <a:pt x="1094" y="189"/>
                          <a:pt x="1067" y="176"/>
                        </a:cubicBezTo>
                        <a:cubicBezTo>
                          <a:pt x="1041" y="163"/>
                          <a:pt x="1012" y="157"/>
                          <a:pt x="983" y="159"/>
                        </a:cubicBezTo>
                        <a:cubicBezTo>
                          <a:pt x="976" y="159"/>
                          <a:pt x="969" y="161"/>
                          <a:pt x="962" y="163"/>
                        </a:cubicBezTo>
                        <a:cubicBezTo>
                          <a:pt x="953" y="167"/>
                          <a:pt x="946" y="175"/>
                          <a:pt x="944" y="184"/>
                        </a:cubicBezTo>
                        <a:cubicBezTo>
                          <a:pt x="943" y="194"/>
                          <a:pt x="948" y="203"/>
                          <a:pt x="956" y="208"/>
                        </a:cubicBezTo>
                        <a:cubicBezTo>
                          <a:pt x="967" y="217"/>
                          <a:pt x="979" y="224"/>
                          <a:pt x="992" y="229"/>
                        </a:cubicBezTo>
                        <a:lnTo>
                          <a:pt x="1000" y="232"/>
                        </a:lnTo>
                        <a:cubicBezTo>
                          <a:pt x="1021" y="240"/>
                          <a:pt x="1042" y="250"/>
                          <a:pt x="1063" y="261"/>
                        </a:cubicBezTo>
                        <a:cubicBezTo>
                          <a:pt x="1099" y="280"/>
                          <a:pt x="1125" y="316"/>
                          <a:pt x="1134" y="356"/>
                        </a:cubicBezTo>
                        <a:cubicBezTo>
                          <a:pt x="1141" y="395"/>
                          <a:pt x="1131" y="434"/>
                          <a:pt x="1106" y="464"/>
                        </a:cubicBezTo>
                        <a:cubicBezTo>
                          <a:pt x="1086" y="488"/>
                          <a:pt x="1060" y="504"/>
                          <a:pt x="1031" y="512"/>
                        </a:cubicBezTo>
                        <a:cubicBezTo>
                          <a:pt x="1023" y="514"/>
                          <a:pt x="1020" y="518"/>
                          <a:pt x="1021" y="526"/>
                        </a:cubicBezTo>
                        <a:close/>
                        <a:moveTo>
                          <a:pt x="1090" y="667"/>
                        </a:moveTo>
                        <a:cubicBezTo>
                          <a:pt x="1078" y="646"/>
                          <a:pt x="1048" y="648"/>
                          <a:pt x="1039" y="669"/>
                        </a:cubicBezTo>
                        <a:lnTo>
                          <a:pt x="1029" y="691"/>
                        </a:lnTo>
                        <a:lnTo>
                          <a:pt x="1027" y="695"/>
                        </a:lnTo>
                        <a:lnTo>
                          <a:pt x="686" y="568"/>
                        </a:lnTo>
                        <a:cubicBezTo>
                          <a:pt x="640" y="551"/>
                          <a:pt x="610" y="616"/>
                          <a:pt x="653" y="641"/>
                        </a:cubicBezTo>
                        <a:lnTo>
                          <a:pt x="971" y="816"/>
                        </a:lnTo>
                        <a:lnTo>
                          <a:pt x="970" y="819"/>
                        </a:lnTo>
                        <a:lnTo>
                          <a:pt x="959" y="841"/>
                        </a:lnTo>
                        <a:cubicBezTo>
                          <a:pt x="950" y="863"/>
                          <a:pt x="968" y="886"/>
                          <a:pt x="991" y="881"/>
                        </a:cubicBezTo>
                        <a:lnTo>
                          <a:pt x="1151" y="851"/>
                        </a:lnTo>
                        <a:cubicBezTo>
                          <a:pt x="1170" y="847"/>
                          <a:pt x="1180" y="825"/>
                          <a:pt x="1171" y="808"/>
                        </a:cubicBezTo>
                        <a:lnTo>
                          <a:pt x="1090" y="667"/>
                        </a:lnTo>
                        <a:close/>
                        <a:moveTo>
                          <a:pt x="200" y="53"/>
                        </a:moveTo>
                        <a:cubicBezTo>
                          <a:pt x="97" y="53"/>
                          <a:pt x="46" y="177"/>
                          <a:pt x="118" y="249"/>
                        </a:cubicBezTo>
                        <a:cubicBezTo>
                          <a:pt x="191" y="322"/>
                          <a:pt x="314" y="271"/>
                          <a:pt x="314" y="168"/>
                        </a:cubicBezTo>
                        <a:cubicBezTo>
                          <a:pt x="314" y="105"/>
                          <a:pt x="263" y="53"/>
                          <a:pt x="200" y="53"/>
                        </a:cubicBezTo>
                        <a:close/>
                        <a:moveTo>
                          <a:pt x="71" y="1170"/>
                        </a:moveTo>
                        <a:cubicBezTo>
                          <a:pt x="71" y="1243"/>
                          <a:pt x="180" y="1243"/>
                          <a:pt x="180" y="1170"/>
                        </a:cubicBezTo>
                        <a:lnTo>
                          <a:pt x="180" y="852"/>
                        </a:lnTo>
                        <a:cubicBezTo>
                          <a:pt x="180" y="842"/>
                          <a:pt x="187" y="833"/>
                          <a:pt x="197" y="832"/>
                        </a:cubicBezTo>
                        <a:cubicBezTo>
                          <a:pt x="209" y="829"/>
                          <a:pt x="220" y="839"/>
                          <a:pt x="220" y="851"/>
                        </a:cubicBezTo>
                        <a:lnTo>
                          <a:pt x="220" y="1170"/>
                        </a:lnTo>
                        <a:cubicBezTo>
                          <a:pt x="220" y="1243"/>
                          <a:pt x="329" y="1243"/>
                          <a:pt x="329" y="1170"/>
                        </a:cubicBezTo>
                        <a:lnTo>
                          <a:pt x="329" y="459"/>
                        </a:lnTo>
                        <a:lnTo>
                          <a:pt x="431" y="543"/>
                        </a:lnTo>
                        <a:cubicBezTo>
                          <a:pt x="450" y="558"/>
                          <a:pt x="477" y="559"/>
                          <a:pt x="496" y="544"/>
                        </a:cubicBezTo>
                        <a:lnTo>
                          <a:pt x="647" y="425"/>
                        </a:lnTo>
                        <a:cubicBezTo>
                          <a:pt x="668" y="408"/>
                          <a:pt x="674" y="379"/>
                          <a:pt x="661" y="356"/>
                        </a:cubicBezTo>
                        <a:cubicBezTo>
                          <a:pt x="645" y="330"/>
                          <a:pt x="609" y="323"/>
                          <a:pt x="585" y="343"/>
                        </a:cubicBezTo>
                        <a:lnTo>
                          <a:pt x="465" y="437"/>
                        </a:lnTo>
                        <a:lnTo>
                          <a:pt x="344" y="337"/>
                        </a:lnTo>
                        <a:cubicBezTo>
                          <a:pt x="335" y="330"/>
                          <a:pt x="324" y="326"/>
                          <a:pt x="312" y="326"/>
                        </a:cubicBezTo>
                        <a:lnTo>
                          <a:pt x="88" y="326"/>
                        </a:lnTo>
                        <a:cubicBezTo>
                          <a:pt x="39" y="326"/>
                          <a:pt x="0" y="365"/>
                          <a:pt x="0" y="414"/>
                        </a:cubicBezTo>
                        <a:lnTo>
                          <a:pt x="0" y="637"/>
                        </a:lnTo>
                        <a:cubicBezTo>
                          <a:pt x="0" y="679"/>
                          <a:pt x="29" y="716"/>
                          <a:pt x="71" y="724"/>
                        </a:cubicBezTo>
                        <a:lnTo>
                          <a:pt x="71" y="1170"/>
                        </a:lnTo>
                        <a:close/>
                        <a:moveTo>
                          <a:pt x="1084" y="945"/>
                        </a:moveTo>
                        <a:lnTo>
                          <a:pt x="1004" y="945"/>
                        </a:lnTo>
                        <a:cubicBezTo>
                          <a:pt x="981" y="945"/>
                          <a:pt x="963" y="963"/>
                          <a:pt x="963" y="986"/>
                        </a:cubicBezTo>
                        <a:lnTo>
                          <a:pt x="963" y="1184"/>
                        </a:lnTo>
                        <a:cubicBezTo>
                          <a:pt x="963" y="1206"/>
                          <a:pt x="981" y="1225"/>
                          <a:pt x="1004" y="1225"/>
                        </a:cubicBezTo>
                        <a:lnTo>
                          <a:pt x="1083" y="1225"/>
                        </a:lnTo>
                        <a:cubicBezTo>
                          <a:pt x="1106" y="1225"/>
                          <a:pt x="1124" y="1206"/>
                          <a:pt x="1124" y="1184"/>
                        </a:cubicBezTo>
                        <a:lnTo>
                          <a:pt x="1124" y="985"/>
                        </a:lnTo>
                        <a:cubicBezTo>
                          <a:pt x="1124" y="963"/>
                          <a:pt x="1105" y="945"/>
                          <a:pt x="1083" y="945"/>
                        </a:cubicBezTo>
                        <a:lnTo>
                          <a:pt x="1084" y="945"/>
                        </a:lnTo>
                        <a:close/>
                        <a:moveTo>
                          <a:pt x="847" y="842"/>
                        </a:moveTo>
                        <a:lnTo>
                          <a:pt x="768" y="842"/>
                        </a:lnTo>
                        <a:cubicBezTo>
                          <a:pt x="745" y="841"/>
                          <a:pt x="727" y="860"/>
                          <a:pt x="727" y="882"/>
                        </a:cubicBezTo>
                        <a:lnTo>
                          <a:pt x="727" y="1184"/>
                        </a:lnTo>
                        <a:cubicBezTo>
                          <a:pt x="727" y="1206"/>
                          <a:pt x="745" y="1225"/>
                          <a:pt x="767" y="1225"/>
                        </a:cubicBezTo>
                        <a:lnTo>
                          <a:pt x="847" y="1225"/>
                        </a:lnTo>
                        <a:cubicBezTo>
                          <a:pt x="869" y="1224"/>
                          <a:pt x="887" y="1206"/>
                          <a:pt x="887" y="1184"/>
                        </a:cubicBezTo>
                        <a:lnTo>
                          <a:pt x="887" y="882"/>
                        </a:lnTo>
                        <a:cubicBezTo>
                          <a:pt x="887" y="860"/>
                          <a:pt x="869" y="842"/>
                          <a:pt x="847" y="842"/>
                        </a:cubicBezTo>
                        <a:close/>
                        <a:moveTo>
                          <a:pt x="483" y="737"/>
                        </a:moveTo>
                        <a:lnTo>
                          <a:pt x="483" y="1184"/>
                        </a:lnTo>
                        <a:cubicBezTo>
                          <a:pt x="483" y="1206"/>
                          <a:pt x="502" y="1225"/>
                          <a:pt x="525" y="1225"/>
                        </a:cubicBezTo>
                        <a:lnTo>
                          <a:pt x="603" y="1225"/>
                        </a:lnTo>
                        <a:cubicBezTo>
                          <a:pt x="626" y="1225"/>
                          <a:pt x="644" y="1206"/>
                          <a:pt x="644" y="1184"/>
                        </a:cubicBezTo>
                        <a:lnTo>
                          <a:pt x="644" y="737"/>
                        </a:lnTo>
                        <a:cubicBezTo>
                          <a:pt x="644" y="714"/>
                          <a:pt x="626" y="696"/>
                          <a:pt x="603" y="696"/>
                        </a:cubicBezTo>
                        <a:lnTo>
                          <a:pt x="525" y="696"/>
                        </a:lnTo>
                        <a:cubicBezTo>
                          <a:pt x="502" y="696"/>
                          <a:pt x="483" y="714"/>
                          <a:pt x="483" y="737"/>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CC495B40-BDC0-45F3-A4FA-3DE246A95403}"/>
                  </a:ext>
                </a:extLst>
              </p:cNvPr>
              <p:cNvGrpSpPr/>
              <p:nvPr/>
            </p:nvGrpSpPr>
            <p:grpSpPr>
              <a:xfrm>
                <a:off x="4297362" y="3393175"/>
                <a:ext cx="2567782" cy="448056"/>
                <a:chOff x="4297362" y="3393175"/>
                <a:chExt cx="2567782" cy="448056"/>
              </a:xfrm>
            </p:grpSpPr>
            <p:sp>
              <p:nvSpPr>
                <p:cNvPr id="224" name="Arrow: Notched Right 223">
                  <a:extLst>
                    <a:ext uri="{FF2B5EF4-FFF2-40B4-BE49-F238E27FC236}">
                      <a16:creationId xmlns:a16="http://schemas.microsoft.com/office/drawing/2014/main" id="{F5456D30-B3D7-4F31-BBD7-FEAE5A60DF7A}"/>
                    </a:ext>
                  </a:extLst>
                </p:cNvPr>
                <p:cNvSpPr/>
                <p:nvPr/>
              </p:nvSpPr>
              <p:spPr>
                <a:xfrm flipV="1">
                  <a:off x="4297362" y="3393175"/>
                  <a:ext cx="2567782" cy="448056"/>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Freeform 265">
                  <a:extLst>
                    <a:ext uri="{FF2B5EF4-FFF2-40B4-BE49-F238E27FC236}">
                      <a16:creationId xmlns:a16="http://schemas.microsoft.com/office/drawing/2014/main" id="{FF990085-18C0-4BA1-A503-5A3376F49B8E}"/>
                    </a:ext>
                  </a:extLst>
                </p:cNvPr>
                <p:cNvSpPr>
                  <a:spLocks noEditPoints="1"/>
                </p:cNvSpPr>
                <p:nvPr/>
              </p:nvSpPr>
              <p:spPr bwMode="auto">
                <a:xfrm>
                  <a:off x="4843056" y="3532816"/>
                  <a:ext cx="143282" cy="168774"/>
                </a:xfrm>
                <a:custGeom>
                  <a:avLst/>
                  <a:gdLst>
                    <a:gd name="T0" fmla="*/ 312 w 1070"/>
                    <a:gd name="T1" fmla="*/ 611 h 1262"/>
                    <a:gd name="T2" fmla="*/ 315 w 1070"/>
                    <a:gd name="T3" fmla="*/ 518 h 1262"/>
                    <a:gd name="T4" fmla="*/ 250 w 1070"/>
                    <a:gd name="T5" fmla="*/ 378 h 1262"/>
                    <a:gd name="T6" fmla="*/ 267 w 1070"/>
                    <a:gd name="T7" fmla="*/ 293 h 1262"/>
                    <a:gd name="T8" fmla="*/ 261 w 1070"/>
                    <a:gd name="T9" fmla="*/ 270 h 1262"/>
                    <a:gd name="T10" fmla="*/ 317 w 1070"/>
                    <a:gd name="T11" fmla="*/ 80 h 1262"/>
                    <a:gd name="T12" fmla="*/ 417 w 1070"/>
                    <a:gd name="T13" fmla="*/ 13 h 1262"/>
                    <a:gd name="T14" fmla="*/ 575 w 1070"/>
                    <a:gd name="T15" fmla="*/ 28 h 1262"/>
                    <a:gd name="T16" fmla="*/ 670 w 1070"/>
                    <a:gd name="T17" fmla="*/ 104 h 1262"/>
                    <a:gd name="T18" fmla="*/ 684 w 1070"/>
                    <a:gd name="T19" fmla="*/ 294 h 1262"/>
                    <a:gd name="T20" fmla="*/ 701 w 1070"/>
                    <a:gd name="T21" fmla="*/ 379 h 1262"/>
                    <a:gd name="T22" fmla="*/ 637 w 1070"/>
                    <a:gd name="T23" fmla="*/ 517 h 1262"/>
                    <a:gd name="T24" fmla="*/ 639 w 1070"/>
                    <a:gd name="T25" fmla="*/ 612 h 1262"/>
                    <a:gd name="T26" fmla="*/ 733 w 1070"/>
                    <a:gd name="T27" fmla="*/ 741 h 1262"/>
                    <a:gd name="T28" fmla="*/ 690 w 1070"/>
                    <a:gd name="T29" fmla="*/ 861 h 1262"/>
                    <a:gd name="T30" fmla="*/ 449 w 1070"/>
                    <a:gd name="T31" fmla="*/ 816 h 1262"/>
                    <a:gd name="T32" fmla="*/ 57 w 1070"/>
                    <a:gd name="T33" fmla="*/ 1002 h 1262"/>
                    <a:gd name="T34" fmla="*/ 0 w 1070"/>
                    <a:gd name="T35" fmla="*/ 865 h 1262"/>
                    <a:gd name="T36" fmla="*/ 585 w 1070"/>
                    <a:gd name="T37" fmla="*/ 877 h 1262"/>
                    <a:gd name="T38" fmla="*/ 249 w 1070"/>
                    <a:gd name="T39" fmla="*/ 1138 h 1262"/>
                    <a:gd name="T40" fmla="*/ 547 w 1070"/>
                    <a:gd name="T41" fmla="*/ 988 h 1262"/>
                    <a:gd name="T42" fmla="*/ 728 w 1070"/>
                    <a:gd name="T43" fmla="*/ 1094 h 1262"/>
                    <a:gd name="T44" fmla="*/ 969 w 1070"/>
                    <a:gd name="T45" fmla="*/ 916 h 1262"/>
                    <a:gd name="T46" fmla="*/ 1005 w 1070"/>
                    <a:gd name="T47" fmla="*/ 928 h 1262"/>
                    <a:gd name="T48" fmla="*/ 1065 w 1070"/>
                    <a:gd name="T49" fmla="*/ 729 h 1262"/>
                    <a:gd name="T50" fmla="*/ 1019 w 1070"/>
                    <a:gd name="T51" fmla="*/ 683 h 1262"/>
                    <a:gd name="T52" fmla="*/ 819 w 1070"/>
                    <a:gd name="T53" fmla="*/ 747 h 1262"/>
                    <a:gd name="T54" fmla="*/ 863 w 1070"/>
                    <a:gd name="T55" fmla="*/ 810 h 1262"/>
                    <a:gd name="T56" fmla="*/ 585 w 1070"/>
                    <a:gd name="T57" fmla="*/ 877 h 1262"/>
                    <a:gd name="T58" fmla="*/ 924 w 1070"/>
                    <a:gd name="T59" fmla="*/ 244 h 1262"/>
                    <a:gd name="T60" fmla="*/ 1022 w 1070"/>
                    <a:gd name="T61" fmla="*/ 261 h 1262"/>
                    <a:gd name="T62" fmla="*/ 1044 w 1070"/>
                    <a:gd name="T63" fmla="*/ 213 h 1262"/>
                    <a:gd name="T64" fmla="*/ 1031 w 1070"/>
                    <a:gd name="T65" fmla="*/ 167 h 1262"/>
                    <a:gd name="T66" fmla="*/ 965 w 1070"/>
                    <a:gd name="T67" fmla="*/ 136 h 1262"/>
                    <a:gd name="T68" fmla="*/ 907 w 1070"/>
                    <a:gd name="T69" fmla="*/ 92 h 1262"/>
                    <a:gd name="T70" fmla="*/ 878 w 1070"/>
                    <a:gd name="T71" fmla="*/ 135 h 1262"/>
                    <a:gd name="T72" fmla="*/ 865 w 1070"/>
                    <a:gd name="T73" fmla="*/ 159 h 1262"/>
                    <a:gd name="T74" fmla="*/ 842 w 1070"/>
                    <a:gd name="T75" fmla="*/ 378 h 1262"/>
                    <a:gd name="T76" fmla="*/ 916 w 1070"/>
                    <a:gd name="T77" fmla="*/ 412 h 1262"/>
                    <a:gd name="T78" fmla="*/ 934 w 1070"/>
                    <a:gd name="T79" fmla="*/ 470 h 1262"/>
                    <a:gd name="T80" fmla="*/ 827 w 1070"/>
                    <a:gd name="T81" fmla="*/ 455 h 1262"/>
                    <a:gd name="T82" fmla="*/ 789 w 1070"/>
                    <a:gd name="T83" fmla="*/ 471 h 1262"/>
                    <a:gd name="T84" fmla="*/ 797 w 1070"/>
                    <a:gd name="T85" fmla="*/ 550 h 1262"/>
                    <a:gd name="T86" fmla="*/ 864 w 1070"/>
                    <a:gd name="T87" fmla="*/ 570 h 1262"/>
                    <a:gd name="T88" fmla="*/ 873 w 1070"/>
                    <a:gd name="T89" fmla="*/ 580 h 1262"/>
                    <a:gd name="T90" fmla="*/ 899 w 1070"/>
                    <a:gd name="T91" fmla="*/ 632 h 1262"/>
                    <a:gd name="T92" fmla="*/ 936 w 1070"/>
                    <a:gd name="T93" fmla="*/ 632 h 1262"/>
                    <a:gd name="T94" fmla="*/ 961 w 1070"/>
                    <a:gd name="T95" fmla="*/ 596 h 1262"/>
                    <a:gd name="T96" fmla="*/ 961 w 1070"/>
                    <a:gd name="T97" fmla="*/ 572 h 1262"/>
                    <a:gd name="T98" fmla="*/ 1037 w 1070"/>
                    <a:gd name="T99" fmla="*/ 519 h 1262"/>
                    <a:gd name="T100" fmla="*/ 997 w 1070"/>
                    <a:gd name="T101" fmla="*/ 330 h 1262"/>
                    <a:gd name="T102" fmla="*/ 934 w 1070"/>
                    <a:gd name="T103" fmla="*/ 299 h 1262"/>
                    <a:gd name="T104" fmla="*/ 893 w 1070"/>
                    <a:gd name="T105" fmla="*/ 263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0" h="1262">
                      <a:moveTo>
                        <a:pt x="36" y="789"/>
                      </a:moveTo>
                      <a:cubicBezTo>
                        <a:pt x="122" y="720"/>
                        <a:pt x="214" y="660"/>
                        <a:pt x="312" y="611"/>
                      </a:cubicBezTo>
                      <a:cubicBezTo>
                        <a:pt x="314" y="611"/>
                        <a:pt x="314" y="609"/>
                        <a:pt x="315" y="608"/>
                      </a:cubicBezTo>
                      <a:lnTo>
                        <a:pt x="315" y="518"/>
                      </a:lnTo>
                      <a:cubicBezTo>
                        <a:pt x="302" y="496"/>
                        <a:pt x="293" y="472"/>
                        <a:pt x="288" y="447"/>
                      </a:cubicBezTo>
                      <a:cubicBezTo>
                        <a:pt x="274" y="443"/>
                        <a:pt x="262" y="420"/>
                        <a:pt x="250" y="378"/>
                      </a:cubicBezTo>
                      <a:cubicBezTo>
                        <a:pt x="239" y="340"/>
                        <a:pt x="239" y="315"/>
                        <a:pt x="250" y="302"/>
                      </a:cubicBezTo>
                      <a:cubicBezTo>
                        <a:pt x="254" y="297"/>
                        <a:pt x="260" y="294"/>
                        <a:pt x="267" y="293"/>
                      </a:cubicBezTo>
                      <a:cubicBezTo>
                        <a:pt x="265" y="286"/>
                        <a:pt x="263" y="278"/>
                        <a:pt x="261" y="270"/>
                      </a:cubicBezTo>
                      <a:lnTo>
                        <a:pt x="261" y="270"/>
                      </a:lnTo>
                      <a:cubicBezTo>
                        <a:pt x="254" y="239"/>
                        <a:pt x="254" y="207"/>
                        <a:pt x="261" y="176"/>
                      </a:cubicBezTo>
                      <a:cubicBezTo>
                        <a:pt x="270" y="140"/>
                        <a:pt x="290" y="106"/>
                        <a:pt x="317" y="80"/>
                      </a:cubicBezTo>
                      <a:cubicBezTo>
                        <a:pt x="332" y="64"/>
                        <a:pt x="349" y="50"/>
                        <a:pt x="367" y="38"/>
                      </a:cubicBezTo>
                      <a:cubicBezTo>
                        <a:pt x="383" y="27"/>
                        <a:pt x="399" y="19"/>
                        <a:pt x="417" y="13"/>
                      </a:cubicBezTo>
                      <a:cubicBezTo>
                        <a:pt x="432" y="8"/>
                        <a:pt x="447" y="5"/>
                        <a:pt x="463" y="4"/>
                      </a:cubicBezTo>
                      <a:cubicBezTo>
                        <a:pt x="501" y="0"/>
                        <a:pt x="541" y="8"/>
                        <a:pt x="575" y="28"/>
                      </a:cubicBezTo>
                      <a:cubicBezTo>
                        <a:pt x="597" y="39"/>
                        <a:pt x="615" y="56"/>
                        <a:pt x="629" y="78"/>
                      </a:cubicBezTo>
                      <a:cubicBezTo>
                        <a:pt x="645" y="81"/>
                        <a:pt x="660" y="90"/>
                        <a:pt x="670" y="104"/>
                      </a:cubicBezTo>
                      <a:cubicBezTo>
                        <a:pt x="696" y="137"/>
                        <a:pt x="703" y="193"/>
                        <a:pt x="690" y="271"/>
                      </a:cubicBezTo>
                      <a:cubicBezTo>
                        <a:pt x="688" y="278"/>
                        <a:pt x="686" y="286"/>
                        <a:pt x="684" y="294"/>
                      </a:cubicBezTo>
                      <a:cubicBezTo>
                        <a:pt x="691" y="294"/>
                        <a:pt x="697" y="297"/>
                        <a:pt x="701" y="302"/>
                      </a:cubicBezTo>
                      <a:cubicBezTo>
                        <a:pt x="712" y="315"/>
                        <a:pt x="712" y="340"/>
                        <a:pt x="701" y="379"/>
                      </a:cubicBezTo>
                      <a:cubicBezTo>
                        <a:pt x="689" y="421"/>
                        <a:pt x="676" y="443"/>
                        <a:pt x="663" y="448"/>
                      </a:cubicBezTo>
                      <a:cubicBezTo>
                        <a:pt x="658" y="472"/>
                        <a:pt x="649" y="496"/>
                        <a:pt x="637" y="517"/>
                      </a:cubicBezTo>
                      <a:lnTo>
                        <a:pt x="637" y="608"/>
                      </a:lnTo>
                      <a:cubicBezTo>
                        <a:pt x="637" y="610"/>
                        <a:pt x="637" y="611"/>
                        <a:pt x="639" y="612"/>
                      </a:cubicBezTo>
                      <a:cubicBezTo>
                        <a:pt x="653" y="618"/>
                        <a:pt x="698" y="641"/>
                        <a:pt x="757" y="677"/>
                      </a:cubicBezTo>
                      <a:cubicBezTo>
                        <a:pt x="743" y="696"/>
                        <a:pt x="735" y="718"/>
                        <a:pt x="733" y="741"/>
                      </a:cubicBezTo>
                      <a:cubicBezTo>
                        <a:pt x="731" y="763"/>
                        <a:pt x="736" y="786"/>
                        <a:pt x="746" y="806"/>
                      </a:cubicBezTo>
                      <a:lnTo>
                        <a:pt x="690" y="861"/>
                      </a:lnTo>
                      <a:lnTo>
                        <a:pt x="646" y="816"/>
                      </a:lnTo>
                      <a:cubicBezTo>
                        <a:pt x="591" y="762"/>
                        <a:pt x="503" y="762"/>
                        <a:pt x="449" y="816"/>
                      </a:cubicBezTo>
                      <a:lnTo>
                        <a:pt x="263" y="1002"/>
                      </a:lnTo>
                      <a:lnTo>
                        <a:pt x="57" y="1002"/>
                      </a:lnTo>
                      <a:cubicBezTo>
                        <a:pt x="26" y="1002"/>
                        <a:pt x="0" y="977"/>
                        <a:pt x="0" y="946"/>
                      </a:cubicBezTo>
                      <a:lnTo>
                        <a:pt x="0" y="865"/>
                      </a:lnTo>
                      <a:cubicBezTo>
                        <a:pt x="0" y="835"/>
                        <a:pt x="13" y="807"/>
                        <a:pt x="36" y="789"/>
                      </a:cubicBezTo>
                      <a:close/>
                      <a:moveTo>
                        <a:pt x="585" y="877"/>
                      </a:moveTo>
                      <a:cubicBezTo>
                        <a:pt x="564" y="856"/>
                        <a:pt x="531" y="856"/>
                        <a:pt x="510" y="877"/>
                      </a:cubicBezTo>
                      <a:lnTo>
                        <a:pt x="249" y="1138"/>
                      </a:lnTo>
                      <a:cubicBezTo>
                        <a:pt x="200" y="1187"/>
                        <a:pt x="274" y="1262"/>
                        <a:pt x="323" y="1212"/>
                      </a:cubicBezTo>
                      <a:lnTo>
                        <a:pt x="547" y="988"/>
                      </a:lnTo>
                      <a:lnTo>
                        <a:pt x="654" y="1094"/>
                      </a:lnTo>
                      <a:cubicBezTo>
                        <a:pt x="674" y="1115"/>
                        <a:pt x="707" y="1115"/>
                        <a:pt x="728" y="1094"/>
                      </a:cubicBezTo>
                      <a:lnTo>
                        <a:pt x="938" y="885"/>
                      </a:lnTo>
                      <a:lnTo>
                        <a:pt x="969" y="916"/>
                      </a:lnTo>
                      <a:cubicBezTo>
                        <a:pt x="977" y="924"/>
                        <a:pt x="987" y="928"/>
                        <a:pt x="999" y="928"/>
                      </a:cubicBezTo>
                      <a:cubicBezTo>
                        <a:pt x="1001" y="929"/>
                        <a:pt x="1003" y="929"/>
                        <a:pt x="1005" y="928"/>
                      </a:cubicBezTo>
                      <a:cubicBezTo>
                        <a:pt x="1022" y="926"/>
                        <a:pt x="1035" y="912"/>
                        <a:pt x="1038" y="896"/>
                      </a:cubicBezTo>
                      <a:lnTo>
                        <a:pt x="1065" y="729"/>
                      </a:lnTo>
                      <a:cubicBezTo>
                        <a:pt x="1069" y="705"/>
                        <a:pt x="1050" y="683"/>
                        <a:pt x="1026" y="683"/>
                      </a:cubicBezTo>
                      <a:cubicBezTo>
                        <a:pt x="1023" y="682"/>
                        <a:pt x="1021" y="682"/>
                        <a:pt x="1019" y="683"/>
                      </a:cubicBezTo>
                      <a:lnTo>
                        <a:pt x="853" y="710"/>
                      </a:lnTo>
                      <a:cubicBezTo>
                        <a:pt x="834" y="713"/>
                        <a:pt x="820" y="728"/>
                        <a:pt x="819" y="747"/>
                      </a:cubicBezTo>
                      <a:cubicBezTo>
                        <a:pt x="818" y="759"/>
                        <a:pt x="823" y="770"/>
                        <a:pt x="832" y="779"/>
                      </a:cubicBezTo>
                      <a:lnTo>
                        <a:pt x="863" y="810"/>
                      </a:lnTo>
                      <a:lnTo>
                        <a:pt x="691" y="983"/>
                      </a:lnTo>
                      <a:lnTo>
                        <a:pt x="585" y="877"/>
                      </a:lnTo>
                      <a:close/>
                      <a:moveTo>
                        <a:pt x="907" y="247"/>
                      </a:moveTo>
                      <a:cubicBezTo>
                        <a:pt x="912" y="245"/>
                        <a:pt x="918" y="244"/>
                        <a:pt x="924" y="244"/>
                      </a:cubicBezTo>
                      <a:cubicBezTo>
                        <a:pt x="950" y="242"/>
                        <a:pt x="975" y="247"/>
                        <a:pt x="998" y="259"/>
                      </a:cubicBezTo>
                      <a:cubicBezTo>
                        <a:pt x="1005" y="263"/>
                        <a:pt x="1014" y="264"/>
                        <a:pt x="1022" y="261"/>
                      </a:cubicBezTo>
                      <a:cubicBezTo>
                        <a:pt x="1029" y="257"/>
                        <a:pt x="1033" y="251"/>
                        <a:pt x="1035" y="243"/>
                      </a:cubicBezTo>
                      <a:cubicBezTo>
                        <a:pt x="1038" y="233"/>
                        <a:pt x="1041" y="223"/>
                        <a:pt x="1044" y="213"/>
                      </a:cubicBezTo>
                      <a:lnTo>
                        <a:pt x="1047" y="200"/>
                      </a:lnTo>
                      <a:cubicBezTo>
                        <a:pt x="1052" y="187"/>
                        <a:pt x="1045" y="172"/>
                        <a:pt x="1031" y="167"/>
                      </a:cubicBezTo>
                      <a:cubicBezTo>
                        <a:pt x="1014" y="160"/>
                        <a:pt x="997" y="154"/>
                        <a:pt x="978" y="151"/>
                      </a:cubicBezTo>
                      <a:cubicBezTo>
                        <a:pt x="965" y="149"/>
                        <a:pt x="965" y="149"/>
                        <a:pt x="965" y="136"/>
                      </a:cubicBezTo>
                      <a:cubicBezTo>
                        <a:pt x="965" y="100"/>
                        <a:pt x="961" y="92"/>
                        <a:pt x="925" y="92"/>
                      </a:cubicBezTo>
                      <a:lnTo>
                        <a:pt x="907" y="92"/>
                      </a:lnTo>
                      <a:cubicBezTo>
                        <a:pt x="885" y="93"/>
                        <a:pt x="878" y="100"/>
                        <a:pt x="878" y="122"/>
                      </a:cubicBezTo>
                      <a:lnTo>
                        <a:pt x="878" y="135"/>
                      </a:lnTo>
                      <a:lnTo>
                        <a:pt x="878" y="142"/>
                      </a:lnTo>
                      <a:cubicBezTo>
                        <a:pt x="878" y="155"/>
                        <a:pt x="878" y="155"/>
                        <a:pt x="865" y="159"/>
                      </a:cubicBezTo>
                      <a:cubicBezTo>
                        <a:pt x="811" y="178"/>
                        <a:pt x="782" y="216"/>
                        <a:pt x="779" y="269"/>
                      </a:cubicBezTo>
                      <a:cubicBezTo>
                        <a:pt x="776" y="315"/>
                        <a:pt x="797" y="350"/>
                        <a:pt x="842" y="378"/>
                      </a:cubicBezTo>
                      <a:cubicBezTo>
                        <a:pt x="859" y="387"/>
                        <a:pt x="876" y="396"/>
                        <a:pt x="894" y="403"/>
                      </a:cubicBezTo>
                      <a:cubicBezTo>
                        <a:pt x="901" y="406"/>
                        <a:pt x="909" y="408"/>
                        <a:pt x="916" y="412"/>
                      </a:cubicBezTo>
                      <a:cubicBezTo>
                        <a:pt x="925" y="415"/>
                        <a:pt x="933" y="420"/>
                        <a:pt x="940" y="426"/>
                      </a:cubicBezTo>
                      <a:cubicBezTo>
                        <a:pt x="957" y="437"/>
                        <a:pt x="954" y="463"/>
                        <a:pt x="934" y="470"/>
                      </a:cubicBezTo>
                      <a:cubicBezTo>
                        <a:pt x="921" y="475"/>
                        <a:pt x="907" y="477"/>
                        <a:pt x="894" y="475"/>
                      </a:cubicBezTo>
                      <a:cubicBezTo>
                        <a:pt x="870" y="473"/>
                        <a:pt x="847" y="466"/>
                        <a:pt x="827" y="455"/>
                      </a:cubicBezTo>
                      <a:cubicBezTo>
                        <a:pt x="822" y="452"/>
                        <a:pt x="816" y="450"/>
                        <a:pt x="810" y="450"/>
                      </a:cubicBezTo>
                      <a:cubicBezTo>
                        <a:pt x="796" y="450"/>
                        <a:pt x="791" y="464"/>
                        <a:pt x="789" y="471"/>
                      </a:cubicBezTo>
                      <a:cubicBezTo>
                        <a:pt x="785" y="484"/>
                        <a:pt x="782" y="495"/>
                        <a:pt x="778" y="509"/>
                      </a:cubicBezTo>
                      <a:cubicBezTo>
                        <a:pt x="772" y="531"/>
                        <a:pt x="777" y="540"/>
                        <a:pt x="797" y="550"/>
                      </a:cubicBezTo>
                      <a:lnTo>
                        <a:pt x="797" y="550"/>
                      </a:lnTo>
                      <a:cubicBezTo>
                        <a:pt x="819" y="560"/>
                        <a:pt x="841" y="566"/>
                        <a:pt x="864" y="570"/>
                      </a:cubicBezTo>
                      <a:lnTo>
                        <a:pt x="873" y="571"/>
                      </a:lnTo>
                      <a:lnTo>
                        <a:pt x="873" y="580"/>
                      </a:lnTo>
                      <a:lnTo>
                        <a:pt x="873" y="605"/>
                      </a:lnTo>
                      <a:cubicBezTo>
                        <a:pt x="871" y="620"/>
                        <a:pt x="884" y="633"/>
                        <a:pt x="899" y="632"/>
                      </a:cubicBezTo>
                      <a:lnTo>
                        <a:pt x="916" y="632"/>
                      </a:lnTo>
                      <a:lnTo>
                        <a:pt x="936" y="632"/>
                      </a:lnTo>
                      <a:cubicBezTo>
                        <a:pt x="950" y="633"/>
                        <a:pt x="962" y="620"/>
                        <a:pt x="961" y="606"/>
                      </a:cubicBezTo>
                      <a:lnTo>
                        <a:pt x="961" y="596"/>
                      </a:lnTo>
                      <a:lnTo>
                        <a:pt x="961" y="594"/>
                      </a:lnTo>
                      <a:lnTo>
                        <a:pt x="961" y="572"/>
                      </a:lnTo>
                      <a:cubicBezTo>
                        <a:pt x="961" y="567"/>
                        <a:pt x="961" y="565"/>
                        <a:pt x="968" y="563"/>
                      </a:cubicBezTo>
                      <a:cubicBezTo>
                        <a:pt x="995" y="556"/>
                        <a:pt x="1019" y="541"/>
                        <a:pt x="1037" y="519"/>
                      </a:cubicBezTo>
                      <a:cubicBezTo>
                        <a:pt x="1060" y="491"/>
                        <a:pt x="1070" y="455"/>
                        <a:pt x="1063" y="419"/>
                      </a:cubicBezTo>
                      <a:cubicBezTo>
                        <a:pt x="1055" y="381"/>
                        <a:pt x="1031" y="349"/>
                        <a:pt x="997" y="330"/>
                      </a:cubicBezTo>
                      <a:cubicBezTo>
                        <a:pt x="979" y="320"/>
                        <a:pt x="960" y="311"/>
                        <a:pt x="941" y="303"/>
                      </a:cubicBezTo>
                      <a:lnTo>
                        <a:pt x="934" y="299"/>
                      </a:lnTo>
                      <a:cubicBezTo>
                        <a:pt x="922" y="295"/>
                        <a:pt x="911" y="289"/>
                        <a:pt x="902" y="282"/>
                      </a:cubicBezTo>
                      <a:cubicBezTo>
                        <a:pt x="896" y="277"/>
                        <a:pt x="892" y="271"/>
                        <a:pt x="893" y="263"/>
                      </a:cubicBezTo>
                      <a:cubicBezTo>
                        <a:pt x="894" y="256"/>
                        <a:pt x="899" y="250"/>
                        <a:pt x="907" y="247"/>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TextBox 222">
                  <a:extLst>
                    <a:ext uri="{FF2B5EF4-FFF2-40B4-BE49-F238E27FC236}">
                      <a16:creationId xmlns:a16="http://schemas.microsoft.com/office/drawing/2014/main" id="{C7903E32-6D47-49E7-B614-C747066E2773}"/>
                    </a:ext>
                  </a:extLst>
                </p:cNvPr>
                <p:cNvSpPr txBox="1"/>
                <p:nvPr/>
              </p:nvSpPr>
              <p:spPr>
                <a:xfrm>
                  <a:off x="4874267" y="3494093"/>
                  <a:ext cx="1740849" cy="246221"/>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Restructuring</a:t>
                  </a:r>
                </a:p>
              </p:txBody>
            </p:sp>
          </p:grpSp>
          <p:grpSp>
            <p:nvGrpSpPr>
              <p:cNvPr id="17" name="Group 16">
                <a:extLst>
                  <a:ext uri="{FF2B5EF4-FFF2-40B4-BE49-F238E27FC236}">
                    <a16:creationId xmlns:a16="http://schemas.microsoft.com/office/drawing/2014/main" id="{A0067CCF-1520-4DB4-AB78-FFD4B145B562}"/>
                  </a:ext>
                </a:extLst>
              </p:cNvPr>
              <p:cNvGrpSpPr/>
              <p:nvPr/>
            </p:nvGrpSpPr>
            <p:grpSpPr>
              <a:xfrm>
                <a:off x="1228725" y="4033798"/>
                <a:ext cx="6362700" cy="448056"/>
                <a:chOff x="1228725" y="4033798"/>
                <a:chExt cx="6362700" cy="448056"/>
              </a:xfrm>
            </p:grpSpPr>
            <p:sp>
              <p:nvSpPr>
                <p:cNvPr id="229" name="Arrow: Left-Right 228">
                  <a:extLst>
                    <a:ext uri="{FF2B5EF4-FFF2-40B4-BE49-F238E27FC236}">
                      <a16:creationId xmlns:a16="http://schemas.microsoft.com/office/drawing/2014/main" id="{30EAC9B7-0009-4052-AEAA-8A34864BFDBF}"/>
                    </a:ext>
                  </a:extLst>
                </p:cNvPr>
                <p:cNvSpPr/>
                <p:nvPr/>
              </p:nvSpPr>
              <p:spPr>
                <a:xfrm>
                  <a:off x="1228725" y="4033798"/>
                  <a:ext cx="6362700" cy="448056"/>
                </a:xfrm>
                <a:prstGeom prst="leftRightArrow">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23" name="Group 22">
                  <a:extLst>
                    <a:ext uri="{FF2B5EF4-FFF2-40B4-BE49-F238E27FC236}">
                      <a16:creationId xmlns:a16="http://schemas.microsoft.com/office/drawing/2014/main" id="{CFC83592-CDA2-4417-8A25-C03BF714186C}"/>
                    </a:ext>
                  </a:extLst>
                </p:cNvPr>
                <p:cNvGrpSpPr/>
                <p:nvPr/>
              </p:nvGrpSpPr>
              <p:grpSpPr>
                <a:xfrm>
                  <a:off x="3585306" y="4134716"/>
                  <a:ext cx="2853594" cy="246221"/>
                  <a:chOff x="3585306" y="4157965"/>
                  <a:chExt cx="2853594" cy="246221"/>
                </a:xfrm>
              </p:grpSpPr>
              <p:sp>
                <p:nvSpPr>
                  <p:cNvPr id="231" name="TextBox 230">
                    <a:extLst>
                      <a:ext uri="{FF2B5EF4-FFF2-40B4-BE49-F238E27FC236}">
                        <a16:creationId xmlns:a16="http://schemas.microsoft.com/office/drawing/2014/main" id="{FD56EAC5-3BCA-4FF9-A50E-F27B9654D0DC}"/>
                      </a:ext>
                    </a:extLst>
                  </p:cNvPr>
                  <p:cNvSpPr txBox="1"/>
                  <p:nvPr/>
                </p:nvSpPr>
                <p:spPr>
                  <a:xfrm>
                    <a:off x="3819051" y="4157965"/>
                    <a:ext cx="2619849" cy="246221"/>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Implementation of Business Plan      </a:t>
                    </a:r>
                  </a:p>
                </p:txBody>
              </p:sp>
              <p:sp>
                <p:nvSpPr>
                  <p:cNvPr id="21" name="Freeform 223">
                    <a:extLst>
                      <a:ext uri="{FF2B5EF4-FFF2-40B4-BE49-F238E27FC236}">
                        <a16:creationId xmlns:a16="http://schemas.microsoft.com/office/drawing/2014/main" id="{0AF8C7E2-3CAE-4BE6-90B6-F6B250324A2A}"/>
                      </a:ext>
                    </a:extLst>
                  </p:cNvPr>
                  <p:cNvSpPr>
                    <a:spLocks noEditPoints="1"/>
                  </p:cNvSpPr>
                  <p:nvPr/>
                </p:nvSpPr>
                <p:spPr bwMode="auto">
                  <a:xfrm>
                    <a:off x="3585306" y="4207168"/>
                    <a:ext cx="136587" cy="147814"/>
                  </a:xfrm>
                  <a:custGeom>
                    <a:avLst/>
                    <a:gdLst>
                      <a:gd name="T0" fmla="*/ 91451 w 113051"/>
                      <a:gd name="T1" fmla="*/ 12313 h 109725"/>
                      <a:gd name="T2" fmla="*/ 98551 w 113051"/>
                      <a:gd name="T3" fmla="*/ 8638 h 109725"/>
                      <a:gd name="T4" fmla="*/ 103588 w 113051"/>
                      <a:gd name="T5" fmla="*/ 17100 h 109725"/>
                      <a:gd name="T6" fmla="*/ 104613 w 113051"/>
                      <a:gd name="T7" fmla="*/ 32113 h 109725"/>
                      <a:gd name="T8" fmla="*/ 112226 w 113051"/>
                      <a:gd name="T9" fmla="*/ 34525 h 109725"/>
                      <a:gd name="T10" fmla="*/ 109813 w 113051"/>
                      <a:gd name="T11" fmla="*/ 44075 h 109725"/>
                      <a:gd name="T12" fmla="*/ 99913 w 113051"/>
                      <a:gd name="T13" fmla="*/ 55413 h 109725"/>
                      <a:gd name="T14" fmla="*/ 103588 w 113051"/>
                      <a:gd name="T15" fmla="*/ 62513 h 109725"/>
                      <a:gd name="T16" fmla="*/ 95126 w 113051"/>
                      <a:gd name="T17" fmla="*/ 67550 h 109725"/>
                      <a:gd name="T18" fmla="*/ 80113 w 113051"/>
                      <a:gd name="T19" fmla="*/ 68575 h 109725"/>
                      <a:gd name="T20" fmla="*/ 77701 w 113051"/>
                      <a:gd name="T21" fmla="*/ 76188 h 109725"/>
                      <a:gd name="T22" fmla="*/ 68151 w 113051"/>
                      <a:gd name="T23" fmla="*/ 73775 h 109725"/>
                      <a:gd name="T24" fmla="*/ 56813 w 113051"/>
                      <a:gd name="T25" fmla="*/ 63875 h 109725"/>
                      <a:gd name="T26" fmla="*/ 49713 w 113051"/>
                      <a:gd name="T27" fmla="*/ 67550 h 109725"/>
                      <a:gd name="T28" fmla="*/ 44676 w 113051"/>
                      <a:gd name="T29" fmla="*/ 59088 h 109725"/>
                      <a:gd name="T30" fmla="*/ 43651 w 113051"/>
                      <a:gd name="T31" fmla="*/ 44075 h 109725"/>
                      <a:gd name="T32" fmla="*/ 36038 w 113051"/>
                      <a:gd name="T33" fmla="*/ 41663 h 109725"/>
                      <a:gd name="T34" fmla="*/ 38451 w 113051"/>
                      <a:gd name="T35" fmla="*/ 32113 h 109725"/>
                      <a:gd name="T36" fmla="*/ 48351 w 113051"/>
                      <a:gd name="T37" fmla="*/ 20775 h 109725"/>
                      <a:gd name="T38" fmla="*/ 44676 w 113051"/>
                      <a:gd name="T39" fmla="*/ 13675 h 109725"/>
                      <a:gd name="T40" fmla="*/ 53138 w 113051"/>
                      <a:gd name="T41" fmla="*/ 8638 h 109725"/>
                      <a:gd name="T42" fmla="*/ 68151 w 113051"/>
                      <a:gd name="T43" fmla="*/ 7613 h 109725"/>
                      <a:gd name="T44" fmla="*/ 70563 w 113051"/>
                      <a:gd name="T45" fmla="*/ 0 h 109725"/>
                      <a:gd name="T46" fmla="*/ 80113 w 113051"/>
                      <a:gd name="T47" fmla="*/ 2413 h 109725"/>
                      <a:gd name="T48" fmla="*/ 74138 w 113051"/>
                      <a:gd name="T49" fmla="*/ 18000 h 109725"/>
                      <a:gd name="T50" fmla="*/ 74138 w 113051"/>
                      <a:gd name="T51" fmla="*/ 58188 h 109725"/>
                      <a:gd name="T52" fmla="*/ 74138 w 113051"/>
                      <a:gd name="T53" fmla="*/ 18000 h 109725"/>
                      <a:gd name="T54" fmla="*/ 36163 w 113051"/>
                      <a:gd name="T55" fmla="*/ 62125 h 109725"/>
                      <a:gd name="T56" fmla="*/ 37176 w 113051"/>
                      <a:gd name="T57" fmla="*/ 70700 h 109725"/>
                      <a:gd name="T58" fmla="*/ 48263 w 113051"/>
                      <a:gd name="T59" fmla="*/ 75113 h 109725"/>
                      <a:gd name="T60" fmla="*/ 51601 w 113051"/>
                      <a:gd name="T61" fmla="*/ 81413 h 109725"/>
                      <a:gd name="T62" fmla="*/ 44663 w 113051"/>
                      <a:gd name="T63" fmla="*/ 86575 h 109725"/>
                      <a:gd name="T64" fmla="*/ 42876 w 113051"/>
                      <a:gd name="T65" fmla="*/ 92988 h 109725"/>
                      <a:gd name="T66" fmla="*/ 46101 w 113051"/>
                      <a:gd name="T67" fmla="*/ 101000 h 109725"/>
                      <a:gd name="T68" fmla="*/ 39988 w 113051"/>
                      <a:gd name="T69" fmla="*/ 104650 h 109725"/>
                      <a:gd name="T70" fmla="*/ 28213 w 113051"/>
                      <a:gd name="T71" fmla="*/ 102663 h 109725"/>
                      <a:gd name="T72" fmla="*/ 22901 w 113051"/>
                      <a:gd name="T73" fmla="*/ 109463 h 109725"/>
                      <a:gd name="T74" fmla="*/ 16676 w 113051"/>
                      <a:gd name="T75" fmla="*/ 105988 h 109725"/>
                      <a:gd name="T76" fmla="*/ 12526 w 113051"/>
                      <a:gd name="T77" fmla="*/ 94800 h 109725"/>
                      <a:gd name="T78" fmla="*/ 3963 w 113051"/>
                      <a:gd name="T79" fmla="*/ 93588 h 109725"/>
                      <a:gd name="T80" fmla="*/ 3863 w 113051"/>
                      <a:gd name="T81" fmla="*/ 86463 h 109725"/>
                      <a:gd name="T82" fmla="*/ 10276 w 113051"/>
                      <a:gd name="T83" fmla="*/ 80388 h 109725"/>
                      <a:gd name="T84" fmla="*/ 7963 w 113051"/>
                      <a:gd name="T85" fmla="*/ 71875 h 109725"/>
                      <a:gd name="T86" fmla="*/ 11751 w 113051"/>
                      <a:gd name="T87" fmla="*/ 65838 h 109725"/>
                      <a:gd name="T88" fmla="*/ 19676 w 113051"/>
                      <a:gd name="T89" fmla="*/ 69263 h 109725"/>
                      <a:gd name="T90" fmla="*/ 29051 w 113051"/>
                      <a:gd name="T91" fmla="*/ 61863 h 109725"/>
                      <a:gd name="T92" fmla="*/ 29463 w 113051"/>
                      <a:gd name="T93" fmla="*/ 76963 h 109725"/>
                      <a:gd name="T94" fmla="*/ 24888 w 113051"/>
                      <a:gd name="T95" fmla="*/ 93300 h 109725"/>
                      <a:gd name="T96" fmla="*/ 29463 w 113051"/>
                      <a:gd name="T97" fmla="*/ 76963 h 109725"/>
                      <a:gd name="T98" fmla="*/ 84363 w 113051"/>
                      <a:gd name="T99" fmla="*/ 93100 h 109725"/>
                      <a:gd name="T100" fmla="*/ 68101 w 113051"/>
                      <a:gd name="T101" fmla="*/ 105975 h 109725"/>
                      <a:gd name="T102" fmla="*/ 89238 w 113051"/>
                      <a:gd name="T103" fmla="*/ 104413 h 109725"/>
                      <a:gd name="T104" fmla="*/ 3013 w 113051"/>
                      <a:gd name="T105" fmla="*/ 39038 h 109725"/>
                      <a:gd name="T106" fmla="*/ 31413 w 113051"/>
                      <a:gd name="T107" fmla="*/ 20750 h 109725"/>
                      <a:gd name="T108" fmla="*/ 19726 w 113051"/>
                      <a:gd name="T109" fmla="*/ 0 h 109725"/>
                      <a:gd name="T110" fmla="*/ 3013 w 113051"/>
                      <a:gd name="T111" fmla="*/ 39038 h 109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051" h="109725">
                        <a:moveTo>
                          <a:pt x="80113" y="7613"/>
                        </a:moveTo>
                        <a:cubicBezTo>
                          <a:pt x="84251" y="8413"/>
                          <a:pt x="88088" y="10038"/>
                          <a:pt x="91451" y="12313"/>
                        </a:cubicBezTo>
                        <a:lnTo>
                          <a:pt x="95126" y="8638"/>
                        </a:lnTo>
                        <a:cubicBezTo>
                          <a:pt x="96076" y="7700"/>
                          <a:pt x="97601" y="7700"/>
                          <a:pt x="98551" y="8638"/>
                        </a:cubicBezTo>
                        <a:lnTo>
                          <a:pt x="103588" y="13675"/>
                        </a:lnTo>
                        <a:cubicBezTo>
                          <a:pt x="104538" y="14625"/>
                          <a:pt x="104538" y="16163"/>
                          <a:pt x="103588" y="17100"/>
                        </a:cubicBezTo>
                        <a:lnTo>
                          <a:pt x="99913" y="20775"/>
                        </a:lnTo>
                        <a:cubicBezTo>
                          <a:pt x="102188" y="24138"/>
                          <a:pt x="103813" y="27975"/>
                          <a:pt x="104613" y="32113"/>
                        </a:cubicBezTo>
                        <a:lnTo>
                          <a:pt x="109813" y="32113"/>
                        </a:lnTo>
                        <a:cubicBezTo>
                          <a:pt x="111138" y="32113"/>
                          <a:pt x="112226" y="33200"/>
                          <a:pt x="112226" y="34525"/>
                        </a:cubicBezTo>
                        <a:lnTo>
                          <a:pt x="112226" y="41663"/>
                        </a:lnTo>
                        <a:cubicBezTo>
                          <a:pt x="112226" y="42988"/>
                          <a:pt x="111138" y="44075"/>
                          <a:pt x="109813" y="44075"/>
                        </a:cubicBezTo>
                        <a:lnTo>
                          <a:pt x="104613" y="44075"/>
                        </a:lnTo>
                        <a:cubicBezTo>
                          <a:pt x="103813" y="48213"/>
                          <a:pt x="102188" y="52050"/>
                          <a:pt x="99913" y="55413"/>
                        </a:cubicBezTo>
                        <a:lnTo>
                          <a:pt x="103588" y="59088"/>
                        </a:lnTo>
                        <a:cubicBezTo>
                          <a:pt x="104538" y="60038"/>
                          <a:pt x="104538" y="61563"/>
                          <a:pt x="103588" y="62513"/>
                        </a:cubicBezTo>
                        <a:lnTo>
                          <a:pt x="98551" y="67550"/>
                        </a:lnTo>
                        <a:cubicBezTo>
                          <a:pt x="97601" y="68500"/>
                          <a:pt x="96076" y="68500"/>
                          <a:pt x="95126" y="67550"/>
                        </a:cubicBezTo>
                        <a:lnTo>
                          <a:pt x="91451" y="63875"/>
                        </a:lnTo>
                        <a:cubicBezTo>
                          <a:pt x="88088" y="66150"/>
                          <a:pt x="84251" y="67775"/>
                          <a:pt x="80113" y="68575"/>
                        </a:cubicBezTo>
                        <a:lnTo>
                          <a:pt x="80113" y="73775"/>
                        </a:lnTo>
                        <a:cubicBezTo>
                          <a:pt x="80113" y="75100"/>
                          <a:pt x="79026" y="76188"/>
                          <a:pt x="77701" y="76188"/>
                        </a:cubicBezTo>
                        <a:lnTo>
                          <a:pt x="70563" y="76188"/>
                        </a:lnTo>
                        <a:cubicBezTo>
                          <a:pt x="69238" y="76188"/>
                          <a:pt x="68151" y="75100"/>
                          <a:pt x="68151" y="73775"/>
                        </a:cubicBezTo>
                        <a:lnTo>
                          <a:pt x="68151" y="68575"/>
                        </a:lnTo>
                        <a:cubicBezTo>
                          <a:pt x="64013" y="67775"/>
                          <a:pt x="60176" y="66150"/>
                          <a:pt x="56813" y="63875"/>
                        </a:cubicBezTo>
                        <a:lnTo>
                          <a:pt x="53138" y="67550"/>
                        </a:lnTo>
                        <a:cubicBezTo>
                          <a:pt x="52201" y="68500"/>
                          <a:pt x="50663" y="68500"/>
                          <a:pt x="49713" y="67550"/>
                        </a:cubicBezTo>
                        <a:lnTo>
                          <a:pt x="44676" y="62513"/>
                        </a:lnTo>
                        <a:cubicBezTo>
                          <a:pt x="43738" y="61563"/>
                          <a:pt x="43738" y="60038"/>
                          <a:pt x="44676" y="59088"/>
                        </a:cubicBezTo>
                        <a:lnTo>
                          <a:pt x="48351" y="55413"/>
                        </a:lnTo>
                        <a:cubicBezTo>
                          <a:pt x="46076" y="52050"/>
                          <a:pt x="44451" y="48213"/>
                          <a:pt x="43651" y="44075"/>
                        </a:cubicBezTo>
                        <a:lnTo>
                          <a:pt x="38451" y="44075"/>
                        </a:lnTo>
                        <a:cubicBezTo>
                          <a:pt x="37126" y="44075"/>
                          <a:pt x="36038" y="42988"/>
                          <a:pt x="36038" y="41663"/>
                        </a:cubicBezTo>
                        <a:lnTo>
                          <a:pt x="36038" y="34525"/>
                        </a:lnTo>
                        <a:cubicBezTo>
                          <a:pt x="36038" y="33200"/>
                          <a:pt x="37126" y="32113"/>
                          <a:pt x="38451" y="32113"/>
                        </a:cubicBezTo>
                        <a:lnTo>
                          <a:pt x="43651" y="32113"/>
                        </a:lnTo>
                        <a:cubicBezTo>
                          <a:pt x="44451" y="27975"/>
                          <a:pt x="46076" y="24138"/>
                          <a:pt x="48351" y="20775"/>
                        </a:cubicBezTo>
                        <a:lnTo>
                          <a:pt x="44676" y="17100"/>
                        </a:lnTo>
                        <a:cubicBezTo>
                          <a:pt x="43738" y="16163"/>
                          <a:pt x="43738" y="14625"/>
                          <a:pt x="44676" y="13675"/>
                        </a:cubicBezTo>
                        <a:lnTo>
                          <a:pt x="49713" y="8638"/>
                        </a:lnTo>
                        <a:cubicBezTo>
                          <a:pt x="50663" y="7700"/>
                          <a:pt x="52201" y="7700"/>
                          <a:pt x="53138" y="8638"/>
                        </a:cubicBezTo>
                        <a:lnTo>
                          <a:pt x="56813" y="12313"/>
                        </a:lnTo>
                        <a:cubicBezTo>
                          <a:pt x="60176" y="10038"/>
                          <a:pt x="64013" y="8413"/>
                          <a:pt x="68151" y="7613"/>
                        </a:cubicBezTo>
                        <a:lnTo>
                          <a:pt x="68151" y="2413"/>
                        </a:lnTo>
                        <a:cubicBezTo>
                          <a:pt x="68151" y="1088"/>
                          <a:pt x="69238" y="0"/>
                          <a:pt x="70563" y="0"/>
                        </a:cubicBezTo>
                        <a:lnTo>
                          <a:pt x="77701" y="0"/>
                        </a:lnTo>
                        <a:cubicBezTo>
                          <a:pt x="79026" y="0"/>
                          <a:pt x="80113" y="1088"/>
                          <a:pt x="80113" y="2413"/>
                        </a:cubicBezTo>
                        <a:lnTo>
                          <a:pt x="80113" y="7613"/>
                        </a:lnTo>
                        <a:close/>
                        <a:moveTo>
                          <a:pt x="74138" y="18000"/>
                        </a:moveTo>
                        <a:cubicBezTo>
                          <a:pt x="85226" y="18000"/>
                          <a:pt x="94226" y="27000"/>
                          <a:pt x="94226" y="38100"/>
                        </a:cubicBezTo>
                        <a:cubicBezTo>
                          <a:pt x="94226" y="49188"/>
                          <a:pt x="85226" y="58188"/>
                          <a:pt x="74138" y="58188"/>
                        </a:cubicBezTo>
                        <a:cubicBezTo>
                          <a:pt x="63038" y="58188"/>
                          <a:pt x="54038" y="49188"/>
                          <a:pt x="54038" y="38100"/>
                        </a:cubicBezTo>
                        <a:cubicBezTo>
                          <a:pt x="54038" y="27000"/>
                          <a:pt x="63038" y="18000"/>
                          <a:pt x="74138" y="18000"/>
                        </a:cubicBezTo>
                        <a:close/>
                        <a:moveTo>
                          <a:pt x="31451" y="60800"/>
                        </a:moveTo>
                        <a:cubicBezTo>
                          <a:pt x="33026" y="61238"/>
                          <a:pt x="34601" y="61688"/>
                          <a:pt x="36163" y="62125"/>
                        </a:cubicBezTo>
                        <a:cubicBezTo>
                          <a:pt x="37126" y="62388"/>
                          <a:pt x="37751" y="63288"/>
                          <a:pt x="37676" y="64275"/>
                        </a:cubicBezTo>
                        <a:lnTo>
                          <a:pt x="37176" y="70700"/>
                        </a:lnTo>
                        <a:cubicBezTo>
                          <a:pt x="39038" y="71988"/>
                          <a:pt x="40613" y="73613"/>
                          <a:pt x="41826" y="75463"/>
                        </a:cubicBezTo>
                        <a:lnTo>
                          <a:pt x="48263" y="75113"/>
                        </a:lnTo>
                        <a:cubicBezTo>
                          <a:pt x="49263" y="75063"/>
                          <a:pt x="50138" y="75700"/>
                          <a:pt x="50388" y="76675"/>
                        </a:cubicBezTo>
                        <a:lnTo>
                          <a:pt x="51601" y="81413"/>
                        </a:lnTo>
                        <a:cubicBezTo>
                          <a:pt x="51838" y="82388"/>
                          <a:pt x="51388" y="83363"/>
                          <a:pt x="50488" y="83800"/>
                        </a:cubicBezTo>
                        <a:lnTo>
                          <a:pt x="44663" y="86575"/>
                        </a:lnTo>
                        <a:cubicBezTo>
                          <a:pt x="44576" y="87675"/>
                          <a:pt x="44388" y="88775"/>
                          <a:pt x="44076" y="89875"/>
                        </a:cubicBezTo>
                        <a:cubicBezTo>
                          <a:pt x="43763" y="90963"/>
                          <a:pt x="43363" y="92013"/>
                          <a:pt x="42876" y="92988"/>
                        </a:cubicBezTo>
                        <a:lnTo>
                          <a:pt x="46388" y="98388"/>
                        </a:lnTo>
                        <a:cubicBezTo>
                          <a:pt x="46938" y="99225"/>
                          <a:pt x="46813" y="100300"/>
                          <a:pt x="46101" y="101000"/>
                        </a:cubicBezTo>
                        <a:lnTo>
                          <a:pt x="42601" y="104425"/>
                        </a:lnTo>
                        <a:cubicBezTo>
                          <a:pt x="41888" y="105125"/>
                          <a:pt x="40813" y="105213"/>
                          <a:pt x="39988" y="104650"/>
                        </a:cubicBezTo>
                        <a:lnTo>
                          <a:pt x="34663" y="101000"/>
                        </a:lnTo>
                        <a:cubicBezTo>
                          <a:pt x="32663" y="101950"/>
                          <a:pt x="30476" y="102525"/>
                          <a:pt x="28213" y="102663"/>
                        </a:cubicBezTo>
                        <a:lnTo>
                          <a:pt x="25301" y="108400"/>
                        </a:lnTo>
                        <a:cubicBezTo>
                          <a:pt x="24851" y="109288"/>
                          <a:pt x="23851" y="109725"/>
                          <a:pt x="22901" y="109463"/>
                        </a:cubicBezTo>
                        <a:lnTo>
                          <a:pt x="18188" y="108138"/>
                        </a:lnTo>
                        <a:cubicBezTo>
                          <a:pt x="17226" y="107875"/>
                          <a:pt x="16601" y="106975"/>
                          <a:pt x="16676" y="105988"/>
                        </a:cubicBezTo>
                        <a:lnTo>
                          <a:pt x="17176" y="99563"/>
                        </a:lnTo>
                        <a:cubicBezTo>
                          <a:pt x="15313" y="98275"/>
                          <a:pt x="13738" y="96650"/>
                          <a:pt x="12526" y="94800"/>
                        </a:cubicBezTo>
                        <a:lnTo>
                          <a:pt x="6088" y="95150"/>
                        </a:lnTo>
                        <a:cubicBezTo>
                          <a:pt x="5088" y="95200"/>
                          <a:pt x="4213" y="94563"/>
                          <a:pt x="3963" y="93588"/>
                        </a:cubicBezTo>
                        <a:lnTo>
                          <a:pt x="2751" y="88850"/>
                        </a:lnTo>
                        <a:cubicBezTo>
                          <a:pt x="2513" y="87875"/>
                          <a:pt x="2963" y="86900"/>
                          <a:pt x="3863" y="86463"/>
                        </a:cubicBezTo>
                        <a:lnTo>
                          <a:pt x="9676" y="83688"/>
                        </a:lnTo>
                        <a:cubicBezTo>
                          <a:pt x="9776" y="82588"/>
                          <a:pt x="9963" y="81488"/>
                          <a:pt x="10276" y="80388"/>
                        </a:cubicBezTo>
                        <a:cubicBezTo>
                          <a:pt x="10576" y="79300"/>
                          <a:pt x="10988" y="78250"/>
                          <a:pt x="11476" y="77275"/>
                        </a:cubicBezTo>
                        <a:lnTo>
                          <a:pt x="7963" y="71875"/>
                        </a:lnTo>
                        <a:cubicBezTo>
                          <a:pt x="7413" y="71038"/>
                          <a:pt x="7538" y="69963"/>
                          <a:pt x="8251" y="69263"/>
                        </a:cubicBezTo>
                        <a:lnTo>
                          <a:pt x="11751" y="65838"/>
                        </a:lnTo>
                        <a:cubicBezTo>
                          <a:pt x="12463" y="65138"/>
                          <a:pt x="13538" y="65050"/>
                          <a:pt x="14363" y="65613"/>
                        </a:cubicBezTo>
                        <a:lnTo>
                          <a:pt x="19676" y="69263"/>
                        </a:lnTo>
                        <a:cubicBezTo>
                          <a:pt x="21688" y="68313"/>
                          <a:pt x="23876" y="67738"/>
                          <a:pt x="26138" y="67600"/>
                        </a:cubicBezTo>
                        <a:lnTo>
                          <a:pt x="29051" y="61863"/>
                        </a:lnTo>
                        <a:cubicBezTo>
                          <a:pt x="29501" y="60975"/>
                          <a:pt x="30488" y="60538"/>
                          <a:pt x="31451" y="60800"/>
                        </a:cubicBezTo>
                        <a:close/>
                        <a:moveTo>
                          <a:pt x="29463" y="76963"/>
                        </a:moveTo>
                        <a:cubicBezTo>
                          <a:pt x="33976" y="78225"/>
                          <a:pt x="36613" y="82913"/>
                          <a:pt x="35351" y="87425"/>
                        </a:cubicBezTo>
                        <a:cubicBezTo>
                          <a:pt x="34088" y="91938"/>
                          <a:pt x="29401" y="94563"/>
                          <a:pt x="24888" y="93300"/>
                        </a:cubicBezTo>
                        <a:cubicBezTo>
                          <a:pt x="20376" y="92038"/>
                          <a:pt x="17738" y="87350"/>
                          <a:pt x="19001" y="82838"/>
                        </a:cubicBezTo>
                        <a:cubicBezTo>
                          <a:pt x="20263" y="78325"/>
                          <a:pt x="24951" y="75700"/>
                          <a:pt x="29463" y="76963"/>
                        </a:cubicBezTo>
                        <a:close/>
                        <a:moveTo>
                          <a:pt x="112201" y="72488"/>
                        </a:moveTo>
                        <a:cubicBezTo>
                          <a:pt x="112201" y="72488"/>
                          <a:pt x="102776" y="88038"/>
                          <a:pt x="84363" y="93100"/>
                        </a:cubicBezTo>
                        <a:lnTo>
                          <a:pt x="82026" y="87663"/>
                        </a:lnTo>
                        <a:lnTo>
                          <a:pt x="68101" y="105975"/>
                        </a:lnTo>
                        <a:lnTo>
                          <a:pt x="91438" y="109538"/>
                        </a:lnTo>
                        <a:lnTo>
                          <a:pt x="89238" y="104413"/>
                        </a:lnTo>
                        <a:cubicBezTo>
                          <a:pt x="92826" y="102825"/>
                          <a:pt x="113051" y="92950"/>
                          <a:pt x="112201" y="72488"/>
                        </a:cubicBezTo>
                        <a:close/>
                        <a:moveTo>
                          <a:pt x="3013" y="39038"/>
                        </a:moveTo>
                        <a:cubicBezTo>
                          <a:pt x="3013" y="39038"/>
                          <a:pt x="10726" y="22575"/>
                          <a:pt x="28513" y="15600"/>
                        </a:cubicBezTo>
                        <a:lnTo>
                          <a:pt x="31413" y="20750"/>
                        </a:lnTo>
                        <a:lnTo>
                          <a:pt x="43326" y="1075"/>
                        </a:lnTo>
                        <a:lnTo>
                          <a:pt x="19726" y="0"/>
                        </a:lnTo>
                        <a:lnTo>
                          <a:pt x="22463" y="4863"/>
                        </a:lnTo>
                        <a:cubicBezTo>
                          <a:pt x="19063" y="6825"/>
                          <a:pt x="0" y="18788"/>
                          <a:pt x="3013" y="3903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9" name="Group 18">
                <a:extLst>
                  <a:ext uri="{FF2B5EF4-FFF2-40B4-BE49-F238E27FC236}">
                    <a16:creationId xmlns:a16="http://schemas.microsoft.com/office/drawing/2014/main" id="{DAB20E9A-2072-4959-9761-D568368F2CCB}"/>
                  </a:ext>
                </a:extLst>
              </p:cNvPr>
              <p:cNvGrpSpPr/>
              <p:nvPr/>
            </p:nvGrpSpPr>
            <p:grpSpPr>
              <a:xfrm>
                <a:off x="461644" y="4660926"/>
                <a:ext cx="2967356" cy="448056"/>
                <a:chOff x="461644" y="4660926"/>
                <a:chExt cx="2967356" cy="448056"/>
              </a:xfrm>
            </p:grpSpPr>
            <p:grpSp>
              <p:nvGrpSpPr>
                <p:cNvPr id="83" name="Group 82">
                  <a:extLst>
                    <a:ext uri="{FF2B5EF4-FFF2-40B4-BE49-F238E27FC236}">
                      <a16:creationId xmlns:a16="http://schemas.microsoft.com/office/drawing/2014/main" id="{6161CBF6-ADEC-4C4D-AED4-A4A3FE951902}"/>
                    </a:ext>
                  </a:extLst>
                </p:cNvPr>
                <p:cNvGrpSpPr/>
                <p:nvPr/>
              </p:nvGrpSpPr>
              <p:grpSpPr>
                <a:xfrm>
                  <a:off x="461644" y="4660926"/>
                  <a:ext cx="2967356" cy="448056"/>
                  <a:chOff x="461644" y="4753769"/>
                  <a:chExt cx="2967356" cy="448056"/>
                </a:xfrm>
              </p:grpSpPr>
              <p:sp>
                <p:nvSpPr>
                  <p:cNvPr id="53" name="Rectangle 52">
                    <a:extLst>
                      <a:ext uri="{FF2B5EF4-FFF2-40B4-BE49-F238E27FC236}">
                        <a16:creationId xmlns:a16="http://schemas.microsoft.com/office/drawing/2014/main" id="{268D4EE1-B99B-4560-A430-277D13A0C75F}"/>
                      </a:ext>
                    </a:extLst>
                  </p:cNvPr>
                  <p:cNvSpPr/>
                  <p:nvPr/>
                </p:nvSpPr>
                <p:spPr>
                  <a:xfrm flipV="1">
                    <a:off x="461644" y="4869654"/>
                    <a:ext cx="848043" cy="219045"/>
                  </a:xfrm>
                  <a:prstGeom prst="rect">
                    <a:avLst/>
                  </a:prstGeom>
                  <a:noFill/>
                  <a:ln w="6350">
                    <a:solidFill>
                      <a:schemeClr val="accent3">
                        <a:lumMod val="40000"/>
                        <a:lumOff val="60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Arrow: Notched Right 226">
                    <a:extLst>
                      <a:ext uri="{FF2B5EF4-FFF2-40B4-BE49-F238E27FC236}">
                        <a16:creationId xmlns:a16="http://schemas.microsoft.com/office/drawing/2014/main" id="{A7678B3F-3C7B-4CFE-9F09-40A3DD986651}"/>
                      </a:ext>
                    </a:extLst>
                  </p:cNvPr>
                  <p:cNvSpPr/>
                  <p:nvPr/>
                </p:nvSpPr>
                <p:spPr>
                  <a:xfrm flipV="1">
                    <a:off x="957264" y="4753769"/>
                    <a:ext cx="2471736" cy="448056"/>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993E9E0E-D072-4CE0-AD06-5CC7D41A2694}"/>
                    </a:ext>
                  </a:extLst>
                </p:cNvPr>
                <p:cNvGrpSpPr/>
                <p:nvPr/>
              </p:nvGrpSpPr>
              <p:grpSpPr>
                <a:xfrm>
                  <a:off x="1049976" y="4761844"/>
                  <a:ext cx="2135184" cy="246221"/>
                  <a:chOff x="1049976" y="4794965"/>
                  <a:chExt cx="2135184" cy="246221"/>
                </a:xfrm>
              </p:grpSpPr>
              <p:sp>
                <p:nvSpPr>
                  <p:cNvPr id="236" name="TextBox 235">
                    <a:extLst>
                      <a:ext uri="{FF2B5EF4-FFF2-40B4-BE49-F238E27FC236}">
                        <a16:creationId xmlns:a16="http://schemas.microsoft.com/office/drawing/2014/main" id="{C3D23248-2E03-49B5-98DD-59D200B84FFF}"/>
                      </a:ext>
                    </a:extLst>
                  </p:cNvPr>
                  <p:cNvSpPr txBox="1"/>
                  <p:nvPr/>
                </p:nvSpPr>
                <p:spPr>
                  <a:xfrm>
                    <a:off x="1049976" y="4794965"/>
                    <a:ext cx="2135184" cy="246221"/>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Prepare Turnaround Team </a:t>
                    </a:r>
                  </a:p>
                </p:txBody>
              </p:sp>
              <p:grpSp>
                <p:nvGrpSpPr>
                  <p:cNvPr id="24" name="Group 23">
                    <a:extLst>
                      <a:ext uri="{FF2B5EF4-FFF2-40B4-BE49-F238E27FC236}">
                        <a16:creationId xmlns:a16="http://schemas.microsoft.com/office/drawing/2014/main" id="{7523616C-657F-4AF4-8D5B-37192A1D4A5F}"/>
                      </a:ext>
                    </a:extLst>
                  </p:cNvPr>
                  <p:cNvGrpSpPr/>
                  <p:nvPr/>
                </p:nvGrpSpPr>
                <p:grpSpPr>
                  <a:xfrm>
                    <a:off x="1319212" y="4849461"/>
                    <a:ext cx="134942" cy="146752"/>
                    <a:chOff x="1112834" y="4971189"/>
                    <a:chExt cx="173041" cy="188186"/>
                  </a:xfrm>
                  <a:solidFill>
                    <a:schemeClr val="accent3"/>
                  </a:solidFill>
                </p:grpSpPr>
                <p:sp>
                  <p:nvSpPr>
                    <p:cNvPr id="241" name="Freeform 357">
                      <a:extLst>
                        <a:ext uri="{FF2B5EF4-FFF2-40B4-BE49-F238E27FC236}">
                          <a16:creationId xmlns:a16="http://schemas.microsoft.com/office/drawing/2014/main" id="{003F298F-3E6C-40BC-AD62-A864D5A43BCB}"/>
                        </a:ext>
                      </a:extLst>
                    </p:cNvPr>
                    <p:cNvSpPr>
                      <a:spLocks noEditPoints="1"/>
                    </p:cNvSpPr>
                    <p:nvPr/>
                  </p:nvSpPr>
                  <p:spPr bwMode="auto">
                    <a:xfrm>
                      <a:off x="1165681" y="5051104"/>
                      <a:ext cx="67347" cy="67347"/>
                    </a:xfrm>
                    <a:custGeom>
                      <a:avLst/>
                      <a:gdLst>
                        <a:gd name="T0" fmla="*/ 212 w 425"/>
                        <a:gd name="T1" fmla="*/ 425 h 425"/>
                        <a:gd name="T2" fmla="*/ 425 w 425"/>
                        <a:gd name="T3" fmla="*/ 212 h 425"/>
                        <a:gd name="T4" fmla="*/ 212 w 425"/>
                        <a:gd name="T5" fmla="*/ 0 h 425"/>
                        <a:gd name="T6" fmla="*/ 0 w 425"/>
                        <a:gd name="T7" fmla="*/ 212 h 425"/>
                        <a:gd name="T8" fmla="*/ 212 w 425"/>
                        <a:gd name="T9" fmla="*/ 425 h 425"/>
                        <a:gd name="T10" fmla="*/ 116 w 425"/>
                        <a:gd name="T11" fmla="*/ 189 h 425"/>
                        <a:gd name="T12" fmla="*/ 162 w 425"/>
                        <a:gd name="T13" fmla="*/ 189 h 425"/>
                        <a:gd name="T14" fmla="*/ 187 w 425"/>
                        <a:gd name="T15" fmla="*/ 214 h 425"/>
                        <a:gd name="T16" fmla="*/ 261 w 425"/>
                        <a:gd name="T17" fmla="*/ 140 h 425"/>
                        <a:gd name="T18" fmla="*/ 307 w 425"/>
                        <a:gd name="T19" fmla="*/ 140 h 425"/>
                        <a:gd name="T20" fmla="*/ 307 w 425"/>
                        <a:gd name="T21" fmla="*/ 186 h 425"/>
                        <a:gd name="T22" fmla="*/ 210 w 425"/>
                        <a:gd name="T23" fmla="*/ 284 h 425"/>
                        <a:gd name="T24" fmla="*/ 186 w 425"/>
                        <a:gd name="T25" fmla="*/ 294 h 425"/>
                        <a:gd name="T26" fmla="*/ 162 w 425"/>
                        <a:gd name="T27" fmla="*/ 284 h 425"/>
                        <a:gd name="T28" fmla="*/ 113 w 425"/>
                        <a:gd name="T29" fmla="*/ 235 h 425"/>
                        <a:gd name="T30" fmla="*/ 116 w 425"/>
                        <a:gd name="T31" fmla="*/ 189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5" h="425">
                          <a:moveTo>
                            <a:pt x="212" y="425"/>
                          </a:moveTo>
                          <a:cubicBezTo>
                            <a:pt x="330" y="425"/>
                            <a:pt x="425" y="330"/>
                            <a:pt x="425" y="212"/>
                          </a:cubicBezTo>
                          <a:cubicBezTo>
                            <a:pt x="425" y="95"/>
                            <a:pt x="330" y="0"/>
                            <a:pt x="212" y="0"/>
                          </a:cubicBezTo>
                          <a:cubicBezTo>
                            <a:pt x="95" y="0"/>
                            <a:pt x="0" y="95"/>
                            <a:pt x="0" y="212"/>
                          </a:cubicBezTo>
                          <a:cubicBezTo>
                            <a:pt x="0" y="330"/>
                            <a:pt x="95" y="425"/>
                            <a:pt x="212" y="425"/>
                          </a:cubicBezTo>
                          <a:close/>
                          <a:moveTo>
                            <a:pt x="116" y="189"/>
                          </a:moveTo>
                          <a:cubicBezTo>
                            <a:pt x="128" y="176"/>
                            <a:pt x="150" y="176"/>
                            <a:pt x="162" y="189"/>
                          </a:cubicBezTo>
                          <a:lnTo>
                            <a:pt x="187" y="214"/>
                          </a:lnTo>
                          <a:lnTo>
                            <a:pt x="261" y="140"/>
                          </a:lnTo>
                          <a:cubicBezTo>
                            <a:pt x="273" y="127"/>
                            <a:pt x="295" y="127"/>
                            <a:pt x="307" y="140"/>
                          </a:cubicBezTo>
                          <a:cubicBezTo>
                            <a:pt x="320" y="152"/>
                            <a:pt x="320" y="174"/>
                            <a:pt x="307" y="186"/>
                          </a:cubicBezTo>
                          <a:lnTo>
                            <a:pt x="210" y="284"/>
                          </a:lnTo>
                          <a:cubicBezTo>
                            <a:pt x="203" y="290"/>
                            <a:pt x="195" y="294"/>
                            <a:pt x="186" y="294"/>
                          </a:cubicBezTo>
                          <a:cubicBezTo>
                            <a:pt x="177" y="294"/>
                            <a:pt x="168" y="290"/>
                            <a:pt x="162" y="284"/>
                          </a:cubicBezTo>
                          <a:lnTo>
                            <a:pt x="113" y="235"/>
                          </a:lnTo>
                          <a:cubicBezTo>
                            <a:pt x="102" y="222"/>
                            <a:pt x="102" y="201"/>
                            <a:pt x="116" y="18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2" name="Freeform 358">
                      <a:extLst>
                        <a:ext uri="{FF2B5EF4-FFF2-40B4-BE49-F238E27FC236}">
                          <a16:creationId xmlns:a16="http://schemas.microsoft.com/office/drawing/2014/main" id="{DDC29F4A-6A0B-4CC4-BA96-4EB0B07664D2}"/>
                        </a:ext>
                      </a:extLst>
                    </p:cNvPr>
                    <p:cNvSpPr>
                      <a:spLocks/>
                    </p:cNvSpPr>
                    <p:nvPr/>
                  </p:nvSpPr>
                  <p:spPr bwMode="auto">
                    <a:xfrm>
                      <a:off x="1127657" y="5021458"/>
                      <a:ext cx="36413" cy="42858"/>
                    </a:xfrm>
                    <a:custGeom>
                      <a:avLst/>
                      <a:gdLst>
                        <a:gd name="T0" fmla="*/ 166 w 230"/>
                        <a:gd name="T1" fmla="*/ 12 h 270"/>
                        <a:gd name="T2" fmla="*/ 7 w 230"/>
                        <a:gd name="T3" fmla="*/ 220 h 270"/>
                        <a:gd name="T4" fmla="*/ 28 w 230"/>
                        <a:gd name="T5" fmla="*/ 267 h 270"/>
                        <a:gd name="T6" fmla="*/ 42 w 230"/>
                        <a:gd name="T7" fmla="*/ 270 h 270"/>
                        <a:gd name="T8" fmla="*/ 76 w 230"/>
                        <a:gd name="T9" fmla="*/ 246 h 270"/>
                        <a:gd name="T10" fmla="*/ 210 w 230"/>
                        <a:gd name="T11" fmla="*/ 71 h 270"/>
                        <a:gd name="T12" fmla="*/ 217 w 230"/>
                        <a:gd name="T13" fmla="*/ 20 h 270"/>
                        <a:gd name="T14" fmla="*/ 166 w 230"/>
                        <a:gd name="T15" fmla="*/ 12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 h="270">
                          <a:moveTo>
                            <a:pt x="166" y="12"/>
                          </a:moveTo>
                          <a:cubicBezTo>
                            <a:pt x="95" y="66"/>
                            <a:pt x="40" y="137"/>
                            <a:pt x="7" y="220"/>
                          </a:cubicBezTo>
                          <a:cubicBezTo>
                            <a:pt x="0" y="238"/>
                            <a:pt x="8" y="260"/>
                            <a:pt x="28" y="267"/>
                          </a:cubicBezTo>
                          <a:cubicBezTo>
                            <a:pt x="33" y="268"/>
                            <a:pt x="37" y="270"/>
                            <a:pt x="42" y="270"/>
                          </a:cubicBezTo>
                          <a:cubicBezTo>
                            <a:pt x="57" y="270"/>
                            <a:pt x="71" y="261"/>
                            <a:pt x="76" y="246"/>
                          </a:cubicBezTo>
                          <a:cubicBezTo>
                            <a:pt x="103" y="176"/>
                            <a:pt x="150" y="116"/>
                            <a:pt x="210" y="71"/>
                          </a:cubicBezTo>
                          <a:cubicBezTo>
                            <a:pt x="226" y="58"/>
                            <a:pt x="230" y="36"/>
                            <a:pt x="217" y="20"/>
                          </a:cubicBezTo>
                          <a:cubicBezTo>
                            <a:pt x="206" y="3"/>
                            <a:pt x="182" y="0"/>
                            <a:pt x="166"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3" name="Freeform 359">
                      <a:extLst>
                        <a:ext uri="{FF2B5EF4-FFF2-40B4-BE49-F238E27FC236}">
                          <a16:creationId xmlns:a16="http://schemas.microsoft.com/office/drawing/2014/main" id="{2EA4C479-1728-4C9D-9111-1EF2A5EC166A}"/>
                        </a:ext>
                      </a:extLst>
                    </p:cNvPr>
                    <p:cNvSpPr>
                      <a:spLocks/>
                    </p:cNvSpPr>
                    <p:nvPr/>
                  </p:nvSpPr>
                  <p:spPr bwMode="auto">
                    <a:xfrm>
                      <a:off x="1162781" y="5140363"/>
                      <a:ext cx="72825" cy="19012"/>
                    </a:xfrm>
                    <a:custGeom>
                      <a:avLst/>
                      <a:gdLst>
                        <a:gd name="T0" fmla="*/ 403 w 460"/>
                        <a:gd name="T1" fmla="*/ 8 h 120"/>
                        <a:gd name="T2" fmla="*/ 230 w 460"/>
                        <a:gd name="T3" fmla="*/ 47 h 120"/>
                        <a:gd name="T4" fmla="*/ 58 w 460"/>
                        <a:gd name="T5" fmla="*/ 8 h 120"/>
                        <a:gd name="T6" fmla="*/ 9 w 460"/>
                        <a:gd name="T7" fmla="*/ 26 h 120"/>
                        <a:gd name="T8" fmla="*/ 26 w 460"/>
                        <a:gd name="T9" fmla="*/ 75 h 120"/>
                        <a:gd name="T10" fmla="*/ 230 w 460"/>
                        <a:gd name="T11" fmla="*/ 120 h 120"/>
                        <a:gd name="T12" fmla="*/ 434 w 460"/>
                        <a:gd name="T13" fmla="*/ 75 h 120"/>
                        <a:gd name="T14" fmla="*/ 451 w 460"/>
                        <a:gd name="T15" fmla="*/ 26 h 120"/>
                        <a:gd name="T16" fmla="*/ 403 w 460"/>
                        <a:gd name="T17"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120">
                          <a:moveTo>
                            <a:pt x="403" y="8"/>
                          </a:moveTo>
                          <a:cubicBezTo>
                            <a:pt x="349" y="33"/>
                            <a:pt x="291" y="47"/>
                            <a:pt x="230" y="47"/>
                          </a:cubicBezTo>
                          <a:cubicBezTo>
                            <a:pt x="169" y="47"/>
                            <a:pt x="113" y="35"/>
                            <a:pt x="58" y="8"/>
                          </a:cubicBezTo>
                          <a:cubicBezTo>
                            <a:pt x="39" y="0"/>
                            <a:pt x="18" y="7"/>
                            <a:pt x="9" y="26"/>
                          </a:cubicBezTo>
                          <a:cubicBezTo>
                            <a:pt x="0" y="45"/>
                            <a:pt x="8" y="66"/>
                            <a:pt x="26" y="75"/>
                          </a:cubicBezTo>
                          <a:cubicBezTo>
                            <a:pt x="90" y="105"/>
                            <a:pt x="159" y="120"/>
                            <a:pt x="230" y="120"/>
                          </a:cubicBezTo>
                          <a:cubicBezTo>
                            <a:pt x="301" y="120"/>
                            <a:pt x="370" y="105"/>
                            <a:pt x="434" y="75"/>
                          </a:cubicBezTo>
                          <a:cubicBezTo>
                            <a:pt x="453" y="66"/>
                            <a:pt x="460" y="45"/>
                            <a:pt x="451" y="26"/>
                          </a:cubicBezTo>
                          <a:cubicBezTo>
                            <a:pt x="443" y="8"/>
                            <a:pt x="420" y="0"/>
                            <a:pt x="403" y="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360">
                      <a:extLst>
                        <a:ext uri="{FF2B5EF4-FFF2-40B4-BE49-F238E27FC236}">
                          <a16:creationId xmlns:a16="http://schemas.microsoft.com/office/drawing/2014/main" id="{B189A941-9F1C-49B3-977A-F29A78F4BA94}"/>
                        </a:ext>
                      </a:extLst>
                    </p:cNvPr>
                    <p:cNvSpPr>
                      <a:spLocks/>
                    </p:cNvSpPr>
                    <p:nvPr/>
                  </p:nvSpPr>
                  <p:spPr bwMode="auto">
                    <a:xfrm>
                      <a:off x="1234639" y="5021458"/>
                      <a:ext cx="36413" cy="42858"/>
                    </a:xfrm>
                    <a:custGeom>
                      <a:avLst/>
                      <a:gdLst>
                        <a:gd name="T0" fmla="*/ 20 w 230"/>
                        <a:gd name="T1" fmla="*/ 72 h 271"/>
                        <a:gd name="T2" fmla="*/ 153 w 230"/>
                        <a:gd name="T3" fmla="*/ 247 h 271"/>
                        <a:gd name="T4" fmla="*/ 187 w 230"/>
                        <a:gd name="T5" fmla="*/ 271 h 271"/>
                        <a:gd name="T6" fmla="*/ 201 w 230"/>
                        <a:gd name="T7" fmla="*/ 268 h 271"/>
                        <a:gd name="T8" fmla="*/ 222 w 230"/>
                        <a:gd name="T9" fmla="*/ 221 h 271"/>
                        <a:gd name="T10" fmla="*/ 63 w 230"/>
                        <a:gd name="T11" fmla="*/ 13 h 271"/>
                        <a:gd name="T12" fmla="*/ 12 w 230"/>
                        <a:gd name="T13" fmla="*/ 21 h 271"/>
                        <a:gd name="T14" fmla="*/ 20 w 230"/>
                        <a:gd name="T15" fmla="*/ 72 h 2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 h="271">
                          <a:moveTo>
                            <a:pt x="20" y="72"/>
                          </a:moveTo>
                          <a:cubicBezTo>
                            <a:pt x="80" y="117"/>
                            <a:pt x="126" y="178"/>
                            <a:pt x="153" y="247"/>
                          </a:cubicBezTo>
                          <a:cubicBezTo>
                            <a:pt x="160" y="262"/>
                            <a:pt x="173" y="271"/>
                            <a:pt x="187" y="271"/>
                          </a:cubicBezTo>
                          <a:cubicBezTo>
                            <a:pt x="192" y="271"/>
                            <a:pt x="196" y="269"/>
                            <a:pt x="201" y="268"/>
                          </a:cubicBezTo>
                          <a:cubicBezTo>
                            <a:pt x="220" y="260"/>
                            <a:pt x="230" y="239"/>
                            <a:pt x="222" y="221"/>
                          </a:cubicBezTo>
                          <a:cubicBezTo>
                            <a:pt x="190" y="138"/>
                            <a:pt x="135" y="67"/>
                            <a:pt x="63" y="13"/>
                          </a:cubicBezTo>
                          <a:cubicBezTo>
                            <a:pt x="47" y="0"/>
                            <a:pt x="25" y="4"/>
                            <a:pt x="12" y="21"/>
                          </a:cubicBezTo>
                          <a:cubicBezTo>
                            <a:pt x="0" y="37"/>
                            <a:pt x="2" y="59"/>
                            <a:pt x="20" y="7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5" name="Oval 361">
                      <a:extLst>
                        <a:ext uri="{FF2B5EF4-FFF2-40B4-BE49-F238E27FC236}">
                          <a16:creationId xmlns:a16="http://schemas.microsoft.com/office/drawing/2014/main" id="{6A77EA8F-03F6-4141-8B8C-2DFBC6220606}"/>
                        </a:ext>
                      </a:extLst>
                    </p:cNvPr>
                    <p:cNvSpPr>
                      <a:spLocks noChangeArrowheads="1"/>
                    </p:cNvSpPr>
                    <p:nvPr/>
                  </p:nvSpPr>
                  <p:spPr bwMode="auto">
                    <a:xfrm>
                      <a:off x="1184370" y="4971189"/>
                      <a:ext cx="29968" cy="3029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6" name="Freeform 362">
                      <a:extLst>
                        <a:ext uri="{FF2B5EF4-FFF2-40B4-BE49-F238E27FC236}">
                          <a16:creationId xmlns:a16="http://schemas.microsoft.com/office/drawing/2014/main" id="{E967FD05-6339-44CC-9602-E100BFAA2297}"/>
                        </a:ext>
                      </a:extLst>
                    </p:cNvPr>
                    <p:cNvSpPr>
                      <a:spLocks/>
                    </p:cNvSpPr>
                    <p:nvPr/>
                  </p:nvSpPr>
                  <p:spPr bwMode="auto">
                    <a:xfrm>
                      <a:off x="1174059" y="5003735"/>
                      <a:ext cx="50269" cy="33835"/>
                    </a:xfrm>
                    <a:custGeom>
                      <a:avLst/>
                      <a:gdLst>
                        <a:gd name="T0" fmla="*/ 318 w 318"/>
                        <a:gd name="T1" fmla="*/ 163 h 213"/>
                        <a:gd name="T2" fmla="*/ 250 w 318"/>
                        <a:gd name="T3" fmla="*/ 0 h 213"/>
                        <a:gd name="T4" fmla="*/ 159 w 318"/>
                        <a:gd name="T5" fmla="*/ 34 h 213"/>
                        <a:gd name="T6" fmla="*/ 68 w 318"/>
                        <a:gd name="T7" fmla="*/ 0 h 213"/>
                        <a:gd name="T8" fmla="*/ 0 w 318"/>
                        <a:gd name="T9" fmla="*/ 163 h 213"/>
                        <a:gd name="T10" fmla="*/ 318 w 318"/>
                        <a:gd name="T11" fmla="*/ 163 h 213"/>
                      </a:gdLst>
                      <a:ahLst/>
                      <a:cxnLst>
                        <a:cxn ang="0">
                          <a:pos x="T0" y="T1"/>
                        </a:cxn>
                        <a:cxn ang="0">
                          <a:pos x="T2" y="T3"/>
                        </a:cxn>
                        <a:cxn ang="0">
                          <a:pos x="T4" y="T5"/>
                        </a:cxn>
                        <a:cxn ang="0">
                          <a:pos x="T6" y="T7"/>
                        </a:cxn>
                        <a:cxn ang="0">
                          <a:pos x="T8" y="T9"/>
                        </a:cxn>
                        <a:cxn ang="0">
                          <a:pos x="T10" y="T11"/>
                        </a:cxn>
                      </a:cxnLst>
                      <a:rect l="0" t="0" r="r" b="b"/>
                      <a:pathLst>
                        <a:path w="318" h="213">
                          <a:moveTo>
                            <a:pt x="318" y="163"/>
                          </a:moveTo>
                          <a:cubicBezTo>
                            <a:pt x="318" y="94"/>
                            <a:pt x="295" y="34"/>
                            <a:pt x="250" y="0"/>
                          </a:cubicBezTo>
                          <a:cubicBezTo>
                            <a:pt x="225" y="22"/>
                            <a:pt x="194" y="34"/>
                            <a:pt x="159" y="34"/>
                          </a:cubicBezTo>
                          <a:cubicBezTo>
                            <a:pt x="124" y="34"/>
                            <a:pt x="93" y="22"/>
                            <a:pt x="68" y="0"/>
                          </a:cubicBezTo>
                          <a:cubicBezTo>
                            <a:pt x="23" y="34"/>
                            <a:pt x="0" y="94"/>
                            <a:pt x="0" y="163"/>
                          </a:cubicBezTo>
                          <a:cubicBezTo>
                            <a:pt x="0" y="213"/>
                            <a:pt x="318" y="213"/>
                            <a:pt x="318" y="1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7" name="Oval 363">
                      <a:extLst>
                        <a:ext uri="{FF2B5EF4-FFF2-40B4-BE49-F238E27FC236}">
                          <a16:creationId xmlns:a16="http://schemas.microsoft.com/office/drawing/2014/main" id="{747EB691-4B61-4053-A56D-86B13B6E33DA}"/>
                        </a:ext>
                      </a:extLst>
                    </p:cNvPr>
                    <p:cNvSpPr>
                      <a:spLocks noChangeArrowheads="1"/>
                    </p:cNvSpPr>
                    <p:nvPr/>
                  </p:nvSpPr>
                  <p:spPr bwMode="auto">
                    <a:xfrm>
                      <a:off x="1122823" y="5072693"/>
                      <a:ext cx="29968" cy="2996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8" name="Freeform 364">
                      <a:extLst>
                        <a:ext uri="{FF2B5EF4-FFF2-40B4-BE49-F238E27FC236}">
                          <a16:creationId xmlns:a16="http://schemas.microsoft.com/office/drawing/2014/main" id="{775059FE-6577-419E-9CE4-29CF85536A36}"/>
                        </a:ext>
                      </a:extLst>
                    </p:cNvPr>
                    <p:cNvSpPr>
                      <a:spLocks/>
                    </p:cNvSpPr>
                    <p:nvPr/>
                  </p:nvSpPr>
                  <p:spPr bwMode="auto">
                    <a:xfrm>
                      <a:off x="1112834" y="5104917"/>
                      <a:ext cx="50269" cy="33835"/>
                    </a:xfrm>
                    <a:custGeom>
                      <a:avLst/>
                      <a:gdLst>
                        <a:gd name="T0" fmla="*/ 250 w 317"/>
                        <a:gd name="T1" fmla="*/ 0 h 213"/>
                        <a:gd name="T2" fmla="*/ 159 w 317"/>
                        <a:gd name="T3" fmla="*/ 34 h 213"/>
                        <a:gd name="T4" fmla="*/ 67 w 317"/>
                        <a:gd name="T5" fmla="*/ 0 h 213"/>
                        <a:gd name="T6" fmla="*/ 0 w 317"/>
                        <a:gd name="T7" fmla="*/ 163 h 213"/>
                        <a:gd name="T8" fmla="*/ 317 w 317"/>
                        <a:gd name="T9" fmla="*/ 163 h 213"/>
                        <a:gd name="T10" fmla="*/ 250 w 317"/>
                        <a:gd name="T11" fmla="*/ 0 h 213"/>
                      </a:gdLst>
                      <a:ahLst/>
                      <a:cxnLst>
                        <a:cxn ang="0">
                          <a:pos x="T0" y="T1"/>
                        </a:cxn>
                        <a:cxn ang="0">
                          <a:pos x="T2" y="T3"/>
                        </a:cxn>
                        <a:cxn ang="0">
                          <a:pos x="T4" y="T5"/>
                        </a:cxn>
                        <a:cxn ang="0">
                          <a:pos x="T6" y="T7"/>
                        </a:cxn>
                        <a:cxn ang="0">
                          <a:pos x="T8" y="T9"/>
                        </a:cxn>
                        <a:cxn ang="0">
                          <a:pos x="T10" y="T11"/>
                        </a:cxn>
                      </a:cxnLst>
                      <a:rect l="0" t="0" r="r" b="b"/>
                      <a:pathLst>
                        <a:path w="317" h="213">
                          <a:moveTo>
                            <a:pt x="250" y="0"/>
                          </a:moveTo>
                          <a:cubicBezTo>
                            <a:pt x="225" y="21"/>
                            <a:pt x="194" y="34"/>
                            <a:pt x="159" y="34"/>
                          </a:cubicBezTo>
                          <a:cubicBezTo>
                            <a:pt x="124" y="34"/>
                            <a:pt x="92" y="21"/>
                            <a:pt x="67" y="0"/>
                          </a:cubicBezTo>
                          <a:cubicBezTo>
                            <a:pt x="22" y="34"/>
                            <a:pt x="0" y="94"/>
                            <a:pt x="0" y="163"/>
                          </a:cubicBezTo>
                          <a:cubicBezTo>
                            <a:pt x="0" y="213"/>
                            <a:pt x="317" y="213"/>
                            <a:pt x="317" y="163"/>
                          </a:cubicBezTo>
                          <a:cubicBezTo>
                            <a:pt x="317" y="94"/>
                            <a:pt x="295" y="34"/>
                            <a:pt x="2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9" name="Oval 365">
                      <a:extLst>
                        <a:ext uri="{FF2B5EF4-FFF2-40B4-BE49-F238E27FC236}">
                          <a16:creationId xmlns:a16="http://schemas.microsoft.com/office/drawing/2014/main" id="{2FDD6A31-89EE-4A79-8FCB-92D34A0CD4D8}"/>
                        </a:ext>
                      </a:extLst>
                    </p:cNvPr>
                    <p:cNvSpPr>
                      <a:spLocks noChangeArrowheads="1"/>
                    </p:cNvSpPr>
                    <p:nvPr/>
                  </p:nvSpPr>
                  <p:spPr bwMode="auto">
                    <a:xfrm>
                      <a:off x="1245595" y="5072693"/>
                      <a:ext cx="29968" cy="29968"/>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0" name="Freeform 366">
                      <a:extLst>
                        <a:ext uri="{FF2B5EF4-FFF2-40B4-BE49-F238E27FC236}">
                          <a16:creationId xmlns:a16="http://schemas.microsoft.com/office/drawing/2014/main" id="{F7FC864D-7D9D-49DF-A694-C4F4BC996AB6}"/>
                        </a:ext>
                      </a:extLst>
                    </p:cNvPr>
                    <p:cNvSpPr>
                      <a:spLocks/>
                    </p:cNvSpPr>
                    <p:nvPr/>
                  </p:nvSpPr>
                  <p:spPr bwMode="auto">
                    <a:xfrm>
                      <a:off x="1235606" y="5104917"/>
                      <a:ext cx="50269" cy="33835"/>
                    </a:xfrm>
                    <a:custGeom>
                      <a:avLst/>
                      <a:gdLst>
                        <a:gd name="T0" fmla="*/ 250 w 317"/>
                        <a:gd name="T1" fmla="*/ 0 h 213"/>
                        <a:gd name="T2" fmla="*/ 159 w 317"/>
                        <a:gd name="T3" fmla="*/ 34 h 213"/>
                        <a:gd name="T4" fmla="*/ 67 w 317"/>
                        <a:gd name="T5" fmla="*/ 0 h 213"/>
                        <a:gd name="T6" fmla="*/ 0 w 317"/>
                        <a:gd name="T7" fmla="*/ 163 h 213"/>
                        <a:gd name="T8" fmla="*/ 317 w 317"/>
                        <a:gd name="T9" fmla="*/ 163 h 213"/>
                        <a:gd name="T10" fmla="*/ 250 w 317"/>
                        <a:gd name="T11" fmla="*/ 0 h 213"/>
                      </a:gdLst>
                      <a:ahLst/>
                      <a:cxnLst>
                        <a:cxn ang="0">
                          <a:pos x="T0" y="T1"/>
                        </a:cxn>
                        <a:cxn ang="0">
                          <a:pos x="T2" y="T3"/>
                        </a:cxn>
                        <a:cxn ang="0">
                          <a:pos x="T4" y="T5"/>
                        </a:cxn>
                        <a:cxn ang="0">
                          <a:pos x="T6" y="T7"/>
                        </a:cxn>
                        <a:cxn ang="0">
                          <a:pos x="T8" y="T9"/>
                        </a:cxn>
                        <a:cxn ang="0">
                          <a:pos x="T10" y="T11"/>
                        </a:cxn>
                      </a:cxnLst>
                      <a:rect l="0" t="0" r="r" b="b"/>
                      <a:pathLst>
                        <a:path w="317" h="213">
                          <a:moveTo>
                            <a:pt x="250" y="0"/>
                          </a:moveTo>
                          <a:cubicBezTo>
                            <a:pt x="225" y="21"/>
                            <a:pt x="194" y="34"/>
                            <a:pt x="159" y="34"/>
                          </a:cubicBezTo>
                          <a:cubicBezTo>
                            <a:pt x="124" y="34"/>
                            <a:pt x="92" y="21"/>
                            <a:pt x="67" y="0"/>
                          </a:cubicBezTo>
                          <a:cubicBezTo>
                            <a:pt x="22" y="34"/>
                            <a:pt x="0" y="94"/>
                            <a:pt x="0" y="163"/>
                          </a:cubicBezTo>
                          <a:cubicBezTo>
                            <a:pt x="0" y="213"/>
                            <a:pt x="317" y="213"/>
                            <a:pt x="317" y="163"/>
                          </a:cubicBezTo>
                          <a:cubicBezTo>
                            <a:pt x="317" y="94"/>
                            <a:pt x="295" y="34"/>
                            <a:pt x="25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6" name="Group 25">
                <a:extLst>
                  <a:ext uri="{FF2B5EF4-FFF2-40B4-BE49-F238E27FC236}">
                    <a16:creationId xmlns:a16="http://schemas.microsoft.com/office/drawing/2014/main" id="{320B3C71-F117-4D9F-B245-1C26A329404F}"/>
                  </a:ext>
                </a:extLst>
              </p:cNvPr>
              <p:cNvGrpSpPr/>
              <p:nvPr/>
            </p:nvGrpSpPr>
            <p:grpSpPr>
              <a:xfrm>
                <a:off x="390525" y="3393175"/>
                <a:ext cx="2305050" cy="448056"/>
                <a:chOff x="390525" y="3393175"/>
                <a:chExt cx="2305050" cy="448056"/>
              </a:xfrm>
            </p:grpSpPr>
            <p:sp>
              <p:nvSpPr>
                <p:cNvPr id="221" name="Arrow: Notched Right 220">
                  <a:extLst>
                    <a:ext uri="{FF2B5EF4-FFF2-40B4-BE49-F238E27FC236}">
                      <a16:creationId xmlns:a16="http://schemas.microsoft.com/office/drawing/2014/main" id="{E7317F3C-34E4-4020-B876-710744F98A19}"/>
                    </a:ext>
                  </a:extLst>
                </p:cNvPr>
                <p:cNvSpPr/>
                <p:nvPr/>
              </p:nvSpPr>
              <p:spPr>
                <a:xfrm flipV="1">
                  <a:off x="390525" y="3393175"/>
                  <a:ext cx="2305050" cy="448056"/>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6" name="TextBox 195">
                  <a:extLst>
                    <a:ext uri="{FF2B5EF4-FFF2-40B4-BE49-F238E27FC236}">
                      <a16:creationId xmlns:a16="http://schemas.microsoft.com/office/drawing/2014/main" id="{53085B6B-D1EF-4F15-9F36-6DE06D5624BF}"/>
                    </a:ext>
                  </a:extLst>
                </p:cNvPr>
                <p:cNvSpPr txBox="1"/>
                <p:nvPr/>
              </p:nvSpPr>
              <p:spPr>
                <a:xfrm>
                  <a:off x="742795" y="3494093"/>
                  <a:ext cx="1851180" cy="246221"/>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Business Plan Development</a:t>
                  </a:r>
                </a:p>
              </p:txBody>
            </p:sp>
            <p:sp>
              <p:nvSpPr>
                <p:cNvPr id="171" name="Freeform 309">
                  <a:extLst>
                    <a:ext uri="{FF2B5EF4-FFF2-40B4-BE49-F238E27FC236}">
                      <a16:creationId xmlns:a16="http://schemas.microsoft.com/office/drawing/2014/main" id="{10BC20C5-F3A4-4EA9-8F15-29A4C089B263}"/>
                    </a:ext>
                  </a:extLst>
                </p:cNvPr>
                <p:cNvSpPr>
                  <a:spLocks noEditPoints="1"/>
                </p:cNvSpPr>
                <p:nvPr/>
              </p:nvSpPr>
              <p:spPr bwMode="auto">
                <a:xfrm>
                  <a:off x="552803" y="3560891"/>
                  <a:ext cx="126611" cy="130047"/>
                </a:xfrm>
                <a:custGeom>
                  <a:avLst/>
                  <a:gdLst>
                    <a:gd name="T0" fmla="*/ 724 w 1193"/>
                    <a:gd name="T1" fmla="*/ 560 h 1225"/>
                    <a:gd name="T2" fmla="*/ 787 w 1193"/>
                    <a:gd name="T3" fmla="*/ 664 h 1225"/>
                    <a:gd name="T4" fmla="*/ 724 w 1193"/>
                    <a:gd name="T5" fmla="*/ 965 h 1225"/>
                    <a:gd name="T6" fmla="*/ 787 w 1193"/>
                    <a:gd name="T7" fmla="*/ 1070 h 1225"/>
                    <a:gd name="T8" fmla="*/ 621 w 1193"/>
                    <a:gd name="T9" fmla="*/ 1017 h 1225"/>
                    <a:gd name="T10" fmla="*/ 557 w 1193"/>
                    <a:gd name="T11" fmla="*/ 664 h 1225"/>
                    <a:gd name="T12" fmla="*/ 620 w 1193"/>
                    <a:gd name="T13" fmla="*/ 560 h 1225"/>
                    <a:gd name="T14" fmla="*/ 672 w 1193"/>
                    <a:gd name="T15" fmla="*/ 154 h 1225"/>
                    <a:gd name="T16" fmla="*/ 787 w 1193"/>
                    <a:gd name="T17" fmla="*/ 259 h 1225"/>
                    <a:gd name="T18" fmla="*/ 912 w 1193"/>
                    <a:gd name="T19" fmla="*/ 617 h 1225"/>
                    <a:gd name="T20" fmla="*/ 981 w 1193"/>
                    <a:gd name="T21" fmla="*/ 706 h 1225"/>
                    <a:gd name="T22" fmla="*/ 1172 w 1193"/>
                    <a:gd name="T23" fmla="*/ 591 h 1225"/>
                    <a:gd name="T24" fmla="*/ 1098 w 1193"/>
                    <a:gd name="T25" fmla="*/ 518 h 1225"/>
                    <a:gd name="T26" fmla="*/ 1002 w 1193"/>
                    <a:gd name="T27" fmla="*/ 580 h 1225"/>
                    <a:gd name="T28" fmla="*/ 912 w 1193"/>
                    <a:gd name="T29" fmla="*/ 617 h 1225"/>
                    <a:gd name="T30" fmla="*/ 1075 w 1193"/>
                    <a:gd name="T31" fmla="*/ 920 h 1225"/>
                    <a:gd name="T32" fmla="*/ 1025 w 1193"/>
                    <a:gd name="T33" fmla="*/ 920 h 1225"/>
                    <a:gd name="T34" fmla="*/ 955 w 1193"/>
                    <a:gd name="T35" fmla="*/ 991 h 1225"/>
                    <a:gd name="T36" fmla="*/ 955 w 1193"/>
                    <a:gd name="T37" fmla="*/ 1043 h 1225"/>
                    <a:gd name="T38" fmla="*/ 1025 w 1193"/>
                    <a:gd name="T39" fmla="*/ 1115 h 1225"/>
                    <a:gd name="T40" fmla="*/ 1075 w 1193"/>
                    <a:gd name="T41" fmla="*/ 1115 h 1225"/>
                    <a:gd name="T42" fmla="*/ 1145 w 1193"/>
                    <a:gd name="T43" fmla="*/ 1043 h 1225"/>
                    <a:gd name="T44" fmla="*/ 1145 w 1193"/>
                    <a:gd name="T45" fmla="*/ 991 h 1225"/>
                    <a:gd name="T46" fmla="*/ 954 w 1193"/>
                    <a:gd name="T47" fmla="*/ 304 h 1225"/>
                    <a:gd name="T48" fmla="*/ 1049 w 1193"/>
                    <a:gd name="T49" fmla="*/ 278 h 1225"/>
                    <a:gd name="T50" fmla="*/ 1145 w 1193"/>
                    <a:gd name="T51" fmla="*/ 304 h 1225"/>
                    <a:gd name="T52" fmla="*/ 1120 w 1193"/>
                    <a:gd name="T53" fmla="*/ 207 h 1225"/>
                    <a:gd name="T54" fmla="*/ 1145 w 1193"/>
                    <a:gd name="T55" fmla="*/ 109 h 1225"/>
                    <a:gd name="T56" fmla="*/ 1049 w 1193"/>
                    <a:gd name="T57" fmla="*/ 135 h 1225"/>
                    <a:gd name="T58" fmla="*/ 954 w 1193"/>
                    <a:gd name="T59" fmla="*/ 109 h 1225"/>
                    <a:gd name="T60" fmla="*/ 979 w 1193"/>
                    <a:gd name="T61" fmla="*/ 207 h 1225"/>
                    <a:gd name="T62" fmla="*/ 954 w 1193"/>
                    <a:gd name="T63" fmla="*/ 304 h 1225"/>
                    <a:gd name="T64" fmla="*/ 326 w 1193"/>
                    <a:gd name="T65" fmla="*/ 227 h 1225"/>
                    <a:gd name="T66" fmla="*/ 98 w 1193"/>
                    <a:gd name="T67" fmla="*/ 133 h 1225"/>
                    <a:gd name="T68" fmla="*/ 141 w 1193"/>
                    <a:gd name="T69" fmla="*/ 1179 h 1225"/>
                    <a:gd name="T70" fmla="*/ 269 w 1193"/>
                    <a:gd name="T71" fmla="*/ 1225 h 1225"/>
                    <a:gd name="T72" fmla="*/ 368 w 1193"/>
                    <a:gd name="T73" fmla="*/ 734 h 1225"/>
                    <a:gd name="T74" fmla="*/ 455 w 1193"/>
                    <a:gd name="T75" fmla="*/ 435 h 1225"/>
                    <a:gd name="T76" fmla="*/ 305 w 1193"/>
                    <a:gd name="T77" fmla="*/ 310 h 1225"/>
                    <a:gd name="T78" fmla="*/ 231 w 1193"/>
                    <a:gd name="T79" fmla="*/ 392 h 1225"/>
                    <a:gd name="T80" fmla="*/ 156 w 1193"/>
                    <a:gd name="T81" fmla="*/ 310 h 1225"/>
                    <a:gd name="T82" fmla="*/ 8 w 1193"/>
                    <a:gd name="T83" fmla="*/ 435 h 1225"/>
                    <a:gd name="T84" fmla="*/ 93 w 1193"/>
                    <a:gd name="T85" fmla="*/ 73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3" h="1225">
                      <a:moveTo>
                        <a:pt x="724" y="259"/>
                      </a:moveTo>
                      <a:lnTo>
                        <a:pt x="724" y="560"/>
                      </a:lnTo>
                      <a:lnTo>
                        <a:pt x="787" y="560"/>
                      </a:lnTo>
                      <a:cubicBezTo>
                        <a:pt x="857" y="560"/>
                        <a:pt x="857" y="664"/>
                        <a:pt x="787" y="664"/>
                      </a:cubicBezTo>
                      <a:lnTo>
                        <a:pt x="724" y="664"/>
                      </a:lnTo>
                      <a:lnTo>
                        <a:pt x="724" y="965"/>
                      </a:lnTo>
                      <a:lnTo>
                        <a:pt x="787" y="965"/>
                      </a:lnTo>
                      <a:cubicBezTo>
                        <a:pt x="853" y="968"/>
                        <a:pt x="853" y="1066"/>
                        <a:pt x="787" y="1070"/>
                      </a:cubicBezTo>
                      <a:lnTo>
                        <a:pt x="672" y="1070"/>
                      </a:lnTo>
                      <a:cubicBezTo>
                        <a:pt x="643" y="1069"/>
                        <a:pt x="620" y="1046"/>
                        <a:pt x="621" y="1017"/>
                      </a:cubicBezTo>
                      <a:lnTo>
                        <a:pt x="621" y="664"/>
                      </a:lnTo>
                      <a:lnTo>
                        <a:pt x="557" y="664"/>
                      </a:lnTo>
                      <a:cubicBezTo>
                        <a:pt x="487" y="664"/>
                        <a:pt x="487" y="560"/>
                        <a:pt x="557" y="560"/>
                      </a:cubicBezTo>
                      <a:lnTo>
                        <a:pt x="620" y="560"/>
                      </a:lnTo>
                      <a:lnTo>
                        <a:pt x="620" y="206"/>
                      </a:lnTo>
                      <a:cubicBezTo>
                        <a:pt x="620" y="178"/>
                        <a:pt x="643" y="154"/>
                        <a:pt x="672" y="154"/>
                      </a:cubicBezTo>
                      <a:lnTo>
                        <a:pt x="787" y="154"/>
                      </a:lnTo>
                      <a:cubicBezTo>
                        <a:pt x="857" y="154"/>
                        <a:pt x="857" y="259"/>
                        <a:pt x="787" y="259"/>
                      </a:cubicBezTo>
                      <a:lnTo>
                        <a:pt x="724" y="259"/>
                      </a:lnTo>
                      <a:close/>
                      <a:moveTo>
                        <a:pt x="912" y="617"/>
                      </a:moveTo>
                      <a:cubicBezTo>
                        <a:pt x="912" y="630"/>
                        <a:pt x="918" y="643"/>
                        <a:pt x="928" y="653"/>
                      </a:cubicBezTo>
                      <a:lnTo>
                        <a:pt x="981" y="706"/>
                      </a:lnTo>
                      <a:cubicBezTo>
                        <a:pt x="1002" y="726"/>
                        <a:pt x="1035" y="726"/>
                        <a:pt x="1055" y="706"/>
                      </a:cubicBezTo>
                      <a:lnTo>
                        <a:pt x="1172" y="591"/>
                      </a:lnTo>
                      <a:cubicBezTo>
                        <a:pt x="1193" y="571"/>
                        <a:pt x="1193" y="538"/>
                        <a:pt x="1172" y="518"/>
                      </a:cubicBezTo>
                      <a:cubicBezTo>
                        <a:pt x="1151" y="498"/>
                        <a:pt x="1119" y="498"/>
                        <a:pt x="1098" y="518"/>
                      </a:cubicBezTo>
                      <a:lnTo>
                        <a:pt x="1019" y="596"/>
                      </a:lnTo>
                      <a:lnTo>
                        <a:pt x="1002" y="580"/>
                      </a:lnTo>
                      <a:cubicBezTo>
                        <a:pt x="981" y="560"/>
                        <a:pt x="949" y="560"/>
                        <a:pt x="928" y="580"/>
                      </a:cubicBezTo>
                      <a:cubicBezTo>
                        <a:pt x="918" y="589"/>
                        <a:pt x="912" y="603"/>
                        <a:pt x="912" y="617"/>
                      </a:cubicBezTo>
                      <a:close/>
                      <a:moveTo>
                        <a:pt x="1145" y="920"/>
                      </a:moveTo>
                      <a:cubicBezTo>
                        <a:pt x="1126" y="900"/>
                        <a:pt x="1094" y="900"/>
                        <a:pt x="1075" y="920"/>
                      </a:cubicBezTo>
                      <a:lnTo>
                        <a:pt x="1050" y="946"/>
                      </a:lnTo>
                      <a:lnTo>
                        <a:pt x="1025" y="920"/>
                      </a:lnTo>
                      <a:cubicBezTo>
                        <a:pt x="1006" y="900"/>
                        <a:pt x="974" y="900"/>
                        <a:pt x="955" y="920"/>
                      </a:cubicBezTo>
                      <a:cubicBezTo>
                        <a:pt x="935" y="940"/>
                        <a:pt x="935" y="971"/>
                        <a:pt x="955" y="991"/>
                      </a:cubicBezTo>
                      <a:lnTo>
                        <a:pt x="980" y="1017"/>
                      </a:lnTo>
                      <a:lnTo>
                        <a:pt x="955" y="1043"/>
                      </a:lnTo>
                      <a:cubicBezTo>
                        <a:pt x="935" y="1063"/>
                        <a:pt x="935" y="1095"/>
                        <a:pt x="955" y="1115"/>
                      </a:cubicBezTo>
                      <a:cubicBezTo>
                        <a:pt x="974" y="1134"/>
                        <a:pt x="1006" y="1134"/>
                        <a:pt x="1025" y="1115"/>
                      </a:cubicBezTo>
                      <a:lnTo>
                        <a:pt x="1050" y="1089"/>
                      </a:lnTo>
                      <a:lnTo>
                        <a:pt x="1075" y="1115"/>
                      </a:lnTo>
                      <a:cubicBezTo>
                        <a:pt x="1094" y="1134"/>
                        <a:pt x="1126" y="1134"/>
                        <a:pt x="1145" y="1115"/>
                      </a:cubicBezTo>
                      <a:cubicBezTo>
                        <a:pt x="1165" y="1095"/>
                        <a:pt x="1165" y="1063"/>
                        <a:pt x="1145" y="1043"/>
                      </a:cubicBezTo>
                      <a:lnTo>
                        <a:pt x="1120" y="1017"/>
                      </a:lnTo>
                      <a:lnTo>
                        <a:pt x="1145" y="991"/>
                      </a:lnTo>
                      <a:cubicBezTo>
                        <a:pt x="1165" y="971"/>
                        <a:pt x="1165" y="940"/>
                        <a:pt x="1145" y="920"/>
                      </a:cubicBezTo>
                      <a:close/>
                      <a:moveTo>
                        <a:pt x="954" y="304"/>
                      </a:moveTo>
                      <a:cubicBezTo>
                        <a:pt x="973" y="324"/>
                        <a:pt x="1005" y="324"/>
                        <a:pt x="1024" y="304"/>
                      </a:cubicBezTo>
                      <a:lnTo>
                        <a:pt x="1049" y="278"/>
                      </a:lnTo>
                      <a:lnTo>
                        <a:pt x="1074" y="304"/>
                      </a:lnTo>
                      <a:cubicBezTo>
                        <a:pt x="1093" y="324"/>
                        <a:pt x="1125" y="324"/>
                        <a:pt x="1145" y="304"/>
                      </a:cubicBezTo>
                      <a:cubicBezTo>
                        <a:pt x="1164" y="284"/>
                        <a:pt x="1164" y="253"/>
                        <a:pt x="1145" y="233"/>
                      </a:cubicBezTo>
                      <a:lnTo>
                        <a:pt x="1120" y="207"/>
                      </a:lnTo>
                      <a:lnTo>
                        <a:pt x="1145" y="181"/>
                      </a:lnTo>
                      <a:cubicBezTo>
                        <a:pt x="1164" y="161"/>
                        <a:pt x="1164" y="129"/>
                        <a:pt x="1145" y="109"/>
                      </a:cubicBezTo>
                      <a:cubicBezTo>
                        <a:pt x="1125" y="90"/>
                        <a:pt x="1093" y="90"/>
                        <a:pt x="1074" y="109"/>
                      </a:cubicBezTo>
                      <a:lnTo>
                        <a:pt x="1049" y="135"/>
                      </a:lnTo>
                      <a:lnTo>
                        <a:pt x="1024" y="109"/>
                      </a:lnTo>
                      <a:cubicBezTo>
                        <a:pt x="1005" y="90"/>
                        <a:pt x="973" y="90"/>
                        <a:pt x="954" y="109"/>
                      </a:cubicBezTo>
                      <a:cubicBezTo>
                        <a:pt x="934" y="129"/>
                        <a:pt x="934" y="161"/>
                        <a:pt x="954" y="181"/>
                      </a:cubicBezTo>
                      <a:lnTo>
                        <a:pt x="979" y="207"/>
                      </a:lnTo>
                      <a:lnTo>
                        <a:pt x="954" y="233"/>
                      </a:lnTo>
                      <a:cubicBezTo>
                        <a:pt x="934" y="253"/>
                        <a:pt x="934" y="284"/>
                        <a:pt x="954" y="304"/>
                      </a:cubicBezTo>
                      <a:close/>
                      <a:moveTo>
                        <a:pt x="98" y="133"/>
                      </a:moveTo>
                      <a:cubicBezTo>
                        <a:pt x="98" y="251"/>
                        <a:pt x="242" y="311"/>
                        <a:pt x="326" y="227"/>
                      </a:cubicBezTo>
                      <a:cubicBezTo>
                        <a:pt x="410" y="143"/>
                        <a:pt x="350" y="0"/>
                        <a:pt x="232" y="0"/>
                      </a:cubicBezTo>
                      <a:cubicBezTo>
                        <a:pt x="158" y="0"/>
                        <a:pt x="98" y="59"/>
                        <a:pt x="98" y="133"/>
                      </a:cubicBezTo>
                      <a:close/>
                      <a:moveTo>
                        <a:pt x="93" y="733"/>
                      </a:moveTo>
                      <a:lnTo>
                        <a:pt x="141" y="1179"/>
                      </a:lnTo>
                      <a:cubicBezTo>
                        <a:pt x="144" y="1205"/>
                        <a:pt x="166" y="1225"/>
                        <a:pt x="192" y="1225"/>
                      </a:cubicBezTo>
                      <a:lnTo>
                        <a:pt x="269" y="1225"/>
                      </a:lnTo>
                      <a:cubicBezTo>
                        <a:pt x="295" y="1225"/>
                        <a:pt x="317" y="1205"/>
                        <a:pt x="320" y="1179"/>
                      </a:cubicBezTo>
                      <a:lnTo>
                        <a:pt x="368" y="734"/>
                      </a:lnTo>
                      <a:cubicBezTo>
                        <a:pt x="400" y="720"/>
                        <a:pt x="422" y="691"/>
                        <a:pt x="426" y="656"/>
                      </a:cubicBezTo>
                      <a:lnTo>
                        <a:pt x="455" y="435"/>
                      </a:lnTo>
                      <a:cubicBezTo>
                        <a:pt x="463" y="368"/>
                        <a:pt x="411" y="310"/>
                        <a:pt x="344" y="310"/>
                      </a:cubicBezTo>
                      <a:lnTo>
                        <a:pt x="305" y="310"/>
                      </a:lnTo>
                      <a:cubicBezTo>
                        <a:pt x="300" y="310"/>
                        <a:pt x="294" y="312"/>
                        <a:pt x="291" y="316"/>
                      </a:cubicBezTo>
                      <a:lnTo>
                        <a:pt x="231" y="392"/>
                      </a:lnTo>
                      <a:lnTo>
                        <a:pt x="170" y="317"/>
                      </a:lnTo>
                      <a:cubicBezTo>
                        <a:pt x="167" y="313"/>
                        <a:pt x="162" y="310"/>
                        <a:pt x="156" y="310"/>
                      </a:cubicBezTo>
                      <a:lnTo>
                        <a:pt x="120" y="310"/>
                      </a:lnTo>
                      <a:cubicBezTo>
                        <a:pt x="52" y="310"/>
                        <a:pt x="0" y="369"/>
                        <a:pt x="8" y="435"/>
                      </a:cubicBezTo>
                      <a:lnTo>
                        <a:pt x="37" y="656"/>
                      </a:lnTo>
                      <a:cubicBezTo>
                        <a:pt x="41" y="690"/>
                        <a:pt x="62" y="719"/>
                        <a:pt x="93" y="733"/>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3E57B0D8-A55E-4D29-9C95-C00FAAF779C8}"/>
                  </a:ext>
                </a:extLst>
              </p:cNvPr>
              <p:cNvGrpSpPr/>
              <p:nvPr/>
            </p:nvGrpSpPr>
            <p:grpSpPr>
              <a:xfrm>
                <a:off x="1130300" y="5288054"/>
                <a:ext cx="6518275" cy="448056"/>
                <a:chOff x="1130300" y="5288054"/>
                <a:chExt cx="6518275" cy="448056"/>
              </a:xfrm>
            </p:grpSpPr>
            <p:sp>
              <p:nvSpPr>
                <p:cNvPr id="228" name="Arrow: Notched Right 227">
                  <a:extLst>
                    <a:ext uri="{FF2B5EF4-FFF2-40B4-BE49-F238E27FC236}">
                      <a16:creationId xmlns:a16="http://schemas.microsoft.com/office/drawing/2014/main" id="{84A475DC-44DB-4429-BE9D-A63732340E4B}"/>
                    </a:ext>
                  </a:extLst>
                </p:cNvPr>
                <p:cNvSpPr/>
                <p:nvPr/>
              </p:nvSpPr>
              <p:spPr>
                <a:xfrm flipV="1">
                  <a:off x="1130300" y="5288054"/>
                  <a:ext cx="6518275" cy="448056"/>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 name="Group 27">
                  <a:extLst>
                    <a:ext uri="{FF2B5EF4-FFF2-40B4-BE49-F238E27FC236}">
                      <a16:creationId xmlns:a16="http://schemas.microsoft.com/office/drawing/2014/main" id="{684C0F3C-FF6C-44CF-8C1C-40275C7E4D68}"/>
                    </a:ext>
                  </a:extLst>
                </p:cNvPr>
                <p:cNvGrpSpPr/>
                <p:nvPr/>
              </p:nvGrpSpPr>
              <p:grpSpPr>
                <a:xfrm>
                  <a:off x="3820011" y="5388972"/>
                  <a:ext cx="2504595" cy="246221"/>
                  <a:chOff x="3820011" y="5388972"/>
                  <a:chExt cx="2504595" cy="246221"/>
                </a:xfrm>
              </p:grpSpPr>
              <p:grpSp>
                <p:nvGrpSpPr>
                  <p:cNvPr id="27" name="Group 26">
                    <a:extLst>
                      <a:ext uri="{FF2B5EF4-FFF2-40B4-BE49-F238E27FC236}">
                        <a16:creationId xmlns:a16="http://schemas.microsoft.com/office/drawing/2014/main" id="{8ED1F45E-D746-47DD-A7FE-4E889E9A4687}"/>
                      </a:ext>
                    </a:extLst>
                  </p:cNvPr>
                  <p:cNvGrpSpPr/>
                  <p:nvPr/>
                </p:nvGrpSpPr>
                <p:grpSpPr>
                  <a:xfrm>
                    <a:off x="3820011" y="5429522"/>
                    <a:ext cx="111536" cy="165120"/>
                    <a:chOff x="3820011" y="5440101"/>
                    <a:chExt cx="111536" cy="165120"/>
                  </a:xfrm>
                </p:grpSpPr>
                <p:sp>
                  <p:nvSpPr>
                    <p:cNvPr id="174" name="Freeform 174">
                      <a:extLst>
                        <a:ext uri="{FF2B5EF4-FFF2-40B4-BE49-F238E27FC236}">
                          <a16:creationId xmlns:a16="http://schemas.microsoft.com/office/drawing/2014/main" id="{9092895E-F995-46E3-B42B-78BF018AC061}"/>
                        </a:ext>
                      </a:extLst>
                    </p:cNvPr>
                    <p:cNvSpPr>
                      <a:spLocks noEditPoints="1"/>
                    </p:cNvSpPr>
                    <p:nvPr/>
                  </p:nvSpPr>
                  <p:spPr bwMode="auto">
                    <a:xfrm>
                      <a:off x="3831650" y="5440101"/>
                      <a:ext cx="88259" cy="118324"/>
                    </a:xfrm>
                    <a:custGeom>
                      <a:avLst/>
                      <a:gdLst>
                        <a:gd name="T0" fmla="*/ 30 w 635"/>
                        <a:gd name="T1" fmla="*/ 851 h 852"/>
                        <a:gd name="T2" fmla="*/ 60 w 635"/>
                        <a:gd name="T3" fmla="*/ 821 h 852"/>
                        <a:gd name="T4" fmla="*/ 60 w 635"/>
                        <a:gd name="T5" fmla="*/ 710 h 852"/>
                        <a:gd name="T6" fmla="*/ 287 w 635"/>
                        <a:gd name="T7" fmla="*/ 710 h 852"/>
                        <a:gd name="T8" fmla="*/ 287 w 635"/>
                        <a:gd name="T9" fmla="*/ 821 h 852"/>
                        <a:gd name="T10" fmla="*/ 317 w 635"/>
                        <a:gd name="T11" fmla="*/ 851 h 852"/>
                        <a:gd name="T12" fmla="*/ 347 w 635"/>
                        <a:gd name="T13" fmla="*/ 821 h 852"/>
                        <a:gd name="T14" fmla="*/ 347 w 635"/>
                        <a:gd name="T15" fmla="*/ 710 h 852"/>
                        <a:gd name="T16" fmla="*/ 574 w 635"/>
                        <a:gd name="T17" fmla="*/ 710 h 852"/>
                        <a:gd name="T18" fmla="*/ 574 w 635"/>
                        <a:gd name="T19" fmla="*/ 821 h 852"/>
                        <a:gd name="T20" fmla="*/ 605 w 635"/>
                        <a:gd name="T21" fmla="*/ 851 h 852"/>
                        <a:gd name="T22" fmla="*/ 635 w 635"/>
                        <a:gd name="T23" fmla="*/ 821 h 852"/>
                        <a:gd name="T24" fmla="*/ 635 w 635"/>
                        <a:gd name="T25" fmla="*/ 680 h 852"/>
                        <a:gd name="T26" fmla="*/ 605 w 635"/>
                        <a:gd name="T27" fmla="*/ 650 h 852"/>
                        <a:gd name="T28" fmla="*/ 347 w 635"/>
                        <a:gd name="T29" fmla="*/ 650 h 852"/>
                        <a:gd name="T30" fmla="*/ 347 w 635"/>
                        <a:gd name="T31" fmla="*/ 549 h 852"/>
                        <a:gd name="T32" fmla="*/ 592 w 635"/>
                        <a:gd name="T33" fmla="*/ 275 h 852"/>
                        <a:gd name="T34" fmla="*/ 317 w 635"/>
                        <a:gd name="T35" fmla="*/ 0 h 852"/>
                        <a:gd name="T36" fmla="*/ 42 w 635"/>
                        <a:gd name="T37" fmla="*/ 275 h 852"/>
                        <a:gd name="T38" fmla="*/ 287 w 635"/>
                        <a:gd name="T39" fmla="*/ 549 h 852"/>
                        <a:gd name="T40" fmla="*/ 287 w 635"/>
                        <a:gd name="T41" fmla="*/ 650 h 852"/>
                        <a:gd name="T42" fmla="*/ 30 w 635"/>
                        <a:gd name="T43" fmla="*/ 650 h 852"/>
                        <a:gd name="T44" fmla="*/ 0 w 635"/>
                        <a:gd name="T45" fmla="*/ 680 h 852"/>
                        <a:gd name="T46" fmla="*/ 0 w 635"/>
                        <a:gd name="T47" fmla="*/ 822 h 852"/>
                        <a:gd name="T48" fmla="*/ 30 w 635"/>
                        <a:gd name="T49" fmla="*/ 851 h 852"/>
                        <a:gd name="T50" fmla="*/ 232 w 635"/>
                        <a:gd name="T51" fmla="*/ 344 h 852"/>
                        <a:gd name="T52" fmla="*/ 235 w 635"/>
                        <a:gd name="T53" fmla="*/ 337 h 852"/>
                        <a:gd name="T54" fmla="*/ 242 w 635"/>
                        <a:gd name="T55" fmla="*/ 333 h 852"/>
                        <a:gd name="T56" fmla="*/ 273 w 635"/>
                        <a:gd name="T57" fmla="*/ 333 h 852"/>
                        <a:gd name="T58" fmla="*/ 283 w 635"/>
                        <a:gd name="T59" fmla="*/ 340 h 852"/>
                        <a:gd name="T60" fmla="*/ 300 w 635"/>
                        <a:gd name="T61" fmla="*/ 354 h 852"/>
                        <a:gd name="T62" fmla="*/ 327 w 635"/>
                        <a:gd name="T63" fmla="*/ 354 h 852"/>
                        <a:gd name="T64" fmla="*/ 355 w 635"/>
                        <a:gd name="T65" fmla="*/ 330 h 852"/>
                        <a:gd name="T66" fmla="*/ 348 w 635"/>
                        <a:gd name="T67" fmla="*/ 310 h 852"/>
                        <a:gd name="T68" fmla="*/ 328 w 635"/>
                        <a:gd name="T69" fmla="*/ 302 h 852"/>
                        <a:gd name="T70" fmla="*/ 308 w 635"/>
                        <a:gd name="T71" fmla="*/ 302 h 852"/>
                        <a:gd name="T72" fmla="*/ 228 w 635"/>
                        <a:gd name="T73" fmla="*/ 232 h 852"/>
                        <a:gd name="T74" fmla="*/ 291 w 635"/>
                        <a:gd name="T75" fmla="*/ 148 h 852"/>
                        <a:gd name="T76" fmla="*/ 291 w 635"/>
                        <a:gd name="T77" fmla="*/ 120 h 852"/>
                        <a:gd name="T78" fmla="*/ 301 w 635"/>
                        <a:gd name="T79" fmla="*/ 110 h 852"/>
                        <a:gd name="T80" fmla="*/ 331 w 635"/>
                        <a:gd name="T81" fmla="*/ 110 h 852"/>
                        <a:gd name="T82" fmla="*/ 341 w 635"/>
                        <a:gd name="T83" fmla="*/ 120 h 852"/>
                        <a:gd name="T84" fmla="*/ 341 w 635"/>
                        <a:gd name="T85" fmla="*/ 147 h 852"/>
                        <a:gd name="T86" fmla="*/ 401 w 635"/>
                        <a:gd name="T87" fmla="*/ 207 h 852"/>
                        <a:gd name="T88" fmla="*/ 398 w 635"/>
                        <a:gd name="T89" fmla="*/ 214 h 852"/>
                        <a:gd name="T90" fmla="*/ 392 w 635"/>
                        <a:gd name="T91" fmla="*/ 219 h 852"/>
                        <a:gd name="T92" fmla="*/ 361 w 635"/>
                        <a:gd name="T93" fmla="*/ 219 h 852"/>
                        <a:gd name="T94" fmla="*/ 351 w 635"/>
                        <a:gd name="T95" fmla="*/ 211 h 852"/>
                        <a:gd name="T96" fmla="*/ 335 w 635"/>
                        <a:gd name="T97" fmla="*/ 198 h 852"/>
                        <a:gd name="T98" fmla="*/ 307 w 635"/>
                        <a:gd name="T99" fmla="*/ 198 h 852"/>
                        <a:gd name="T100" fmla="*/ 279 w 635"/>
                        <a:gd name="T101" fmla="*/ 222 h 852"/>
                        <a:gd name="T102" fmla="*/ 286 w 635"/>
                        <a:gd name="T103" fmla="*/ 242 h 852"/>
                        <a:gd name="T104" fmla="*/ 306 w 635"/>
                        <a:gd name="T105" fmla="*/ 250 h 852"/>
                        <a:gd name="T106" fmla="*/ 330 w 635"/>
                        <a:gd name="T107" fmla="*/ 250 h 852"/>
                        <a:gd name="T108" fmla="*/ 387 w 635"/>
                        <a:gd name="T109" fmla="*/ 275 h 852"/>
                        <a:gd name="T110" fmla="*/ 407 w 635"/>
                        <a:gd name="T111" fmla="*/ 335 h 852"/>
                        <a:gd name="T112" fmla="*/ 345 w 635"/>
                        <a:gd name="T113" fmla="*/ 403 h 852"/>
                        <a:gd name="T114" fmla="*/ 345 w 635"/>
                        <a:gd name="T115" fmla="*/ 430 h 852"/>
                        <a:gd name="T116" fmla="*/ 335 w 635"/>
                        <a:gd name="T117" fmla="*/ 440 h 852"/>
                        <a:gd name="T118" fmla="*/ 305 w 635"/>
                        <a:gd name="T119" fmla="*/ 440 h 852"/>
                        <a:gd name="T120" fmla="*/ 295 w 635"/>
                        <a:gd name="T121" fmla="*/ 430 h 852"/>
                        <a:gd name="T122" fmla="*/ 295 w 635"/>
                        <a:gd name="T123" fmla="*/ 404 h 852"/>
                        <a:gd name="T124" fmla="*/ 232 w 635"/>
                        <a:gd name="T125" fmla="*/ 344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5" h="852">
                          <a:moveTo>
                            <a:pt x="30" y="851"/>
                          </a:moveTo>
                          <a:cubicBezTo>
                            <a:pt x="46" y="851"/>
                            <a:pt x="60" y="838"/>
                            <a:pt x="60" y="821"/>
                          </a:cubicBezTo>
                          <a:lnTo>
                            <a:pt x="60" y="710"/>
                          </a:lnTo>
                          <a:lnTo>
                            <a:pt x="287" y="710"/>
                          </a:lnTo>
                          <a:lnTo>
                            <a:pt x="287" y="821"/>
                          </a:lnTo>
                          <a:cubicBezTo>
                            <a:pt x="287" y="838"/>
                            <a:pt x="301" y="851"/>
                            <a:pt x="317" y="851"/>
                          </a:cubicBezTo>
                          <a:cubicBezTo>
                            <a:pt x="333" y="851"/>
                            <a:pt x="347" y="838"/>
                            <a:pt x="347" y="821"/>
                          </a:cubicBezTo>
                          <a:lnTo>
                            <a:pt x="347" y="710"/>
                          </a:lnTo>
                          <a:lnTo>
                            <a:pt x="574" y="710"/>
                          </a:lnTo>
                          <a:lnTo>
                            <a:pt x="574" y="821"/>
                          </a:lnTo>
                          <a:cubicBezTo>
                            <a:pt x="574" y="838"/>
                            <a:pt x="588" y="851"/>
                            <a:pt x="605" y="851"/>
                          </a:cubicBezTo>
                          <a:cubicBezTo>
                            <a:pt x="621" y="851"/>
                            <a:pt x="635" y="838"/>
                            <a:pt x="635" y="821"/>
                          </a:cubicBezTo>
                          <a:lnTo>
                            <a:pt x="635" y="680"/>
                          </a:lnTo>
                          <a:cubicBezTo>
                            <a:pt x="635" y="664"/>
                            <a:pt x="621" y="650"/>
                            <a:pt x="605" y="650"/>
                          </a:cubicBezTo>
                          <a:lnTo>
                            <a:pt x="347" y="650"/>
                          </a:lnTo>
                          <a:lnTo>
                            <a:pt x="347" y="549"/>
                          </a:lnTo>
                          <a:cubicBezTo>
                            <a:pt x="485" y="534"/>
                            <a:pt x="592" y="416"/>
                            <a:pt x="592" y="275"/>
                          </a:cubicBezTo>
                          <a:cubicBezTo>
                            <a:pt x="592" y="124"/>
                            <a:pt x="468" y="0"/>
                            <a:pt x="317" y="0"/>
                          </a:cubicBezTo>
                          <a:cubicBezTo>
                            <a:pt x="166" y="0"/>
                            <a:pt x="42" y="124"/>
                            <a:pt x="42" y="275"/>
                          </a:cubicBezTo>
                          <a:cubicBezTo>
                            <a:pt x="42" y="416"/>
                            <a:pt x="150" y="534"/>
                            <a:pt x="287" y="549"/>
                          </a:cubicBezTo>
                          <a:lnTo>
                            <a:pt x="287" y="650"/>
                          </a:lnTo>
                          <a:lnTo>
                            <a:pt x="30" y="650"/>
                          </a:lnTo>
                          <a:cubicBezTo>
                            <a:pt x="13" y="650"/>
                            <a:pt x="0" y="664"/>
                            <a:pt x="0" y="680"/>
                          </a:cubicBezTo>
                          <a:lnTo>
                            <a:pt x="0" y="822"/>
                          </a:lnTo>
                          <a:cubicBezTo>
                            <a:pt x="0" y="838"/>
                            <a:pt x="13" y="852"/>
                            <a:pt x="30" y="851"/>
                          </a:cubicBezTo>
                          <a:close/>
                          <a:moveTo>
                            <a:pt x="232" y="344"/>
                          </a:moveTo>
                          <a:cubicBezTo>
                            <a:pt x="232" y="342"/>
                            <a:pt x="233" y="339"/>
                            <a:pt x="235" y="337"/>
                          </a:cubicBezTo>
                          <a:cubicBezTo>
                            <a:pt x="237" y="334"/>
                            <a:pt x="240" y="333"/>
                            <a:pt x="242" y="333"/>
                          </a:cubicBezTo>
                          <a:lnTo>
                            <a:pt x="273" y="333"/>
                          </a:lnTo>
                          <a:cubicBezTo>
                            <a:pt x="278" y="333"/>
                            <a:pt x="282" y="337"/>
                            <a:pt x="283" y="340"/>
                          </a:cubicBezTo>
                          <a:cubicBezTo>
                            <a:pt x="285" y="348"/>
                            <a:pt x="292" y="354"/>
                            <a:pt x="300" y="354"/>
                          </a:cubicBezTo>
                          <a:lnTo>
                            <a:pt x="327" y="354"/>
                          </a:lnTo>
                          <a:cubicBezTo>
                            <a:pt x="341" y="354"/>
                            <a:pt x="353" y="344"/>
                            <a:pt x="355" y="330"/>
                          </a:cubicBezTo>
                          <a:cubicBezTo>
                            <a:pt x="356" y="323"/>
                            <a:pt x="353" y="315"/>
                            <a:pt x="348" y="310"/>
                          </a:cubicBezTo>
                          <a:cubicBezTo>
                            <a:pt x="343" y="305"/>
                            <a:pt x="336" y="302"/>
                            <a:pt x="328" y="302"/>
                          </a:cubicBezTo>
                          <a:lnTo>
                            <a:pt x="308" y="302"/>
                          </a:lnTo>
                          <a:cubicBezTo>
                            <a:pt x="267" y="302"/>
                            <a:pt x="232" y="272"/>
                            <a:pt x="228" y="232"/>
                          </a:cubicBezTo>
                          <a:cubicBezTo>
                            <a:pt x="225" y="192"/>
                            <a:pt x="252" y="155"/>
                            <a:pt x="291" y="148"/>
                          </a:cubicBezTo>
                          <a:lnTo>
                            <a:pt x="291" y="120"/>
                          </a:lnTo>
                          <a:cubicBezTo>
                            <a:pt x="291" y="114"/>
                            <a:pt x="296" y="110"/>
                            <a:pt x="301" y="110"/>
                          </a:cubicBezTo>
                          <a:lnTo>
                            <a:pt x="331" y="110"/>
                          </a:lnTo>
                          <a:cubicBezTo>
                            <a:pt x="336" y="110"/>
                            <a:pt x="341" y="115"/>
                            <a:pt x="341" y="120"/>
                          </a:cubicBezTo>
                          <a:lnTo>
                            <a:pt x="341" y="147"/>
                          </a:lnTo>
                          <a:cubicBezTo>
                            <a:pt x="372" y="150"/>
                            <a:pt x="397" y="175"/>
                            <a:pt x="401" y="207"/>
                          </a:cubicBezTo>
                          <a:cubicBezTo>
                            <a:pt x="401" y="209"/>
                            <a:pt x="401" y="211"/>
                            <a:pt x="398" y="214"/>
                          </a:cubicBezTo>
                          <a:cubicBezTo>
                            <a:pt x="397" y="218"/>
                            <a:pt x="395" y="219"/>
                            <a:pt x="392" y="219"/>
                          </a:cubicBezTo>
                          <a:lnTo>
                            <a:pt x="361" y="219"/>
                          </a:lnTo>
                          <a:cubicBezTo>
                            <a:pt x="356" y="219"/>
                            <a:pt x="352" y="215"/>
                            <a:pt x="351" y="211"/>
                          </a:cubicBezTo>
                          <a:cubicBezTo>
                            <a:pt x="350" y="204"/>
                            <a:pt x="342" y="198"/>
                            <a:pt x="335" y="198"/>
                          </a:cubicBezTo>
                          <a:lnTo>
                            <a:pt x="307" y="198"/>
                          </a:lnTo>
                          <a:cubicBezTo>
                            <a:pt x="292" y="198"/>
                            <a:pt x="281" y="208"/>
                            <a:pt x="279" y="222"/>
                          </a:cubicBezTo>
                          <a:cubicBezTo>
                            <a:pt x="278" y="229"/>
                            <a:pt x="281" y="237"/>
                            <a:pt x="286" y="242"/>
                          </a:cubicBezTo>
                          <a:cubicBezTo>
                            <a:pt x="291" y="247"/>
                            <a:pt x="298" y="250"/>
                            <a:pt x="306" y="250"/>
                          </a:cubicBezTo>
                          <a:lnTo>
                            <a:pt x="330" y="250"/>
                          </a:lnTo>
                          <a:cubicBezTo>
                            <a:pt x="351" y="250"/>
                            <a:pt x="372" y="259"/>
                            <a:pt x="387" y="275"/>
                          </a:cubicBezTo>
                          <a:cubicBezTo>
                            <a:pt x="402" y="292"/>
                            <a:pt x="408" y="313"/>
                            <a:pt x="407" y="335"/>
                          </a:cubicBezTo>
                          <a:cubicBezTo>
                            <a:pt x="403" y="368"/>
                            <a:pt x="378" y="395"/>
                            <a:pt x="345" y="403"/>
                          </a:cubicBezTo>
                          <a:lnTo>
                            <a:pt x="345" y="430"/>
                          </a:lnTo>
                          <a:cubicBezTo>
                            <a:pt x="345" y="435"/>
                            <a:pt x="340" y="440"/>
                            <a:pt x="335" y="440"/>
                          </a:cubicBezTo>
                          <a:lnTo>
                            <a:pt x="305" y="440"/>
                          </a:lnTo>
                          <a:cubicBezTo>
                            <a:pt x="300" y="440"/>
                            <a:pt x="295" y="435"/>
                            <a:pt x="295" y="430"/>
                          </a:cubicBezTo>
                          <a:lnTo>
                            <a:pt x="295" y="404"/>
                          </a:lnTo>
                          <a:cubicBezTo>
                            <a:pt x="260" y="400"/>
                            <a:pt x="236" y="375"/>
                            <a:pt x="232" y="344"/>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B7583196-593D-4CC3-A9EE-4267045CB5C0}"/>
                        </a:ext>
                      </a:extLst>
                    </p:cNvPr>
                    <p:cNvSpPr>
                      <a:spLocks/>
                    </p:cNvSpPr>
                    <p:nvPr/>
                  </p:nvSpPr>
                  <p:spPr bwMode="auto">
                    <a:xfrm>
                      <a:off x="3820011" y="5587036"/>
                      <a:ext cx="111536" cy="18185"/>
                    </a:xfrm>
                    <a:custGeom>
                      <a:avLst/>
                      <a:gdLst>
                        <a:gd name="connsiteX0" fmla="*/ 87017 w 111536"/>
                        <a:gd name="connsiteY0" fmla="*/ 0 h 18185"/>
                        <a:gd name="connsiteX1" fmla="*/ 95654 w 111536"/>
                        <a:gd name="connsiteY1" fmla="*/ 2638 h 18185"/>
                        <a:gd name="connsiteX2" fmla="*/ 104152 w 111536"/>
                        <a:gd name="connsiteY2" fmla="*/ 0 h 18185"/>
                        <a:gd name="connsiteX3" fmla="*/ 111536 w 111536"/>
                        <a:gd name="connsiteY3" fmla="*/ 10273 h 18185"/>
                        <a:gd name="connsiteX4" fmla="*/ 111536 w 111536"/>
                        <a:gd name="connsiteY4" fmla="*/ 17214 h 18185"/>
                        <a:gd name="connsiteX5" fmla="*/ 110561 w 111536"/>
                        <a:gd name="connsiteY5" fmla="*/ 18185 h 18185"/>
                        <a:gd name="connsiteX6" fmla="*/ 80747 w 111536"/>
                        <a:gd name="connsiteY6" fmla="*/ 18185 h 18185"/>
                        <a:gd name="connsiteX7" fmla="*/ 79772 w 111536"/>
                        <a:gd name="connsiteY7" fmla="*/ 17214 h 18185"/>
                        <a:gd name="connsiteX8" fmla="*/ 79772 w 111536"/>
                        <a:gd name="connsiteY8" fmla="*/ 10412 h 18185"/>
                        <a:gd name="connsiteX9" fmla="*/ 87017 w 111536"/>
                        <a:gd name="connsiteY9" fmla="*/ 0 h 18185"/>
                        <a:gd name="connsiteX10" fmla="*/ 47359 w 111536"/>
                        <a:gd name="connsiteY10" fmla="*/ 0 h 18185"/>
                        <a:gd name="connsiteX11" fmla="*/ 55820 w 111536"/>
                        <a:gd name="connsiteY11" fmla="*/ 2638 h 18185"/>
                        <a:gd name="connsiteX12" fmla="*/ 64281 w 111536"/>
                        <a:gd name="connsiteY12" fmla="*/ 0 h 18185"/>
                        <a:gd name="connsiteX13" fmla="*/ 71771 w 111536"/>
                        <a:gd name="connsiteY13" fmla="*/ 10273 h 18185"/>
                        <a:gd name="connsiteX14" fmla="*/ 71771 w 111536"/>
                        <a:gd name="connsiteY14" fmla="*/ 17214 h 18185"/>
                        <a:gd name="connsiteX15" fmla="*/ 70800 w 111536"/>
                        <a:gd name="connsiteY15" fmla="*/ 18185 h 18185"/>
                        <a:gd name="connsiteX16" fmla="*/ 41117 w 111536"/>
                        <a:gd name="connsiteY16" fmla="*/ 18185 h 18185"/>
                        <a:gd name="connsiteX17" fmla="*/ 40007 w 111536"/>
                        <a:gd name="connsiteY17" fmla="*/ 17214 h 18185"/>
                        <a:gd name="connsiteX18" fmla="*/ 40007 w 111536"/>
                        <a:gd name="connsiteY18" fmla="*/ 10412 h 18185"/>
                        <a:gd name="connsiteX19" fmla="*/ 47359 w 111536"/>
                        <a:gd name="connsiteY19" fmla="*/ 0 h 18185"/>
                        <a:gd name="connsiteX20" fmla="*/ 7213 w 111536"/>
                        <a:gd name="connsiteY20" fmla="*/ 0 h 18185"/>
                        <a:gd name="connsiteX21" fmla="*/ 15813 w 111536"/>
                        <a:gd name="connsiteY21" fmla="*/ 2638 h 18185"/>
                        <a:gd name="connsiteX22" fmla="*/ 24274 w 111536"/>
                        <a:gd name="connsiteY22" fmla="*/ 0 h 18185"/>
                        <a:gd name="connsiteX23" fmla="*/ 31764 w 111536"/>
                        <a:gd name="connsiteY23" fmla="*/ 10273 h 18185"/>
                        <a:gd name="connsiteX24" fmla="*/ 31764 w 111536"/>
                        <a:gd name="connsiteY24" fmla="*/ 17214 h 18185"/>
                        <a:gd name="connsiteX25" fmla="*/ 30654 w 111536"/>
                        <a:gd name="connsiteY25" fmla="*/ 18185 h 18185"/>
                        <a:gd name="connsiteX26" fmla="*/ 971 w 111536"/>
                        <a:gd name="connsiteY26" fmla="*/ 18185 h 18185"/>
                        <a:gd name="connsiteX27" fmla="*/ 0 w 111536"/>
                        <a:gd name="connsiteY27" fmla="*/ 17214 h 18185"/>
                        <a:gd name="connsiteX28" fmla="*/ 0 w 111536"/>
                        <a:gd name="connsiteY28" fmla="*/ 10412 h 18185"/>
                        <a:gd name="connsiteX29" fmla="*/ 7213 w 111536"/>
                        <a:gd name="connsiteY29" fmla="*/ 0 h 1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1536" h="18185">
                          <a:moveTo>
                            <a:pt x="87017" y="0"/>
                          </a:moveTo>
                          <a:cubicBezTo>
                            <a:pt x="89524" y="1527"/>
                            <a:pt x="92450" y="2638"/>
                            <a:pt x="95654" y="2638"/>
                          </a:cubicBezTo>
                          <a:cubicBezTo>
                            <a:pt x="98719" y="2638"/>
                            <a:pt x="101645" y="1666"/>
                            <a:pt x="104152" y="0"/>
                          </a:cubicBezTo>
                          <a:cubicBezTo>
                            <a:pt x="108332" y="1388"/>
                            <a:pt x="111397" y="5553"/>
                            <a:pt x="111536" y="10273"/>
                          </a:cubicBezTo>
                          <a:lnTo>
                            <a:pt x="111536" y="17214"/>
                          </a:lnTo>
                          <a:cubicBezTo>
                            <a:pt x="111536" y="17630"/>
                            <a:pt x="111118" y="18185"/>
                            <a:pt x="110561" y="18185"/>
                          </a:cubicBezTo>
                          <a:lnTo>
                            <a:pt x="80747" y="18185"/>
                          </a:lnTo>
                          <a:cubicBezTo>
                            <a:pt x="80190" y="18185"/>
                            <a:pt x="79772" y="17630"/>
                            <a:pt x="79772" y="17214"/>
                          </a:cubicBezTo>
                          <a:lnTo>
                            <a:pt x="79772" y="10412"/>
                          </a:lnTo>
                          <a:cubicBezTo>
                            <a:pt x="79772" y="5553"/>
                            <a:pt x="82698" y="1527"/>
                            <a:pt x="87017" y="0"/>
                          </a:cubicBezTo>
                          <a:close/>
                          <a:moveTo>
                            <a:pt x="47359" y="0"/>
                          </a:moveTo>
                          <a:cubicBezTo>
                            <a:pt x="49717" y="1527"/>
                            <a:pt x="52768" y="2638"/>
                            <a:pt x="55820" y="2638"/>
                          </a:cubicBezTo>
                          <a:cubicBezTo>
                            <a:pt x="59010" y="2638"/>
                            <a:pt x="61923" y="1666"/>
                            <a:pt x="64281" y="0"/>
                          </a:cubicBezTo>
                          <a:cubicBezTo>
                            <a:pt x="68442" y="1388"/>
                            <a:pt x="71632" y="5553"/>
                            <a:pt x="71771" y="10273"/>
                          </a:cubicBezTo>
                          <a:lnTo>
                            <a:pt x="71771" y="17214"/>
                          </a:lnTo>
                          <a:cubicBezTo>
                            <a:pt x="71771" y="17630"/>
                            <a:pt x="71216" y="18185"/>
                            <a:pt x="70800" y="18185"/>
                          </a:cubicBezTo>
                          <a:lnTo>
                            <a:pt x="41117" y="18185"/>
                          </a:lnTo>
                          <a:cubicBezTo>
                            <a:pt x="40562" y="18185"/>
                            <a:pt x="40007" y="17630"/>
                            <a:pt x="40007" y="17214"/>
                          </a:cubicBezTo>
                          <a:lnTo>
                            <a:pt x="40007" y="10412"/>
                          </a:lnTo>
                          <a:cubicBezTo>
                            <a:pt x="40007" y="5553"/>
                            <a:pt x="43059" y="1527"/>
                            <a:pt x="47359" y="0"/>
                          </a:cubicBezTo>
                          <a:close/>
                          <a:moveTo>
                            <a:pt x="7213" y="0"/>
                          </a:moveTo>
                          <a:cubicBezTo>
                            <a:pt x="9709" y="1527"/>
                            <a:pt x="12622" y="2638"/>
                            <a:pt x="15813" y="2638"/>
                          </a:cubicBezTo>
                          <a:cubicBezTo>
                            <a:pt x="18864" y="2638"/>
                            <a:pt x="21777" y="1666"/>
                            <a:pt x="24274" y="0"/>
                          </a:cubicBezTo>
                          <a:cubicBezTo>
                            <a:pt x="28435" y="1388"/>
                            <a:pt x="31486" y="5553"/>
                            <a:pt x="31764" y="10273"/>
                          </a:cubicBezTo>
                          <a:lnTo>
                            <a:pt x="31764" y="17214"/>
                          </a:lnTo>
                          <a:cubicBezTo>
                            <a:pt x="31764" y="17630"/>
                            <a:pt x="31209" y="18185"/>
                            <a:pt x="30654" y="18185"/>
                          </a:cubicBezTo>
                          <a:lnTo>
                            <a:pt x="971" y="18185"/>
                          </a:lnTo>
                          <a:cubicBezTo>
                            <a:pt x="555" y="18185"/>
                            <a:pt x="0" y="17630"/>
                            <a:pt x="0" y="17214"/>
                          </a:cubicBezTo>
                          <a:lnTo>
                            <a:pt x="0" y="10412"/>
                          </a:lnTo>
                          <a:cubicBezTo>
                            <a:pt x="0" y="5553"/>
                            <a:pt x="2913" y="1527"/>
                            <a:pt x="7213" y="0"/>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6" name="Oval 176">
                      <a:extLst>
                        <a:ext uri="{FF2B5EF4-FFF2-40B4-BE49-F238E27FC236}">
                          <a16:creationId xmlns:a16="http://schemas.microsoft.com/office/drawing/2014/main" id="{074CCA7A-76E3-4883-BFDF-2979E72A124A}"/>
                        </a:ext>
                      </a:extLst>
                    </p:cNvPr>
                    <p:cNvSpPr>
                      <a:spLocks noChangeArrowheads="1"/>
                    </p:cNvSpPr>
                    <p:nvPr/>
                  </p:nvSpPr>
                  <p:spPr bwMode="auto">
                    <a:xfrm>
                      <a:off x="3866080" y="5564972"/>
                      <a:ext cx="19155" cy="19155"/>
                    </a:xfrm>
                    <a:prstGeom prst="ellipse">
                      <a:avLst/>
                    </a:pr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Oval 178">
                      <a:extLst>
                        <a:ext uri="{FF2B5EF4-FFF2-40B4-BE49-F238E27FC236}">
                          <a16:creationId xmlns:a16="http://schemas.microsoft.com/office/drawing/2014/main" id="{FCC13B3F-3DC5-4088-BAC9-ECC22C030396}"/>
                        </a:ext>
                      </a:extLst>
                    </p:cNvPr>
                    <p:cNvSpPr>
                      <a:spLocks noChangeArrowheads="1"/>
                    </p:cNvSpPr>
                    <p:nvPr/>
                  </p:nvSpPr>
                  <p:spPr bwMode="auto">
                    <a:xfrm>
                      <a:off x="3906088" y="5564972"/>
                      <a:ext cx="19155" cy="19155"/>
                    </a:xfrm>
                    <a:prstGeom prst="ellipse">
                      <a:avLst/>
                    </a:pr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0" name="Oval 180">
                      <a:extLst>
                        <a:ext uri="{FF2B5EF4-FFF2-40B4-BE49-F238E27FC236}">
                          <a16:creationId xmlns:a16="http://schemas.microsoft.com/office/drawing/2014/main" id="{6D110FE8-54BC-40C6-A3BC-AD99421A8C4F}"/>
                        </a:ext>
                      </a:extLst>
                    </p:cNvPr>
                    <p:cNvSpPr>
                      <a:spLocks noChangeArrowheads="1"/>
                    </p:cNvSpPr>
                    <p:nvPr/>
                  </p:nvSpPr>
                  <p:spPr bwMode="auto">
                    <a:xfrm>
                      <a:off x="3826315" y="5564972"/>
                      <a:ext cx="18913" cy="19155"/>
                    </a:xfrm>
                    <a:prstGeom prst="ellipse">
                      <a:avLst/>
                    </a:pr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54" name="TextBox 253">
                    <a:extLst>
                      <a:ext uri="{FF2B5EF4-FFF2-40B4-BE49-F238E27FC236}">
                        <a16:creationId xmlns:a16="http://schemas.microsoft.com/office/drawing/2014/main" id="{ADDACF35-018A-4856-ACDC-C9AF22B27394}"/>
                      </a:ext>
                    </a:extLst>
                  </p:cNvPr>
                  <p:cNvSpPr txBox="1"/>
                  <p:nvPr/>
                </p:nvSpPr>
                <p:spPr>
                  <a:xfrm>
                    <a:off x="4014716" y="5388972"/>
                    <a:ext cx="2309890" cy="246221"/>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Stakeholder Management</a:t>
                    </a:r>
                  </a:p>
                </p:txBody>
              </p:sp>
            </p:grpSp>
          </p:grpSp>
          <p:grpSp>
            <p:nvGrpSpPr>
              <p:cNvPr id="30" name="Group 29">
                <a:extLst>
                  <a:ext uri="{FF2B5EF4-FFF2-40B4-BE49-F238E27FC236}">
                    <a16:creationId xmlns:a16="http://schemas.microsoft.com/office/drawing/2014/main" id="{AA06E590-7BEC-4806-89B3-50C6E0FD2CAA}"/>
                  </a:ext>
                </a:extLst>
              </p:cNvPr>
              <p:cNvGrpSpPr/>
              <p:nvPr/>
            </p:nvGrpSpPr>
            <p:grpSpPr>
              <a:xfrm>
                <a:off x="1137919" y="5915184"/>
                <a:ext cx="6505575" cy="448056"/>
                <a:chOff x="1137919" y="5915184"/>
                <a:chExt cx="6505575" cy="448056"/>
              </a:xfrm>
            </p:grpSpPr>
            <p:sp>
              <p:nvSpPr>
                <p:cNvPr id="232" name="Arrow: Notched Right 231">
                  <a:extLst>
                    <a:ext uri="{FF2B5EF4-FFF2-40B4-BE49-F238E27FC236}">
                      <a16:creationId xmlns:a16="http://schemas.microsoft.com/office/drawing/2014/main" id="{9006B395-A197-44BE-98B8-00B2CD35AED7}"/>
                    </a:ext>
                  </a:extLst>
                </p:cNvPr>
                <p:cNvSpPr/>
                <p:nvPr/>
              </p:nvSpPr>
              <p:spPr>
                <a:xfrm flipV="1">
                  <a:off x="1137919" y="5915184"/>
                  <a:ext cx="6505575" cy="448056"/>
                </a:xfrm>
                <a:prstGeom prst="notchedRightArrow">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4086F92C-E5A3-4A2C-A423-AB80D4E18023}"/>
                    </a:ext>
                  </a:extLst>
                </p:cNvPr>
                <p:cNvGrpSpPr/>
                <p:nvPr/>
              </p:nvGrpSpPr>
              <p:grpSpPr>
                <a:xfrm>
                  <a:off x="3659793" y="6016102"/>
                  <a:ext cx="2140932" cy="246221"/>
                  <a:chOff x="3659793" y="6016102"/>
                  <a:chExt cx="2140932" cy="246221"/>
                </a:xfrm>
              </p:grpSpPr>
              <p:sp>
                <p:nvSpPr>
                  <p:cNvPr id="262" name="TextBox 261">
                    <a:extLst>
                      <a:ext uri="{FF2B5EF4-FFF2-40B4-BE49-F238E27FC236}">
                        <a16:creationId xmlns:a16="http://schemas.microsoft.com/office/drawing/2014/main" id="{EAB1C062-11A2-43AC-841B-4441E7B60AD7}"/>
                      </a:ext>
                    </a:extLst>
                  </p:cNvPr>
                  <p:cNvSpPr txBox="1"/>
                  <p:nvPr/>
                </p:nvSpPr>
                <p:spPr>
                  <a:xfrm>
                    <a:off x="3834437" y="6016102"/>
                    <a:ext cx="1966288" cy="246221"/>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Business Plan Development</a:t>
                    </a:r>
                  </a:p>
                </p:txBody>
              </p:sp>
              <p:sp>
                <p:nvSpPr>
                  <p:cNvPr id="184" name="Freeform 309">
                    <a:extLst>
                      <a:ext uri="{FF2B5EF4-FFF2-40B4-BE49-F238E27FC236}">
                        <a16:creationId xmlns:a16="http://schemas.microsoft.com/office/drawing/2014/main" id="{E8A20536-250E-42F6-A6CA-D1A9A1A4A547}"/>
                      </a:ext>
                    </a:extLst>
                  </p:cNvPr>
                  <p:cNvSpPr>
                    <a:spLocks noEditPoints="1"/>
                  </p:cNvSpPr>
                  <p:nvPr/>
                </p:nvSpPr>
                <p:spPr bwMode="auto">
                  <a:xfrm>
                    <a:off x="3659793" y="6074189"/>
                    <a:ext cx="126611" cy="130047"/>
                  </a:xfrm>
                  <a:custGeom>
                    <a:avLst/>
                    <a:gdLst>
                      <a:gd name="T0" fmla="*/ 724 w 1193"/>
                      <a:gd name="T1" fmla="*/ 560 h 1225"/>
                      <a:gd name="T2" fmla="*/ 787 w 1193"/>
                      <a:gd name="T3" fmla="*/ 664 h 1225"/>
                      <a:gd name="T4" fmla="*/ 724 w 1193"/>
                      <a:gd name="T5" fmla="*/ 965 h 1225"/>
                      <a:gd name="T6" fmla="*/ 787 w 1193"/>
                      <a:gd name="T7" fmla="*/ 1070 h 1225"/>
                      <a:gd name="T8" fmla="*/ 621 w 1193"/>
                      <a:gd name="T9" fmla="*/ 1017 h 1225"/>
                      <a:gd name="T10" fmla="*/ 557 w 1193"/>
                      <a:gd name="T11" fmla="*/ 664 h 1225"/>
                      <a:gd name="T12" fmla="*/ 620 w 1193"/>
                      <a:gd name="T13" fmla="*/ 560 h 1225"/>
                      <a:gd name="T14" fmla="*/ 672 w 1193"/>
                      <a:gd name="T15" fmla="*/ 154 h 1225"/>
                      <a:gd name="T16" fmla="*/ 787 w 1193"/>
                      <a:gd name="T17" fmla="*/ 259 h 1225"/>
                      <a:gd name="T18" fmla="*/ 912 w 1193"/>
                      <a:gd name="T19" fmla="*/ 617 h 1225"/>
                      <a:gd name="T20" fmla="*/ 981 w 1193"/>
                      <a:gd name="T21" fmla="*/ 706 h 1225"/>
                      <a:gd name="T22" fmla="*/ 1172 w 1193"/>
                      <a:gd name="T23" fmla="*/ 591 h 1225"/>
                      <a:gd name="T24" fmla="*/ 1098 w 1193"/>
                      <a:gd name="T25" fmla="*/ 518 h 1225"/>
                      <a:gd name="T26" fmla="*/ 1002 w 1193"/>
                      <a:gd name="T27" fmla="*/ 580 h 1225"/>
                      <a:gd name="T28" fmla="*/ 912 w 1193"/>
                      <a:gd name="T29" fmla="*/ 617 h 1225"/>
                      <a:gd name="T30" fmla="*/ 1075 w 1193"/>
                      <a:gd name="T31" fmla="*/ 920 h 1225"/>
                      <a:gd name="T32" fmla="*/ 1025 w 1193"/>
                      <a:gd name="T33" fmla="*/ 920 h 1225"/>
                      <a:gd name="T34" fmla="*/ 955 w 1193"/>
                      <a:gd name="T35" fmla="*/ 991 h 1225"/>
                      <a:gd name="T36" fmla="*/ 955 w 1193"/>
                      <a:gd name="T37" fmla="*/ 1043 h 1225"/>
                      <a:gd name="T38" fmla="*/ 1025 w 1193"/>
                      <a:gd name="T39" fmla="*/ 1115 h 1225"/>
                      <a:gd name="T40" fmla="*/ 1075 w 1193"/>
                      <a:gd name="T41" fmla="*/ 1115 h 1225"/>
                      <a:gd name="T42" fmla="*/ 1145 w 1193"/>
                      <a:gd name="T43" fmla="*/ 1043 h 1225"/>
                      <a:gd name="T44" fmla="*/ 1145 w 1193"/>
                      <a:gd name="T45" fmla="*/ 991 h 1225"/>
                      <a:gd name="T46" fmla="*/ 954 w 1193"/>
                      <a:gd name="T47" fmla="*/ 304 h 1225"/>
                      <a:gd name="T48" fmla="*/ 1049 w 1193"/>
                      <a:gd name="T49" fmla="*/ 278 h 1225"/>
                      <a:gd name="T50" fmla="*/ 1145 w 1193"/>
                      <a:gd name="T51" fmla="*/ 304 h 1225"/>
                      <a:gd name="T52" fmla="*/ 1120 w 1193"/>
                      <a:gd name="T53" fmla="*/ 207 h 1225"/>
                      <a:gd name="T54" fmla="*/ 1145 w 1193"/>
                      <a:gd name="T55" fmla="*/ 109 h 1225"/>
                      <a:gd name="T56" fmla="*/ 1049 w 1193"/>
                      <a:gd name="T57" fmla="*/ 135 h 1225"/>
                      <a:gd name="T58" fmla="*/ 954 w 1193"/>
                      <a:gd name="T59" fmla="*/ 109 h 1225"/>
                      <a:gd name="T60" fmla="*/ 979 w 1193"/>
                      <a:gd name="T61" fmla="*/ 207 h 1225"/>
                      <a:gd name="T62" fmla="*/ 954 w 1193"/>
                      <a:gd name="T63" fmla="*/ 304 h 1225"/>
                      <a:gd name="T64" fmla="*/ 326 w 1193"/>
                      <a:gd name="T65" fmla="*/ 227 h 1225"/>
                      <a:gd name="T66" fmla="*/ 98 w 1193"/>
                      <a:gd name="T67" fmla="*/ 133 h 1225"/>
                      <a:gd name="T68" fmla="*/ 141 w 1193"/>
                      <a:gd name="T69" fmla="*/ 1179 h 1225"/>
                      <a:gd name="T70" fmla="*/ 269 w 1193"/>
                      <a:gd name="T71" fmla="*/ 1225 h 1225"/>
                      <a:gd name="T72" fmla="*/ 368 w 1193"/>
                      <a:gd name="T73" fmla="*/ 734 h 1225"/>
                      <a:gd name="T74" fmla="*/ 455 w 1193"/>
                      <a:gd name="T75" fmla="*/ 435 h 1225"/>
                      <a:gd name="T76" fmla="*/ 305 w 1193"/>
                      <a:gd name="T77" fmla="*/ 310 h 1225"/>
                      <a:gd name="T78" fmla="*/ 231 w 1193"/>
                      <a:gd name="T79" fmla="*/ 392 h 1225"/>
                      <a:gd name="T80" fmla="*/ 156 w 1193"/>
                      <a:gd name="T81" fmla="*/ 310 h 1225"/>
                      <a:gd name="T82" fmla="*/ 8 w 1193"/>
                      <a:gd name="T83" fmla="*/ 435 h 1225"/>
                      <a:gd name="T84" fmla="*/ 93 w 1193"/>
                      <a:gd name="T85" fmla="*/ 73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93" h="1225">
                        <a:moveTo>
                          <a:pt x="724" y="259"/>
                        </a:moveTo>
                        <a:lnTo>
                          <a:pt x="724" y="560"/>
                        </a:lnTo>
                        <a:lnTo>
                          <a:pt x="787" y="560"/>
                        </a:lnTo>
                        <a:cubicBezTo>
                          <a:pt x="857" y="560"/>
                          <a:pt x="857" y="664"/>
                          <a:pt x="787" y="664"/>
                        </a:cubicBezTo>
                        <a:lnTo>
                          <a:pt x="724" y="664"/>
                        </a:lnTo>
                        <a:lnTo>
                          <a:pt x="724" y="965"/>
                        </a:lnTo>
                        <a:lnTo>
                          <a:pt x="787" y="965"/>
                        </a:lnTo>
                        <a:cubicBezTo>
                          <a:pt x="853" y="968"/>
                          <a:pt x="853" y="1066"/>
                          <a:pt x="787" y="1070"/>
                        </a:cubicBezTo>
                        <a:lnTo>
                          <a:pt x="672" y="1070"/>
                        </a:lnTo>
                        <a:cubicBezTo>
                          <a:pt x="643" y="1069"/>
                          <a:pt x="620" y="1046"/>
                          <a:pt x="621" y="1017"/>
                        </a:cubicBezTo>
                        <a:lnTo>
                          <a:pt x="621" y="664"/>
                        </a:lnTo>
                        <a:lnTo>
                          <a:pt x="557" y="664"/>
                        </a:lnTo>
                        <a:cubicBezTo>
                          <a:pt x="487" y="664"/>
                          <a:pt x="487" y="560"/>
                          <a:pt x="557" y="560"/>
                        </a:cubicBezTo>
                        <a:lnTo>
                          <a:pt x="620" y="560"/>
                        </a:lnTo>
                        <a:lnTo>
                          <a:pt x="620" y="206"/>
                        </a:lnTo>
                        <a:cubicBezTo>
                          <a:pt x="620" y="178"/>
                          <a:pt x="643" y="154"/>
                          <a:pt x="672" y="154"/>
                        </a:cubicBezTo>
                        <a:lnTo>
                          <a:pt x="787" y="154"/>
                        </a:lnTo>
                        <a:cubicBezTo>
                          <a:pt x="857" y="154"/>
                          <a:pt x="857" y="259"/>
                          <a:pt x="787" y="259"/>
                        </a:cubicBezTo>
                        <a:lnTo>
                          <a:pt x="724" y="259"/>
                        </a:lnTo>
                        <a:close/>
                        <a:moveTo>
                          <a:pt x="912" y="617"/>
                        </a:moveTo>
                        <a:cubicBezTo>
                          <a:pt x="912" y="630"/>
                          <a:pt x="918" y="643"/>
                          <a:pt x="928" y="653"/>
                        </a:cubicBezTo>
                        <a:lnTo>
                          <a:pt x="981" y="706"/>
                        </a:lnTo>
                        <a:cubicBezTo>
                          <a:pt x="1002" y="726"/>
                          <a:pt x="1035" y="726"/>
                          <a:pt x="1055" y="706"/>
                        </a:cubicBezTo>
                        <a:lnTo>
                          <a:pt x="1172" y="591"/>
                        </a:lnTo>
                        <a:cubicBezTo>
                          <a:pt x="1193" y="571"/>
                          <a:pt x="1193" y="538"/>
                          <a:pt x="1172" y="518"/>
                        </a:cubicBezTo>
                        <a:cubicBezTo>
                          <a:pt x="1151" y="498"/>
                          <a:pt x="1119" y="498"/>
                          <a:pt x="1098" y="518"/>
                        </a:cubicBezTo>
                        <a:lnTo>
                          <a:pt x="1019" y="596"/>
                        </a:lnTo>
                        <a:lnTo>
                          <a:pt x="1002" y="580"/>
                        </a:lnTo>
                        <a:cubicBezTo>
                          <a:pt x="981" y="560"/>
                          <a:pt x="949" y="560"/>
                          <a:pt x="928" y="580"/>
                        </a:cubicBezTo>
                        <a:cubicBezTo>
                          <a:pt x="918" y="589"/>
                          <a:pt x="912" y="603"/>
                          <a:pt x="912" y="617"/>
                        </a:cubicBezTo>
                        <a:close/>
                        <a:moveTo>
                          <a:pt x="1145" y="920"/>
                        </a:moveTo>
                        <a:cubicBezTo>
                          <a:pt x="1126" y="900"/>
                          <a:pt x="1094" y="900"/>
                          <a:pt x="1075" y="920"/>
                        </a:cubicBezTo>
                        <a:lnTo>
                          <a:pt x="1050" y="946"/>
                        </a:lnTo>
                        <a:lnTo>
                          <a:pt x="1025" y="920"/>
                        </a:lnTo>
                        <a:cubicBezTo>
                          <a:pt x="1006" y="900"/>
                          <a:pt x="974" y="900"/>
                          <a:pt x="955" y="920"/>
                        </a:cubicBezTo>
                        <a:cubicBezTo>
                          <a:pt x="935" y="940"/>
                          <a:pt x="935" y="971"/>
                          <a:pt x="955" y="991"/>
                        </a:cubicBezTo>
                        <a:lnTo>
                          <a:pt x="980" y="1017"/>
                        </a:lnTo>
                        <a:lnTo>
                          <a:pt x="955" y="1043"/>
                        </a:lnTo>
                        <a:cubicBezTo>
                          <a:pt x="935" y="1063"/>
                          <a:pt x="935" y="1095"/>
                          <a:pt x="955" y="1115"/>
                        </a:cubicBezTo>
                        <a:cubicBezTo>
                          <a:pt x="974" y="1134"/>
                          <a:pt x="1006" y="1134"/>
                          <a:pt x="1025" y="1115"/>
                        </a:cubicBezTo>
                        <a:lnTo>
                          <a:pt x="1050" y="1089"/>
                        </a:lnTo>
                        <a:lnTo>
                          <a:pt x="1075" y="1115"/>
                        </a:lnTo>
                        <a:cubicBezTo>
                          <a:pt x="1094" y="1134"/>
                          <a:pt x="1126" y="1134"/>
                          <a:pt x="1145" y="1115"/>
                        </a:cubicBezTo>
                        <a:cubicBezTo>
                          <a:pt x="1165" y="1095"/>
                          <a:pt x="1165" y="1063"/>
                          <a:pt x="1145" y="1043"/>
                        </a:cubicBezTo>
                        <a:lnTo>
                          <a:pt x="1120" y="1017"/>
                        </a:lnTo>
                        <a:lnTo>
                          <a:pt x="1145" y="991"/>
                        </a:lnTo>
                        <a:cubicBezTo>
                          <a:pt x="1165" y="971"/>
                          <a:pt x="1165" y="940"/>
                          <a:pt x="1145" y="920"/>
                        </a:cubicBezTo>
                        <a:close/>
                        <a:moveTo>
                          <a:pt x="954" y="304"/>
                        </a:moveTo>
                        <a:cubicBezTo>
                          <a:pt x="973" y="324"/>
                          <a:pt x="1005" y="324"/>
                          <a:pt x="1024" y="304"/>
                        </a:cubicBezTo>
                        <a:lnTo>
                          <a:pt x="1049" y="278"/>
                        </a:lnTo>
                        <a:lnTo>
                          <a:pt x="1074" y="304"/>
                        </a:lnTo>
                        <a:cubicBezTo>
                          <a:pt x="1093" y="324"/>
                          <a:pt x="1125" y="324"/>
                          <a:pt x="1145" y="304"/>
                        </a:cubicBezTo>
                        <a:cubicBezTo>
                          <a:pt x="1164" y="284"/>
                          <a:pt x="1164" y="253"/>
                          <a:pt x="1145" y="233"/>
                        </a:cubicBezTo>
                        <a:lnTo>
                          <a:pt x="1120" y="207"/>
                        </a:lnTo>
                        <a:lnTo>
                          <a:pt x="1145" y="181"/>
                        </a:lnTo>
                        <a:cubicBezTo>
                          <a:pt x="1164" y="161"/>
                          <a:pt x="1164" y="129"/>
                          <a:pt x="1145" y="109"/>
                        </a:cubicBezTo>
                        <a:cubicBezTo>
                          <a:pt x="1125" y="90"/>
                          <a:pt x="1093" y="90"/>
                          <a:pt x="1074" y="109"/>
                        </a:cubicBezTo>
                        <a:lnTo>
                          <a:pt x="1049" y="135"/>
                        </a:lnTo>
                        <a:lnTo>
                          <a:pt x="1024" y="109"/>
                        </a:lnTo>
                        <a:cubicBezTo>
                          <a:pt x="1005" y="90"/>
                          <a:pt x="973" y="90"/>
                          <a:pt x="954" y="109"/>
                        </a:cubicBezTo>
                        <a:cubicBezTo>
                          <a:pt x="934" y="129"/>
                          <a:pt x="934" y="161"/>
                          <a:pt x="954" y="181"/>
                        </a:cubicBezTo>
                        <a:lnTo>
                          <a:pt x="979" y="207"/>
                        </a:lnTo>
                        <a:lnTo>
                          <a:pt x="954" y="233"/>
                        </a:lnTo>
                        <a:cubicBezTo>
                          <a:pt x="934" y="253"/>
                          <a:pt x="934" y="284"/>
                          <a:pt x="954" y="304"/>
                        </a:cubicBezTo>
                        <a:close/>
                        <a:moveTo>
                          <a:pt x="98" y="133"/>
                        </a:moveTo>
                        <a:cubicBezTo>
                          <a:pt x="98" y="251"/>
                          <a:pt x="242" y="311"/>
                          <a:pt x="326" y="227"/>
                        </a:cubicBezTo>
                        <a:cubicBezTo>
                          <a:pt x="410" y="143"/>
                          <a:pt x="350" y="0"/>
                          <a:pt x="232" y="0"/>
                        </a:cubicBezTo>
                        <a:cubicBezTo>
                          <a:pt x="158" y="0"/>
                          <a:pt x="98" y="59"/>
                          <a:pt x="98" y="133"/>
                        </a:cubicBezTo>
                        <a:close/>
                        <a:moveTo>
                          <a:pt x="93" y="733"/>
                        </a:moveTo>
                        <a:lnTo>
                          <a:pt x="141" y="1179"/>
                        </a:lnTo>
                        <a:cubicBezTo>
                          <a:pt x="144" y="1205"/>
                          <a:pt x="166" y="1225"/>
                          <a:pt x="192" y="1225"/>
                        </a:cubicBezTo>
                        <a:lnTo>
                          <a:pt x="269" y="1225"/>
                        </a:lnTo>
                        <a:cubicBezTo>
                          <a:pt x="295" y="1225"/>
                          <a:pt x="317" y="1205"/>
                          <a:pt x="320" y="1179"/>
                        </a:cubicBezTo>
                        <a:lnTo>
                          <a:pt x="368" y="734"/>
                        </a:lnTo>
                        <a:cubicBezTo>
                          <a:pt x="400" y="720"/>
                          <a:pt x="422" y="691"/>
                          <a:pt x="426" y="656"/>
                        </a:cubicBezTo>
                        <a:lnTo>
                          <a:pt x="455" y="435"/>
                        </a:lnTo>
                        <a:cubicBezTo>
                          <a:pt x="463" y="368"/>
                          <a:pt x="411" y="310"/>
                          <a:pt x="344" y="310"/>
                        </a:cubicBezTo>
                        <a:lnTo>
                          <a:pt x="305" y="310"/>
                        </a:lnTo>
                        <a:cubicBezTo>
                          <a:pt x="300" y="310"/>
                          <a:pt x="294" y="312"/>
                          <a:pt x="291" y="316"/>
                        </a:cubicBezTo>
                        <a:lnTo>
                          <a:pt x="231" y="392"/>
                        </a:lnTo>
                        <a:lnTo>
                          <a:pt x="170" y="317"/>
                        </a:lnTo>
                        <a:cubicBezTo>
                          <a:pt x="167" y="313"/>
                          <a:pt x="162" y="310"/>
                          <a:pt x="156" y="310"/>
                        </a:cubicBezTo>
                        <a:lnTo>
                          <a:pt x="120" y="310"/>
                        </a:lnTo>
                        <a:cubicBezTo>
                          <a:pt x="52" y="310"/>
                          <a:pt x="0" y="369"/>
                          <a:pt x="8" y="435"/>
                        </a:cubicBezTo>
                        <a:lnTo>
                          <a:pt x="37" y="656"/>
                        </a:lnTo>
                        <a:cubicBezTo>
                          <a:pt x="41" y="690"/>
                          <a:pt x="62" y="719"/>
                          <a:pt x="93" y="733"/>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sp>
        <p:nvSpPr>
          <p:cNvPr id="153" name="Slide Number Placeholder 3">
            <a:extLst>
              <a:ext uri="{FF2B5EF4-FFF2-40B4-BE49-F238E27FC236}">
                <a16:creationId xmlns:a16="http://schemas.microsoft.com/office/drawing/2014/main" id="{52A4D767-01D9-437B-B0B3-5252037A7DDC}"/>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19</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2059542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C1906B3-70A7-4BFC-8E21-D76F0FC0F801}"/>
              </a:ext>
            </a:extLst>
          </p:cNvPr>
          <p:cNvSpPr>
            <a:spLocks noGrp="1"/>
          </p:cNvSpPr>
          <p:nvPr>
            <p:ph type="title"/>
          </p:nvPr>
        </p:nvSpPr>
        <p:spPr>
          <a:xfrm>
            <a:off x="333375" y="247659"/>
            <a:ext cx="6137275" cy="1028682"/>
          </a:xfrm>
        </p:spPr>
        <p:txBody>
          <a:bodyPr/>
          <a:lstStyle/>
          <a:p>
            <a:r>
              <a:rPr lang="en-IN" sz="3200" dirty="0"/>
              <a:t>Agenda of  Business Turnaround Plan</a:t>
            </a:r>
          </a:p>
        </p:txBody>
      </p:sp>
      <p:cxnSp>
        <p:nvCxnSpPr>
          <p:cNvPr id="61" name="Straight Connector 60">
            <a:extLst>
              <a:ext uri="{FF2B5EF4-FFF2-40B4-BE49-F238E27FC236}">
                <a16:creationId xmlns:a16="http://schemas.microsoft.com/office/drawing/2014/main" id="{0E8C57D6-7FCE-4CE7-A028-2CC81D5757C1}"/>
              </a:ext>
            </a:extLst>
          </p:cNvPr>
          <p:cNvCxnSpPr>
            <a:cxnSpLocks/>
          </p:cNvCxnSpPr>
          <p:nvPr/>
        </p:nvCxnSpPr>
        <p:spPr>
          <a:xfrm>
            <a:off x="8310208" y="0"/>
            <a:ext cx="0" cy="3241344"/>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231EACF8-257E-473E-95F7-E6FBDA165108}"/>
              </a:ext>
            </a:extLst>
          </p:cNvPr>
          <p:cNvCxnSpPr>
            <a:cxnSpLocks/>
          </p:cNvCxnSpPr>
          <p:nvPr/>
        </p:nvCxnSpPr>
        <p:spPr>
          <a:xfrm>
            <a:off x="8416387" y="0"/>
            <a:ext cx="0" cy="3241344"/>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8F5C862D-561E-43D1-A0DA-449E7CDED308}"/>
              </a:ext>
            </a:extLst>
          </p:cNvPr>
          <p:cNvCxnSpPr>
            <a:cxnSpLocks/>
          </p:cNvCxnSpPr>
          <p:nvPr/>
        </p:nvCxnSpPr>
        <p:spPr>
          <a:xfrm>
            <a:off x="8469478" y="0"/>
            <a:ext cx="0" cy="3241344"/>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28D4921E-5BD8-43FA-9E64-99F45C645A70}"/>
              </a:ext>
            </a:extLst>
          </p:cNvPr>
          <p:cNvCxnSpPr>
            <a:cxnSpLocks/>
          </p:cNvCxnSpPr>
          <p:nvPr/>
        </p:nvCxnSpPr>
        <p:spPr>
          <a:xfrm>
            <a:off x="8363299" y="0"/>
            <a:ext cx="0" cy="3241344"/>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0E2095A9-DCBE-4AF0-B076-2EEEEA857E59}"/>
              </a:ext>
            </a:extLst>
          </p:cNvPr>
          <p:cNvSpPr/>
          <p:nvPr/>
        </p:nvSpPr>
        <p:spPr>
          <a:xfrm flipH="1">
            <a:off x="8522561" y="0"/>
            <a:ext cx="550768" cy="28387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AA1A67E8-4C90-40AE-8762-11CA6D15D167}"/>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TextBox 4">
            <a:extLst>
              <a:ext uri="{FF2B5EF4-FFF2-40B4-BE49-F238E27FC236}">
                <a16:creationId xmlns:a16="http://schemas.microsoft.com/office/drawing/2014/main" id="{B4B6320E-79E4-41DE-A115-8E86BC672D0F}"/>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2" name="Group 1">
            <a:extLst>
              <a:ext uri="{FF2B5EF4-FFF2-40B4-BE49-F238E27FC236}">
                <a16:creationId xmlns:a16="http://schemas.microsoft.com/office/drawing/2014/main" id="{D961B1AF-94E1-419D-AEC0-05E00F32D765}"/>
              </a:ext>
            </a:extLst>
          </p:cNvPr>
          <p:cNvGrpSpPr/>
          <p:nvPr/>
        </p:nvGrpSpPr>
        <p:grpSpPr>
          <a:xfrm>
            <a:off x="6757987" y="3544832"/>
            <a:ext cx="79082" cy="929977"/>
            <a:chOff x="6757987" y="3544832"/>
            <a:chExt cx="79082" cy="929977"/>
          </a:xfrm>
        </p:grpSpPr>
        <p:cxnSp>
          <p:nvCxnSpPr>
            <p:cNvPr id="70" name="Straight Connector 69">
              <a:extLst>
                <a:ext uri="{FF2B5EF4-FFF2-40B4-BE49-F238E27FC236}">
                  <a16:creationId xmlns:a16="http://schemas.microsoft.com/office/drawing/2014/main" id="{AD6E5E29-68DC-4F09-BD9C-B4C74F12FEBC}"/>
                </a:ext>
              </a:extLst>
            </p:cNvPr>
            <p:cNvCxnSpPr/>
            <p:nvPr/>
          </p:nvCxnSpPr>
          <p:spPr>
            <a:xfrm>
              <a:off x="6837069" y="3926169"/>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CAEDA87-0DE8-4477-9746-E4781B061523}"/>
                </a:ext>
              </a:extLst>
            </p:cNvPr>
            <p:cNvCxnSpPr/>
            <p:nvPr/>
          </p:nvCxnSpPr>
          <p:spPr>
            <a:xfrm>
              <a:off x="6757987" y="3544832"/>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73470DA5-30D8-4F2E-B867-BCC7CF19F2B5}"/>
              </a:ext>
            </a:extLst>
          </p:cNvPr>
          <p:cNvGrpSpPr/>
          <p:nvPr/>
        </p:nvGrpSpPr>
        <p:grpSpPr>
          <a:xfrm>
            <a:off x="3657600" y="1024900"/>
            <a:ext cx="548640" cy="42467"/>
            <a:chOff x="3568699" y="1682126"/>
            <a:chExt cx="822327" cy="42467"/>
          </a:xfrm>
        </p:grpSpPr>
        <p:sp>
          <p:nvSpPr>
            <p:cNvPr id="77" name="Rectangle: Rounded Corners 76">
              <a:extLst>
                <a:ext uri="{FF2B5EF4-FFF2-40B4-BE49-F238E27FC236}">
                  <a16:creationId xmlns:a16="http://schemas.microsoft.com/office/drawing/2014/main" id="{FACE4D7E-2CB4-48B9-93ED-B9CAF8E1AD23}"/>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 name="Rectangle: Rounded Corners 87">
              <a:extLst>
                <a:ext uri="{FF2B5EF4-FFF2-40B4-BE49-F238E27FC236}">
                  <a16:creationId xmlns:a16="http://schemas.microsoft.com/office/drawing/2014/main" id="{AD944DCE-67DD-47F0-B20B-D1C55630C287}"/>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82" name="Picture Placeholder 81" descr="A person writing on a computer&#10;&#10;Description automatically generated with low confidence">
            <a:extLst>
              <a:ext uri="{FF2B5EF4-FFF2-40B4-BE49-F238E27FC236}">
                <a16:creationId xmlns:a16="http://schemas.microsoft.com/office/drawing/2014/main" id="{FBEA8B03-3D6F-4838-96C7-D288F88BD9DF}"/>
              </a:ext>
            </a:extLst>
          </p:cNvPr>
          <p:cNvPicPr>
            <a:picLocks noGrp="1" noChangeAspect="1"/>
          </p:cNvPicPr>
          <p:nvPr>
            <p:ph type="pic" sz="quarter" idx="13"/>
          </p:nvPr>
        </p:nvPicPr>
        <p:blipFill rotWithShape="1">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b="-2831"/>
          <a:stretch/>
        </p:blipFill>
        <p:spPr>
          <a:xfrm>
            <a:off x="6829548" y="863600"/>
            <a:ext cx="2314452" cy="3321890"/>
          </a:xfrm>
        </p:spPr>
      </p:pic>
      <p:sp>
        <p:nvSpPr>
          <p:cNvPr id="66" name="Oval 65">
            <a:extLst>
              <a:ext uri="{FF2B5EF4-FFF2-40B4-BE49-F238E27FC236}">
                <a16:creationId xmlns:a16="http://schemas.microsoft.com/office/drawing/2014/main" id="{88A75585-D365-4D56-8E8D-A5F6A18C59F6}"/>
              </a:ext>
            </a:extLst>
          </p:cNvPr>
          <p:cNvSpPr/>
          <p:nvPr/>
        </p:nvSpPr>
        <p:spPr>
          <a:xfrm>
            <a:off x="6708352" y="703778"/>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C8C73C27-988A-428F-8303-240FEB8B1F78}"/>
              </a:ext>
            </a:extLst>
          </p:cNvPr>
          <p:cNvGrpSpPr/>
          <p:nvPr/>
        </p:nvGrpSpPr>
        <p:grpSpPr>
          <a:xfrm>
            <a:off x="333375" y="1808037"/>
            <a:ext cx="6096000" cy="4328296"/>
            <a:chOff x="333375" y="1808037"/>
            <a:chExt cx="6096000" cy="4328296"/>
          </a:xfrm>
        </p:grpSpPr>
        <p:grpSp>
          <p:nvGrpSpPr>
            <p:cNvPr id="85" name="Group 84">
              <a:extLst>
                <a:ext uri="{FF2B5EF4-FFF2-40B4-BE49-F238E27FC236}">
                  <a16:creationId xmlns:a16="http://schemas.microsoft.com/office/drawing/2014/main" id="{EB7B77C0-2CD3-4BB8-88CA-D14BC4BD0FA7}"/>
                </a:ext>
              </a:extLst>
            </p:cNvPr>
            <p:cNvGrpSpPr/>
            <p:nvPr/>
          </p:nvGrpSpPr>
          <p:grpSpPr>
            <a:xfrm>
              <a:off x="567690" y="2019300"/>
              <a:ext cx="50483" cy="4102516"/>
              <a:chOff x="567690" y="2019300"/>
              <a:chExt cx="50483" cy="4102516"/>
            </a:xfrm>
          </p:grpSpPr>
          <p:cxnSp>
            <p:nvCxnSpPr>
              <p:cNvPr id="68" name="Straight Connector 67">
                <a:extLst>
                  <a:ext uri="{FF2B5EF4-FFF2-40B4-BE49-F238E27FC236}">
                    <a16:creationId xmlns:a16="http://schemas.microsoft.com/office/drawing/2014/main" id="{D00E006C-661B-4FAD-8D4D-0A5FBBFD39AE}"/>
                  </a:ext>
                </a:extLst>
              </p:cNvPr>
              <p:cNvCxnSpPr>
                <a:cxnSpLocks/>
              </p:cNvCxnSpPr>
              <p:nvPr/>
            </p:nvCxnSpPr>
            <p:spPr>
              <a:xfrm>
                <a:off x="594855" y="2019300"/>
                <a:ext cx="0" cy="4102516"/>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28D255AD-A2F1-4616-A276-211A491D9058}"/>
                  </a:ext>
                </a:extLst>
              </p:cNvPr>
              <p:cNvSpPr/>
              <p:nvPr/>
            </p:nvSpPr>
            <p:spPr>
              <a:xfrm>
                <a:off x="572453" y="2660448"/>
                <a:ext cx="45720" cy="45720"/>
              </a:xfrm>
              <a:prstGeom prst="ellipse">
                <a:avLst/>
              </a:prstGeom>
              <a:solidFill>
                <a:schemeClr val="bg2"/>
              </a:solidFill>
              <a:ln>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 name="Oval 73">
                <a:extLst>
                  <a:ext uri="{FF2B5EF4-FFF2-40B4-BE49-F238E27FC236}">
                    <a16:creationId xmlns:a16="http://schemas.microsoft.com/office/drawing/2014/main" id="{F76DFC47-4C8B-4FFC-96ED-19E0A91C9741}"/>
                  </a:ext>
                </a:extLst>
              </p:cNvPr>
              <p:cNvSpPr/>
              <p:nvPr/>
            </p:nvSpPr>
            <p:spPr>
              <a:xfrm>
                <a:off x="572453" y="3949325"/>
                <a:ext cx="45720" cy="45720"/>
              </a:xfrm>
              <a:prstGeom prst="ellipse">
                <a:avLst/>
              </a:prstGeom>
              <a:solidFill>
                <a:schemeClr val="bg2"/>
              </a:solidFill>
              <a:ln>
                <a:solidFill>
                  <a:schemeClr val="accent2">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 name="Oval 74">
                <a:extLst>
                  <a:ext uri="{FF2B5EF4-FFF2-40B4-BE49-F238E27FC236}">
                    <a16:creationId xmlns:a16="http://schemas.microsoft.com/office/drawing/2014/main" id="{6954D876-FC1A-41E4-B48B-F5B31C7C4ECF}"/>
                  </a:ext>
                </a:extLst>
              </p:cNvPr>
              <p:cNvSpPr/>
              <p:nvPr/>
            </p:nvSpPr>
            <p:spPr>
              <a:xfrm>
                <a:off x="567690" y="5238202"/>
                <a:ext cx="45720" cy="45720"/>
              </a:xfrm>
              <a:prstGeom prst="ellipse">
                <a:avLst/>
              </a:prstGeom>
              <a:solidFill>
                <a:schemeClr val="bg2"/>
              </a:solidFill>
              <a:ln>
                <a:solidFill>
                  <a:schemeClr val="accent3">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416211D4-6A34-4F49-9753-9D19C491C13C}"/>
                </a:ext>
              </a:extLst>
            </p:cNvPr>
            <p:cNvGrpSpPr/>
            <p:nvPr/>
          </p:nvGrpSpPr>
          <p:grpSpPr>
            <a:xfrm>
              <a:off x="333375" y="5674668"/>
              <a:ext cx="5861978" cy="461665"/>
              <a:chOff x="333375" y="5674668"/>
              <a:chExt cx="5861978" cy="461665"/>
            </a:xfrm>
          </p:grpSpPr>
          <p:sp>
            <p:nvSpPr>
              <p:cNvPr id="33" name="Rectangle 32">
                <a:extLst>
                  <a:ext uri="{FF2B5EF4-FFF2-40B4-BE49-F238E27FC236}">
                    <a16:creationId xmlns:a16="http://schemas.microsoft.com/office/drawing/2014/main" id="{07B53E7D-D7B6-4F01-9C49-7A87D19A5226}"/>
                  </a:ext>
                </a:extLst>
              </p:cNvPr>
              <p:cNvSpPr/>
              <p:nvPr/>
            </p:nvSpPr>
            <p:spPr>
              <a:xfrm>
                <a:off x="899366" y="5674668"/>
                <a:ext cx="5295987" cy="461665"/>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 </a:t>
                </a:r>
              </a:p>
            </p:txBody>
          </p:sp>
          <p:grpSp>
            <p:nvGrpSpPr>
              <p:cNvPr id="78" name="Group 77">
                <a:extLst>
                  <a:ext uri="{FF2B5EF4-FFF2-40B4-BE49-F238E27FC236}">
                    <a16:creationId xmlns:a16="http://schemas.microsoft.com/office/drawing/2014/main" id="{D6AFD6B1-2947-4945-A53F-B65AA7A4F94A}"/>
                  </a:ext>
                </a:extLst>
              </p:cNvPr>
              <p:cNvGrpSpPr/>
              <p:nvPr/>
            </p:nvGrpSpPr>
            <p:grpSpPr>
              <a:xfrm>
                <a:off x="333375" y="5689184"/>
                <a:ext cx="522960" cy="432632"/>
                <a:chOff x="333375" y="5689184"/>
                <a:chExt cx="522960" cy="432632"/>
              </a:xfrm>
            </p:grpSpPr>
            <p:grpSp>
              <p:nvGrpSpPr>
                <p:cNvPr id="73" name="Group 72">
                  <a:extLst>
                    <a:ext uri="{FF2B5EF4-FFF2-40B4-BE49-F238E27FC236}">
                      <a16:creationId xmlns:a16="http://schemas.microsoft.com/office/drawing/2014/main" id="{BA3836A4-43C0-4171-8F70-2BE432CAC7E6}"/>
                    </a:ext>
                  </a:extLst>
                </p:cNvPr>
                <p:cNvGrpSpPr/>
                <p:nvPr/>
              </p:nvGrpSpPr>
              <p:grpSpPr>
                <a:xfrm>
                  <a:off x="358373" y="5714172"/>
                  <a:ext cx="432002" cy="407644"/>
                  <a:chOff x="358373" y="5714172"/>
                  <a:chExt cx="432002" cy="407644"/>
                </a:xfrm>
              </p:grpSpPr>
              <p:sp>
                <p:nvSpPr>
                  <p:cNvPr id="35" name="Rectangle: Rounded Corners 34">
                    <a:extLst>
                      <a:ext uri="{FF2B5EF4-FFF2-40B4-BE49-F238E27FC236}">
                        <a16:creationId xmlns:a16="http://schemas.microsoft.com/office/drawing/2014/main" id="{8D6E335F-EC1B-46BA-B8B7-4F9CEDE4DA85}"/>
                      </a:ext>
                    </a:extLst>
                  </p:cNvPr>
                  <p:cNvSpPr/>
                  <p:nvPr/>
                </p:nvSpPr>
                <p:spPr>
                  <a:xfrm flipV="1">
                    <a:off x="358373" y="5714172"/>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2" name="Group 31">
                    <a:extLst>
                      <a:ext uri="{FF2B5EF4-FFF2-40B4-BE49-F238E27FC236}">
                        <a16:creationId xmlns:a16="http://schemas.microsoft.com/office/drawing/2014/main" id="{7EB2B326-F4E4-4302-AD30-24E0361EAB41}"/>
                      </a:ext>
                    </a:extLst>
                  </p:cNvPr>
                  <p:cNvGrpSpPr/>
                  <p:nvPr/>
                </p:nvGrpSpPr>
                <p:grpSpPr>
                  <a:xfrm>
                    <a:off x="476250" y="5804220"/>
                    <a:ext cx="201971" cy="227548"/>
                    <a:chOff x="476250" y="5804220"/>
                    <a:chExt cx="201971" cy="227548"/>
                  </a:xfrm>
                </p:grpSpPr>
                <p:sp>
                  <p:nvSpPr>
                    <p:cNvPr id="36" name="Freeform 94">
                      <a:extLst>
                        <a:ext uri="{FF2B5EF4-FFF2-40B4-BE49-F238E27FC236}">
                          <a16:creationId xmlns:a16="http://schemas.microsoft.com/office/drawing/2014/main" id="{2A179AA0-8100-43D1-AE30-44828F85BECB}"/>
                        </a:ext>
                      </a:extLst>
                    </p:cNvPr>
                    <p:cNvSpPr>
                      <a:spLocks noEditPoints="1"/>
                    </p:cNvSpPr>
                    <p:nvPr/>
                  </p:nvSpPr>
                  <p:spPr bwMode="auto">
                    <a:xfrm>
                      <a:off x="476250" y="5804220"/>
                      <a:ext cx="178963" cy="223903"/>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6" name="Freeform: Shape 75">
                      <a:extLst>
                        <a:ext uri="{FF2B5EF4-FFF2-40B4-BE49-F238E27FC236}">
                          <a16:creationId xmlns:a16="http://schemas.microsoft.com/office/drawing/2014/main" id="{1AB3B2C8-5EC8-4F7C-8E8C-48BC57FB7456}"/>
                        </a:ext>
                      </a:extLst>
                    </p:cNvPr>
                    <p:cNvSpPr>
                      <a:spLocks/>
                    </p:cNvSpPr>
                    <p:nvPr/>
                  </p:nvSpPr>
                  <p:spPr bwMode="auto">
                    <a:xfrm>
                      <a:off x="575288" y="5928603"/>
                      <a:ext cx="102933" cy="103165"/>
                    </a:xfrm>
                    <a:custGeom>
                      <a:avLst/>
                      <a:gdLst>
                        <a:gd name="connsiteX0" fmla="*/ 79405 w 102933"/>
                        <a:gd name="connsiteY0" fmla="*/ 74526 h 103165"/>
                        <a:gd name="connsiteX1" fmla="*/ 102130 w 102933"/>
                        <a:gd name="connsiteY1" fmla="*/ 96736 h 103165"/>
                        <a:gd name="connsiteX2" fmla="*/ 99217 w 102933"/>
                        <a:gd name="connsiteY2" fmla="*/ 103165 h 103165"/>
                        <a:gd name="connsiteX3" fmla="*/ 96886 w 102933"/>
                        <a:gd name="connsiteY3" fmla="*/ 101996 h 103165"/>
                        <a:gd name="connsiteX4" fmla="*/ 79405 w 102933"/>
                        <a:gd name="connsiteY4" fmla="*/ 85047 h 103165"/>
                        <a:gd name="connsiteX5" fmla="*/ 31961 w 102933"/>
                        <a:gd name="connsiteY5" fmla="*/ 0 h 103165"/>
                        <a:gd name="connsiteX6" fmla="*/ 54722 w 102933"/>
                        <a:gd name="connsiteY6" fmla="*/ 9179 h 103165"/>
                        <a:gd name="connsiteX7" fmla="*/ 10951 w 102933"/>
                        <a:gd name="connsiteY7" fmla="*/ 55801 h 103165"/>
                        <a:gd name="connsiteX8" fmla="*/ 9200 w 102933"/>
                        <a:gd name="connsiteY8" fmla="*/ 54635 h 103165"/>
                        <a:gd name="connsiteX9" fmla="*/ 4531 w 102933"/>
                        <a:gd name="connsiteY9" fmla="*/ 48808 h 103165"/>
                        <a:gd name="connsiteX10" fmla="*/ 446 w 102933"/>
                        <a:gd name="connsiteY10" fmla="*/ 36569 h 103165"/>
                        <a:gd name="connsiteX11" fmla="*/ 9200 w 102933"/>
                        <a:gd name="connsiteY11" fmla="*/ 9179 h 103165"/>
                        <a:gd name="connsiteX12" fmla="*/ 31961 w 102933"/>
                        <a:gd name="connsiteY12" fmla="*/ 0 h 103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933" h="103165">
                          <a:moveTo>
                            <a:pt x="79405" y="74526"/>
                          </a:moveTo>
                          <a:lnTo>
                            <a:pt x="102130" y="96736"/>
                          </a:lnTo>
                          <a:cubicBezTo>
                            <a:pt x="103878" y="99074"/>
                            <a:pt x="102713" y="103165"/>
                            <a:pt x="99217" y="103165"/>
                          </a:cubicBezTo>
                          <a:cubicBezTo>
                            <a:pt x="98634" y="103165"/>
                            <a:pt x="97468" y="102581"/>
                            <a:pt x="96886" y="101996"/>
                          </a:cubicBezTo>
                          <a:lnTo>
                            <a:pt x="79405" y="85047"/>
                          </a:lnTo>
                          <a:close/>
                          <a:moveTo>
                            <a:pt x="31961" y="0"/>
                          </a:moveTo>
                          <a:cubicBezTo>
                            <a:pt x="40131" y="0"/>
                            <a:pt x="48302" y="3060"/>
                            <a:pt x="54722" y="9179"/>
                          </a:cubicBezTo>
                          <a:cubicBezTo>
                            <a:pt x="85653" y="38318"/>
                            <a:pt x="41882" y="84940"/>
                            <a:pt x="10951" y="55801"/>
                          </a:cubicBezTo>
                          <a:cubicBezTo>
                            <a:pt x="10367" y="55218"/>
                            <a:pt x="9784" y="55218"/>
                            <a:pt x="9200" y="54635"/>
                          </a:cubicBezTo>
                          <a:cubicBezTo>
                            <a:pt x="7449" y="52887"/>
                            <a:pt x="6282" y="50556"/>
                            <a:pt x="4531" y="48808"/>
                          </a:cubicBezTo>
                          <a:cubicBezTo>
                            <a:pt x="2197" y="44728"/>
                            <a:pt x="1029" y="40649"/>
                            <a:pt x="446" y="36569"/>
                          </a:cubicBezTo>
                          <a:cubicBezTo>
                            <a:pt x="-1305" y="26662"/>
                            <a:pt x="2197" y="16172"/>
                            <a:pt x="9200" y="9179"/>
                          </a:cubicBezTo>
                          <a:cubicBezTo>
                            <a:pt x="15620" y="3060"/>
                            <a:pt x="23790" y="0"/>
                            <a:pt x="31961" y="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9" name="Group 38">
                  <a:extLst>
                    <a:ext uri="{FF2B5EF4-FFF2-40B4-BE49-F238E27FC236}">
                      <a16:creationId xmlns:a16="http://schemas.microsoft.com/office/drawing/2014/main" id="{235A9E9F-4E9F-46F5-85DD-571CCD483F2F}"/>
                    </a:ext>
                  </a:extLst>
                </p:cNvPr>
                <p:cNvGrpSpPr/>
                <p:nvPr/>
              </p:nvGrpSpPr>
              <p:grpSpPr>
                <a:xfrm>
                  <a:off x="333375" y="5689184"/>
                  <a:ext cx="522960" cy="280491"/>
                  <a:chOff x="576360" y="2082168"/>
                  <a:chExt cx="1455321" cy="780570"/>
                </a:xfrm>
              </p:grpSpPr>
              <p:grpSp>
                <p:nvGrpSpPr>
                  <p:cNvPr id="40" name="Group 39">
                    <a:extLst>
                      <a:ext uri="{FF2B5EF4-FFF2-40B4-BE49-F238E27FC236}">
                        <a16:creationId xmlns:a16="http://schemas.microsoft.com/office/drawing/2014/main" id="{CCE4B4FD-5BAB-4110-827C-7F5284594533}"/>
                      </a:ext>
                    </a:extLst>
                  </p:cNvPr>
                  <p:cNvGrpSpPr/>
                  <p:nvPr/>
                </p:nvGrpSpPr>
                <p:grpSpPr>
                  <a:xfrm flipV="1">
                    <a:off x="576360" y="2082168"/>
                    <a:ext cx="1419030" cy="740131"/>
                    <a:chOff x="6555581" y="5069071"/>
                    <a:chExt cx="1554957" cy="811029"/>
                  </a:xfrm>
                </p:grpSpPr>
                <p:sp>
                  <p:nvSpPr>
                    <p:cNvPr id="43" name="Freeform: Shape 42">
                      <a:extLst>
                        <a:ext uri="{FF2B5EF4-FFF2-40B4-BE49-F238E27FC236}">
                          <a16:creationId xmlns:a16="http://schemas.microsoft.com/office/drawing/2014/main" id="{B0662B04-FC12-40D5-B47C-7C316272808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4" name="Straight Connector 43">
                      <a:extLst>
                        <a:ext uri="{FF2B5EF4-FFF2-40B4-BE49-F238E27FC236}">
                          <a16:creationId xmlns:a16="http://schemas.microsoft.com/office/drawing/2014/main" id="{EC074FE1-E011-484C-982E-0A89DA806E90}"/>
                        </a:ext>
                      </a:extLst>
                    </p:cNvPr>
                    <p:cNvCxnSpPr>
                      <a:cxnSpLocks/>
                    </p:cNvCxnSpPr>
                    <p:nvPr/>
                  </p:nvCxnSpPr>
                  <p:spPr>
                    <a:xfrm>
                      <a:off x="6555581" y="5144294"/>
                      <a:ext cx="118719" cy="0"/>
                    </a:xfrm>
                    <a:prstGeom prst="line">
                      <a:avLst/>
                    </a:prstGeom>
                    <a:ln w="3175">
                      <a:solidFill>
                        <a:schemeClr val="accent1"/>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5" name="Freeform: Shape 44">
                      <a:extLst>
                        <a:ext uri="{FF2B5EF4-FFF2-40B4-BE49-F238E27FC236}">
                          <a16:creationId xmlns:a16="http://schemas.microsoft.com/office/drawing/2014/main" id="{9F8623D3-A31E-4E5D-91EE-78285EE74C6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1" name="Oval 40">
                    <a:extLst>
                      <a:ext uri="{FF2B5EF4-FFF2-40B4-BE49-F238E27FC236}">
                        <a16:creationId xmlns:a16="http://schemas.microsoft.com/office/drawing/2014/main" id="{855B4F69-54FE-4502-AD8B-C8B416A1463F}"/>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a:extLst>
                      <a:ext uri="{FF2B5EF4-FFF2-40B4-BE49-F238E27FC236}">
                        <a16:creationId xmlns:a16="http://schemas.microsoft.com/office/drawing/2014/main" id="{924C71B1-EE96-4F49-8AF2-7E94F63B769B}"/>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79" name="Group 78">
              <a:extLst>
                <a:ext uri="{FF2B5EF4-FFF2-40B4-BE49-F238E27FC236}">
                  <a16:creationId xmlns:a16="http://schemas.microsoft.com/office/drawing/2014/main" id="{9794CF8E-1B99-4FD3-9BA7-1281CCA03430}"/>
                </a:ext>
              </a:extLst>
            </p:cNvPr>
            <p:cNvGrpSpPr/>
            <p:nvPr/>
          </p:nvGrpSpPr>
          <p:grpSpPr>
            <a:xfrm>
              <a:off x="333375" y="1808037"/>
              <a:ext cx="6094211" cy="461665"/>
              <a:chOff x="333375" y="1808037"/>
              <a:chExt cx="6094211" cy="461665"/>
            </a:xfrm>
          </p:grpSpPr>
          <p:sp>
            <p:nvSpPr>
              <p:cNvPr id="7" name="Rectangle 6">
                <a:extLst>
                  <a:ext uri="{FF2B5EF4-FFF2-40B4-BE49-F238E27FC236}">
                    <a16:creationId xmlns:a16="http://schemas.microsoft.com/office/drawing/2014/main" id="{9381E594-91F7-457B-A7F1-5583DD38D0FC}"/>
                  </a:ext>
                </a:extLst>
              </p:cNvPr>
              <p:cNvSpPr/>
              <p:nvPr/>
            </p:nvSpPr>
            <p:spPr>
              <a:xfrm>
                <a:off x="899366" y="1808037"/>
                <a:ext cx="5528220" cy="461665"/>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The purpose is to deliver recovering strategies to firm such as  that is performing poorly for extended time by identifying critical issues existing in firm </a:t>
                </a:r>
              </a:p>
            </p:txBody>
          </p:sp>
          <p:grpSp>
            <p:nvGrpSpPr>
              <p:cNvPr id="69" name="Group 68">
                <a:extLst>
                  <a:ext uri="{FF2B5EF4-FFF2-40B4-BE49-F238E27FC236}">
                    <a16:creationId xmlns:a16="http://schemas.microsoft.com/office/drawing/2014/main" id="{349E0AEC-6667-4D1E-A216-398AFEA968A1}"/>
                  </a:ext>
                </a:extLst>
              </p:cNvPr>
              <p:cNvGrpSpPr/>
              <p:nvPr/>
            </p:nvGrpSpPr>
            <p:grpSpPr>
              <a:xfrm>
                <a:off x="333375" y="1822553"/>
                <a:ext cx="522960" cy="432632"/>
                <a:chOff x="333375" y="1822553"/>
                <a:chExt cx="522960" cy="432632"/>
              </a:xfrm>
            </p:grpSpPr>
            <p:grpSp>
              <p:nvGrpSpPr>
                <p:cNvPr id="67" name="Group 66">
                  <a:extLst>
                    <a:ext uri="{FF2B5EF4-FFF2-40B4-BE49-F238E27FC236}">
                      <a16:creationId xmlns:a16="http://schemas.microsoft.com/office/drawing/2014/main" id="{24CFF50E-601A-4434-83B9-F1FD1AF07C01}"/>
                    </a:ext>
                  </a:extLst>
                </p:cNvPr>
                <p:cNvGrpSpPr/>
                <p:nvPr/>
              </p:nvGrpSpPr>
              <p:grpSpPr>
                <a:xfrm>
                  <a:off x="358373" y="1847541"/>
                  <a:ext cx="432002" cy="407644"/>
                  <a:chOff x="358373" y="1847541"/>
                  <a:chExt cx="432002" cy="407644"/>
                </a:xfrm>
              </p:grpSpPr>
              <p:sp>
                <p:nvSpPr>
                  <p:cNvPr id="9" name="Rectangle: Rounded Corners 8">
                    <a:extLst>
                      <a:ext uri="{FF2B5EF4-FFF2-40B4-BE49-F238E27FC236}">
                        <a16:creationId xmlns:a16="http://schemas.microsoft.com/office/drawing/2014/main" id="{5713207E-9446-4F2F-8609-015717E66527}"/>
                      </a:ext>
                    </a:extLst>
                  </p:cNvPr>
                  <p:cNvSpPr/>
                  <p:nvPr/>
                </p:nvSpPr>
                <p:spPr>
                  <a:xfrm flipV="1">
                    <a:off x="358373" y="1847541"/>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FA21507E-CAED-4DF0-8E0D-0857594B0E2C}"/>
                      </a:ext>
                    </a:extLst>
                  </p:cNvPr>
                  <p:cNvGrpSpPr/>
                  <p:nvPr/>
                </p:nvGrpSpPr>
                <p:grpSpPr>
                  <a:xfrm>
                    <a:off x="498468" y="1950931"/>
                    <a:ext cx="151812" cy="205325"/>
                    <a:chOff x="498468" y="1950931"/>
                    <a:chExt cx="151812" cy="205325"/>
                  </a:xfrm>
                </p:grpSpPr>
                <p:sp>
                  <p:nvSpPr>
                    <p:cNvPr id="12" name="Freeform: Shape 11">
                      <a:extLst>
                        <a:ext uri="{FF2B5EF4-FFF2-40B4-BE49-F238E27FC236}">
                          <a16:creationId xmlns:a16="http://schemas.microsoft.com/office/drawing/2014/main" id="{5FA3704C-F1E1-4AE8-BB10-2F63456831A6}"/>
                        </a:ext>
                      </a:extLst>
                    </p:cNvPr>
                    <p:cNvSpPr>
                      <a:spLocks noChangeArrowheads="1"/>
                    </p:cNvSpPr>
                    <p:nvPr/>
                  </p:nvSpPr>
                  <p:spPr bwMode="auto">
                    <a:xfrm>
                      <a:off x="529536" y="1950931"/>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Freeform 9">
                      <a:extLst>
                        <a:ext uri="{FF2B5EF4-FFF2-40B4-BE49-F238E27FC236}">
                          <a16:creationId xmlns:a16="http://schemas.microsoft.com/office/drawing/2014/main" id="{3FCDECE6-CD31-4A99-86FD-3365E318AA47}"/>
                        </a:ext>
                      </a:extLst>
                    </p:cNvPr>
                    <p:cNvSpPr>
                      <a:spLocks noEditPoints="1"/>
                    </p:cNvSpPr>
                    <p:nvPr/>
                  </p:nvSpPr>
                  <p:spPr bwMode="auto">
                    <a:xfrm>
                      <a:off x="498468" y="1973283"/>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3257B422-7501-4466-8841-AC2736F87998}"/>
                    </a:ext>
                  </a:extLst>
                </p:cNvPr>
                <p:cNvGrpSpPr/>
                <p:nvPr/>
              </p:nvGrpSpPr>
              <p:grpSpPr>
                <a:xfrm>
                  <a:off x="333375" y="1822553"/>
                  <a:ext cx="522960" cy="280491"/>
                  <a:chOff x="576360" y="2082168"/>
                  <a:chExt cx="1455321" cy="780570"/>
                </a:xfrm>
              </p:grpSpPr>
              <p:grpSp>
                <p:nvGrpSpPr>
                  <p:cNvPr id="14" name="Group 13">
                    <a:extLst>
                      <a:ext uri="{FF2B5EF4-FFF2-40B4-BE49-F238E27FC236}">
                        <a16:creationId xmlns:a16="http://schemas.microsoft.com/office/drawing/2014/main" id="{1AB53532-AF03-49B1-90B7-1D0A4C74B5C7}"/>
                      </a:ext>
                    </a:extLst>
                  </p:cNvPr>
                  <p:cNvGrpSpPr/>
                  <p:nvPr/>
                </p:nvGrpSpPr>
                <p:grpSpPr>
                  <a:xfrm flipV="1">
                    <a:off x="576360" y="2082168"/>
                    <a:ext cx="1419030" cy="740131"/>
                    <a:chOff x="6555581" y="5069071"/>
                    <a:chExt cx="1554957" cy="811029"/>
                  </a:xfrm>
                </p:grpSpPr>
                <p:sp>
                  <p:nvSpPr>
                    <p:cNvPr id="17" name="Freeform: Shape 16">
                      <a:extLst>
                        <a:ext uri="{FF2B5EF4-FFF2-40B4-BE49-F238E27FC236}">
                          <a16:creationId xmlns:a16="http://schemas.microsoft.com/office/drawing/2014/main" id="{EEBC3104-8182-48EB-A0E1-3B16112CAF8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64596E9A-08C1-48E7-B973-9BF197934373}"/>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9" name="Freeform: Shape 18">
                      <a:extLst>
                        <a:ext uri="{FF2B5EF4-FFF2-40B4-BE49-F238E27FC236}">
                          <a16:creationId xmlns:a16="http://schemas.microsoft.com/office/drawing/2014/main" id="{9D6FF707-3914-42A3-BB92-4D6DA35C1C6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 name="Oval 14">
                    <a:extLst>
                      <a:ext uri="{FF2B5EF4-FFF2-40B4-BE49-F238E27FC236}">
                        <a16:creationId xmlns:a16="http://schemas.microsoft.com/office/drawing/2014/main" id="{08F7C7E3-6F41-457D-B344-DB52111A6DFA}"/>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Oval 15">
                    <a:extLst>
                      <a:ext uri="{FF2B5EF4-FFF2-40B4-BE49-F238E27FC236}">
                        <a16:creationId xmlns:a16="http://schemas.microsoft.com/office/drawing/2014/main" id="{66822F0A-3CE7-47CA-9827-77B81D6555D0}"/>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81" name="Group 80">
              <a:extLst>
                <a:ext uri="{FF2B5EF4-FFF2-40B4-BE49-F238E27FC236}">
                  <a16:creationId xmlns:a16="http://schemas.microsoft.com/office/drawing/2014/main" id="{745F520D-8EFD-4BF7-B60D-24347103C41C}"/>
                </a:ext>
              </a:extLst>
            </p:cNvPr>
            <p:cNvGrpSpPr/>
            <p:nvPr/>
          </p:nvGrpSpPr>
          <p:grpSpPr>
            <a:xfrm>
              <a:off x="333375" y="3096914"/>
              <a:ext cx="6096000" cy="461665"/>
              <a:chOff x="333375" y="3096914"/>
              <a:chExt cx="6096000" cy="461665"/>
            </a:xfrm>
          </p:grpSpPr>
          <p:sp>
            <p:nvSpPr>
              <p:cNvPr id="21" name="Rectangle 20">
                <a:extLst>
                  <a:ext uri="{FF2B5EF4-FFF2-40B4-BE49-F238E27FC236}">
                    <a16:creationId xmlns:a16="http://schemas.microsoft.com/office/drawing/2014/main" id="{25DF3E7A-1A94-422E-AF5A-E82EA589554E}"/>
                  </a:ext>
                </a:extLst>
              </p:cNvPr>
              <p:cNvSpPr/>
              <p:nvPr/>
            </p:nvSpPr>
            <p:spPr>
              <a:xfrm>
                <a:off x="899366" y="3096914"/>
                <a:ext cx="5530009" cy="461665"/>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Determine various turnaround strategies such as change in management, financial restructuring, etc.  </a:t>
                </a:r>
              </a:p>
            </p:txBody>
          </p:sp>
          <p:grpSp>
            <p:nvGrpSpPr>
              <p:cNvPr id="22" name="Group 21">
                <a:extLst>
                  <a:ext uri="{FF2B5EF4-FFF2-40B4-BE49-F238E27FC236}">
                    <a16:creationId xmlns:a16="http://schemas.microsoft.com/office/drawing/2014/main" id="{80EB5287-D69E-4BBB-8D2E-A4D1C55B2A04}"/>
                  </a:ext>
                </a:extLst>
              </p:cNvPr>
              <p:cNvGrpSpPr/>
              <p:nvPr/>
            </p:nvGrpSpPr>
            <p:grpSpPr>
              <a:xfrm>
                <a:off x="333375" y="3111430"/>
                <a:ext cx="522960" cy="432632"/>
                <a:chOff x="171450" y="3519975"/>
                <a:chExt cx="522960" cy="432632"/>
              </a:xfrm>
            </p:grpSpPr>
            <p:sp>
              <p:nvSpPr>
                <p:cNvPr id="23" name="Rectangle: Rounded Corners 22">
                  <a:extLst>
                    <a:ext uri="{FF2B5EF4-FFF2-40B4-BE49-F238E27FC236}">
                      <a16:creationId xmlns:a16="http://schemas.microsoft.com/office/drawing/2014/main" id="{1AF1AD45-1115-4300-84BD-6A1A6DA8FFA8}"/>
                    </a:ext>
                  </a:extLst>
                </p:cNvPr>
                <p:cNvSpPr/>
                <p:nvPr/>
              </p:nvSpPr>
              <p:spPr>
                <a:xfrm flipV="1">
                  <a:off x="196448" y="3544963"/>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C6254DBD-B172-4D07-A97A-4C33C1872205}"/>
                    </a:ext>
                  </a:extLst>
                </p:cNvPr>
                <p:cNvGrpSpPr/>
                <p:nvPr/>
              </p:nvGrpSpPr>
              <p:grpSpPr>
                <a:xfrm>
                  <a:off x="171450" y="3519975"/>
                  <a:ext cx="522960" cy="280491"/>
                  <a:chOff x="576360" y="2082168"/>
                  <a:chExt cx="1455321" cy="780570"/>
                </a:xfrm>
              </p:grpSpPr>
              <p:grpSp>
                <p:nvGrpSpPr>
                  <p:cNvPr id="26" name="Group 25">
                    <a:extLst>
                      <a:ext uri="{FF2B5EF4-FFF2-40B4-BE49-F238E27FC236}">
                        <a16:creationId xmlns:a16="http://schemas.microsoft.com/office/drawing/2014/main" id="{F8212EE1-CCFE-4492-A270-A451B128A381}"/>
                      </a:ext>
                    </a:extLst>
                  </p:cNvPr>
                  <p:cNvGrpSpPr/>
                  <p:nvPr/>
                </p:nvGrpSpPr>
                <p:grpSpPr>
                  <a:xfrm flipV="1">
                    <a:off x="576360" y="2082168"/>
                    <a:ext cx="1419030" cy="740131"/>
                    <a:chOff x="6555581" y="5069071"/>
                    <a:chExt cx="1554957" cy="811029"/>
                  </a:xfrm>
                </p:grpSpPr>
                <p:sp>
                  <p:nvSpPr>
                    <p:cNvPr id="29" name="Freeform: Shape 28">
                      <a:extLst>
                        <a:ext uri="{FF2B5EF4-FFF2-40B4-BE49-F238E27FC236}">
                          <a16:creationId xmlns:a16="http://schemas.microsoft.com/office/drawing/2014/main" id="{A594D42A-F3D7-4A8E-9FD6-22AAF3DEC0B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0" name="Straight Connector 29">
                      <a:extLst>
                        <a:ext uri="{FF2B5EF4-FFF2-40B4-BE49-F238E27FC236}">
                          <a16:creationId xmlns:a16="http://schemas.microsoft.com/office/drawing/2014/main" id="{2FCFCB10-B079-4D70-B8B3-6DA8366E8C94}"/>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1" name="Freeform: Shape 30">
                      <a:extLst>
                        <a:ext uri="{FF2B5EF4-FFF2-40B4-BE49-F238E27FC236}">
                          <a16:creationId xmlns:a16="http://schemas.microsoft.com/office/drawing/2014/main" id="{C4E13FF9-0335-449F-8990-6C1E5166832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Oval 26">
                    <a:extLst>
                      <a:ext uri="{FF2B5EF4-FFF2-40B4-BE49-F238E27FC236}">
                        <a16:creationId xmlns:a16="http://schemas.microsoft.com/office/drawing/2014/main" id="{AF9EB283-3EDD-48DC-8BC7-36914C2D6B3F}"/>
                      </a:ext>
                    </a:extLst>
                  </p:cNvPr>
                  <p:cNvSpPr/>
                  <p:nvPr/>
                </p:nvSpPr>
                <p:spPr>
                  <a:xfrm>
                    <a:off x="1985962" y="2817019"/>
                    <a:ext cx="45719" cy="45719"/>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Oval 27">
                    <a:extLst>
                      <a:ext uri="{FF2B5EF4-FFF2-40B4-BE49-F238E27FC236}">
                        <a16:creationId xmlns:a16="http://schemas.microsoft.com/office/drawing/2014/main" id="{3F40DAC2-79EE-445E-B7A5-E750EDAFCC51}"/>
                      </a:ext>
                    </a:extLst>
                  </p:cNvPr>
                  <p:cNvSpPr/>
                  <p:nvPr/>
                </p:nvSpPr>
                <p:spPr>
                  <a:xfrm>
                    <a:off x="685800" y="2733675"/>
                    <a:ext cx="45719" cy="45719"/>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5" name="Freeform 5">
                  <a:extLst>
                    <a:ext uri="{FF2B5EF4-FFF2-40B4-BE49-F238E27FC236}">
                      <a16:creationId xmlns:a16="http://schemas.microsoft.com/office/drawing/2014/main" id="{BD280E49-5496-4A5B-9FEA-7CD8176F57DD}"/>
                    </a:ext>
                  </a:extLst>
                </p:cNvPr>
                <p:cNvSpPr>
                  <a:spLocks noEditPoints="1"/>
                </p:cNvSpPr>
                <p:nvPr/>
              </p:nvSpPr>
              <p:spPr bwMode="auto">
                <a:xfrm>
                  <a:off x="296544" y="3616938"/>
                  <a:ext cx="231810" cy="263694"/>
                </a:xfrm>
                <a:custGeom>
                  <a:avLst/>
                  <a:gdLst>
                    <a:gd name="T0" fmla="*/ 1030 w 1158"/>
                    <a:gd name="T1" fmla="*/ 298 h 1318"/>
                    <a:gd name="T2" fmla="*/ 967 w 1158"/>
                    <a:gd name="T3" fmla="*/ 397 h 1318"/>
                    <a:gd name="T4" fmla="*/ 401 w 1158"/>
                    <a:gd name="T5" fmla="*/ 930 h 1318"/>
                    <a:gd name="T6" fmla="*/ 313 w 1158"/>
                    <a:gd name="T7" fmla="*/ 1035 h 1318"/>
                    <a:gd name="T8" fmla="*/ 590 w 1158"/>
                    <a:gd name="T9" fmla="*/ 1224 h 1318"/>
                    <a:gd name="T10" fmla="*/ 529 w 1158"/>
                    <a:gd name="T11" fmla="*/ 787 h 1318"/>
                    <a:gd name="T12" fmla="*/ 928 w 1158"/>
                    <a:gd name="T13" fmla="*/ 532 h 1318"/>
                    <a:gd name="T14" fmla="*/ 1131 w 1158"/>
                    <a:gd name="T15" fmla="*/ 509 h 1318"/>
                    <a:gd name="T16" fmla="*/ 537 w 1158"/>
                    <a:gd name="T17" fmla="*/ 1056 h 1318"/>
                    <a:gd name="T18" fmla="*/ 541 w 1158"/>
                    <a:gd name="T19" fmla="*/ 1104 h 1318"/>
                    <a:gd name="T20" fmla="*/ 537 w 1158"/>
                    <a:gd name="T21" fmla="*/ 1056 h 1318"/>
                    <a:gd name="T22" fmla="*/ 990 w 1158"/>
                    <a:gd name="T23" fmla="*/ 895 h 1318"/>
                    <a:gd name="T24" fmla="*/ 958 w 1158"/>
                    <a:gd name="T25" fmla="*/ 1022 h 1318"/>
                    <a:gd name="T26" fmla="*/ 861 w 1158"/>
                    <a:gd name="T27" fmla="*/ 1022 h 1318"/>
                    <a:gd name="T28" fmla="*/ 832 w 1158"/>
                    <a:gd name="T29" fmla="*/ 894 h 1318"/>
                    <a:gd name="T30" fmla="*/ 863 w 1158"/>
                    <a:gd name="T31" fmla="*/ 767 h 1318"/>
                    <a:gd name="T32" fmla="*/ 959 w 1158"/>
                    <a:gd name="T33" fmla="*/ 767 h 1318"/>
                    <a:gd name="T34" fmla="*/ 457 w 1158"/>
                    <a:gd name="T35" fmla="*/ 228 h 1318"/>
                    <a:gd name="T36" fmla="*/ 458 w 1158"/>
                    <a:gd name="T37" fmla="*/ 132 h 1318"/>
                    <a:gd name="T38" fmla="*/ 585 w 1158"/>
                    <a:gd name="T39" fmla="*/ 102 h 1318"/>
                    <a:gd name="T40" fmla="*/ 729 w 1158"/>
                    <a:gd name="T41" fmla="*/ 94 h 1318"/>
                    <a:gd name="T42" fmla="*/ 713 w 1158"/>
                    <a:gd name="T43" fmla="*/ 133 h 1318"/>
                    <a:gd name="T44" fmla="*/ 712 w 1158"/>
                    <a:gd name="T45" fmla="*/ 230 h 1318"/>
                    <a:gd name="T46" fmla="*/ 584 w 1158"/>
                    <a:gd name="T47" fmla="*/ 260 h 1318"/>
                    <a:gd name="T48" fmla="*/ 440 w 1158"/>
                    <a:gd name="T49" fmla="*/ 268 h 1318"/>
                    <a:gd name="T50" fmla="*/ 457 w 1158"/>
                    <a:gd name="T51" fmla="*/ 228 h 1318"/>
                    <a:gd name="T52" fmla="*/ 227 w 1158"/>
                    <a:gd name="T53" fmla="*/ 734 h 1318"/>
                    <a:gd name="T54" fmla="*/ 132 w 1158"/>
                    <a:gd name="T55" fmla="*/ 733 h 1318"/>
                    <a:gd name="T56" fmla="*/ 36 w 1158"/>
                    <a:gd name="T57" fmla="*/ 693 h 1318"/>
                    <a:gd name="T58" fmla="*/ 101 w 1158"/>
                    <a:gd name="T59" fmla="*/ 605 h 1318"/>
                    <a:gd name="T60" fmla="*/ 133 w 1158"/>
                    <a:gd name="T61" fmla="*/ 478 h 1318"/>
                    <a:gd name="T62" fmla="*/ 229 w 1158"/>
                    <a:gd name="T63" fmla="*/ 478 h 1318"/>
                    <a:gd name="T64" fmla="*/ 325 w 1158"/>
                    <a:gd name="T65" fmla="*/ 518 h 1318"/>
                    <a:gd name="T66" fmla="*/ 259 w 1158"/>
                    <a:gd name="T67" fmla="*/ 606 h 1318"/>
                    <a:gd name="T68" fmla="*/ 307 w 1158"/>
                    <a:gd name="T69" fmla="*/ 734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8" h="1318">
                      <a:moveTo>
                        <a:pt x="1139" y="430"/>
                      </a:moveTo>
                      <a:lnTo>
                        <a:pt x="1030" y="298"/>
                      </a:lnTo>
                      <a:cubicBezTo>
                        <a:pt x="981" y="247"/>
                        <a:pt x="902" y="313"/>
                        <a:pt x="944" y="370"/>
                      </a:cubicBezTo>
                      <a:lnTo>
                        <a:pt x="967" y="397"/>
                      </a:lnTo>
                      <a:cubicBezTo>
                        <a:pt x="723" y="374"/>
                        <a:pt x="491" y="525"/>
                        <a:pt x="422" y="755"/>
                      </a:cubicBezTo>
                      <a:cubicBezTo>
                        <a:pt x="405" y="811"/>
                        <a:pt x="398" y="870"/>
                        <a:pt x="401" y="930"/>
                      </a:cubicBezTo>
                      <a:lnTo>
                        <a:pt x="399" y="931"/>
                      </a:lnTo>
                      <a:cubicBezTo>
                        <a:pt x="358" y="953"/>
                        <a:pt x="327" y="990"/>
                        <a:pt x="313" y="1035"/>
                      </a:cubicBezTo>
                      <a:cubicBezTo>
                        <a:pt x="309" y="1048"/>
                        <a:pt x="307" y="1062"/>
                        <a:pt x="306" y="1076"/>
                      </a:cubicBezTo>
                      <a:cubicBezTo>
                        <a:pt x="297" y="1228"/>
                        <a:pt x="471" y="1318"/>
                        <a:pt x="590" y="1224"/>
                      </a:cubicBezTo>
                      <a:cubicBezTo>
                        <a:pt x="709" y="1130"/>
                        <a:pt x="662" y="940"/>
                        <a:pt x="513" y="913"/>
                      </a:cubicBezTo>
                      <a:cubicBezTo>
                        <a:pt x="511" y="870"/>
                        <a:pt x="517" y="828"/>
                        <a:pt x="529" y="787"/>
                      </a:cubicBezTo>
                      <a:cubicBezTo>
                        <a:pt x="584" y="606"/>
                        <a:pt x="766" y="488"/>
                        <a:pt x="957" y="509"/>
                      </a:cubicBezTo>
                      <a:lnTo>
                        <a:pt x="928" y="532"/>
                      </a:lnTo>
                      <a:cubicBezTo>
                        <a:pt x="871" y="580"/>
                        <a:pt x="943" y="666"/>
                        <a:pt x="1000" y="618"/>
                      </a:cubicBezTo>
                      <a:lnTo>
                        <a:pt x="1131" y="509"/>
                      </a:lnTo>
                      <a:cubicBezTo>
                        <a:pt x="1155" y="489"/>
                        <a:pt x="1158" y="454"/>
                        <a:pt x="1139" y="430"/>
                      </a:cubicBezTo>
                      <a:close/>
                      <a:moveTo>
                        <a:pt x="537" y="1056"/>
                      </a:moveTo>
                      <a:cubicBezTo>
                        <a:pt x="543" y="1066"/>
                        <a:pt x="545" y="1078"/>
                        <a:pt x="544" y="1089"/>
                      </a:cubicBezTo>
                      <a:cubicBezTo>
                        <a:pt x="544" y="1094"/>
                        <a:pt x="543" y="1099"/>
                        <a:pt x="541" y="1104"/>
                      </a:cubicBezTo>
                      <a:cubicBezTo>
                        <a:pt x="521" y="1171"/>
                        <a:pt x="424" y="1161"/>
                        <a:pt x="418" y="1092"/>
                      </a:cubicBezTo>
                      <a:cubicBezTo>
                        <a:pt x="411" y="1023"/>
                        <a:pt x="504" y="995"/>
                        <a:pt x="537" y="1056"/>
                      </a:cubicBezTo>
                      <a:close/>
                      <a:moveTo>
                        <a:pt x="1038" y="847"/>
                      </a:moveTo>
                      <a:lnTo>
                        <a:pt x="990" y="895"/>
                      </a:lnTo>
                      <a:lnTo>
                        <a:pt x="1038" y="943"/>
                      </a:lnTo>
                      <a:cubicBezTo>
                        <a:pt x="1090" y="996"/>
                        <a:pt x="1010" y="1075"/>
                        <a:pt x="958" y="1022"/>
                      </a:cubicBezTo>
                      <a:lnTo>
                        <a:pt x="910" y="974"/>
                      </a:lnTo>
                      <a:lnTo>
                        <a:pt x="861" y="1022"/>
                      </a:lnTo>
                      <a:cubicBezTo>
                        <a:pt x="808" y="1074"/>
                        <a:pt x="729" y="995"/>
                        <a:pt x="783" y="942"/>
                      </a:cubicBezTo>
                      <a:lnTo>
                        <a:pt x="832" y="894"/>
                      </a:lnTo>
                      <a:lnTo>
                        <a:pt x="783" y="845"/>
                      </a:lnTo>
                      <a:cubicBezTo>
                        <a:pt x="731" y="792"/>
                        <a:pt x="810" y="713"/>
                        <a:pt x="863" y="767"/>
                      </a:cubicBezTo>
                      <a:lnTo>
                        <a:pt x="911" y="815"/>
                      </a:lnTo>
                      <a:lnTo>
                        <a:pt x="959" y="767"/>
                      </a:lnTo>
                      <a:cubicBezTo>
                        <a:pt x="1012" y="715"/>
                        <a:pt x="1091" y="794"/>
                        <a:pt x="1038" y="847"/>
                      </a:cubicBezTo>
                      <a:close/>
                      <a:moveTo>
                        <a:pt x="457" y="228"/>
                      </a:moveTo>
                      <a:lnTo>
                        <a:pt x="505" y="181"/>
                      </a:lnTo>
                      <a:lnTo>
                        <a:pt x="458" y="132"/>
                      </a:lnTo>
                      <a:cubicBezTo>
                        <a:pt x="405" y="79"/>
                        <a:pt x="485" y="0"/>
                        <a:pt x="537" y="53"/>
                      </a:cubicBezTo>
                      <a:lnTo>
                        <a:pt x="585" y="102"/>
                      </a:lnTo>
                      <a:lnTo>
                        <a:pt x="634" y="54"/>
                      </a:lnTo>
                      <a:cubicBezTo>
                        <a:pt x="669" y="19"/>
                        <a:pt x="729" y="44"/>
                        <a:pt x="729" y="94"/>
                      </a:cubicBezTo>
                      <a:lnTo>
                        <a:pt x="729" y="94"/>
                      </a:lnTo>
                      <a:cubicBezTo>
                        <a:pt x="729" y="108"/>
                        <a:pt x="723" y="123"/>
                        <a:pt x="713" y="133"/>
                      </a:cubicBezTo>
                      <a:lnTo>
                        <a:pt x="664" y="181"/>
                      </a:lnTo>
                      <a:lnTo>
                        <a:pt x="712" y="230"/>
                      </a:lnTo>
                      <a:cubicBezTo>
                        <a:pt x="764" y="283"/>
                        <a:pt x="685" y="361"/>
                        <a:pt x="632" y="308"/>
                      </a:cubicBezTo>
                      <a:lnTo>
                        <a:pt x="584" y="260"/>
                      </a:lnTo>
                      <a:lnTo>
                        <a:pt x="536" y="308"/>
                      </a:lnTo>
                      <a:cubicBezTo>
                        <a:pt x="500" y="343"/>
                        <a:pt x="440" y="318"/>
                        <a:pt x="440" y="268"/>
                      </a:cubicBezTo>
                      <a:lnTo>
                        <a:pt x="440" y="268"/>
                      </a:lnTo>
                      <a:cubicBezTo>
                        <a:pt x="440" y="253"/>
                        <a:pt x="446" y="239"/>
                        <a:pt x="457" y="228"/>
                      </a:cubicBezTo>
                      <a:close/>
                      <a:moveTo>
                        <a:pt x="307" y="734"/>
                      </a:moveTo>
                      <a:cubicBezTo>
                        <a:pt x="285" y="756"/>
                        <a:pt x="249" y="756"/>
                        <a:pt x="227" y="734"/>
                      </a:cubicBezTo>
                      <a:lnTo>
                        <a:pt x="179" y="685"/>
                      </a:lnTo>
                      <a:lnTo>
                        <a:pt x="132" y="733"/>
                      </a:lnTo>
                      <a:cubicBezTo>
                        <a:pt x="96" y="768"/>
                        <a:pt x="35" y="743"/>
                        <a:pt x="36" y="693"/>
                      </a:cubicBezTo>
                      <a:lnTo>
                        <a:pt x="36" y="693"/>
                      </a:lnTo>
                      <a:cubicBezTo>
                        <a:pt x="36" y="678"/>
                        <a:pt x="42" y="664"/>
                        <a:pt x="52" y="653"/>
                      </a:cubicBezTo>
                      <a:lnTo>
                        <a:pt x="101" y="605"/>
                      </a:lnTo>
                      <a:lnTo>
                        <a:pt x="53" y="557"/>
                      </a:lnTo>
                      <a:cubicBezTo>
                        <a:pt x="0" y="503"/>
                        <a:pt x="80" y="425"/>
                        <a:pt x="133" y="478"/>
                      </a:cubicBezTo>
                      <a:lnTo>
                        <a:pt x="181" y="526"/>
                      </a:lnTo>
                      <a:lnTo>
                        <a:pt x="229" y="478"/>
                      </a:lnTo>
                      <a:cubicBezTo>
                        <a:pt x="264" y="443"/>
                        <a:pt x="325" y="468"/>
                        <a:pt x="325" y="518"/>
                      </a:cubicBezTo>
                      <a:lnTo>
                        <a:pt x="325" y="518"/>
                      </a:lnTo>
                      <a:cubicBezTo>
                        <a:pt x="324" y="533"/>
                        <a:pt x="318" y="547"/>
                        <a:pt x="308" y="558"/>
                      </a:cubicBezTo>
                      <a:lnTo>
                        <a:pt x="259" y="606"/>
                      </a:lnTo>
                      <a:lnTo>
                        <a:pt x="307" y="654"/>
                      </a:lnTo>
                      <a:cubicBezTo>
                        <a:pt x="329" y="676"/>
                        <a:pt x="329" y="712"/>
                        <a:pt x="307" y="734"/>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83" name="Group 82">
              <a:extLst>
                <a:ext uri="{FF2B5EF4-FFF2-40B4-BE49-F238E27FC236}">
                  <a16:creationId xmlns:a16="http://schemas.microsoft.com/office/drawing/2014/main" id="{8699B547-272E-436D-BC7D-3F030E7BB420}"/>
                </a:ext>
              </a:extLst>
            </p:cNvPr>
            <p:cNvGrpSpPr/>
            <p:nvPr/>
          </p:nvGrpSpPr>
          <p:grpSpPr>
            <a:xfrm>
              <a:off x="333375" y="4385791"/>
              <a:ext cx="5819775" cy="461665"/>
              <a:chOff x="333375" y="4385791"/>
              <a:chExt cx="5819775" cy="461665"/>
            </a:xfrm>
          </p:grpSpPr>
          <p:sp>
            <p:nvSpPr>
              <p:cNvPr id="47" name="Rectangle 46">
                <a:extLst>
                  <a:ext uri="{FF2B5EF4-FFF2-40B4-BE49-F238E27FC236}">
                    <a16:creationId xmlns:a16="http://schemas.microsoft.com/office/drawing/2014/main" id="{1ECBD9A3-CFA9-481A-92CE-7006BEE3C503}"/>
                  </a:ext>
                </a:extLst>
              </p:cNvPr>
              <p:cNvSpPr/>
              <p:nvPr/>
            </p:nvSpPr>
            <p:spPr>
              <a:xfrm>
                <a:off x="899366" y="4385791"/>
                <a:ext cx="5253784" cy="461665"/>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 </a:t>
                </a:r>
              </a:p>
            </p:txBody>
          </p:sp>
          <p:grpSp>
            <p:nvGrpSpPr>
              <p:cNvPr id="48" name="Group 47">
                <a:extLst>
                  <a:ext uri="{FF2B5EF4-FFF2-40B4-BE49-F238E27FC236}">
                    <a16:creationId xmlns:a16="http://schemas.microsoft.com/office/drawing/2014/main" id="{0093B7AD-8BC9-472C-9ECA-6A1BF1702187}"/>
                  </a:ext>
                </a:extLst>
              </p:cNvPr>
              <p:cNvGrpSpPr/>
              <p:nvPr/>
            </p:nvGrpSpPr>
            <p:grpSpPr>
              <a:xfrm>
                <a:off x="333375" y="4400307"/>
                <a:ext cx="522960" cy="432632"/>
                <a:chOff x="171450" y="4619352"/>
                <a:chExt cx="522960" cy="432632"/>
              </a:xfrm>
            </p:grpSpPr>
            <p:grpSp>
              <p:nvGrpSpPr>
                <p:cNvPr id="49" name="Group 48">
                  <a:extLst>
                    <a:ext uri="{FF2B5EF4-FFF2-40B4-BE49-F238E27FC236}">
                      <a16:creationId xmlns:a16="http://schemas.microsoft.com/office/drawing/2014/main" id="{1181D7F3-5E7C-4C01-9AB9-38B55A9ED66C}"/>
                    </a:ext>
                  </a:extLst>
                </p:cNvPr>
                <p:cNvGrpSpPr/>
                <p:nvPr/>
              </p:nvGrpSpPr>
              <p:grpSpPr>
                <a:xfrm>
                  <a:off x="196448" y="4644340"/>
                  <a:ext cx="432002" cy="407644"/>
                  <a:chOff x="196448" y="4644340"/>
                  <a:chExt cx="432002" cy="407644"/>
                </a:xfrm>
              </p:grpSpPr>
              <p:sp>
                <p:nvSpPr>
                  <p:cNvPr id="57" name="Rectangle: Rounded Corners 56">
                    <a:extLst>
                      <a:ext uri="{FF2B5EF4-FFF2-40B4-BE49-F238E27FC236}">
                        <a16:creationId xmlns:a16="http://schemas.microsoft.com/office/drawing/2014/main" id="{25AD4939-5087-4092-BD8E-FFEF1B89414F}"/>
                      </a:ext>
                    </a:extLst>
                  </p:cNvPr>
                  <p:cNvSpPr/>
                  <p:nvPr/>
                </p:nvSpPr>
                <p:spPr>
                  <a:xfrm flipV="1">
                    <a:off x="196448" y="4644340"/>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 name="Group 57">
                    <a:extLst>
                      <a:ext uri="{FF2B5EF4-FFF2-40B4-BE49-F238E27FC236}">
                        <a16:creationId xmlns:a16="http://schemas.microsoft.com/office/drawing/2014/main" id="{745644BD-AF08-408F-B921-5453E4323181}"/>
                      </a:ext>
                    </a:extLst>
                  </p:cNvPr>
                  <p:cNvGrpSpPr/>
                  <p:nvPr/>
                </p:nvGrpSpPr>
                <p:grpSpPr>
                  <a:xfrm>
                    <a:off x="343790" y="4746562"/>
                    <a:ext cx="137318" cy="203200"/>
                    <a:chOff x="343790" y="4912869"/>
                    <a:chExt cx="137318" cy="203200"/>
                  </a:xfrm>
                  <a:solidFill>
                    <a:schemeClr val="accent3"/>
                  </a:solidFill>
                </p:grpSpPr>
                <p:sp>
                  <p:nvSpPr>
                    <p:cNvPr id="59" name="Freeform 49">
                      <a:extLst>
                        <a:ext uri="{FF2B5EF4-FFF2-40B4-BE49-F238E27FC236}">
                          <a16:creationId xmlns:a16="http://schemas.microsoft.com/office/drawing/2014/main" id="{54F78CCB-9419-4BB9-9971-5EC1C87F1C5F}"/>
                        </a:ext>
                      </a:extLst>
                    </p:cNvPr>
                    <p:cNvSpPr>
                      <a:spLocks noEditPoints="1"/>
                    </p:cNvSpPr>
                    <p:nvPr/>
                  </p:nvSpPr>
                  <p:spPr bwMode="auto">
                    <a:xfrm>
                      <a:off x="343790" y="4912869"/>
                      <a:ext cx="137318" cy="20320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Shape 59">
                      <a:extLst>
                        <a:ext uri="{FF2B5EF4-FFF2-40B4-BE49-F238E27FC236}">
                          <a16:creationId xmlns:a16="http://schemas.microsoft.com/office/drawing/2014/main" id="{2ADAEBE5-729F-4FAE-8BF6-FF3197E53B27}"/>
                        </a:ext>
                      </a:extLst>
                    </p:cNvPr>
                    <p:cNvSpPr>
                      <a:spLocks noChangeArrowheads="1"/>
                    </p:cNvSpPr>
                    <p:nvPr/>
                  </p:nvSpPr>
                  <p:spPr bwMode="auto">
                    <a:xfrm>
                      <a:off x="360442" y="5033534"/>
                      <a:ext cx="104256" cy="65883"/>
                    </a:xfrm>
                    <a:custGeom>
                      <a:avLst/>
                      <a:gdLst>
                        <a:gd name="connsiteX0" fmla="*/ 90500 w 104256"/>
                        <a:gd name="connsiteY0" fmla="*/ 38613 h 65883"/>
                        <a:gd name="connsiteX1" fmla="*/ 104256 w 104256"/>
                        <a:gd name="connsiteY1" fmla="*/ 52248 h 65883"/>
                        <a:gd name="connsiteX2" fmla="*/ 90500 w 104256"/>
                        <a:gd name="connsiteY2" fmla="*/ 65883 h 65883"/>
                        <a:gd name="connsiteX3" fmla="*/ 76744 w 104256"/>
                        <a:gd name="connsiteY3" fmla="*/ 52248 h 65883"/>
                        <a:gd name="connsiteX4" fmla="*/ 90500 w 104256"/>
                        <a:gd name="connsiteY4" fmla="*/ 38613 h 65883"/>
                        <a:gd name="connsiteX5" fmla="*/ 13635 w 104256"/>
                        <a:gd name="connsiteY5" fmla="*/ 38613 h 65883"/>
                        <a:gd name="connsiteX6" fmla="*/ 24649 w 104256"/>
                        <a:gd name="connsiteY6" fmla="*/ 44032 h 65883"/>
                        <a:gd name="connsiteX7" fmla="*/ 26222 w 104256"/>
                        <a:gd name="connsiteY7" fmla="*/ 46829 h 65883"/>
                        <a:gd name="connsiteX8" fmla="*/ 27096 w 104256"/>
                        <a:gd name="connsiteY8" fmla="*/ 49626 h 65883"/>
                        <a:gd name="connsiteX9" fmla="*/ 27271 w 104256"/>
                        <a:gd name="connsiteY9" fmla="*/ 52248 h 65883"/>
                        <a:gd name="connsiteX10" fmla="*/ 27096 w 104256"/>
                        <a:gd name="connsiteY10" fmla="*/ 55045 h 65883"/>
                        <a:gd name="connsiteX11" fmla="*/ 26222 w 104256"/>
                        <a:gd name="connsiteY11" fmla="*/ 57842 h 65883"/>
                        <a:gd name="connsiteX12" fmla="*/ 24649 w 104256"/>
                        <a:gd name="connsiteY12" fmla="*/ 60464 h 65883"/>
                        <a:gd name="connsiteX13" fmla="*/ 13635 w 104256"/>
                        <a:gd name="connsiteY13" fmla="*/ 65883 h 65883"/>
                        <a:gd name="connsiteX14" fmla="*/ 0 w 104256"/>
                        <a:gd name="connsiteY14" fmla="*/ 52248 h 65883"/>
                        <a:gd name="connsiteX15" fmla="*/ 13635 w 104256"/>
                        <a:gd name="connsiteY15" fmla="*/ 38613 h 65883"/>
                        <a:gd name="connsiteX16" fmla="*/ 52128 w 104256"/>
                        <a:gd name="connsiteY16" fmla="*/ 0 h 65883"/>
                        <a:gd name="connsiteX17" fmla="*/ 65884 w 104256"/>
                        <a:gd name="connsiteY17" fmla="*/ 13877 h 65883"/>
                        <a:gd name="connsiteX18" fmla="*/ 52128 w 104256"/>
                        <a:gd name="connsiteY18" fmla="*/ 27754 h 65883"/>
                        <a:gd name="connsiteX19" fmla="*/ 38372 w 104256"/>
                        <a:gd name="connsiteY19" fmla="*/ 13877 h 65883"/>
                        <a:gd name="connsiteX20" fmla="*/ 52128 w 104256"/>
                        <a:gd name="connsiteY20" fmla="*/ 0 h 6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256" h="65883">
                          <a:moveTo>
                            <a:pt x="90500" y="38613"/>
                          </a:moveTo>
                          <a:cubicBezTo>
                            <a:pt x="98097" y="38613"/>
                            <a:pt x="104256" y="44718"/>
                            <a:pt x="104256" y="52248"/>
                          </a:cubicBezTo>
                          <a:cubicBezTo>
                            <a:pt x="104256" y="59778"/>
                            <a:pt x="98097" y="65883"/>
                            <a:pt x="90500" y="65883"/>
                          </a:cubicBezTo>
                          <a:cubicBezTo>
                            <a:pt x="82903" y="65883"/>
                            <a:pt x="76744" y="59778"/>
                            <a:pt x="76744" y="52248"/>
                          </a:cubicBezTo>
                          <a:cubicBezTo>
                            <a:pt x="76744" y="44718"/>
                            <a:pt x="82903" y="38613"/>
                            <a:pt x="90500" y="38613"/>
                          </a:cubicBezTo>
                          <a:close/>
                          <a:moveTo>
                            <a:pt x="13635" y="38613"/>
                          </a:moveTo>
                          <a:cubicBezTo>
                            <a:pt x="18181" y="38613"/>
                            <a:pt x="22027" y="40711"/>
                            <a:pt x="24649" y="44032"/>
                          </a:cubicBezTo>
                          <a:cubicBezTo>
                            <a:pt x="25173" y="44906"/>
                            <a:pt x="25698" y="45780"/>
                            <a:pt x="26222" y="46829"/>
                          </a:cubicBezTo>
                          <a:cubicBezTo>
                            <a:pt x="26572" y="47703"/>
                            <a:pt x="26921" y="48577"/>
                            <a:pt x="27096" y="49626"/>
                          </a:cubicBezTo>
                          <a:cubicBezTo>
                            <a:pt x="27271" y="50500"/>
                            <a:pt x="27271" y="51374"/>
                            <a:pt x="27271" y="52248"/>
                          </a:cubicBezTo>
                          <a:cubicBezTo>
                            <a:pt x="27271" y="53297"/>
                            <a:pt x="27271" y="54171"/>
                            <a:pt x="27096" y="55045"/>
                          </a:cubicBezTo>
                          <a:cubicBezTo>
                            <a:pt x="26921" y="55919"/>
                            <a:pt x="26572" y="56968"/>
                            <a:pt x="26222" y="57842"/>
                          </a:cubicBezTo>
                          <a:cubicBezTo>
                            <a:pt x="25698" y="58716"/>
                            <a:pt x="25173" y="59590"/>
                            <a:pt x="24649" y="60464"/>
                          </a:cubicBezTo>
                          <a:cubicBezTo>
                            <a:pt x="22027" y="63786"/>
                            <a:pt x="18181" y="65883"/>
                            <a:pt x="13635" y="65883"/>
                          </a:cubicBezTo>
                          <a:cubicBezTo>
                            <a:pt x="6118" y="65883"/>
                            <a:pt x="0" y="59765"/>
                            <a:pt x="0" y="52248"/>
                          </a:cubicBezTo>
                          <a:cubicBezTo>
                            <a:pt x="0" y="44732"/>
                            <a:pt x="6118" y="38613"/>
                            <a:pt x="13635" y="38613"/>
                          </a:cubicBezTo>
                          <a:close/>
                          <a:moveTo>
                            <a:pt x="52128" y="0"/>
                          </a:moveTo>
                          <a:cubicBezTo>
                            <a:pt x="59725" y="0"/>
                            <a:pt x="65884" y="6213"/>
                            <a:pt x="65884" y="13877"/>
                          </a:cubicBezTo>
                          <a:cubicBezTo>
                            <a:pt x="65884" y="21541"/>
                            <a:pt x="59725" y="27754"/>
                            <a:pt x="52128" y="27754"/>
                          </a:cubicBezTo>
                          <a:cubicBezTo>
                            <a:pt x="44531" y="27754"/>
                            <a:pt x="38372" y="21541"/>
                            <a:pt x="38372" y="13877"/>
                          </a:cubicBezTo>
                          <a:cubicBezTo>
                            <a:pt x="38372" y="6213"/>
                            <a:pt x="44531" y="0"/>
                            <a:pt x="52128"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50" name="Group 49">
                  <a:extLst>
                    <a:ext uri="{FF2B5EF4-FFF2-40B4-BE49-F238E27FC236}">
                      <a16:creationId xmlns:a16="http://schemas.microsoft.com/office/drawing/2014/main" id="{0DA949F1-3243-4FE3-8637-35356020C328}"/>
                    </a:ext>
                  </a:extLst>
                </p:cNvPr>
                <p:cNvGrpSpPr/>
                <p:nvPr/>
              </p:nvGrpSpPr>
              <p:grpSpPr>
                <a:xfrm>
                  <a:off x="171450" y="4619352"/>
                  <a:ext cx="522960" cy="280491"/>
                  <a:chOff x="576360" y="2082168"/>
                  <a:chExt cx="1455321" cy="780570"/>
                </a:xfrm>
              </p:grpSpPr>
              <p:grpSp>
                <p:nvGrpSpPr>
                  <p:cNvPr id="51" name="Group 50">
                    <a:extLst>
                      <a:ext uri="{FF2B5EF4-FFF2-40B4-BE49-F238E27FC236}">
                        <a16:creationId xmlns:a16="http://schemas.microsoft.com/office/drawing/2014/main" id="{FD2BF723-1B04-4B2F-81D9-29DE5489902B}"/>
                      </a:ext>
                    </a:extLst>
                  </p:cNvPr>
                  <p:cNvGrpSpPr/>
                  <p:nvPr/>
                </p:nvGrpSpPr>
                <p:grpSpPr>
                  <a:xfrm flipV="1">
                    <a:off x="576360" y="2082168"/>
                    <a:ext cx="1419030" cy="740131"/>
                    <a:chOff x="6555581" y="5069071"/>
                    <a:chExt cx="1554957" cy="811029"/>
                  </a:xfrm>
                </p:grpSpPr>
                <p:sp>
                  <p:nvSpPr>
                    <p:cNvPr id="54" name="Freeform: Shape 53">
                      <a:extLst>
                        <a:ext uri="{FF2B5EF4-FFF2-40B4-BE49-F238E27FC236}">
                          <a16:creationId xmlns:a16="http://schemas.microsoft.com/office/drawing/2014/main" id="{3F2205A9-F5FF-4A7F-9E0C-5AA96F465571}"/>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5" name="Straight Connector 54">
                      <a:extLst>
                        <a:ext uri="{FF2B5EF4-FFF2-40B4-BE49-F238E27FC236}">
                          <a16:creationId xmlns:a16="http://schemas.microsoft.com/office/drawing/2014/main" id="{227A913A-B10E-419B-AE32-F632E86BE2EE}"/>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6" name="Freeform: Shape 55">
                      <a:extLst>
                        <a:ext uri="{FF2B5EF4-FFF2-40B4-BE49-F238E27FC236}">
                          <a16:creationId xmlns:a16="http://schemas.microsoft.com/office/drawing/2014/main" id="{266B2E17-FAA6-41EC-BF00-106C828CF12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2" name="Oval 51">
                    <a:extLst>
                      <a:ext uri="{FF2B5EF4-FFF2-40B4-BE49-F238E27FC236}">
                        <a16:creationId xmlns:a16="http://schemas.microsoft.com/office/drawing/2014/main" id="{EAE1F960-85AD-4CC7-81F5-41FB0974829F}"/>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Oval 52">
                    <a:extLst>
                      <a:ext uri="{FF2B5EF4-FFF2-40B4-BE49-F238E27FC236}">
                        <a16:creationId xmlns:a16="http://schemas.microsoft.com/office/drawing/2014/main" id="{3B5F42FD-918F-4364-977E-12F7AA0C3F82}"/>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spTree>
    <p:extLst>
      <p:ext uri="{BB962C8B-B14F-4D97-AF65-F5344CB8AC3E}">
        <p14:creationId xmlns:p14="http://schemas.microsoft.com/office/powerpoint/2010/main" val="243718964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37659239-56CF-4F03-BF79-65849F56C344}"/>
              </a:ext>
            </a:extLst>
          </p:cNvPr>
          <p:cNvGrpSpPr/>
          <p:nvPr/>
        </p:nvGrpSpPr>
        <p:grpSpPr>
          <a:xfrm rot="16200000">
            <a:off x="6607146" y="365420"/>
            <a:ext cx="1517081" cy="720213"/>
            <a:chOff x="6404706" y="433411"/>
            <a:chExt cx="3059096" cy="720213"/>
          </a:xfrm>
        </p:grpSpPr>
        <p:cxnSp>
          <p:nvCxnSpPr>
            <p:cNvPr id="6" name="Straight Connector 5">
              <a:extLst>
                <a:ext uri="{FF2B5EF4-FFF2-40B4-BE49-F238E27FC236}">
                  <a16:creationId xmlns:a16="http://schemas.microsoft.com/office/drawing/2014/main" id="{AAA3F14E-92B0-4D53-ACBC-C5608A7754E8}"/>
                </a:ext>
              </a:extLst>
            </p:cNvPr>
            <p:cNvCxnSpPr>
              <a:cxnSpLocks/>
            </p:cNvCxnSpPr>
            <p:nvPr/>
          </p:nvCxnSpPr>
          <p:spPr>
            <a:xfrm rot="16200000" flipV="1">
              <a:off x="7934254" y="-375924"/>
              <a:ext cx="0" cy="30590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8D72F721-BD95-4153-8ECB-5C501179D374}"/>
                </a:ext>
              </a:extLst>
            </p:cNvPr>
            <p:cNvCxnSpPr>
              <a:cxnSpLocks/>
            </p:cNvCxnSpPr>
            <p:nvPr/>
          </p:nvCxnSpPr>
          <p:spPr>
            <a:xfrm rot="16200000" flipV="1">
              <a:off x="7934254" y="-476133"/>
              <a:ext cx="0" cy="30590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817868F-E064-4F1C-AFEC-2A47308D7115}"/>
                </a:ext>
              </a:extLst>
            </p:cNvPr>
            <p:cNvCxnSpPr>
              <a:cxnSpLocks/>
            </p:cNvCxnSpPr>
            <p:nvPr/>
          </p:nvCxnSpPr>
          <p:spPr>
            <a:xfrm rot="16200000" flipV="1">
              <a:off x="7934254" y="-526239"/>
              <a:ext cx="0" cy="30590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1F1474A-3A61-47EF-A506-3D0AE13A6F2F}"/>
                </a:ext>
              </a:extLst>
            </p:cNvPr>
            <p:cNvCxnSpPr>
              <a:cxnSpLocks/>
            </p:cNvCxnSpPr>
            <p:nvPr/>
          </p:nvCxnSpPr>
          <p:spPr>
            <a:xfrm rot="16200000" flipV="1">
              <a:off x="7934254" y="-426030"/>
              <a:ext cx="0" cy="3059096"/>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78AD6573-9DB8-48D1-9C3E-9C69A79F5CC3}"/>
                </a:ext>
              </a:extLst>
            </p:cNvPr>
            <p:cNvSpPr/>
            <p:nvPr/>
          </p:nvSpPr>
          <p:spPr>
            <a:xfrm rot="16200000" flipH="1" flipV="1">
              <a:off x="7864320" y="-646271"/>
              <a:ext cx="519800" cy="2679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81" name="Picture Placeholder 80" descr="A picture containing person, striped, holding, person&#10;&#10;Description automatically generated">
            <a:extLst>
              <a:ext uri="{FF2B5EF4-FFF2-40B4-BE49-F238E27FC236}">
                <a16:creationId xmlns:a16="http://schemas.microsoft.com/office/drawing/2014/main" id="{0FDE086F-6C5B-4C75-B5A7-773506321E19}"/>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EDD10BD3-16B9-4948-9AB0-D24BDBBC8E9D}"/>
              </a:ext>
            </a:extLst>
          </p:cNvPr>
          <p:cNvSpPr>
            <a:spLocks noGrp="1"/>
          </p:cNvSpPr>
          <p:nvPr>
            <p:ph type="title"/>
          </p:nvPr>
        </p:nvSpPr>
        <p:spPr>
          <a:xfrm>
            <a:off x="150018" y="203574"/>
            <a:ext cx="5069682" cy="1395986"/>
          </a:xfrm>
        </p:spPr>
        <p:txBody>
          <a:bodyPr/>
          <a:lstStyle/>
          <a:p>
            <a:r>
              <a:rPr lang="en-IN" sz="3200" dirty="0"/>
              <a:t>Turnaround Plan for Key Functional Areas of Firm</a:t>
            </a:r>
          </a:p>
        </p:txBody>
      </p:sp>
      <p:sp>
        <p:nvSpPr>
          <p:cNvPr id="11" name="Oval 10">
            <a:extLst>
              <a:ext uri="{FF2B5EF4-FFF2-40B4-BE49-F238E27FC236}">
                <a16:creationId xmlns:a16="http://schemas.microsoft.com/office/drawing/2014/main" id="{EA9EBA68-B130-460A-80C7-F9EEF4C5F2BD}"/>
              </a:ext>
            </a:extLst>
          </p:cNvPr>
          <p:cNvSpPr/>
          <p:nvPr/>
        </p:nvSpPr>
        <p:spPr>
          <a:xfrm rot="16200000" flipV="1">
            <a:off x="8469848" y="2051602"/>
            <a:ext cx="577338" cy="577339"/>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5" name="Group 74">
            <a:extLst>
              <a:ext uri="{FF2B5EF4-FFF2-40B4-BE49-F238E27FC236}">
                <a16:creationId xmlns:a16="http://schemas.microsoft.com/office/drawing/2014/main" id="{B20D80AE-DCCC-4937-9412-492ACB98D607}"/>
              </a:ext>
            </a:extLst>
          </p:cNvPr>
          <p:cNvGrpSpPr/>
          <p:nvPr/>
        </p:nvGrpSpPr>
        <p:grpSpPr>
          <a:xfrm>
            <a:off x="5488186" y="2507460"/>
            <a:ext cx="877688" cy="74636"/>
            <a:chOff x="5488186" y="2507460"/>
            <a:chExt cx="877688" cy="74636"/>
          </a:xfrm>
        </p:grpSpPr>
        <p:cxnSp>
          <p:nvCxnSpPr>
            <p:cNvPr id="14" name="Straight Connector 13">
              <a:extLst>
                <a:ext uri="{FF2B5EF4-FFF2-40B4-BE49-F238E27FC236}">
                  <a16:creationId xmlns:a16="http://schemas.microsoft.com/office/drawing/2014/main" id="{F731611A-EB7A-4455-AF02-EDD127577771}"/>
                </a:ext>
              </a:extLst>
            </p:cNvPr>
            <p:cNvCxnSpPr/>
            <p:nvPr/>
          </p:nvCxnSpPr>
          <p:spPr>
            <a:xfrm rot="16200000" flipV="1">
              <a:off x="5747082" y="2248564"/>
              <a:ext cx="0" cy="517792"/>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FD78BA7-7354-4A66-A706-A7FAAA5118DA}"/>
                </a:ext>
              </a:extLst>
            </p:cNvPr>
            <p:cNvCxnSpPr/>
            <p:nvPr/>
          </p:nvCxnSpPr>
          <p:spPr>
            <a:xfrm rot="16200000" flipV="1">
              <a:off x="6012146" y="2228367"/>
              <a:ext cx="0" cy="707457"/>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D85B3606-0D74-4667-81E1-3051EF07DD6E}"/>
              </a:ext>
            </a:extLst>
          </p:cNvPr>
          <p:cNvGrpSpPr/>
          <p:nvPr/>
        </p:nvGrpSpPr>
        <p:grpSpPr>
          <a:xfrm>
            <a:off x="184151" y="3249919"/>
            <a:ext cx="8385492" cy="2831417"/>
            <a:chOff x="184151" y="3610657"/>
            <a:chExt cx="8385492" cy="2831417"/>
          </a:xfrm>
        </p:grpSpPr>
        <p:grpSp>
          <p:nvGrpSpPr>
            <p:cNvPr id="2" name="Group 1">
              <a:extLst>
                <a:ext uri="{FF2B5EF4-FFF2-40B4-BE49-F238E27FC236}">
                  <a16:creationId xmlns:a16="http://schemas.microsoft.com/office/drawing/2014/main" id="{7F312790-BE34-4296-AEC0-1328B3FA128F}"/>
                </a:ext>
              </a:extLst>
            </p:cNvPr>
            <p:cNvGrpSpPr/>
            <p:nvPr/>
          </p:nvGrpSpPr>
          <p:grpSpPr>
            <a:xfrm>
              <a:off x="196055" y="3659188"/>
              <a:ext cx="5053579" cy="2782886"/>
              <a:chOff x="196055" y="3659188"/>
              <a:chExt cx="5053579" cy="2782886"/>
            </a:xfrm>
          </p:grpSpPr>
          <p:cxnSp>
            <p:nvCxnSpPr>
              <p:cNvPr id="47" name="Straight Connector 46">
                <a:extLst>
                  <a:ext uri="{FF2B5EF4-FFF2-40B4-BE49-F238E27FC236}">
                    <a16:creationId xmlns:a16="http://schemas.microsoft.com/office/drawing/2014/main" id="{03C62FCC-1619-4BB2-8589-E151AEC42660}"/>
                  </a:ext>
                </a:extLst>
              </p:cNvPr>
              <p:cNvCxnSpPr/>
              <p:nvPr/>
            </p:nvCxnSpPr>
            <p:spPr>
              <a:xfrm>
                <a:off x="196055" y="3678238"/>
                <a:ext cx="59531"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7C10A62-FD73-4A14-9BD6-6118841E2BD4}"/>
                  </a:ext>
                </a:extLst>
              </p:cNvPr>
              <p:cNvCxnSpPr>
                <a:cxnSpLocks/>
              </p:cNvCxnSpPr>
              <p:nvPr/>
            </p:nvCxnSpPr>
            <p:spPr>
              <a:xfrm>
                <a:off x="222250" y="3678238"/>
                <a:ext cx="0" cy="2763836"/>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12075BBE-0127-4E7E-A8DF-5B4EEA033B9D}"/>
                  </a:ext>
                </a:extLst>
              </p:cNvPr>
              <p:cNvCxnSpPr>
                <a:cxnSpLocks/>
              </p:cNvCxnSpPr>
              <p:nvPr/>
            </p:nvCxnSpPr>
            <p:spPr>
              <a:xfrm>
                <a:off x="5249634" y="3659188"/>
                <a:ext cx="0" cy="2779712"/>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94FD56C7-38CA-4466-9855-615BD3F745E1}"/>
                  </a:ext>
                </a:extLst>
              </p:cNvPr>
              <p:cNvCxnSpPr>
                <a:cxnSpLocks/>
              </p:cNvCxnSpPr>
              <p:nvPr/>
            </p:nvCxnSpPr>
            <p:spPr>
              <a:xfrm>
                <a:off x="222250" y="6441440"/>
                <a:ext cx="5026025"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B421EFED-72B1-410D-8882-04913B60D458}"/>
                </a:ext>
              </a:extLst>
            </p:cNvPr>
            <p:cNvGrpSpPr/>
            <p:nvPr/>
          </p:nvGrpSpPr>
          <p:grpSpPr>
            <a:xfrm>
              <a:off x="184151" y="3620182"/>
              <a:ext cx="3309708" cy="903287"/>
              <a:chOff x="184151" y="3620182"/>
              <a:chExt cx="3309708" cy="903287"/>
            </a:xfrm>
          </p:grpSpPr>
          <p:grpSp>
            <p:nvGrpSpPr>
              <p:cNvPr id="17" name="Group 16">
                <a:extLst>
                  <a:ext uri="{FF2B5EF4-FFF2-40B4-BE49-F238E27FC236}">
                    <a16:creationId xmlns:a16="http://schemas.microsoft.com/office/drawing/2014/main" id="{88529E99-2882-4B00-82F4-2CF18E13334D}"/>
                  </a:ext>
                </a:extLst>
              </p:cNvPr>
              <p:cNvGrpSpPr/>
              <p:nvPr/>
            </p:nvGrpSpPr>
            <p:grpSpPr>
              <a:xfrm>
                <a:off x="487135" y="3620182"/>
                <a:ext cx="3006724" cy="903287"/>
                <a:chOff x="4830536" y="3745490"/>
                <a:chExt cx="3006724" cy="903287"/>
              </a:xfrm>
            </p:grpSpPr>
            <p:grpSp>
              <p:nvGrpSpPr>
                <p:cNvPr id="18" name="Group 17">
                  <a:extLst>
                    <a:ext uri="{FF2B5EF4-FFF2-40B4-BE49-F238E27FC236}">
                      <a16:creationId xmlns:a16="http://schemas.microsoft.com/office/drawing/2014/main" id="{F199FC97-82BD-4EFA-AF47-430C9E6F5890}"/>
                    </a:ext>
                  </a:extLst>
                </p:cNvPr>
                <p:cNvGrpSpPr/>
                <p:nvPr/>
              </p:nvGrpSpPr>
              <p:grpSpPr>
                <a:xfrm>
                  <a:off x="4830536" y="3745490"/>
                  <a:ext cx="3006724" cy="903287"/>
                  <a:chOff x="4830536" y="3745490"/>
                  <a:chExt cx="3006724" cy="903287"/>
                </a:xfrm>
              </p:grpSpPr>
              <p:grpSp>
                <p:nvGrpSpPr>
                  <p:cNvPr id="22" name="Group 21">
                    <a:extLst>
                      <a:ext uri="{FF2B5EF4-FFF2-40B4-BE49-F238E27FC236}">
                        <a16:creationId xmlns:a16="http://schemas.microsoft.com/office/drawing/2014/main" id="{FE0E8416-D57C-4494-A7C2-BA5881BEACB3}"/>
                      </a:ext>
                    </a:extLst>
                  </p:cNvPr>
                  <p:cNvGrpSpPr/>
                  <p:nvPr/>
                </p:nvGrpSpPr>
                <p:grpSpPr>
                  <a:xfrm>
                    <a:off x="4830536" y="3745490"/>
                    <a:ext cx="3006724" cy="903287"/>
                    <a:chOff x="5068888" y="1827490"/>
                    <a:chExt cx="3940032" cy="961753"/>
                  </a:xfrm>
                </p:grpSpPr>
                <p:sp>
                  <p:nvSpPr>
                    <p:cNvPr id="24" name="Rectangle: Rounded Corners 23">
                      <a:extLst>
                        <a:ext uri="{FF2B5EF4-FFF2-40B4-BE49-F238E27FC236}">
                          <a16:creationId xmlns:a16="http://schemas.microsoft.com/office/drawing/2014/main" id="{1CC6138A-9D08-45AD-93A6-DEC43DF2C4B2}"/>
                        </a:ext>
                      </a:extLst>
                    </p:cNvPr>
                    <p:cNvSpPr/>
                    <p:nvPr/>
                  </p:nvSpPr>
                  <p:spPr>
                    <a:xfrm>
                      <a:off x="5648325" y="1828802"/>
                      <a:ext cx="3360595" cy="960441"/>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Top Corners Snipped 24">
                      <a:extLst>
                        <a:ext uri="{FF2B5EF4-FFF2-40B4-BE49-F238E27FC236}">
                          <a16:creationId xmlns:a16="http://schemas.microsoft.com/office/drawing/2014/main" id="{187DC5F8-7B95-4520-9B0A-69571670B19E}"/>
                        </a:ext>
                      </a:extLst>
                    </p:cNvPr>
                    <p:cNvSpPr/>
                    <p:nvPr/>
                  </p:nvSpPr>
                  <p:spPr>
                    <a:xfrm rot="16200000">
                      <a:off x="5042711" y="1853667"/>
                      <a:ext cx="958815" cy="906462"/>
                    </a:xfrm>
                    <a:prstGeom prst="snip2SameRect">
                      <a:avLst>
                        <a:gd name="adj1" fmla="val 1327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3" name="Freeform: Shape 22">
                    <a:extLst>
                      <a:ext uri="{FF2B5EF4-FFF2-40B4-BE49-F238E27FC236}">
                        <a16:creationId xmlns:a16="http://schemas.microsoft.com/office/drawing/2014/main" id="{6726F3D4-1959-448B-B7CF-00F17C0D3A0A}"/>
                      </a:ext>
                    </a:extLst>
                  </p:cNvPr>
                  <p:cNvSpPr>
                    <a:spLocks/>
                  </p:cNvSpPr>
                  <p:nvPr/>
                </p:nvSpPr>
                <p:spPr bwMode="auto">
                  <a:xfrm>
                    <a:off x="4992802" y="3995190"/>
                    <a:ext cx="367209" cy="305967"/>
                  </a:xfrm>
                  <a:custGeom>
                    <a:avLst/>
                    <a:gdLst>
                      <a:gd name="connsiteX0" fmla="*/ 335165 w 367209"/>
                      <a:gd name="connsiteY0" fmla="*/ 241879 h 305967"/>
                      <a:gd name="connsiteX1" fmla="*/ 367209 w 367209"/>
                      <a:gd name="connsiteY1" fmla="*/ 273923 h 305967"/>
                      <a:gd name="connsiteX2" fmla="*/ 335165 w 367209"/>
                      <a:gd name="connsiteY2" fmla="*/ 305967 h 305967"/>
                      <a:gd name="connsiteX3" fmla="*/ 303121 w 367209"/>
                      <a:gd name="connsiteY3" fmla="*/ 273923 h 305967"/>
                      <a:gd name="connsiteX4" fmla="*/ 335165 w 367209"/>
                      <a:gd name="connsiteY4" fmla="*/ 241879 h 305967"/>
                      <a:gd name="connsiteX5" fmla="*/ 54843 w 367209"/>
                      <a:gd name="connsiteY5" fmla="*/ 169832 h 305967"/>
                      <a:gd name="connsiteX6" fmla="*/ 58853 w 367209"/>
                      <a:gd name="connsiteY6" fmla="*/ 172000 h 305967"/>
                      <a:gd name="connsiteX7" fmla="*/ 74275 w 367209"/>
                      <a:gd name="connsiteY7" fmla="*/ 214431 h 305967"/>
                      <a:gd name="connsiteX8" fmla="*/ 80444 w 367209"/>
                      <a:gd name="connsiteY8" fmla="*/ 193060 h 305967"/>
                      <a:gd name="connsiteX9" fmla="*/ 80136 w 367209"/>
                      <a:gd name="connsiteY9" fmla="*/ 193060 h 305967"/>
                      <a:gd name="connsiteX10" fmla="*/ 76743 w 367209"/>
                      <a:gd name="connsiteY10" fmla="*/ 189963 h 305967"/>
                      <a:gd name="connsiteX11" fmla="*/ 75200 w 367209"/>
                      <a:gd name="connsiteY11" fmla="*/ 181291 h 305967"/>
                      <a:gd name="connsiteX12" fmla="*/ 78593 w 367209"/>
                      <a:gd name="connsiteY12" fmla="*/ 177265 h 305967"/>
                      <a:gd name="connsiteX13" fmla="*/ 92782 w 367209"/>
                      <a:gd name="connsiteY13" fmla="*/ 177265 h 305967"/>
                      <a:gd name="connsiteX14" fmla="*/ 96175 w 367209"/>
                      <a:gd name="connsiteY14" fmla="*/ 181291 h 305967"/>
                      <a:gd name="connsiteX15" fmla="*/ 94633 w 367209"/>
                      <a:gd name="connsiteY15" fmla="*/ 189963 h 305967"/>
                      <a:gd name="connsiteX16" fmla="*/ 91240 w 367209"/>
                      <a:gd name="connsiteY16" fmla="*/ 193060 h 305967"/>
                      <a:gd name="connsiteX17" fmla="*/ 90931 w 367209"/>
                      <a:gd name="connsiteY17" fmla="*/ 193060 h 305967"/>
                      <a:gd name="connsiteX18" fmla="*/ 97100 w 367209"/>
                      <a:gd name="connsiteY18" fmla="*/ 214431 h 305967"/>
                      <a:gd name="connsiteX19" fmla="*/ 112523 w 367209"/>
                      <a:gd name="connsiteY19" fmla="*/ 172000 h 305967"/>
                      <a:gd name="connsiteX20" fmla="*/ 116841 w 367209"/>
                      <a:gd name="connsiteY20" fmla="*/ 169832 h 305967"/>
                      <a:gd name="connsiteX21" fmla="*/ 142134 w 367209"/>
                      <a:gd name="connsiteY21" fmla="*/ 175097 h 305967"/>
                      <a:gd name="connsiteX22" fmla="*/ 167427 w 367209"/>
                      <a:gd name="connsiteY22" fmla="*/ 202042 h 305967"/>
                      <a:gd name="connsiteX23" fmla="*/ 170820 w 367209"/>
                      <a:gd name="connsiteY23" fmla="*/ 225581 h 305967"/>
                      <a:gd name="connsiteX24" fmla="*/ 158173 w 367209"/>
                      <a:gd name="connsiteY24" fmla="*/ 244473 h 305967"/>
                      <a:gd name="connsiteX25" fmla="*/ 85688 w 367209"/>
                      <a:gd name="connsiteY25" fmla="*/ 252216 h 305967"/>
                      <a:gd name="connsiteX26" fmla="*/ 13202 w 367209"/>
                      <a:gd name="connsiteY26" fmla="*/ 244473 h 305967"/>
                      <a:gd name="connsiteX27" fmla="*/ 247 w 367209"/>
                      <a:gd name="connsiteY27" fmla="*/ 225581 h 305967"/>
                      <a:gd name="connsiteX28" fmla="*/ 4257 w 367209"/>
                      <a:gd name="connsiteY28" fmla="*/ 202042 h 305967"/>
                      <a:gd name="connsiteX29" fmla="*/ 29242 w 367209"/>
                      <a:gd name="connsiteY29" fmla="*/ 175097 h 305967"/>
                      <a:gd name="connsiteX30" fmla="*/ 335165 w 367209"/>
                      <a:gd name="connsiteY30" fmla="*/ 120939 h 305967"/>
                      <a:gd name="connsiteX31" fmla="*/ 367209 w 367209"/>
                      <a:gd name="connsiteY31" fmla="*/ 152983 h 305967"/>
                      <a:gd name="connsiteX32" fmla="*/ 335165 w 367209"/>
                      <a:gd name="connsiteY32" fmla="*/ 185027 h 305967"/>
                      <a:gd name="connsiteX33" fmla="*/ 303121 w 367209"/>
                      <a:gd name="connsiteY33" fmla="*/ 152983 h 305967"/>
                      <a:gd name="connsiteX34" fmla="*/ 335165 w 367209"/>
                      <a:gd name="connsiteY34" fmla="*/ 120939 h 305967"/>
                      <a:gd name="connsiteX35" fmla="*/ 85947 w 367209"/>
                      <a:gd name="connsiteY35" fmla="*/ 54268 h 305967"/>
                      <a:gd name="connsiteX36" fmla="*/ 128430 w 367209"/>
                      <a:gd name="connsiteY36" fmla="*/ 100432 h 305967"/>
                      <a:gd name="connsiteX37" fmla="*/ 129981 w 367209"/>
                      <a:gd name="connsiteY37" fmla="*/ 100432 h 305967"/>
                      <a:gd name="connsiteX38" fmla="*/ 134633 w 367209"/>
                      <a:gd name="connsiteY38" fmla="*/ 116232 h 305967"/>
                      <a:gd name="connsiteX39" fmla="*/ 126570 w 367209"/>
                      <a:gd name="connsiteY39" fmla="*/ 129245 h 305967"/>
                      <a:gd name="connsiteX40" fmla="*/ 85947 w 367209"/>
                      <a:gd name="connsiteY40" fmla="*/ 169522 h 305967"/>
                      <a:gd name="connsiteX41" fmla="*/ 45323 w 367209"/>
                      <a:gd name="connsiteY41" fmla="*/ 129245 h 305967"/>
                      <a:gd name="connsiteX42" fmla="*/ 36951 w 367209"/>
                      <a:gd name="connsiteY42" fmla="*/ 116232 h 305967"/>
                      <a:gd name="connsiteX43" fmla="*/ 41602 w 367209"/>
                      <a:gd name="connsiteY43" fmla="*/ 100432 h 305967"/>
                      <a:gd name="connsiteX44" fmla="*/ 43153 w 367209"/>
                      <a:gd name="connsiteY44" fmla="*/ 100432 h 305967"/>
                      <a:gd name="connsiteX45" fmla="*/ 85947 w 367209"/>
                      <a:gd name="connsiteY45" fmla="*/ 54268 h 305967"/>
                      <a:gd name="connsiteX46" fmla="*/ 239480 w 367209"/>
                      <a:gd name="connsiteY46" fmla="*/ 17056 h 305967"/>
                      <a:gd name="connsiteX47" fmla="*/ 288650 w 367209"/>
                      <a:gd name="connsiteY47" fmla="*/ 17056 h 305967"/>
                      <a:gd name="connsiteX48" fmla="*/ 286485 w 367209"/>
                      <a:gd name="connsiteY48" fmla="*/ 31918 h 305967"/>
                      <a:gd name="connsiteX49" fmla="*/ 288650 w 367209"/>
                      <a:gd name="connsiteY49" fmla="*/ 46471 h 305967"/>
                      <a:gd name="connsiteX50" fmla="*/ 254324 w 367209"/>
                      <a:gd name="connsiteY50" fmla="*/ 46471 h 305967"/>
                      <a:gd name="connsiteX51" fmla="*/ 254324 w 367209"/>
                      <a:gd name="connsiteY51" fmla="*/ 138431 h 305967"/>
                      <a:gd name="connsiteX52" fmla="*/ 288650 w 367209"/>
                      <a:gd name="connsiteY52" fmla="*/ 138431 h 305967"/>
                      <a:gd name="connsiteX53" fmla="*/ 286485 w 367209"/>
                      <a:gd name="connsiteY53" fmla="*/ 152983 h 305967"/>
                      <a:gd name="connsiteX54" fmla="*/ 288650 w 367209"/>
                      <a:gd name="connsiteY54" fmla="*/ 167846 h 305967"/>
                      <a:gd name="connsiteX55" fmla="*/ 254324 w 367209"/>
                      <a:gd name="connsiteY55" fmla="*/ 167846 h 305967"/>
                      <a:gd name="connsiteX56" fmla="*/ 254324 w 367209"/>
                      <a:gd name="connsiteY56" fmla="*/ 259496 h 305967"/>
                      <a:gd name="connsiteX57" fmla="*/ 288650 w 367209"/>
                      <a:gd name="connsiteY57" fmla="*/ 259496 h 305967"/>
                      <a:gd name="connsiteX58" fmla="*/ 286485 w 367209"/>
                      <a:gd name="connsiteY58" fmla="*/ 274049 h 305967"/>
                      <a:gd name="connsiteX59" fmla="*/ 288650 w 367209"/>
                      <a:gd name="connsiteY59" fmla="*/ 288911 h 305967"/>
                      <a:gd name="connsiteX60" fmla="*/ 239480 w 367209"/>
                      <a:gd name="connsiteY60" fmla="*/ 288911 h 305967"/>
                      <a:gd name="connsiteX61" fmla="*/ 224946 w 367209"/>
                      <a:gd name="connsiteY61" fmla="*/ 274049 h 305967"/>
                      <a:gd name="connsiteX62" fmla="*/ 224946 w 367209"/>
                      <a:gd name="connsiteY62" fmla="*/ 167846 h 305967"/>
                      <a:gd name="connsiteX63" fmla="*/ 191547 w 367209"/>
                      <a:gd name="connsiteY63" fmla="*/ 167846 h 305967"/>
                      <a:gd name="connsiteX64" fmla="*/ 177013 w 367209"/>
                      <a:gd name="connsiteY64" fmla="*/ 152983 h 305967"/>
                      <a:gd name="connsiteX65" fmla="*/ 191547 w 367209"/>
                      <a:gd name="connsiteY65" fmla="*/ 138431 h 305967"/>
                      <a:gd name="connsiteX66" fmla="*/ 224946 w 367209"/>
                      <a:gd name="connsiteY66" fmla="*/ 138431 h 305967"/>
                      <a:gd name="connsiteX67" fmla="*/ 224946 w 367209"/>
                      <a:gd name="connsiteY67" fmla="*/ 31918 h 305967"/>
                      <a:gd name="connsiteX68" fmla="*/ 239480 w 367209"/>
                      <a:gd name="connsiteY68" fmla="*/ 17056 h 305967"/>
                      <a:gd name="connsiteX69" fmla="*/ 335165 w 367209"/>
                      <a:gd name="connsiteY69" fmla="*/ 0 h 305967"/>
                      <a:gd name="connsiteX70" fmla="*/ 367209 w 367209"/>
                      <a:gd name="connsiteY70" fmla="*/ 32044 h 305967"/>
                      <a:gd name="connsiteX71" fmla="*/ 335165 w 367209"/>
                      <a:gd name="connsiteY71" fmla="*/ 64088 h 305967"/>
                      <a:gd name="connsiteX72" fmla="*/ 303121 w 367209"/>
                      <a:gd name="connsiteY72" fmla="*/ 32044 h 305967"/>
                      <a:gd name="connsiteX73" fmla="*/ 335165 w 367209"/>
                      <a:gd name="connsiteY73" fmla="*/ 0 h 30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367209" h="305967">
                        <a:moveTo>
                          <a:pt x="335165" y="241879"/>
                        </a:moveTo>
                        <a:cubicBezTo>
                          <a:pt x="352862" y="241879"/>
                          <a:pt x="367209" y="256226"/>
                          <a:pt x="367209" y="273923"/>
                        </a:cubicBezTo>
                        <a:cubicBezTo>
                          <a:pt x="367209" y="291620"/>
                          <a:pt x="352862" y="305967"/>
                          <a:pt x="335165" y="305967"/>
                        </a:cubicBezTo>
                        <a:cubicBezTo>
                          <a:pt x="317468" y="305967"/>
                          <a:pt x="303121" y="291620"/>
                          <a:pt x="303121" y="273923"/>
                        </a:cubicBezTo>
                        <a:cubicBezTo>
                          <a:pt x="303121" y="256226"/>
                          <a:pt x="317468" y="241879"/>
                          <a:pt x="335165" y="241879"/>
                        </a:cubicBezTo>
                        <a:close/>
                        <a:moveTo>
                          <a:pt x="54843" y="169832"/>
                        </a:moveTo>
                        <a:cubicBezTo>
                          <a:pt x="56694" y="169522"/>
                          <a:pt x="58236" y="170451"/>
                          <a:pt x="58853" y="172000"/>
                        </a:cubicBezTo>
                        <a:lnTo>
                          <a:pt x="74275" y="214431"/>
                        </a:lnTo>
                        <a:lnTo>
                          <a:pt x="80444" y="193060"/>
                        </a:lnTo>
                        <a:lnTo>
                          <a:pt x="80136" y="193060"/>
                        </a:lnTo>
                        <a:cubicBezTo>
                          <a:pt x="78593" y="193060"/>
                          <a:pt x="77051" y="191512"/>
                          <a:pt x="76743" y="189963"/>
                        </a:cubicBezTo>
                        <a:lnTo>
                          <a:pt x="75200" y="181291"/>
                        </a:lnTo>
                        <a:cubicBezTo>
                          <a:pt x="74584" y="179123"/>
                          <a:pt x="76126" y="177265"/>
                          <a:pt x="78593" y="177265"/>
                        </a:cubicBezTo>
                        <a:lnTo>
                          <a:pt x="92782" y="177265"/>
                        </a:lnTo>
                        <a:cubicBezTo>
                          <a:pt x="95250" y="177265"/>
                          <a:pt x="96792" y="179123"/>
                          <a:pt x="96175" y="181291"/>
                        </a:cubicBezTo>
                        <a:lnTo>
                          <a:pt x="94633" y="189963"/>
                        </a:lnTo>
                        <a:cubicBezTo>
                          <a:pt x="94324" y="191822"/>
                          <a:pt x="92782" y="193060"/>
                          <a:pt x="91240" y="193060"/>
                        </a:cubicBezTo>
                        <a:lnTo>
                          <a:pt x="90931" y="193060"/>
                        </a:lnTo>
                        <a:lnTo>
                          <a:pt x="97100" y="214431"/>
                        </a:lnTo>
                        <a:lnTo>
                          <a:pt x="112523" y="172000"/>
                        </a:lnTo>
                        <a:cubicBezTo>
                          <a:pt x="113140" y="170451"/>
                          <a:pt x="114682" y="169522"/>
                          <a:pt x="116841" y="169832"/>
                        </a:cubicBezTo>
                        <a:lnTo>
                          <a:pt x="142134" y="175097"/>
                        </a:lnTo>
                        <a:cubicBezTo>
                          <a:pt x="155397" y="178194"/>
                          <a:pt x="164959" y="188724"/>
                          <a:pt x="167427" y="202042"/>
                        </a:cubicBezTo>
                        <a:lnTo>
                          <a:pt x="170820" y="225581"/>
                        </a:lnTo>
                        <a:cubicBezTo>
                          <a:pt x="172362" y="234562"/>
                          <a:pt x="166501" y="242615"/>
                          <a:pt x="158173" y="244473"/>
                        </a:cubicBezTo>
                        <a:cubicBezTo>
                          <a:pt x="136273" y="249429"/>
                          <a:pt x="111906" y="252216"/>
                          <a:pt x="85688" y="252216"/>
                        </a:cubicBezTo>
                        <a:cubicBezTo>
                          <a:pt x="59470" y="252216"/>
                          <a:pt x="34485" y="249429"/>
                          <a:pt x="13202" y="244473"/>
                        </a:cubicBezTo>
                        <a:cubicBezTo>
                          <a:pt x="4566" y="242615"/>
                          <a:pt x="-1295" y="233943"/>
                          <a:pt x="247" y="225581"/>
                        </a:cubicBezTo>
                        <a:lnTo>
                          <a:pt x="4257" y="202042"/>
                        </a:lnTo>
                        <a:cubicBezTo>
                          <a:pt x="6108" y="188724"/>
                          <a:pt x="16287" y="177884"/>
                          <a:pt x="29242" y="175097"/>
                        </a:cubicBezTo>
                        <a:close/>
                        <a:moveTo>
                          <a:pt x="335165" y="120939"/>
                        </a:moveTo>
                        <a:cubicBezTo>
                          <a:pt x="352862" y="120939"/>
                          <a:pt x="367209" y="135286"/>
                          <a:pt x="367209" y="152983"/>
                        </a:cubicBezTo>
                        <a:cubicBezTo>
                          <a:pt x="367209" y="170680"/>
                          <a:pt x="352862" y="185027"/>
                          <a:pt x="335165" y="185027"/>
                        </a:cubicBezTo>
                        <a:cubicBezTo>
                          <a:pt x="317468" y="185027"/>
                          <a:pt x="303121" y="170680"/>
                          <a:pt x="303121" y="152983"/>
                        </a:cubicBezTo>
                        <a:cubicBezTo>
                          <a:pt x="303121" y="135286"/>
                          <a:pt x="317468" y="120939"/>
                          <a:pt x="335165" y="120939"/>
                        </a:cubicBezTo>
                        <a:close/>
                        <a:moveTo>
                          <a:pt x="85947" y="54268"/>
                        </a:moveTo>
                        <a:cubicBezTo>
                          <a:pt x="118507" y="54268"/>
                          <a:pt x="126880" y="74097"/>
                          <a:pt x="128430" y="100432"/>
                        </a:cubicBezTo>
                        <a:lnTo>
                          <a:pt x="129981" y="100432"/>
                        </a:lnTo>
                        <a:cubicBezTo>
                          <a:pt x="134012" y="101361"/>
                          <a:pt x="136183" y="108487"/>
                          <a:pt x="134633" y="116232"/>
                        </a:cubicBezTo>
                        <a:cubicBezTo>
                          <a:pt x="133702" y="123049"/>
                          <a:pt x="129981" y="128316"/>
                          <a:pt x="126570" y="129245"/>
                        </a:cubicBezTo>
                        <a:cubicBezTo>
                          <a:pt x="120368" y="152482"/>
                          <a:pt x="102072" y="169522"/>
                          <a:pt x="85947" y="169522"/>
                        </a:cubicBezTo>
                        <a:cubicBezTo>
                          <a:pt x="69511" y="169522"/>
                          <a:pt x="51525" y="152482"/>
                          <a:pt x="45323" y="129245"/>
                        </a:cubicBezTo>
                        <a:cubicBezTo>
                          <a:pt x="41602" y="128006"/>
                          <a:pt x="38191" y="123049"/>
                          <a:pt x="36951" y="116232"/>
                        </a:cubicBezTo>
                        <a:cubicBezTo>
                          <a:pt x="35400" y="108177"/>
                          <a:pt x="37881" y="101361"/>
                          <a:pt x="41602" y="100432"/>
                        </a:cubicBezTo>
                        <a:lnTo>
                          <a:pt x="43153" y="100432"/>
                        </a:lnTo>
                        <a:cubicBezTo>
                          <a:pt x="44703" y="74097"/>
                          <a:pt x="53386" y="54268"/>
                          <a:pt x="85947" y="54268"/>
                        </a:cubicBezTo>
                        <a:close/>
                        <a:moveTo>
                          <a:pt x="239480" y="17056"/>
                        </a:moveTo>
                        <a:lnTo>
                          <a:pt x="288650" y="17056"/>
                        </a:lnTo>
                        <a:cubicBezTo>
                          <a:pt x="287104" y="21700"/>
                          <a:pt x="286485" y="26654"/>
                          <a:pt x="286485" y="31918"/>
                        </a:cubicBezTo>
                        <a:cubicBezTo>
                          <a:pt x="286485" y="36872"/>
                          <a:pt x="287104" y="41826"/>
                          <a:pt x="288650" y="46471"/>
                        </a:cubicBezTo>
                        <a:lnTo>
                          <a:pt x="254324" y="46471"/>
                        </a:lnTo>
                        <a:lnTo>
                          <a:pt x="254324" y="138431"/>
                        </a:lnTo>
                        <a:lnTo>
                          <a:pt x="288650" y="138431"/>
                        </a:lnTo>
                        <a:cubicBezTo>
                          <a:pt x="287104" y="143075"/>
                          <a:pt x="286485" y="148029"/>
                          <a:pt x="286485" y="152983"/>
                        </a:cubicBezTo>
                        <a:cubicBezTo>
                          <a:pt x="286485" y="157938"/>
                          <a:pt x="287104" y="162892"/>
                          <a:pt x="288650" y="167846"/>
                        </a:cubicBezTo>
                        <a:lnTo>
                          <a:pt x="254324" y="167846"/>
                        </a:lnTo>
                        <a:lnTo>
                          <a:pt x="254324" y="259496"/>
                        </a:lnTo>
                        <a:lnTo>
                          <a:pt x="288650" y="259496"/>
                        </a:lnTo>
                        <a:cubicBezTo>
                          <a:pt x="287104" y="264141"/>
                          <a:pt x="286485" y="269095"/>
                          <a:pt x="286485" y="274049"/>
                        </a:cubicBezTo>
                        <a:cubicBezTo>
                          <a:pt x="286485" y="279313"/>
                          <a:pt x="287104" y="284267"/>
                          <a:pt x="288650" y="288911"/>
                        </a:cubicBezTo>
                        <a:lnTo>
                          <a:pt x="239480" y="288911"/>
                        </a:lnTo>
                        <a:cubicBezTo>
                          <a:pt x="231440" y="288911"/>
                          <a:pt x="224946" y="282409"/>
                          <a:pt x="224946" y="274049"/>
                        </a:cubicBezTo>
                        <a:lnTo>
                          <a:pt x="224946" y="167846"/>
                        </a:lnTo>
                        <a:lnTo>
                          <a:pt x="191547" y="167846"/>
                        </a:lnTo>
                        <a:cubicBezTo>
                          <a:pt x="183507" y="167846"/>
                          <a:pt x="177013" y="161034"/>
                          <a:pt x="177013" y="152983"/>
                        </a:cubicBezTo>
                        <a:cubicBezTo>
                          <a:pt x="177013" y="144933"/>
                          <a:pt x="183507" y="138431"/>
                          <a:pt x="191547" y="138431"/>
                        </a:cubicBezTo>
                        <a:lnTo>
                          <a:pt x="224946" y="138431"/>
                        </a:lnTo>
                        <a:lnTo>
                          <a:pt x="224946" y="31918"/>
                        </a:lnTo>
                        <a:cubicBezTo>
                          <a:pt x="224946" y="23868"/>
                          <a:pt x="231440" y="17056"/>
                          <a:pt x="239480" y="17056"/>
                        </a:cubicBezTo>
                        <a:close/>
                        <a:moveTo>
                          <a:pt x="335165" y="0"/>
                        </a:moveTo>
                        <a:cubicBezTo>
                          <a:pt x="352862" y="0"/>
                          <a:pt x="367209" y="14347"/>
                          <a:pt x="367209" y="32044"/>
                        </a:cubicBezTo>
                        <a:cubicBezTo>
                          <a:pt x="367209" y="49741"/>
                          <a:pt x="352862" y="64088"/>
                          <a:pt x="335165" y="64088"/>
                        </a:cubicBezTo>
                        <a:cubicBezTo>
                          <a:pt x="317468" y="64088"/>
                          <a:pt x="303121" y="49741"/>
                          <a:pt x="303121" y="32044"/>
                        </a:cubicBezTo>
                        <a:cubicBezTo>
                          <a:pt x="303121" y="14347"/>
                          <a:pt x="317468" y="0"/>
                          <a:pt x="335165" y="0"/>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317B1DCD-E828-4E29-82DB-AE6C96A77B51}"/>
                    </a:ext>
                  </a:extLst>
                </p:cNvPr>
                <p:cNvGrpSpPr/>
                <p:nvPr/>
              </p:nvGrpSpPr>
              <p:grpSpPr>
                <a:xfrm>
                  <a:off x="5548085" y="3758180"/>
                  <a:ext cx="2116365" cy="746889"/>
                  <a:chOff x="898524" y="1320642"/>
                  <a:chExt cx="2116365" cy="746889"/>
                </a:xfrm>
              </p:grpSpPr>
              <p:sp>
                <p:nvSpPr>
                  <p:cNvPr id="20" name="TextBox 19">
                    <a:extLst>
                      <a:ext uri="{FF2B5EF4-FFF2-40B4-BE49-F238E27FC236}">
                        <a16:creationId xmlns:a16="http://schemas.microsoft.com/office/drawing/2014/main" id="{2D0496C1-D805-4DE1-B640-13B7D86661EE}"/>
                      </a:ext>
                    </a:extLst>
                  </p:cNvPr>
                  <p:cNvSpPr txBox="1"/>
                  <p:nvPr/>
                </p:nvSpPr>
                <p:spPr>
                  <a:xfrm>
                    <a:off x="898524" y="1513533"/>
                    <a:ext cx="2116365" cy="553998"/>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Change in senior management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p:txBody>
              </p:sp>
              <p:sp>
                <p:nvSpPr>
                  <p:cNvPr id="21" name="TextBox 20">
                    <a:extLst>
                      <a:ext uri="{FF2B5EF4-FFF2-40B4-BE49-F238E27FC236}">
                        <a16:creationId xmlns:a16="http://schemas.microsoft.com/office/drawing/2014/main" id="{B257D1DF-65CC-477D-88D0-B54408F85C61}"/>
                      </a:ext>
                    </a:extLst>
                  </p:cNvPr>
                  <p:cNvSpPr txBox="1"/>
                  <p:nvPr/>
                </p:nvSpPr>
                <p:spPr>
                  <a:xfrm>
                    <a:off x="898524" y="1320642"/>
                    <a:ext cx="1109779"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Leadership </a:t>
                    </a:r>
                  </a:p>
                </p:txBody>
              </p:sp>
            </p:grpSp>
          </p:grpSp>
          <p:grpSp>
            <p:nvGrpSpPr>
              <p:cNvPr id="26" name="Group 25">
                <a:extLst>
                  <a:ext uri="{FF2B5EF4-FFF2-40B4-BE49-F238E27FC236}">
                    <a16:creationId xmlns:a16="http://schemas.microsoft.com/office/drawing/2014/main" id="{C40FECBA-8E6E-4731-B875-4802A9C5445B}"/>
                  </a:ext>
                </a:extLst>
              </p:cNvPr>
              <p:cNvGrpSpPr/>
              <p:nvPr/>
            </p:nvGrpSpPr>
            <p:grpSpPr>
              <a:xfrm>
                <a:off x="184151" y="4029965"/>
                <a:ext cx="288698" cy="80962"/>
                <a:chOff x="338137" y="4067430"/>
                <a:chExt cx="288698" cy="80962"/>
              </a:xfrm>
              <a:solidFill>
                <a:schemeClr val="bg2">
                  <a:lumMod val="75000"/>
                </a:schemeClr>
              </a:solidFill>
            </p:grpSpPr>
            <p:sp>
              <p:nvSpPr>
                <p:cNvPr id="27" name="Oval 26">
                  <a:extLst>
                    <a:ext uri="{FF2B5EF4-FFF2-40B4-BE49-F238E27FC236}">
                      <a16:creationId xmlns:a16="http://schemas.microsoft.com/office/drawing/2014/main" id="{7A41F7DF-81A2-4DE5-BD2E-CAC4DE0F771C}"/>
                    </a:ext>
                  </a:extLst>
                </p:cNvPr>
                <p:cNvSpPr/>
                <p:nvPr/>
              </p:nvSpPr>
              <p:spPr>
                <a:xfrm>
                  <a:off x="338137" y="4067430"/>
                  <a:ext cx="80962" cy="80962"/>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E905FE4A-1DFD-4B0D-BEF7-F65468B6D55A}"/>
                    </a:ext>
                  </a:extLst>
                </p:cNvPr>
                <p:cNvCxnSpPr>
                  <a:cxnSpLocks/>
                </p:cNvCxnSpPr>
                <p:nvPr/>
              </p:nvCxnSpPr>
              <p:spPr>
                <a:xfrm>
                  <a:off x="407242" y="4107911"/>
                  <a:ext cx="219593" cy="0"/>
                </a:xfrm>
                <a:prstGeom prst="line">
                  <a:avLst/>
                </a:prstGeom>
                <a:grpFill/>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a:extLst>
                <a:ext uri="{FF2B5EF4-FFF2-40B4-BE49-F238E27FC236}">
                  <a16:creationId xmlns:a16="http://schemas.microsoft.com/office/drawing/2014/main" id="{E9504505-553B-48F0-B07F-D492107C43D9}"/>
                </a:ext>
              </a:extLst>
            </p:cNvPr>
            <p:cNvGrpSpPr/>
            <p:nvPr/>
          </p:nvGrpSpPr>
          <p:grpSpPr>
            <a:xfrm>
              <a:off x="188912" y="5396156"/>
              <a:ext cx="3329214" cy="913467"/>
              <a:chOff x="138112" y="5408856"/>
              <a:chExt cx="3329214" cy="913467"/>
            </a:xfrm>
          </p:grpSpPr>
          <p:grpSp>
            <p:nvGrpSpPr>
              <p:cNvPr id="30" name="Group 29">
                <a:extLst>
                  <a:ext uri="{FF2B5EF4-FFF2-40B4-BE49-F238E27FC236}">
                    <a16:creationId xmlns:a16="http://schemas.microsoft.com/office/drawing/2014/main" id="{DE1FAE1C-C2E5-4710-9848-DA03E3BB62B4}"/>
                  </a:ext>
                </a:extLst>
              </p:cNvPr>
              <p:cNvGrpSpPr/>
              <p:nvPr/>
            </p:nvGrpSpPr>
            <p:grpSpPr>
              <a:xfrm>
                <a:off x="460602" y="5408856"/>
                <a:ext cx="3006724" cy="913467"/>
                <a:chOff x="4830536" y="3745480"/>
                <a:chExt cx="3006724" cy="913467"/>
              </a:xfrm>
            </p:grpSpPr>
            <p:grpSp>
              <p:nvGrpSpPr>
                <p:cNvPr id="34" name="Group 33">
                  <a:extLst>
                    <a:ext uri="{FF2B5EF4-FFF2-40B4-BE49-F238E27FC236}">
                      <a16:creationId xmlns:a16="http://schemas.microsoft.com/office/drawing/2014/main" id="{601C4709-C7A4-4AE2-A817-E029D5516C23}"/>
                    </a:ext>
                  </a:extLst>
                </p:cNvPr>
                <p:cNvGrpSpPr/>
                <p:nvPr/>
              </p:nvGrpSpPr>
              <p:grpSpPr>
                <a:xfrm>
                  <a:off x="4830536" y="3745490"/>
                  <a:ext cx="3006724" cy="903287"/>
                  <a:chOff x="5068888" y="1827490"/>
                  <a:chExt cx="3940032" cy="961753"/>
                </a:xfrm>
              </p:grpSpPr>
              <p:sp>
                <p:nvSpPr>
                  <p:cNvPr id="45" name="Rectangle: Rounded Corners 44">
                    <a:extLst>
                      <a:ext uri="{FF2B5EF4-FFF2-40B4-BE49-F238E27FC236}">
                        <a16:creationId xmlns:a16="http://schemas.microsoft.com/office/drawing/2014/main" id="{CB8A388C-014A-4646-82F4-18B5635AFD0E}"/>
                      </a:ext>
                    </a:extLst>
                  </p:cNvPr>
                  <p:cNvSpPr/>
                  <p:nvPr/>
                </p:nvSpPr>
                <p:spPr>
                  <a:xfrm>
                    <a:off x="5648325" y="1828802"/>
                    <a:ext cx="3360595" cy="960441"/>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 name="Rectangle: Top Corners Snipped 45">
                    <a:extLst>
                      <a:ext uri="{FF2B5EF4-FFF2-40B4-BE49-F238E27FC236}">
                        <a16:creationId xmlns:a16="http://schemas.microsoft.com/office/drawing/2014/main" id="{A3F9DF31-105A-4033-A956-BF4E1875C6EF}"/>
                      </a:ext>
                    </a:extLst>
                  </p:cNvPr>
                  <p:cNvSpPr/>
                  <p:nvPr/>
                </p:nvSpPr>
                <p:spPr>
                  <a:xfrm rot="16200000">
                    <a:off x="5042711" y="1853667"/>
                    <a:ext cx="958815" cy="906462"/>
                  </a:xfrm>
                  <a:prstGeom prst="snip2SameRect">
                    <a:avLst>
                      <a:gd name="adj1" fmla="val 13271"/>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6EE69620-25F5-47F0-ABC9-B6BCF53F27DF}"/>
                    </a:ext>
                  </a:extLst>
                </p:cNvPr>
                <p:cNvGrpSpPr/>
                <p:nvPr/>
              </p:nvGrpSpPr>
              <p:grpSpPr>
                <a:xfrm>
                  <a:off x="5523819" y="3745480"/>
                  <a:ext cx="2075088" cy="913467"/>
                  <a:chOff x="874258" y="1307942"/>
                  <a:chExt cx="2075088" cy="913467"/>
                </a:xfrm>
              </p:grpSpPr>
              <p:sp>
                <p:nvSpPr>
                  <p:cNvPr id="43" name="TextBox 42">
                    <a:extLst>
                      <a:ext uri="{FF2B5EF4-FFF2-40B4-BE49-F238E27FC236}">
                        <a16:creationId xmlns:a16="http://schemas.microsoft.com/office/drawing/2014/main" id="{7B3BCF36-2BF8-4C88-B560-5C4C3FDE7BC5}"/>
                      </a:ext>
                    </a:extLst>
                  </p:cNvPr>
                  <p:cNvSpPr txBox="1"/>
                  <p:nvPr/>
                </p:nvSpPr>
                <p:spPr>
                  <a:xfrm>
                    <a:off x="874258" y="1513523"/>
                    <a:ext cx="2075088" cy="707886"/>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Communication to stakeholder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Employee Management (Retention, Downsizing)</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44" name="TextBox 43">
                    <a:extLst>
                      <a:ext uri="{FF2B5EF4-FFF2-40B4-BE49-F238E27FC236}">
                        <a16:creationId xmlns:a16="http://schemas.microsoft.com/office/drawing/2014/main" id="{CD01FFFB-A379-4E6E-925C-B2D6814C9E7D}"/>
                      </a:ext>
                    </a:extLst>
                  </p:cNvPr>
                  <p:cNvSpPr txBox="1"/>
                  <p:nvPr/>
                </p:nvSpPr>
                <p:spPr>
                  <a:xfrm>
                    <a:off x="874258" y="1307942"/>
                    <a:ext cx="2017939" cy="276999"/>
                  </a:xfrm>
                  <a:prstGeom prst="rect">
                    <a:avLst/>
                  </a:prstGeom>
                  <a:no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Organizational Change </a:t>
                    </a:r>
                  </a:p>
                </p:txBody>
              </p:sp>
            </p:grpSp>
            <p:grpSp>
              <p:nvGrpSpPr>
                <p:cNvPr id="36" name="Group 35">
                  <a:extLst>
                    <a:ext uri="{FF2B5EF4-FFF2-40B4-BE49-F238E27FC236}">
                      <a16:creationId xmlns:a16="http://schemas.microsoft.com/office/drawing/2014/main" id="{03B57A78-C00F-4556-8B4C-5BE34AF1BDF8}"/>
                    </a:ext>
                  </a:extLst>
                </p:cNvPr>
                <p:cNvGrpSpPr/>
                <p:nvPr/>
              </p:nvGrpSpPr>
              <p:grpSpPr>
                <a:xfrm>
                  <a:off x="4942494" y="4029075"/>
                  <a:ext cx="367476" cy="336116"/>
                  <a:chOff x="9648825" y="3808413"/>
                  <a:chExt cx="1320800" cy="1208087"/>
                </a:xfrm>
                <a:solidFill>
                  <a:schemeClr val="bg2"/>
                </a:solidFill>
              </p:grpSpPr>
              <p:sp>
                <p:nvSpPr>
                  <p:cNvPr id="37" name="Freeform 52">
                    <a:extLst>
                      <a:ext uri="{FF2B5EF4-FFF2-40B4-BE49-F238E27FC236}">
                        <a16:creationId xmlns:a16="http://schemas.microsoft.com/office/drawing/2014/main" id="{75AD8EEE-7A4B-428F-BD98-E4A412AC44A8}"/>
                      </a:ext>
                    </a:extLst>
                  </p:cNvPr>
                  <p:cNvSpPr>
                    <a:spLocks noEditPoints="1"/>
                  </p:cNvSpPr>
                  <p:nvPr/>
                </p:nvSpPr>
                <p:spPr bwMode="auto">
                  <a:xfrm>
                    <a:off x="9648825" y="4105275"/>
                    <a:ext cx="622300" cy="617538"/>
                  </a:xfrm>
                  <a:custGeom>
                    <a:avLst/>
                    <a:gdLst>
                      <a:gd name="T0" fmla="*/ 365 w 378"/>
                      <a:gd name="T1" fmla="*/ 148 h 375"/>
                      <a:gd name="T2" fmla="*/ 340 w 378"/>
                      <a:gd name="T3" fmla="*/ 146 h 375"/>
                      <a:gd name="T4" fmla="*/ 325 w 378"/>
                      <a:gd name="T5" fmla="*/ 110 h 375"/>
                      <a:gd name="T6" fmla="*/ 342 w 378"/>
                      <a:gd name="T7" fmla="*/ 91 h 375"/>
                      <a:gd name="T8" fmla="*/ 342 w 378"/>
                      <a:gd name="T9" fmla="*/ 74 h 375"/>
                      <a:gd name="T10" fmla="*/ 303 w 378"/>
                      <a:gd name="T11" fmla="*/ 35 h 375"/>
                      <a:gd name="T12" fmla="*/ 286 w 378"/>
                      <a:gd name="T13" fmla="*/ 35 h 375"/>
                      <a:gd name="T14" fmla="*/ 267 w 378"/>
                      <a:gd name="T15" fmla="*/ 53 h 375"/>
                      <a:gd name="T16" fmla="*/ 231 w 378"/>
                      <a:gd name="T17" fmla="*/ 38 h 375"/>
                      <a:gd name="T18" fmla="*/ 229 w 378"/>
                      <a:gd name="T19" fmla="*/ 13 h 375"/>
                      <a:gd name="T20" fmla="*/ 217 w 378"/>
                      <a:gd name="T21" fmla="*/ 0 h 375"/>
                      <a:gd name="T22" fmla="*/ 162 w 378"/>
                      <a:gd name="T23" fmla="*/ 0 h 375"/>
                      <a:gd name="T24" fmla="*/ 150 w 378"/>
                      <a:gd name="T25" fmla="*/ 13 h 375"/>
                      <a:gd name="T26" fmla="*/ 148 w 378"/>
                      <a:gd name="T27" fmla="*/ 38 h 375"/>
                      <a:gd name="T28" fmla="*/ 112 w 378"/>
                      <a:gd name="T29" fmla="*/ 53 h 375"/>
                      <a:gd name="T30" fmla="*/ 93 w 378"/>
                      <a:gd name="T31" fmla="*/ 35 h 375"/>
                      <a:gd name="T32" fmla="*/ 76 w 378"/>
                      <a:gd name="T33" fmla="*/ 35 h 375"/>
                      <a:gd name="T34" fmla="*/ 37 w 378"/>
                      <a:gd name="T35" fmla="*/ 74 h 375"/>
                      <a:gd name="T36" fmla="*/ 37 w 378"/>
                      <a:gd name="T37" fmla="*/ 91 h 375"/>
                      <a:gd name="T38" fmla="*/ 55 w 378"/>
                      <a:gd name="T39" fmla="*/ 110 h 375"/>
                      <a:gd name="T40" fmla="*/ 40 w 378"/>
                      <a:gd name="T41" fmla="*/ 146 h 375"/>
                      <a:gd name="T42" fmla="*/ 12 w 378"/>
                      <a:gd name="T43" fmla="*/ 148 h 375"/>
                      <a:gd name="T44" fmla="*/ 0 w 378"/>
                      <a:gd name="T45" fmla="*/ 160 h 375"/>
                      <a:gd name="T46" fmla="*/ 0 w 378"/>
                      <a:gd name="T47" fmla="*/ 215 h 375"/>
                      <a:gd name="T48" fmla="*/ 12 w 378"/>
                      <a:gd name="T49" fmla="*/ 228 h 375"/>
                      <a:gd name="T50" fmla="*/ 37 w 378"/>
                      <a:gd name="T51" fmla="*/ 229 h 375"/>
                      <a:gd name="T52" fmla="*/ 52 w 378"/>
                      <a:gd name="T53" fmla="*/ 265 h 375"/>
                      <a:gd name="T54" fmla="*/ 35 w 378"/>
                      <a:gd name="T55" fmla="*/ 284 h 375"/>
                      <a:gd name="T56" fmla="*/ 35 w 378"/>
                      <a:gd name="T57" fmla="*/ 301 h 375"/>
                      <a:gd name="T58" fmla="*/ 75 w 378"/>
                      <a:gd name="T59" fmla="*/ 340 h 375"/>
                      <a:gd name="T60" fmla="*/ 92 w 378"/>
                      <a:gd name="T61" fmla="*/ 340 h 375"/>
                      <a:gd name="T62" fmla="*/ 111 w 378"/>
                      <a:gd name="T63" fmla="*/ 323 h 375"/>
                      <a:gd name="T64" fmla="*/ 147 w 378"/>
                      <a:gd name="T65" fmla="*/ 338 h 375"/>
                      <a:gd name="T66" fmla="*/ 148 w 378"/>
                      <a:gd name="T67" fmla="*/ 363 h 375"/>
                      <a:gd name="T68" fmla="*/ 161 w 378"/>
                      <a:gd name="T69" fmla="*/ 375 h 375"/>
                      <a:gd name="T70" fmla="*/ 216 w 378"/>
                      <a:gd name="T71" fmla="*/ 375 h 375"/>
                      <a:gd name="T72" fmla="*/ 228 w 378"/>
                      <a:gd name="T73" fmla="*/ 363 h 375"/>
                      <a:gd name="T74" fmla="*/ 230 w 378"/>
                      <a:gd name="T75" fmla="*/ 338 h 375"/>
                      <a:gd name="T76" fmla="*/ 266 w 378"/>
                      <a:gd name="T77" fmla="*/ 323 h 375"/>
                      <a:gd name="T78" fmla="*/ 285 w 378"/>
                      <a:gd name="T79" fmla="*/ 340 h 375"/>
                      <a:gd name="T80" fmla="*/ 302 w 378"/>
                      <a:gd name="T81" fmla="*/ 340 h 375"/>
                      <a:gd name="T82" fmla="*/ 341 w 378"/>
                      <a:gd name="T83" fmla="*/ 301 h 375"/>
                      <a:gd name="T84" fmla="*/ 341 w 378"/>
                      <a:gd name="T85" fmla="*/ 284 h 375"/>
                      <a:gd name="T86" fmla="*/ 325 w 378"/>
                      <a:gd name="T87" fmla="*/ 265 h 375"/>
                      <a:gd name="T88" fmla="*/ 340 w 378"/>
                      <a:gd name="T89" fmla="*/ 229 h 375"/>
                      <a:gd name="T90" fmla="*/ 366 w 378"/>
                      <a:gd name="T91" fmla="*/ 228 h 375"/>
                      <a:gd name="T92" fmla="*/ 378 w 378"/>
                      <a:gd name="T93" fmla="*/ 215 h 375"/>
                      <a:gd name="T94" fmla="*/ 378 w 378"/>
                      <a:gd name="T95" fmla="*/ 160 h 375"/>
                      <a:gd name="T96" fmla="*/ 365 w 378"/>
                      <a:gd name="T97" fmla="*/ 148 h 375"/>
                      <a:gd name="T98" fmla="*/ 188 w 378"/>
                      <a:gd name="T99" fmla="*/ 254 h 375"/>
                      <a:gd name="T100" fmla="*/ 122 w 378"/>
                      <a:gd name="T101" fmla="*/ 188 h 375"/>
                      <a:gd name="T102" fmla="*/ 188 w 378"/>
                      <a:gd name="T103" fmla="*/ 121 h 375"/>
                      <a:gd name="T104" fmla="*/ 255 w 378"/>
                      <a:gd name="T105" fmla="*/ 188 h 375"/>
                      <a:gd name="T106" fmla="*/ 188 w 378"/>
                      <a:gd name="T107" fmla="*/ 25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8" h="375">
                        <a:moveTo>
                          <a:pt x="365" y="148"/>
                        </a:moveTo>
                        <a:lnTo>
                          <a:pt x="340" y="146"/>
                        </a:lnTo>
                        <a:cubicBezTo>
                          <a:pt x="336" y="134"/>
                          <a:pt x="331" y="121"/>
                          <a:pt x="325" y="110"/>
                        </a:cubicBezTo>
                        <a:lnTo>
                          <a:pt x="342" y="91"/>
                        </a:lnTo>
                        <a:cubicBezTo>
                          <a:pt x="347" y="86"/>
                          <a:pt x="346" y="79"/>
                          <a:pt x="342" y="74"/>
                        </a:cubicBezTo>
                        <a:lnTo>
                          <a:pt x="303" y="35"/>
                        </a:lnTo>
                        <a:cubicBezTo>
                          <a:pt x="298" y="30"/>
                          <a:pt x="291" y="30"/>
                          <a:pt x="286" y="35"/>
                        </a:cubicBezTo>
                        <a:lnTo>
                          <a:pt x="267" y="53"/>
                        </a:lnTo>
                        <a:cubicBezTo>
                          <a:pt x="256" y="46"/>
                          <a:pt x="243" y="41"/>
                          <a:pt x="231" y="38"/>
                        </a:cubicBezTo>
                        <a:lnTo>
                          <a:pt x="229" y="13"/>
                        </a:lnTo>
                        <a:cubicBezTo>
                          <a:pt x="229" y="6"/>
                          <a:pt x="223" y="0"/>
                          <a:pt x="217" y="0"/>
                        </a:cubicBezTo>
                        <a:lnTo>
                          <a:pt x="162" y="0"/>
                        </a:lnTo>
                        <a:cubicBezTo>
                          <a:pt x="156" y="0"/>
                          <a:pt x="150" y="5"/>
                          <a:pt x="150" y="13"/>
                        </a:cubicBezTo>
                        <a:lnTo>
                          <a:pt x="148" y="38"/>
                        </a:lnTo>
                        <a:cubicBezTo>
                          <a:pt x="136" y="41"/>
                          <a:pt x="123" y="46"/>
                          <a:pt x="112" y="53"/>
                        </a:cubicBezTo>
                        <a:lnTo>
                          <a:pt x="93" y="35"/>
                        </a:lnTo>
                        <a:cubicBezTo>
                          <a:pt x="88" y="30"/>
                          <a:pt x="81" y="30"/>
                          <a:pt x="76" y="35"/>
                        </a:cubicBezTo>
                        <a:lnTo>
                          <a:pt x="37" y="74"/>
                        </a:lnTo>
                        <a:cubicBezTo>
                          <a:pt x="32" y="79"/>
                          <a:pt x="32" y="86"/>
                          <a:pt x="37" y="91"/>
                        </a:cubicBezTo>
                        <a:lnTo>
                          <a:pt x="55" y="110"/>
                        </a:lnTo>
                        <a:cubicBezTo>
                          <a:pt x="48" y="121"/>
                          <a:pt x="43" y="134"/>
                          <a:pt x="40" y="146"/>
                        </a:cubicBezTo>
                        <a:lnTo>
                          <a:pt x="12" y="148"/>
                        </a:lnTo>
                        <a:cubicBezTo>
                          <a:pt x="6" y="148"/>
                          <a:pt x="0" y="154"/>
                          <a:pt x="0" y="160"/>
                        </a:cubicBezTo>
                        <a:lnTo>
                          <a:pt x="0" y="215"/>
                        </a:lnTo>
                        <a:cubicBezTo>
                          <a:pt x="0" y="221"/>
                          <a:pt x="5" y="228"/>
                          <a:pt x="12" y="228"/>
                        </a:cubicBezTo>
                        <a:lnTo>
                          <a:pt x="37" y="229"/>
                        </a:lnTo>
                        <a:cubicBezTo>
                          <a:pt x="41" y="241"/>
                          <a:pt x="46" y="254"/>
                          <a:pt x="52" y="265"/>
                        </a:cubicBezTo>
                        <a:lnTo>
                          <a:pt x="35" y="284"/>
                        </a:lnTo>
                        <a:cubicBezTo>
                          <a:pt x="30" y="289"/>
                          <a:pt x="31" y="296"/>
                          <a:pt x="35" y="301"/>
                        </a:cubicBezTo>
                        <a:lnTo>
                          <a:pt x="75" y="340"/>
                        </a:lnTo>
                        <a:cubicBezTo>
                          <a:pt x="80" y="345"/>
                          <a:pt x="87" y="345"/>
                          <a:pt x="92" y="340"/>
                        </a:cubicBezTo>
                        <a:lnTo>
                          <a:pt x="111" y="323"/>
                        </a:lnTo>
                        <a:cubicBezTo>
                          <a:pt x="122" y="329"/>
                          <a:pt x="135" y="334"/>
                          <a:pt x="147" y="338"/>
                        </a:cubicBezTo>
                        <a:lnTo>
                          <a:pt x="148" y="363"/>
                        </a:lnTo>
                        <a:cubicBezTo>
                          <a:pt x="148" y="369"/>
                          <a:pt x="155" y="375"/>
                          <a:pt x="161" y="375"/>
                        </a:cubicBezTo>
                        <a:lnTo>
                          <a:pt x="216" y="375"/>
                        </a:lnTo>
                        <a:cubicBezTo>
                          <a:pt x="222" y="375"/>
                          <a:pt x="228" y="370"/>
                          <a:pt x="228" y="363"/>
                        </a:cubicBezTo>
                        <a:lnTo>
                          <a:pt x="230" y="338"/>
                        </a:lnTo>
                        <a:cubicBezTo>
                          <a:pt x="242" y="334"/>
                          <a:pt x="255" y="329"/>
                          <a:pt x="266" y="323"/>
                        </a:cubicBezTo>
                        <a:lnTo>
                          <a:pt x="285" y="340"/>
                        </a:lnTo>
                        <a:cubicBezTo>
                          <a:pt x="290" y="345"/>
                          <a:pt x="297" y="344"/>
                          <a:pt x="302" y="340"/>
                        </a:cubicBezTo>
                        <a:lnTo>
                          <a:pt x="341" y="301"/>
                        </a:lnTo>
                        <a:cubicBezTo>
                          <a:pt x="346" y="296"/>
                          <a:pt x="346" y="289"/>
                          <a:pt x="341" y="284"/>
                        </a:cubicBezTo>
                        <a:lnTo>
                          <a:pt x="325" y="265"/>
                        </a:lnTo>
                        <a:cubicBezTo>
                          <a:pt x="331" y="254"/>
                          <a:pt x="336" y="241"/>
                          <a:pt x="340" y="229"/>
                        </a:cubicBezTo>
                        <a:lnTo>
                          <a:pt x="366" y="228"/>
                        </a:lnTo>
                        <a:cubicBezTo>
                          <a:pt x="372" y="228"/>
                          <a:pt x="378" y="221"/>
                          <a:pt x="378" y="215"/>
                        </a:cubicBezTo>
                        <a:lnTo>
                          <a:pt x="378" y="160"/>
                        </a:lnTo>
                        <a:cubicBezTo>
                          <a:pt x="377" y="154"/>
                          <a:pt x="372" y="148"/>
                          <a:pt x="365" y="148"/>
                        </a:cubicBezTo>
                        <a:close/>
                        <a:moveTo>
                          <a:pt x="188" y="254"/>
                        </a:moveTo>
                        <a:cubicBezTo>
                          <a:pt x="152" y="254"/>
                          <a:pt x="122" y="224"/>
                          <a:pt x="122" y="188"/>
                        </a:cubicBezTo>
                        <a:cubicBezTo>
                          <a:pt x="122" y="151"/>
                          <a:pt x="152" y="121"/>
                          <a:pt x="188" y="121"/>
                        </a:cubicBezTo>
                        <a:cubicBezTo>
                          <a:pt x="225" y="121"/>
                          <a:pt x="255" y="151"/>
                          <a:pt x="255" y="188"/>
                        </a:cubicBezTo>
                        <a:cubicBezTo>
                          <a:pt x="255" y="224"/>
                          <a:pt x="225" y="254"/>
                          <a:pt x="188"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 name="Freeform 53">
                    <a:extLst>
                      <a:ext uri="{FF2B5EF4-FFF2-40B4-BE49-F238E27FC236}">
                        <a16:creationId xmlns:a16="http://schemas.microsoft.com/office/drawing/2014/main" id="{54099391-0102-463E-B801-2BD4B0F91A71}"/>
                      </a:ext>
                    </a:extLst>
                  </p:cNvPr>
                  <p:cNvSpPr>
                    <a:spLocks/>
                  </p:cNvSpPr>
                  <p:nvPr/>
                </p:nvSpPr>
                <p:spPr bwMode="auto">
                  <a:xfrm>
                    <a:off x="10647363" y="3808413"/>
                    <a:ext cx="222250" cy="223838"/>
                  </a:xfrm>
                  <a:custGeom>
                    <a:avLst/>
                    <a:gdLst>
                      <a:gd name="T0" fmla="*/ 68 w 135"/>
                      <a:gd name="T1" fmla="*/ 136 h 136"/>
                      <a:gd name="T2" fmla="*/ 135 w 135"/>
                      <a:gd name="T3" fmla="*/ 69 h 136"/>
                      <a:gd name="T4" fmla="*/ 68 w 135"/>
                      <a:gd name="T5" fmla="*/ 0 h 136"/>
                      <a:gd name="T6" fmla="*/ 0 w 135"/>
                      <a:gd name="T7" fmla="*/ 68 h 136"/>
                      <a:gd name="T8" fmla="*/ 68 w 135"/>
                      <a:gd name="T9" fmla="*/ 136 h 136"/>
                    </a:gdLst>
                    <a:ahLst/>
                    <a:cxnLst>
                      <a:cxn ang="0">
                        <a:pos x="T0" y="T1"/>
                      </a:cxn>
                      <a:cxn ang="0">
                        <a:pos x="T2" y="T3"/>
                      </a:cxn>
                      <a:cxn ang="0">
                        <a:pos x="T4" y="T5"/>
                      </a:cxn>
                      <a:cxn ang="0">
                        <a:pos x="T6" y="T7"/>
                      </a:cxn>
                      <a:cxn ang="0">
                        <a:pos x="T8" y="T9"/>
                      </a:cxn>
                    </a:cxnLst>
                    <a:rect l="0" t="0" r="r" b="b"/>
                    <a:pathLst>
                      <a:path w="135" h="136">
                        <a:moveTo>
                          <a:pt x="68" y="136"/>
                        </a:moveTo>
                        <a:cubicBezTo>
                          <a:pt x="105" y="136"/>
                          <a:pt x="135" y="106"/>
                          <a:pt x="135" y="69"/>
                        </a:cubicBezTo>
                        <a:cubicBezTo>
                          <a:pt x="135" y="31"/>
                          <a:pt x="105" y="0"/>
                          <a:pt x="68" y="0"/>
                        </a:cubicBezTo>
                        <a:cubicBezTo>
                          <a:pt x="30" y="0"/>
                          <a:pt x="0" y="30"/>
                          <a:pt x="0" y="68"/>
                        </a:cubicBezTo>
                        <a:cubicBezTo>
                          <a:pt x="0" y="105"/>
                          <a:pt x="30" y="136"/>
                          <a:pt x="68" y="13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9" name="Freeform 54">
                    <a:extLst>
                      <a:ext uri="{FF2B5EF4-FFF2-40B4-BE49-F238E27FC236}">
                        <a16:creationId xmlns:a16="http://schemas.microsoft.com/office/drawing/2014/main" id="{382B035D-C735-42B7-B592-60EEEA9014F9}"/>
                      </a:ext>
                    </a:extLst>
                  </p:cNvPr>
                  <p:cNvSpPr>
                    <a:spLocks/>
                  </p:cNvSpPr>
                  <p:nvPr/>
                </p:nvSpPr>
                <p:spPr bwMode="auto">
                  <a:xfrm>
                    <a:off x="10556875" y="4043363"/>
                    <a:ext cx="412750" cy="290513"/>
                  </a:xfrm>
                  <a:custGeom>
                    <a:avLst/>
                    <a:gdLst>
                      <a:gd name="T0" fmla="*/ 203 w 250"/>
                      <a:gd name="T1" fmla="*/ 0 h 176"/>
                      <a:gd name="T2" fmla="*/ 159 w 250"/>
                      <a:gd name="T3" fmla="*/ 0 h 176"/>
                      <a:gd name="T4" fmla="*/ 149 w 250"/>
                      <a:gd name="T5" fmla="*/ 6 h 176"/>
                      <a:gd name="T6" fmla="*/ 124 w 250"/>
                      <a:gd name="T7" fmla="*/ 46 h 176"/>
                      <a:gd name="T8" fmla="*/ 99 w 250"/>
                      <a:gd name="T9" fmla="*/ 6 h 176"/>
                      <a:gd name="T10" fmla="*/ 89 w 250"/>
                      <a:gd name="T11" fmla="*/ 0 h 176"/>
                      <a:gd name="T12" fmla="*/ 45 w 250"/>
                      <a:gd name="T13" fmla="*/ 0 h 176"/>
                      <a:gd name="T14" fmla="*/ 0 w 250"/>
                      <a:gd name="T15" fmla="*/ 45 h 176"/>
                      <a:gd name="T16" fmla="*/ 0 w 250"/>
                      <a:gd name="T17" fmla="*/ 163 h 176"/>
                      <a:gd name="T18" fmla="*/ 13 w 250"/>
                      <a:gd name="T19" fmla="*/ 176 h 176"/>
                      <a:gd name="T20" fmla="*/ 237 w 250"/>
                      <a:gd name="T21" fmla="*/ 176 h 176"/>
                      <a:gd name="T22" fmla="*/ 250 w 250"/>
                      <a:gd name="T23" fmla="*/ 163 h 176"/>
                      <a:gd name="T24" fmla="*/ 250 w 250"/>
                      <a:gd name="T25" fmla="*/ 45 h 176"/>
                      <a:gd name="T26" fmla="*/ 203 w 250"/>
                      <a:gd name="T2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0" h="176">
                        <a:moveTo>
                          <a:pt x="203" y="0"/>
                        </a:moveTo>
                        <a:lnTo>
                          <a:pt x="159" y="0"/>
                        </a:lnTo>
                        <a:cubicBezTo>
                          <a:pt x="155" y="0"/>
                          <a:pt x="150" y="2"/>
                          <a:pt x="149" y="6"/>
                        </a:cubicBezTo>
                        <a:lnTo>
                          <a:pt x="124" y="46"/>
                        </a:lnTo>
                        <a:lnTo>
                          <a:pt x="99" y="6"/>
                        </a:lnTo>
                        <a:cubicBezTo>
                          <a:pt x="96" y="2"/>
                          <a:pt x="93" y="0"/>
                          <a:pt x="89" y="0"/>
                        </a:cubicBezTo>
                        <a:lnTo>
                          <a:pt x="45" y="0"/>
                        </a:lnTo>
                        <a:cubicBezTo>
                          <a:pt x="20" y="0"/>
                          <a:pt x="0" y="20"/>
                          <a:pt x="0" y="45"/>
                        </a:cubicBezTo>
                        <a:lnTo>
                          <a:pt x="0" y="163"/>
                        </a:lnTo>
                        <a:cubicBezTo>
                          <a:pt x="0" y="170"/>
                          <a:pt x="6" y="176"/>
                          <a:pt x="13" y="176"/>
                        </a:cubicBezTo>
                        <a:lnTo>
                          <a:pt x="237" y="176"/>
                        </a:lnTo>
                        <a:cubicBezTo>
                          <a:pt x="245" y="176"/>
                          <a:pt x="250" y="170"/>
                          <a:pt x="250" y="163"/>
                        </a:cubicBezTo>
                        <a:lnTo>
                          <a:pt x="250" y="45"/>
                        </a:lnTo>
                        <a:cubicBezTo>
                          <a:pt x="248" y="20"/>
                          <a:pt x="228" y="0"/>
                          <a:pt x="20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 name="Freeform 55">
                    <a:extLst>
                      <a:ext uri="{FF2B5EF4-FFF2-40B4-BE49-F238E27FC236}">
                        <a16:creationId xmlns:a16="http://schemas.microsoft.com/office/drawing/2014/main" id="{5A597065-E746-43CB-BFDD-732DE1BA386E}"/>
                      </a:ext>
                    </a:extLst>
                  </p:cNvPr>
                  <p:cNvSpPr>
                    <a:spLocks/>
                  </p:cNvSpPr>
                  <p:nvPr/>
                </p:nvSpPr>
                <p:spPr bwMode="auto">
                  <a:xfrm>
                    <a:off x="10556875" y="4727575"/>
                    <a:ext cx="412750" cy="288925"/>
                  </a:xfrm>
                  <a:custGeom>
                    <a:avLst/>
                    <a:gdLst>
                      <a:gd name="T0" fmla="*/ 203 w 250"/>
                      <a:gd name="T1" fmla="*/ 0 h 176"/>
                      <a:gd name="T2" fmla="*/ 159 w 250"/>
                      <a:gd name="T3" fmla="*/ 0 h 176"/>
                      <a:gd name="T4" fmla="*/ 149 w 250"/>
                      <a:gd name="T5" fmla="*/ 6 h 176"/>
                      <a:gd name="T6" fmla="*/ 124 w 250"/>
                      <a:gd name="T7" fmla="*/ 46 h 176"/>
                      <a:gd name="T8" fmla="*/ 99 w 250"/>
                      <a:gd name="T9" fmla="*/ 6 h 176"/>
                      <a:gd name="T10" fmla="*/ 89 w 250"/>
                      <a:gd name="T11" fmla="*/ 0 h 176"/>
                      <a:gd name="T12" fmla="*/ 45 w 250"/>
                      <a:gd name="T13" fmla="*/ 0 h 176"/>
                      <a:gd name="T14" fmla="*/ 0 w 250"/>
                      <a:gd name="T15" fmla="*/ 45 h 176"/>
                      <a:gd name="T16" fmla="*/ 0 w 250"/>
                      <a:gd name="T17" fmla="*/ 163 h 176"/>
                      <a:gd name="T18" fmla="*/ 13 w 250"/>
                      <a:gd name="T19" fmla="*/ 176 h 176"/>
                      <a:gd name="T20" fmla="*/ 238 w 250"/>
                      <a:gd name="T21" fmla="*/ 176 h 176"/>
                      <a:gd name="T22" fmla="*/ 250 w 250"/>
                      <a:gd name="T23" fmla="*/ 163 h 176"/>
                      <a:gd name="T24" fmla="*/ 250 w 250"/>
                      <a:gd name="T25" fmla="*/ 45 h 176"/>
                      <a:gd name="T26" fmla="*/ 203 w 250"/>
                      <a:gd name="T2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0" h="176">
                        <a:moveTo>
                          <a:pt x="203" y="0"/>
                        </a:moveTo>
                        <a:lnTo>
                          <a:pt x="159" y="0"/>
                        </a:lnTo>
                        <a:cubicBezTo>
                          <a:pt x="155" y="0"/>
                          <a:pt x="150" y="2"/>
                          <a:pt x="149" y="6"/>
                        </a:cubicBezTo>
                        <a:lnTo>
                          <a:pt x="124" y="46"/>
                        </a:lnTo>
                        <a:lnTo>
                          <a:pt x="99" y="6"/>
                        </a:lnTo>
                        <a:cubicBezTo>
                          <a:pt x="96" y="2"/>
                          <a:pt x="93" y="0"/>
                          <a:pt x="89" y="0"/>
                        </a:cubicBezTo>
                        <a:lnTo>
                          <a:pt x="45" y="0"/>
                        </a:lnTo>
                        <a:cubicBezTo>
                          <a:pt x="20" y="0"/>
                          <a:pt x="0" y="20"/>
                          <a:pt x="0" y="45"/>
                        </a:cubicBezTo>
                        <a:lnTo>
                          <a:pt x="0" y="163"/>
                        </a:lnTo>
                        <a:cubicBezTo>
                          <a:pt x="0" y="170"/>
                          <a:pt x="6" y="176"/>
                          <a:pt x="13" y="176"/>
                        </a:cubicBezTo>
                        <a:lnTo>
                          <a:pt x="238" y="176"/>
                        </a:lnTo>
                        <a:cubicBezTo>
                          <a:pt x="245" y="176"/>
                          <a:pt x="250" y="170"/>
                          <a:pt x="250" y="163"/>
                        </a:cubicBezTo>
                        <a:lnTo>
                          <a:pt x="250" y="45"/>
                        </a:lnTo>
                        <a:cubicBezTo>
                          <a:pt x="248" y="20"/>
                          <a:pt x="228" y="0"/>
                          <a:pt x="20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56">
                    <a:extLst>
                      <a:ext uri="{FF2B5EF4-FFF2-40B4-BE49-F238E27FC236}">
                        <a16:creationId xmlns:a16="http://schemas.microsoft.com/office/drawing/2014/main" id="{96D67078-9642-4E9B-89D9-939F72F9FE14}"/>
                      </a:ext>
                    </a:extLst>
                  </p:cNvPr>
                  <p:cNvSpPr>
                    <a:spLocks/>
                  </p:cNvSpPr>
                  <p:nvPr/>
                </p:nvSpPr>
                <p:spPr bwMode="auto">
                  <a:xfrm>
                    <a:off x="10277475" y="4049713"/>
                    <a:ext cx="246063" cy="728663"/>
                  </a:xfrm>
                  <a:custGeom>
                    <a:avLst/>
                    <a:gdLst>
                      <a:gd name="T0" fmla="*/ 136 w 149"/>
                      <a:gd name="T1" fmla="*/ 25 h 442"/>
                      <a:gd name="T2" fmla="*/ 149 w 149"/>
                      <a:gd name="T3" fmla="*/ 13 h 442"/>
                      <a:gd name="T4" fmla="*/ 136 w 149"/>
                      <a:gd name="T5" fmla="*/ 0 h 442"/>
                      <a:gd name="T6" fmla="*/ 75 w 149"/>
                      <a:gd name="T7" fmla="*/ 0 h 442"/>
                      <a:gd name="T8" fmla="*/ 63 w 149"/>
                      <a:gd name="T9" fmla="*/ 13 h 442"/>
                      <a:gd name="T10" fmla="*/ 63 w 149"/>
                      <a:gd name="T11" fmla="*/ 208 h 442"/>
                      <a:gd name="T12" fmla="*/ 13 w 149"/>
                      <a:gd name="T13" fmla="*/ 208 h 442"/>
                      <a:gd name="T14" fmla="*/ 0 w 149"/>
                      <a:gd name="T15" fmla="*/ 221 h 442"/>
                      <a:gd name="T16" fmla="*/ 13 w 149"/>
                      <a:gd name="T17" fmla="*/ 233 h 442"/>
                      <a:gd name="T18" fmla="*/ 63 w 149"/>
                      <a:gd name="T19" fmla="*/ 233 h 442"/>
                      <a:gd name="T20" fmla="*/ 63 w 149"/>
                      <a:gd name="T21" fmla="*/ 429 h 442"/>
                      <a:gd name="T22" fmla="*/ 75 w 149"/>
                      <a:gd name="T23" fmla="*/ 442 h 442"/>
                      <a:gd name="T24" fmla="*/ 136 w 149"/>
                      <a:gd name="T25" fmla="*/ 442 h 442"/>
                      <a:gd name="T26" fmla="*/ 149 w 149"/>
                      <a:gd name="T27" fmla="*/ 429 h 442"/>
                      <a:gd name="T28" fmla="*/ 136 w 149"/>
                      <a:gd name="T29" fmla="*/ 417 h 442"/>
                      <a:gd name="T30" fmla="*/ 88 w 149"/>
                      <a:gd name="T31" fmla="*/ 417 h 442"/>
                      <a:gd name="T32" fmla="*/ 88 w 149"/>
                      <a:gd name="T33" fmla="*/ 25 h 442"/>
                      <a:gd name="T34" fmla="*/ 136 w 149"/>
                      <a:gd name="T35" fmla="*/ 2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9" h="442">
                        <a:moveTo>
                          <a:pt x="136" y="25"/>
                        </a:moveTo>
                        <a:cubicBezTo>
                          <a:pt x="143" y="25"/>
                          <a:pt x="149" y="19"/>
                          <a:pt x="149" y="13"/>
                        </a:cubicBezTo>
                        <a:cubicBezTo>
                          <a:pt x="149" y="6"/>
                          <a:pt x="143" y="0"/>
                          <a:pt x="136" y="0"/>
                        </a:cubicBezTo>
                        <a:lnTo>
                          <a:pt x="75" y="0"/>
                        </a:lnTo>
                        <a:cubicBezTo>
                          <a:pt x="68" y="0"/>
                          <a:pt x="63" y="6"/>
                          <a:pt x="63" y="13"/>
                        </a:cubicBezTo>
                        <a:lnTo>
                          <a:pt x="63" y="208"/>
                        </a:lnTo>
                        <a:lnTo>
                          <a:pt x="13" y="208"/>
                        </a:lnTo>
                        <a:cubicBezTo>
                          <a:pt x="5" y="208"/>
                          <a:pt x="0" y="213"/>
                          <a:pt x="0" y="221"/>
                        </a:cubicBezTo>
                        <a:cubicBezTo>
                          <a:pt x="0" y="227"/>
                          <a:pt x="5" y="233"/>
                          <a:pt x="13" y="233"/>
                        </a:cubicBezTo>
                        <a:lnTo>
                          <a:pt x="63" y="233"/>
                        </a:lnTo>
                        <a:lnTo>
                          <a:pt x="63" y="429"/>
                        </a:lnTo>
                        <a:cubicBezTo>
                          <a:pt x="63" y="436"/>
                          <a:pt x="68" y="442"/>
                          <a:pt x="75" y="442"/>
                        </a:cubicBezTo>
                        <a:lnTo>
                          <a:pt x="136" y="442"/>
                        </a:lnTo>
                        <a:cubicBezTo>
                          <a:pt x="143" y="442"/>
                          <a:pt x="149" y="436"/>
                          <a:pt x="149" y="429"/>
                        </a:cubicBezTo>
                        <a:cubicBezTo>
                          <a:pt x="149" y="422"/>
                          <a:pt x="143" y="417"/>
                          <a:pt x="136" y="417"/>
                        </a:cubicBezTo>
                        <a:lnTo>
                          <a:pt x="88" y="417"/>
                        </a:lnTo>
                        <a:lnTo>
                          <a:pt x="88" y="25"/>
                        </a:lnTo>
                        <a:lnTo>
                          <a:pt x="136" y="2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Oval 57">
                    <a:extLst>
                      <a:ext uri="{FF2B5EF4-FFF2-40B4-BE49-F238E27FC236}">
                        <a16:creationId xmlns:a16="http://schemas.microsoft.com/office/drawing/2014/main" id="{0B8CC303-FBDA-4D56-937A-DFDA536012B5}"/>
                      </a:ext>
                    </a:extLst>
                  </p:cNvPr>
                  <p:cNvSpPr>
                    <a:spLocks noChangeArrowheads="1"/>
                  </p:cNvSpPr>
                  <p:nvPr/>
                </p:nvSpPr>
                <p:spPr bwMode="auto">
                  <a:xfrm>
                    <a:off x="10647363" y="4492625"/>
                    <a:ext cx="222250" cy="22225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22159DCF-966B-4CCA-90B8-C45D5E173F00}"/>
                  </a:ext>
                </a:extLst>
              </p:cNvPr>
              <p:cNvGrpSpPr/>
              <p:nvPr/>
            </p:nvGrpSpPr>
            <p:grpSpPr>
              <a:xfrm>
                <a:off x="138112" y="5825108"/>
                <a:ext cx="288698" cy="80962"/>
                <a:chOff x="338137" y="4043363"/>
                <a:chExt cx="288698" cy="80962"/>
              </a:xfrm>
              <a:solidFill>
                <a:schemeClr val="accent2"/>
              </a:solidFill>
            </p:grpSpPr>
            <p:sp>
              <p:nvSpPr>
                <p:cNvPr id="32" name="Oval 31">
                  <a:extLst>
                    <a:ext uri="{FF2B5EF4-FFF2-40B4-BE49-F238E27FC236}">
                      <a16:creationId xmlns:a16="http://schemas.microsoft.com/office/drawing/2014/main" id="{3C0A0226-D12F-4FDA-A445-82AF2775CF64}"/>
                    </a:ext>
                  </a:extLst>
                </p:cNvPr>
                <p:cNvSpPr/>
                <p:nvPr/>
              </p:nvSpPr>
              <p:spPr>
                <a:xfrm>
                  <a:off x="338137" y="4043363"/>
                  <a:ext cx="80962" cy="80962"/>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0208AA2B-7283-46C9-A7A9-4989DCB5FAD7}"/>
                    </a:ext>
                  </a:extLst>
                </p:cNvPr>
                <p:cNvCxnSpPr>
                  <a:cxnSpLocks/>
                  <a:stCxn id="32" idx="5"/>
                </p:cNvCxnSpPr>
                <p:nvPr/>
              </p:nvCxnSpPr>
              <p:spPr>
                <a:xfrm flipV="1">
                  <a:off x="407242" y="4083147"/>
                  <a:ext cx="219593" cy="0"/>
                </a:xfrm>
                <a:prstGeom prst="line">
                  <a:avLst/>
                </a:prstGeom>
                <a:grpFill/>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grpSp>
          <p:nvGrpSpPr>
            <p:cNvPr id="78" name="Group 77">
              <a:extLst>
                <a:ext uri="{FF2B5EF4-FFF2-40B4-BE49-F238E27FC236}">
                  <a16:creationId xmlns:a16="http://schemas.microsoft.com/office/drawing/2014/main" id="{1B4CD685-857C-4AB3-AAA6-0209677D4F09}"/>
                </a:ext>
              </a:extLst>
            </p:cNvPr>
            <p:cNvGrpSpPr/>
            <p:nvPr/>
          </p:nvGrpSpPr>
          <p:grpSpPr>
            <a:xfrm>
              <a:off x="5216296" y="5387286"/>
              <a:ext cx="3353347" cy="903287"/>
              <a:chOff x="5216296" y="5387286"/>
              <a:chExt cx="3353347" cy="903287"/>
            </a:xfrm>
          </p:grpSpPr>
          <p:grpSp>
            <p:nvGrpSpPr>
              <p:cNvPr id="52" name="Group 51">
                <a:extLst>
                  <a:ext uri="{FF2B5EF4-FFF2-40B4-BE49-F238E27FC236}">
                    <a16:creationId xmlns:a16="http://schemas.microsoft.com/office/drawing/2014/main" id="{B14AA80F-4504-47A6-81ED-80FD3E954293}"/>
                  </a:ext>
                </a:extLst>
              </p:cNvPr>
              <p:cNvGrpSpPr/>
              <p:nvPr/>
            </p:nvGrpSpPr>
            <p:grpSpPr>
              <a:xfrm>
                <a:off x="5216296" y="5799708"/>
                <a:ext cx="288698" cy="80962"/>
                <a:chOff x="338137" y="4043363"/>
                <a:chExt cx="288698" cy="80962"/>
              </a:xfrm>
              <a:solidFill>
                <a:schemeClr val="accent1"/>
              </a:solidFill>
            </p:grpSpPr>
            <p:sp>
              <p:nvSpPr>
                <p:cNvPr id="53" name="Oval 52">
                  <a:extLst>
                    <a:ext uri="{FF2B5EF4-FFF2-40B4-BE49-F238E27FC236}">
                      <a16:creationId xmlns:a16="http://schemas.microsoft.com/office/drawing/2014/main" id="{B2796426-37E5-424D-90E3-747759ED7EE1}"/>
                    </a:ext>
                  </a:extLst>
                </p:cNvPr>
                <p:cNvSpPr/>
                <p:nvPr/>
              </p:nvSpPr>
              <p:spPr>
                <a:xfrm>
                  <a:off x="338137" y="4043363"/>
                  <a:ext cx="80962" cy="80962"/>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4" name="Straight Connector 53">
                  <a:extLst>
                    <a:ext uri="{FF2B5EF4-FFF2-40B4-BE49-F238E27FC236}">
                      <a16:creationId xmlns:a16="http://schemas.microsoft.com/office/drawing/2014/main" id="{A509510A-100D-4E5B-B2A1-6670EFE3C97D}"/>
                    </a:ext>
                  </a:extLst>
                </p:cNvPr>
                <p:cNvCxnSpPr>
                  <a:cxnSpLocks/>
                  <a:stCxn id="53" idx="5"/>
                </p:cNvCxnSpPr>
                <p:nvPr/>
              </p:nvCxnSpPr>
              <p:spPr>
                <a:xfrm flipV="1">
                  <a:off x="407242" y="4083147"/>
                  <a:ext cx="219593" cy="0"/>
                </a:xfrm>
                <a:prstGeom prst="line">
                  <a:avLst/>
                </a:prstGeom>
                <a:grpFill/>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D7DFE6B2-4B64-4D6B-AA8E-7CB2F3E8E782}"/>
                  </a:ext>
                </a:extLst>
              </p:cNvPr>
              <p:cNvGrpSpPr/>
              <p:nvPr/>
            </p:nvGrpSpPr>
            <p:grpSpPr>
              <a:xfrm>
                <a:off x="5540375" y="5387286"/>
                <a:ext cx="3029268" cy="903287"/>
                <a:chOff x="363765" y="5467567"/>
                <a:chExt cx="3029268" cy="903287"/>
              </a:xfrm>
            </p:grpSpPr>
            <p:grpSp>
              <p:nvGrpSpPr>
                <p:cNvPr id="57" name="Group 56">
                  <a:extLst>
                    <a:ext uri="{FF2B5EF4-FFF2-40B4-BE49-F238E27FC236}">
                      <a16:creationId xmlns:a16="http://schemas.microsoft.com/office/drawing/2014/main" id="{B5CA2D96-172D-4627-B4B1-74DFB91C3722}"/>
                    </a:ext>
                  </a:extLst>
                </p:cNvPr>
                <p:cNvGrpSpPr/>
                <p:nvPr/>
              </p:nvGrpSpPr>
              <p:grpSpPr>
                <a:xfrm>
                  <a:off x="363765" y="5467567"/>
                  <a:ext cx="3006724" cy="903287"/>
                  <a:chOff x="5068888" y="1827490"/>
                  <a:chExt cx="3940032" cy="961753"/>
                </a:xfrm>
              </p:grpSpPr>
              <p:sp>
                <p:nvSpPr>
                  <p:cNvPr id="63" name="Rectangle: Rounded Corners 62">
                    <a:extLst>
                      <a:ext uri="{FF2B5EF4-FFF2-40B4-BE49-F238E27FC236}">
                        <a16:creationId xmlns:a16="http://schemas.microsoft.com/office/drawing/2014/main" id="{68A7A079-3924-4F85-81DB-07B4AC1ECDB7}"/>
                      </a:ext>
                    </a:extLst>
                  </p:cNvPr>
                  <p:cNvSpPr/>
                  <p:nvPr/>
                </p:nvSpPr>
                <p:spPr>
                  <a:xfrm>
                    <a:off x="5648325" y="1828802"/>
                    <a:ext cx="3360595" cy="960441"/>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Rectangle: Top Corners Snipped 63">
                    <a:extLst>
                      <a:ext uri="{FF2B5EF4-FFF2-40B4-BE49-F238E27FC236}">
                        <a16:creationId xmlns:a16="http://schemas.microsoft.com/office/drawing/2014/main" id="{18CDF57B-4D77-4559-83D8-0A08AC66EE8D}"/>
                      </a:ext>
                    </a:extLst>
                  </p:cNvPr>
                  <p:cNvSpPr/>
                  <p:nvPr/>
                </p:nvSpPr>
                <p:spPr>
                  <a:xfrm rot="16200000">
                    <a:off x="5042711" y="1853667"/>
                    <a:ext cx="958815" cy="906462"/>
                  </a:xfrm>
                  <a:prstGeom prst="snip2SameRect">
                    <a:avLst>
                      <a:gd name="adj1" fmla="val 13271"/>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E2F8B03B-8A63-49F8-93BB-82CAE62CEA9B}"/>
                    </a:ext>
                  </a:extLst>
                </p:cNvPr>
                <p:cNvGrpSpPr/>
                <p:nvPr/>
              </p:nvGrpSpPr>
              <p:grpSpPr>
                <a:xfrm>
                  <a:off x="532744" y="5524707"/>
                  <a:ext cx="2860289" cy="772388"/>
                  <a:chOff x="532744" y="5524707"/>
                  <a:chExt cx="2860289" cy="772388"/>
                </a:xfrm>
              </p:grpSpPr>
              <p:grpSp>
                <p:nvGrpSpPr>
                  <p:cNvPr id="59" name="Group 58">
                    <a:extLst>
                      <a:ext uri="{FF2B5EF4-FFF2-40B4-BE49-F238E27FC236}">
                        <a16:creationId xmlns:a16="http://schemas.microsoft.com/office/drawing/2014/main" id="{1BB2EBBA-638E-497C-9B67-876879C673B7}"/>
                      </a:ext>
                    </a:extLst>
                  </p:cNvPr>
                  <p:cNvGrpSpPr/>
                  <p:nvPr/>
                </p:nvGrpSpPr>
                <p:grpSpPr>
                  <a:xfrm>
                    <a:off x="1051465" y="5524707"/>
                    <a:ext cx="2341568" cy="772388"/>
                    <a:chOff x="868675" y="1320642"/>
                    <a:chExt cx="2341568" cy="772388"/>
                  </a:xfrm>
                </p:grpSpPr>
                <p:sp>
                  <p:nvSpPr>
                    <p:cNvPr id="61" name="TextBox 60">
                      <a:extLst>
                        <a:ext uri="{FF2B5EF4-FFF2-40B4-BE49-F238E27FC236}">
                          <a16:creationId xmlns:a16="http://schemas.microsoft.com/office/drawing/2014/main" id="{BD7FC9A1-66DE-47E1-B32E-9D1FBA509EE9}"/>
                        </a:ext>
                      </a:extLst>
                    </p:cNvPr>
                    <p:cNvSpPr txBox="1"/>
                    <p:nvPr/>
                  </p:nvSpPr>
                  <p:spPr>
                    <a:xfrm>
                      <a:off x="868675" y="1539032"/>
                      <a:ext cx="2171789" cy="553998"/>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Quality improvement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Cost reduction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Enhanced sales and marketing </a:t>
                      </a:r>
                    </a:p>
                  </p:txBody>
                </p:sp>
                <p:sp>
                  <p:nvSpPr>
                    <p:cNvPr id="62" name="TextBox 61">
                      <a:extLst>
                        <a:ext uri="{FF2B5EF4-FFF2-40B4-BE49-F238E27FC236}">
                          <a16:creationId xmlns:a16="http://schemas.microsoft.com/office/drawing/2014/main" id="{711EF033-32F8-4E0C-B7E4-2645D68550BF}"/>
                        </a:ext>
                      </a:extLst>
                    </p:cNvPr>
                    <p:cNvSpPr txBox="1"/>
                    <p:nvPr/>
                  </p:nvSpPr>
                  <p:spPr>
                    <a:xfrm>
                      <a:off x="868675" y="1320642"/>
                      <a:ext cx="2341568"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Critical Process Improvements </a:t>
                      </a:r>
                    </a:p>
                  </p:txBody>
                </p:sp>
              </p:grpSp>
              <p:sp>
                <p:nvSpPr>
                  <p:cNvPr id="60" name="Freeform: Shape 59">
                    <a:extLst>
                      <a:ext uri="{FF2B5EF4-FFF2-40B4-BE49-F238E27FC236}">
                        <a16:creationId xmlns:a16="http://schemas.microsoft.com/office/drawing/2014/main" id="{55871D19-63C5-4C5C-8023-C5CC435573B9}"/>
                      </a:ext>
                    </a:extLst>
                  </p:cNvPr>
                  <p:cNvSpPr>
                    <a:spLocks noChangeArrowheads="1"/>
                  </p:cNvSpPr>
                  <p:nvPr/>
                </p:nvSpPr>
                <p:spPr bwMode="auto">
                  <a:xfrm>
                    <a:off x="532744" y="5742423"/>
                    <a:ext cx="353783" cy="350816"/>
                  </a:xfrm>
                  <a:custGeom>
                    <a:avLst/>
                    <a:gdLst>
                      <a:gd name="connsiteX0" fmla="*/ 44392 w 353783"/>
                      <a:gd name="connsiteY0" fmla="*/ 269195 h 350816"/>
                      <a:gd name="connsiteX1" fmla="*/ 111299 w 353783"/>
                      <a:gd name="connsiteY1" fmla="*/ 271850 h 350816"/>
                      <a:gd name="connsiteX2" fmla="*/ 113657 w 353783"/>
                      <a:gd name="connsiteY2" fmla="*/ 276569 h 350816"/>
                      <a:gd name="connsiteX3" fmla="*/ 103636 w 353783"/>
                      <a:gd name="connsiteY3" fmla="*/ 290431 h 350816"/>
                      <a:gd name="connsiteX4" fmla="*/ 102457 w 353783"/>
                      <a:gd name="connsiteY4" fmla="*/ 291905 h 350816"/>
                      <a:gd name="connsiteX5" fmla="*/ 203850 w 353783"/>
                      <a:gd name="connsiteY5" fmla="*/ 312256 h 350816"/>
                      <a:gd name="connsiteX6" fmla="*/ 190292 w 353783"/>
                      <a:gd name="connsiteY6" fmla="*/ 350303 h 350816"/>
                      <a:gd name="connsiteX7" fmla="*/ 82119 w 353783"/>
                      <a:gd name="connsiteY7" fmla="*/ 320809 h 350816"/>
                      <a:gd name="connsiteX8" fmla="*/ 71508 w 353783"/>
                      <a:gd name="connsiteY8" fmla="*/ 336146 h 350816"/>
                      <a:gd name="connsiteX9" fmla="*/ 66498 w 353783"/>
                      <a:gd name="connsiteY9" fmla="*/ 335556 h 350816"/>
                      <a:gd name="connsiteX10" fmla="*/ 41444 w 353783"/>
                      <a:gd name="connsiteY10" fmla="*/ 273029 h 350816"/>
                      <a:gd name="connsiteX11" fmla="*/ 44392 w 353783"/>
                      <a:gd name="connsiteY11" fmla="*/ 269195 h 350816"/>
                      <a:gd name="connsiteX12" fmla="*/ 304399 w 353783"/>
                      <a:gd name="connsiteY12" fmla="*/ 202363 h 350816"/>
                      <a:gd name="connsiteX13" fmla="*/ 319337 w 353783"/>
                      <a:gd name="connsiteY13" fmla="*/ 214739 h 350816"/>
                      <a:gd name="connsiteX14" fmla="*/ 319337 w 353783"/>
                      <a:gd name="connsiteY14" fmla="*/ 214444 h 350816"/>
                      <a:gd name="connsiteX15" fmla="*/ 335447 w 353783"/>
                      <a:gd name="connsiteY15" fmla="*/ 227410 h 350816"/>
                      <a:gd name="connsiteX16" fmla="*/ 275402 w 353783"/>
                      <a:gd name="connsiteY16" fmla="*/ 318166 h 350816"/>
                      <a:gd name="connsiteX17" fmla="*/ 286532 w 353783"/>
                      <a:gd name="connsiteY17" fmla="*/ 333193 h 350816"/>
                      <a:gd name="connsiteX18" fmla="*/ 284482 w 353783"/>
                      <a:gd name="connsiteY18" fmla="*/ 337908 h 350816"/>
                      <a:gd name="connsiteX19" fmla="*/ 217700 w 353783"/>
                      <a:gd name="connsiteY19" fmla="*/ 342917 h 350816"/>
                      <a:gd name="connsiteX20" fmla="*/ 214771 w 353783"/>
                      <a:gd name="connsiteY20" fmla="*/ 338792 h 350816"/>
                      <a:gd name="connsiteX21" fmla="*/ 237617 w 353783"/>
                      <a:gd name="connsiteY21" fmla="*/ 275734 h 350816"/>
                      <a:gd name="connsiteX22" fmla="*/ 242890 w 353783"/>
                      <a:gd name="connsiteY22" fmla="*/ 275145 h 350816"/>
                      <a:gd name="connsiteX23" fmla="*/ 253141 w 353783"/>
                      <a:gd name="connsiteY23" fmla="*/ 288699 h 350816"/>
                      <a:gd name="connsiteX24" fmla="*/ 254020 w 353783"/>
                      <a:gd name="connsiteY24" fmla="*/ 290173 h 350816"/>
                      <a:gd name="connsiteX25" fmla="*/ 304399 w 353783"/>
                      <a:gd name="connsiteY25" fmla="*/ 202363 h 350816"/>
                      <a:gd name="connsiteX26" fmla="*/ 217975 w 353783"/>
                      <a:gd name="connsiteY26" fmla="*/ 172048 h 350816"/>
                      <a:gd name="connsiteX27" fmla="*/ 232789 w 353783"/>
                      <a:gd name="connsiteY27" fmla="*/ 186862 h 350816"/>
                      <a:gd name="connsiteX28" fmla="*/ 217975 w 353783"/>
                      <a:gd name="connsiteY28" fmla="*/ 201676 h 350816"/>
                      <a:gd name="connsiteX29" fmla="*/ 203161 w 353783"/>
                      <a:gd name="connsiteY29" fmla="*/ 186862 h 350816"/>
                      <a:gd name="connsiteX30" fmla="*/ 217975 w 353783"/>
                      <a:gd name="connsiteY30" fmla="*/ 172048 h 350816"/>
                      <a:gd name="connsiteX31" fmla="*/ 175947 w 353783"/>
                      <a:gd name="connsiteY31" fmla="*/ 172048 h 350816"/>
                      <a:gd name="connsiteX32" fmla="*/ 190761 w 353783"/>
                      <a:gd name="connsiteY32" fmla="*/ 186862 h 350816"/>
                      <a:gd name="connsiteX33" fmla="*/ 175947 w 353783"/>
                      <a:gd name="connsiteY33" fmla="*/ 201676 h 350816"/>
                      <a:gd name="connsiteX34" fmla="*/ 161133 w 353783"/>
                      <a:gd name="connsiteY34" fmla="*/ 186862 h 350816"/>
                      <a:gd name="connsiteX35" fmla="*/ 175947 w 353783"/>
                      <a:gd name="connsiteY35" fmla="*/ 172048 h 350816"/>
                      <a:gd name="connsiteX36" fmla="*/ 133919 w 353783"/>
                      <a:gd name="connsiteY36" fmla="*/ 172048 h 350816"/>
                      <a:gd name="connsiteX37" fmla="*/ 148733 w 353783"/>
                      <a:gd name="connsiteY37" fmla="*/ 186862 h 350816"/>
                      <a:gd name="connsiteX38" fmla="*/ 133919 w 353783"/>
                      <a:gd name="connsiteY38" fmla="*/ 201676 h 350816"/>
                      <a:gd name="connsiteX39" fmla="*/ 119105 w 353783"/>
                      <a:gd name="connsiteY39" fmla="*/ 186862 h 350816"/>
                      <a:gd name="connsiteX40" fmla="*/ 133919 w 353783"/>
                      <a:gd name="connsiteY40" fmla="*/ 172048 h 350816"/>
                      <a:gd name="connsiteX41" fmla="*/ 54593 w 353783"/>
                      <a:gd name="connsiteY41" fmla="*/ 81193 h 350816"/>
                      <a:gd name="connsiteX42" fmla="*/ 59305 w 353783"/>
                      <a:gd name="connsiteY42" fmla="*/ 82664 h 350816"/>
                      <a:gd name="connsiteX43" fmla="*/ 75799 w 353783"/>
                      <a:gd name="connsiteY43" fmla="*/ 147659 h 350816"/>
                      <a:gd name="connsiteX44" fmla="*/ 71970 w 353783"/>
                      <a:gd name="connsiteY44" fmla="*/ 151482 h 350816"/>
                      <a:gd name="connsiteX45" fmla="*/ 55771 w 353783"/>
                      <a:gd name="connsiteY45" fmla="*/ 145894 h 350816"/>
                      <a:gd name="connsiteX46" fmla="*/ 53709 w 353783"/>
                      <a:gd name="connsiteY46" fmla="*/ 145306 h 350816"/>
                      <a:gd name="connsiteX47" fmla="*/ 63429 w 353783"/>
                      <a:gd name="connsiteY47" fmla="*/ 250592 h 350816"/>
                      <a:gd name="connsiteX48" fmla="*/ 23078 w 353783"/>
                      <a:gd name="connsiteY48" fmla="*/ 249122 h 350816"/>
                      <a:gd name="connsiteX49" fmla="*/ 19544 w 353783"/>
                      <a:gd name="connsiteY49" fmla="*/ 133836 h 350816"/>
                      <a:gd name="connsiteX50" fmla="*/ 1872 w 353783"/>
                      <a:gd name="connsiteY50" fmla="*/ 127954 h 350816"/>
                      <a:gd name="connsiteX51" fmla="*/ 1283 w 353783"/>
                      <a:gd name="connsiteY51" fmla="*/ 122661 h 350816"/>
                      <a:gd name="connsiteX52" fmla="*/ 263827 w 353783"/>
                      <a:gd name="connsiteY52" fmla="*/ 47341 h 350816"/>
                      <a:gd name="connsiteX53" fmla="*/ 331714 w 353783"/>
                      <a:gd name="connsiteY53" fmla="*/ 135642 h 350816"/>
                      <a:gd name="connsiteX54" fmla="*/ 349935 w 353783"/>
                      <a:gd name="connsiteY54" fmla="*/ 129756 h 350816"/>
                      <a:gd name="connsiteX55" fmla="*/ 353755 w 353783"/>
                      <a:gd name="connsiteY55" fmla="*/ 133288 h 350816"/>
                      <a:gd name="connsiteX56" fmla="*/ 336122 w 353783"/>
                      <a:gd name="connsiteY56" fmla="*/ 198043 h 350816"/>
                      <a:gd name="connsiteX57" fmla="*/ 331420 w 353783"/>
                      <a:gd name="connsiteY57" fmla="*/ 199515 h 350816"/>
                      <a:gd name="connsiteX58" fmla="*/ 278521 w 353783"/>
                      <a:gd name="connsiteY58" fmla="*/ 157424 h 350816"/>
                      <a:gd name="connsiteX59" fmla="*/ 279697 w 353783"/>
                      <a:gd name="connsiteY59" fmla="*/ 152125 h 350816"/>
                      <a:gd name="connsiteX60" fmla="*/ 295860 w 353783"/>
                      <a:gd name="connsiteY60" fmla="*/ 147122 h 350816"/>
                      <a:gd name="connsiteX61" fmla="*/ 297624 w 353783"/>
                      <a:gd name="connsiteY61" fmla="*/ 146533 h 350816"/>
                      <a:gd name="connsiteX62" fmla="*/ 230031 w 353783"/>
                      <a:gd name="connsiteY62" fmla="*/ 69416 h 350816"/>
                      <a:gd name="connsiteX63" fmla="*/ 180956 w 353783"/>
                      <a:gd name="connsiteY63" fmla="*/ 582 h 350816"/>
                      <a:gd name="connsiteX64" fmla="*/ 237222 w 353783"/>
                      <a:gd name="connsiteY64" fmla="*/ 37052 h 350816"/>
                      <a:gd name="connsiteX65" fmla="*/ 237222 w 353783"/>
                      <a:gd name="connsiteY65" fmla="*/ 42051 h 350816"/>
                      <a:gd name="connsiteX66" fmla="*/ 180956 w 353783"/>
                      <a:gd name="connsiteY66" fmla="*/ 78521 h 350816"/>
                      <a:gd name="connsiteX67" fmla="*/ 175948 w 353783"/>
                      <a:gd name="connsiteY67" fmla="*/ 75874 h 350816"/>
                      <a:gd name="connsiteX68" fmla="*/ 175948 w 353783"/>
                      <a:gd name="connsiteY68" fmla="*/ 59110 h 350816"/>
                      <a:gd name="connsiteX69" fmla="*/ 175948 w 353783"/>
                      <a:gd name="connsiteY69" fmla="*/ 57051 h 350816"/>
                      <a:gd name="connsiteX70" fmla="*/ 82270 w 353783"/>
                      <a:gd name="connsiteY70" fmla="*/ 97638 h 350816"/>
                      <a:gd name="connsiteX71" fmla="*/ 72254 w 353783"/>
                      <a:gd name="connsiteY71" fmla="*/ 58816 h 350816"/>
                      <a:gd name="connsiteX72" fmla="*/ 175948 w 353783"/>
                      <a:gd name="connsiteY72" fmla="*/ 21758 h 350816"/>
                      <a:gd name="connsiteX73" fmla="*/ 175948 w 353783"/>
                      <a:gd name="connsiteY73" fmla="*/ 3229 h 350816"/>
                      <a:gd name="connsiteX74" fmla="*/ 180956 w 353783"/>
                      <a:gd name="connsiteY74" fmla="*/ 582 h 350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53783" h="350816">
                        <a:moveTo>
                          <a:pt x="44392" y="269195"/>
                        </a:moveTo>
                        <a:lnTo>
                          <a:pt x="111299" y="271850"/>
                        </a:lnTo>
                        <a:cubicBezTo>
                          <a:pt x="113657" y="271850"/>
                          <a:pt x="115131" y="274799"/>
                          <a:pt x="113657" y="276569"/>
                        </a:cubicBezTo>
                        <a:lnTo>
                          <a:pt x="103636" y="290431"/>
                        </a:lnTo>
                        <a:lnTo>
                          <a:pt x="102457" y="291905"/>
                        </a:lnTo>
                        <a:cubicBezTo>
                          <a:pt x="132816" y="313436"/>
                          <a:pt x="169365" y="319924"/>
                          <a:pt x="203850" y="312256"/>
                        </a:cubicBezTo>
                        <a:lnTo>
                          <a:pt x="190292" y="350303"/>
                        </a:lnTo>
                        <a:cubicBezTo>
                          <a:pt x="152564" y="353252"/>
                          <a:pt x="114836" y="343519"/>
                          <a:pt x="82119" y="320809"/>
                        </a:cubicBezTo>
                        <a:lnTo>
                          <a:pt x="71508" y="336146"/>
                        </a:lnTo>
                        <a:cubicBezTo>
                          <a:pt x="70624" y="338210"/>
                          <a:pt x="67087" y="337621"/>
                          <a:pt x="66498" y="335556"/>
                        </a:cubicBezTo>
                        <a:lnTo>
                          <a:pt x="41444" y="273029"/>
                        </a:lnTo>
                        <a:cubicBezTo>
                          <a:pt x="40560" y="271260"/>
                          <a:pt x="42034" y="269195"/>
                          <a:pt x="44392" y="269195"/>
                        </a:cubicBezTo>
                        <a:close/>
                        <a:moveTo>
                          <a:pt x="304399" y="202363"/>
                        </a:moveTo>
                        <a:lnTo>
                          <a:pt x="319337" y="214739"/>
                        </a:lnTo>
                        <a:lnTo>
                          <a:pt x="319337" y="214444"/>
                        </a:lnTo>
                        <a:lnTo>
                          <a:pt x="335447" y="227410"/>
                        </a:lnTo>
                        <a:cubicBezTo>
                          <a:pt x="326367" y="262769"/>
                          <a:pt x="305864" y="294887"/>
                          <a:pt x="275402" y="318166"/>
                        </a:cubicBezTo>
                        <a:lnTo>
                          <a:pt x="286532" y="333193"/>
                        </a:lnTo>
                        <a:cubicBezTo>
                          <a:pt x="287997" y="334961"/>
                          <a:pt x="287118" y="337908"/>
                          <a:pt x="284482" y="337908"/>
                        </a:cubicBezTo>
                        <a:lnTo>
                          <a:pt x="217700" y="342917"/>
                        </a:lnTo>
                        <a:cubicBezTo>
                          <a:pt x="215650" y="342917"/>
                          <a:pt x="214185" y="340855"/>
                          <a:pt x="214771" y="338792"/>
                        </a:cubicBezTo>
                        <a:lnTo>
                          <a:pt x="237617" y="275734"/>
                        </a:lnTo>
                        <a:cubicBezTo>
                          <a:pt x="238203" y="273377"/>
                          <a:pt x="241132" y="273082"/>
                          <a:pt x="242890" y="275145"/>
                        </a:cubicBezTo>
                        <a:lnTo>
                          <a:pt x="253141" y="288699"/>
                        </a:lnTo>
                        <a:lnTo>
                          <a:pt x="254020" y="290173"/>
                        </a:lnTo>
                        <a:cubicBezTo>
                          <a:pt x="282724" y="268368"/>
                          <a:pt x="300299" y="236249"/>
                          <a:pt x="304399" y="202363"/>
                        </a:cubicBezTo>
                        <a:close/>
                        <a:moveTo>
                          <a:pt x="217975" y="172048"/>
                        </a:moveTo>
                        <a:cubicBezTo>
                          <a:pt x="226157" y="172048"/>
                          <a:pt x="232789" y="178680"/>
                          <a:pt x="232789" y="186862"/>
                        </a:cubicBezTo>
                        <a:cubicBezTo>
                          <a:pt x="232789" y="195044"/>
                          <a:pt x="226157" y="201676"/>
                          <a:pt x="217975" y="201676"/>
                        </a:cubicBezTo>
                        <a:cubicBezTo>
                          <a:pt x="209793" y="201676"/>
                          <a:pt x="203161" y="195044"/>
                          <a:pt x="203161" y="186862"/>
                        </a:cubicBezTo>
                        <a:cubicBezTo>
                          <a:pt x="203161" y="178680"/>
                          <a:pt x="209793" y="172048"/>
                          <a:pt x="217975" y="172048"/>
                        </a:cubicBezTo>
                        <a:close/>
                        <a:moveTo>
                          <a:pt x="175947" y="172048"/>
                        </a:moveTo>
                        <a:cubicBezTo>
                          <a:pt x="184129" y="172048"/>
                          <a:pt x="190761" y="178680"/>
                          <a:pt x="190761" y="186862"/>
                        </a:cubicBezTo>
                        <a:cubicBezTo>
                          <a:pt x="190761" y="195044"/>
                          <a:pt x="184129" y="201676"/>
                          <a:pt x="175947" y="201676"/>
                        </a:cubicBezTo>
                        <a:cubicBezTo>
                          <a:pt x="167765" y="201676"/>
                          <a:pt x="161133" y="195044"/>
                          <a:pt x="161133" y="186862"/>
                        </a:cubicBezTo>
                        <a:cubicBezTo>
                          <a:pt x="161133" y="178680"/>
                          <a:pt x="167765" y="172048"/>
                          <a:pt x="175947" y="172048"/>
                        </a:cubicBezTo>
                        <a:close/>
                        <a:moveTo>
                          <a:pt x="133919" y="172048"/>
                        </a:moveTo>
                        <a:cubicBezTo>
                          <a:pt x="142101" y="172048"/>
                          <a:pt x="148733" y="178680"/>
                          <a:pt x="148733" y="186862"/>
                        </a:cubicBezTo>
                        <a:cubicBezTo>
                          <a:pt x="148733" y="195044"/>
                          <a:pt x="142101" y="201676"/>
                          <a:pt x="133919" y="201676"/>
                        </a:cubicBezTo>
                        <a:cubicBezTo>
                          <a:pt x="125737" y="201676"/>
                          <a:pt x="119105" y="195044"/>
                          <a:pt x="119105" y="186862"/>
                        </a:cubicBezTo>
                        <a:cubicBezTo>
                          <a:pt x="119105" y="178680"/>
                          <a:pt x="125737" y="172048"/>
                          <a:pt x="133919" y="172048"/>
                        </a:cubicBezTo>
                        <a:close/>
                        <a:moveTo>
                          <a:pt x="54593" y="81193"/>
                        </a:moveTo>
                        <a:cubicBezTo>
                          <a:pt x="56360" y="79723"/>
                          <a:pt x="59011" y="80605"/>
                          <a:pt x="59305" y="82664"/>
                        </a:cubicBezTo>
                        <a:lnTo>
                          <a:pt x="75799" y="147659"/>
                        </a:lnTo>
                        <a:cubicBezTo>
                          <a:pt x="76388" y="150011"/>
                          <a:pt x="74032" y="152070"/>
                          <a:pt x="71970" y="151482"/>
                        </a:cubicBezTo>
                        <a:lnTo>
                          <a:pt x="55771" y="145894"/>
                        </a:lnTo>
                        <a:lnTo>
                          <a:pt x="53709" y="145306"/>
                        </a:lnTo>
                        <a:cubicBezTo>
                          <a:pt x="41633" y="181186"/>
                          <a:pt x="46051" y="219418"/>
                          <a:pt x="63429" y="250592"/>
                        </a:cubicBezTo>
                        <a:lnTo>
                          <a:pt x="23078" y="249122"/>
                        </a:lnTo>
                        <a:cubicBezTo>
                          <a:pt x="8646" y="213536"/>
                          <a:pt x="6290" y="172363"/>
                          <a:pt x="19544" y="133836"/>
                        </a:cubicBezTo>
                        <a:lnTo>
                          <a:pt x="1872" y="127954"/>
                        </a:lnTo>
                        <a:cubicBezTo>
                          <a:pt x="-190" y="127072"/>
                          <a:pt x="-779" y="124131"/>
                          <a:pt x="1283" y="122661"/>
                        </a:cubicBezTo>
                        <a:close/>
                        <a:moveTo>
                          <a:pt x="263827" y="47341"/>
                        </a:moveTo>
                        <a:cubicBezTo>
                          <a:pt x="295567" y="67650"/>
                          <a:pt x="319665" y="97967"/>
                          <a:pt x="331714" y="135642"/>
                        </a:cubicBezTo>
                        <a:lnTo>
                          <a:pt x="349935" y="129756"/>
                        </a:lnTo>
                        <a:cubicBezTo>
                          <a:pt x="351992" y="128873"/>
                          <a:pt x="354049" y="131227"/>
                          <a:pt x="353755" y="133288"/>
                        </a:cubicBezTo>
                        <a:lnTo>
                          <a:pt x="336122" y="198043"/>
                        </a:lnTo>
                        <a:cubicBezTo>
                          <a:pt x="335828" y="200398"/>
                          <a:pt x="333183" y="200986"/>
                          <a:pt x="331420" y="199515"/>
                        </a:cubicBezTo>
                        <a:lnTo>
                          <a:pt x="278521" y="157424"/>
                        </a:lnTo>
                        <a:cubicBezTo>
                          <a:pt x="276758" y="155952"/>
                          <a:pt x="277346" y="153008"/>
                          <a:pt x="279697" y="152125"/>
                        </a:cubicBezTo>
                        <a:lnTo>
                          <a:pt x="295860" y="147122"/>
                        </a:lnTo>
                        <a:lnTo>
                          <a:pt x="297624" y="146533"/>
                        </a:lnTo>
                        <a:cubicBezTo>
                          <a:pt x="286750" y="111801"/>
                          <a:pt x="261476" y="84133"/>
                          <a:pt x="230031" y="69416"/>
                        </a:cubicBezTo>
                        <a:close/>
                        <a:moveTo>
                          <a:pt x="180956" y="582"/>
                        </a:moveTo>
                        <a:lnTo>
                          <a:pt x="237222" y="37052"/>
                        </a:lnTo>
                        <a:cubicBezTo>
                          <a:pt x="238989" y="37934"/>
                          <a:pt x="238989" y="40875"/>
                          <a:pt x="237222" y="42051"/>
                        </a:cubicBezTo>
                        <a:lnTo>
                          <a:pt x="180956" y="78521"/>
                        </a:lnTo>
                        <a:cubicBezTo>
                          <a:pt x="178599" y="79697"/>
                          <a:pt x="175948" y="78521"/>
                          <a:pt x="175948" y="75874"/>
                        </a:cubicBezTo>
                        <a:lnTo>
                          <a:pt x="175948" y="59110"/>
                        </a:lnTo>
                        <a:lnTo>
                          <a:pt x="175948" y="57051"/>
                        </a:lnTo>
                        <a:cubicBezTo>
                          <a:pt x="139714" y="57051"/>
                          <a:pt x="106131" y="72345"/>
                          <a:pt x="82270" y="97638"/>
                        </a:cubicBezTo>
                        <a:lnTo>
                          <a:pt x="72254" y="58816"/>
                        </a:lnTo>
                        <a:cubicBezTo>
                          <a:pt x="100829" y="35581"/>
                          <a:pt x="137063" y="21758"/>
                          <a:pt x="175948" y="21758"/>
                        </a:cubicBezTo>
                        <a:lnTo>
                          <a:pt x="175948" y="3229"/>
                        </a:lnTo>
                        <a:cubicBezTo>
                          <a:pt x="175948" y="582"/>
                          <a:pt x="178894" y="-888"/>
                          <a:pt x="180956" y="582"/>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77" name="Group 76">
              <a:extLst>
                <a:ext uri="{FF2B5EF4-FFF2-40B4-BE49-F238E27FC236}">
                  <a16:creationId xmlns:a16="http://schemas.microsoft.com/office/drawing/2014/main" id="{A6234347-F08B-4B10-824F-EA37A41B0656}"/>
                </a:ext>
              </a:extLst>
            </p:cNvPr>
            <p:cNvGrpSpPr/>
            <p:nvPr/>
          </p:nvGrpSpPr>
          <p:grpSpPr>
            <a:xfrm>
              <a:off x="5211535" y="3610657"/>
              <a:ext cx="3335564" cy="903287"/>
              <a:chOff x="5211535" y="3610657"/>
              <a:chExt cx="3335564" cy="903287"/>
            </a:xfrm>
          </p:grpSpPr>
          <p:cxnSp>
            <p:nvCxnSpPr>
              <p:cNvPr id="13" name="Straight Connector 12">
                <a:extLst>
                  <a:ext uri="{FF2B5EF4-FFF2-40B4-BE49-F238E27FC236}">
                    <a16:creationId xmlns:a16="http://schemas.microsoft.com/office/drawing/2014/main" id="{9FED4B3B-6C49-44AA-8511-C9B16926A1DE}"/>
                  </a:ext>
                </a:extLst>
              </p:cNvPr>
              <p:cNvCxnSpPr>
                <a:cxnSpLocks/>
              </p:cNvCxnSpPr>
              <p:nvPr/>
            </p:nvCxnSpPr>
            <p:spPr>
              <a:xfrm>
                <a:off x="5214879" y="3660816"/>
                <a:ext cx="59531"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49" name="Group 48">
                <a:extLst>
                  <a:ext uri="{FF2B5EF4-FFF2-40B4-BE49-F238E27FC236}">
                    <a16:creationId xmlns:a16="http://schemas.microsoft.com/office/drawing/2014/main" id="{73F312E7-68DC-4B75-BD9D-55C10D5847A4}"/>
                  </a:ext>
                </a:extLst>
              </p:cNvPr>
              <p:cNvGrpSpPr/>
              <p:nvPr/>
            </p:nvGrpSpPr>
            <p:grpSpPr>
              <a:xfrm>
                <a:off x="5211535" y="4017265"/>
                <a:ext cx="288698" cy="80962"/>
                <a:chOff x="338137" y="4067430"/>
                <a:chExt cx="288698" cy="80962"/>
              </a:xfrm>
              <a:solidFill>
                <a:schemeClr val="accent3"/>
              </a:solidFill>
            </p:grpSpPr>
            <p:sp>
              <p:nvSpPr>
                <p:cNvPr id="50" name="Oval 49">
                  <a:extLst>
                    <a:ext uri="{FF2B5EF4-FFF2-40B4-BE49-F238E27FC236}">
                      <a16:creationId xmlns:a16="http://schemas.microsoft.com/office/drawing/2014/main" id="{B67B3D37-1FC6-4FA6-8B23-6B5C03D30043}"/>
                    </a:ext>
                  </a:extLst>
                </p:cNvPr>
                <p:cNvSpPr/>
                <p:nvPr/>
              </p:nvSpPr>
              <p:spPr>
                <a:xfrm>
                  <a:off x="338137" y="4067430"/>
                  <a:ext cx="80962" cy="80962"/>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 name="Straight Connector 50">
                  <a:extLst>
                    <a:ext uri="{FF2B5EF4-FFF2-40B4-BE49-F238E27FC236}">
                      <a16:creationId xmlns:a16="http://schemas.microsoft.com/office/drawing/2014/main" id="{06305705-E408-4ECD-BCE6-745CFF90F04D}"/>
                    </a:ext>
                  </a:extLst>
                </p:cNvPr>
                <p:cNvCxnSpPr>
                  <a:cxnSpLocks/>
                </p:cNvCxnSpPr>
                <p:nvPr/>
              </p:nvCxnSpPr>
              <p:spPr>
                <a:xfrm>
                  <a:off x="407242" y="4107911"/>
                  <a:ext cx="219593" cy="0"/>
                </a:xfrm>
                <a:prstGeom prst="line">
                  <a:avLst/>
                </a:prstGeom>
                <a:grpFill/>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5FBEF34C-4074-43D8-B656-58DE9F96121A}"/>
                  </a:ext>
                </a:extLst>
              </p:cNvPr>
              <p:cNvGrpSpPr/>
              <p:nvPr/>
            </p:nvGrpSpPr>
            <p:grpSpPr>
              <a:xfrm>
                <a:off x="5540375" y="3610657"/>
                <a:ext cx="3006724" cy="903287"/>
                <a:chOff x="4859565" y="5522119"/>
                <a:chExt cx="3006724" cy="903287"/>
              </a:xfrm>
            </p:grpSpPr>
            <p:grpSp>
              <p:nvGrpSpPr>
                <p:cNvPr id="66" name="Group 65">
                  <a:extLst>
                    <a:ext uri="{FF2B5EF4-FFF2-40B4-BE49-F238E27FC236}">
                      <a16:creationId xmlns:a16="http://schemas.microsoft.com/office/drawing/2014/main" id="{CF1987EC-E564-465E-A4A6-40FED499FEDA}"/>
                    </a:ext>
                  </a:extLst>
                </p:cNvPr>
                <p:cNvGrpSpPr/>
                <p:nvPr/>
              </p:nvGrpSpPr>
              <p:grpSpPr>
                <a:xfrm>
                  <a:off x="4859565" y="5522119"/>
                  <a:ext cx="3006724" cy="903287"/>
                  <a:chOff x="5068888" y="1827490"/>
                  <a:chExt cx="3940032" cy="961753"/>
                </a:xfrm>
              </p:grpSpPr>
              <p:sp>
                <p:nvSpPr>
                  <p:cNvPr id="71" name="Rectangle: Rounded Corners 70">
                    <a:extLst>
                      <a:ext uri="{FF2B5EF4-FFF2-40B4-BE49-F238E27FC236}">
                        <a16:creationId xmlns:a16="http://schemas.microsoft.com/office/drawing/2014/main" id="{60F67779-809C-4732-90B2-30081EB4649B}"/>
                      </a:ext>
                    </a:extLst>
                  </p:cNvPr>
                  <p:cNvSpPr/>
                  <p:nvPr/>
                </p:nvSpPr>
                <p:spPr>
                  <a:xfrm>
                    <a:off x="5648325" y="1828802"/>
                    <a:ext cx="3360595" cy="960441"/>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2" name="Rectangle: Top Corners Snipped 71">
                    <a:extLst>
                      <a:ext uri="{FF2B5EF4-FFF2-40B4-BE49-F238E27FC236}">
                        <a16:creationId xmlns:a16="http://schemas.microsoft.com/office/drawing/2014/main" id="{204D6797-1599-47C7-96CD-0DD3857DC650}"/>
                      </a:ext>
                    </a:extLst>
                  </p:cNvPr>
                  <p:cNvSpPr/>
                  <p:nvPr/>
                </p:nvSpPr>
                <p:spPr>
                  <a:xfrm rot="16200000">
                    <a:off x="5042711" y="1853667"/>
                    <a:ext cx="958815" cy="906462"/>
                  </a:xfrm>
                  <a:prstGeom prst="snip2SameRect">
                    <a:avLst>
                      <a:gd name="adj1" fmla="val 13271"/>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2F98326B-F1C2-490E-ACE9-CDDFD71A04E2}"/>
                    </a:ext>
                  </a:extLst>
                </p:cNvPr>
                <p:cNvGrpSpPr/>
                <p:nvPr/>
              </p:nvGrpSpPr>
              <p:grpSpPr>
                <a:xfrm>
                  <a:off x="5570125" y="5579259"/>
                  <a:ext cx="2115910" cy="772388"/>
                  <a:chOff x="891535" y="1304023"/>
                  <a:chExt cx="2115910" cy="772388"/>
                </a:xfrm>
              </p:grpSpPr>
              <p:sp>
                <p:nvSpPr>
                  <p:cNvPr id="69" name="TextBox 68">
                    <a:extLst>
                      <a:ext uri="{FF2B5EF4-FFF2-40B4-BE49-F238E27FC236}">
                        <a16:creationId xmlns:a16="http://schemas.microsoft.com/office/drawing/2014/main" id="{D3BE67BC-F045-4D83-A810-5A4745CBF203}"/>
                      </a:ext>
                    </a:extLst>
                  </p:cNvPr>
                  <p:cNvSpPr txBox="1"/>
                  <p:nvPr/>
                </p:nvSpPr>
                <p:spPr>
                  <a:xfrm>
                    <a:off x="891535" y="1522413"/>
                    <a:ext cx="2075088" cy="553998"/>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Asset reduction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Short term financing</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0" name="TextBox 69">
                    <a:extLst>
                      <a:ext uri="{FF2B5EF4-FFF2-40B4-BE49-F238E27FC236}">
                        <a16:creationId xmlns:a16="http://schemas.microsoft.com/office/drawing/2014/main" id="{7E6920A8-C02C-4F6D-90E6-C7ADC32BE238}"/>
                      </a:ext>
                    </a:extLst>
                  </p:cNvPr>
                  <p:cNvSpPr txBox="1"/>
                  <p:nvPr/>
                </p:nvSpPr>
                <p:spPr>
                  <a:xfrm>
                    <a:off x="891535" y="1304023"/>
                    <a:ext cx="2115910"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Restructuring </a:t>
                    </a:r>
                  </a:p>
                </p:txBody>
              </p:sp>
            </p:grpSp>
            <p:sp>
              <p:nvSpPr>
                <p:cNvPr id="68" name="Freeform 149">
                  <a:extLst>
                    <a:ext uri="{FF2B5EF4-FFF2-40B4-BE49-F238E27FC236}">
                      <a16:creationId xmlns:a16="http://schemas.microsoft.com/office/drawing/2014/main" id="{9807A485-013E-4396-A005-86DEF6F42057}"/>
                    </a:ext>
                  </a:extLst>
                </p:cNvPr>
                <p:cNvSpPr>
                  <a:spLocks noEditPoints="1"/>
                </p:cNvSpPr>
                <p:nvPr/>
              </p:nvSpPr>
              <p:spPr bwMode="auto">
                <a:xfrm>
                  <a:off x="5017185" y="5784850"/>
                  <a:ext cx="320118" cy="377824"/>
                </a:xfrm>
                <a:custGeom>
                  <a:avLst/>
                  <a:gdLst>
                    <a:gd name="T0" fmla="*/ 312 w 1070"/>
                    <a:gd name="T1" fmla="*/ 611 h 1262"/>
                    <a:gd name="T2" fmla="*/ 315 w 1070"/>
                    <a:gd name="T3" fmla="*/ 518 h 1262"/>
                    <a:gd name="T4" fmla="*/ 250 w 1070"/>
                    <a:gd name="T5" fmla="*/ 378 h 1262"/>
                    <a:gd name="T6" fmla="*/ 267 w 1070"/>
                    <a:gd name="T7" fmla="*/ 293 h 1262"/>
                    <a:gd name="T8" fmla="*/ 261 w 1070"/>
                    <a:gd name="T9" fmla="*/ 270 h 1262"/>
                    <a:gd name="T10" fmla="*/ 317 w 1070"/>
                    <a:gd name="T11" fmla="*/ 80 h 1262"/>
                    <a:gd name="T12" fmla="*/ 417 w 1070"/>
                    <a:gd name="T13" fmla="*/ 13 h 1262"/>
                    <a:gd name="T14" fmla="*/ 575 w 1070"/>
                    <a:gd name="T15" fmla="*/ 28 h 1262"/>
                    <a:gd name="T16" fmla="*/ 670 w 1070"/>
                    <a:gd name="T17" fmla="*/ 104 h 1262"/>
                    <a:gd name="T18" fmla="*/ 684 w 1070"/>
                    <a:gd name="T19" fmla="*/ 294 h 1262"/>
                    <a:gd name="T20" fmla="*/ 701 w 1070"/>
                    <a:gd name="T21" fmla="*/ 379 h 1262"/>
                    <a:gd name="T22" fmla="*/ 637 w 1070"/>
                    <a:gd name="T23" fmla="*/ 517 h 1262"/>
                    <a:gd name="T24" fmla="*/ 639 w 1070"/>
                    <a:gd name="T25" fmla="*/ 612 h 1262"/>
                    <a:gd name="T26" fmla="*/ 733 w 1070"/>
                    <a:gd name="T27" fmla="*/ 741 h 1262"/>
                    <a:gd name="T28" fmla="*/ 690 w 1070"/>
                    <a:gd name="T29" fmla="*/ 861 h 1262"/>
                    <a:gd name="T30" fmla="*/ 449 w 1070"/>
                    <a:gd name="T31" fmla="*/ 816 h 1262"/>
                    <a:gd name="T32" fmla="*/ 57 w 1070"/>
                    <a:gd name="T33" fmla="*/ 1002 h 1262"/>
                    <a:gd name="T34" fmla="*/ 0 w 1070"/>
                    <a:gd name="T35" fmla="*/ 865 h 1262"/>
                    <a:gd name="T36" fmla="*/ 585 w 1070"/>
                    <a:gd name="T37" fmla="*/ 877 h 1262"/>
                    <a:gd name="T38" fmla="*/ 249 w 1070"/>
                    <a:gd name="T39" fmla="*/ 1138 h 1262"/>
                    <a:gd name="T40" fmla="*/ 547 w 1070"/>
                    <a:gd name="T41" fmla="*/ 988 h 1262"/>
                    <a:gd name="T42" fmla="*/ 728 w 1070"/>
                    <a:gd name="T43" fmla="*/ 1094 h 1262"/>
                    <a:gd name="T44" fmla="*/ 969 w 1070"/>
                    <a:gd name="T45" fmla="*/ 916 h 1262"/>
                    <a:gd name="T46" fmla="*/ 1005 w 1070"/>
                    <a:gd name="T47" fmla="*/ 928 h 1262"/>
                    <a:gd name="T48" fmla="*/ 1065 w 1070"/>
                    <a:gd name="T49" fmla="*/ 729 h 1262"/>
                    <a:gd name="T50" fmla="*/ 1019 w 1070"/>
                    <a:gd name="T51" fmla="*/ 683 h 1262"/>
                    <a:gd name="T52" fmla="*/ 819 w 1070"/>
                    <a:gd name="T53" fmla="*/ 747 h 1262"/>
                    <a:gd name="T54" fmla="*/ 863 w 1070"/>
                    <a:gd name="T55" fmla="*/ 810 h 1262"/>
                    <a:gd name="T56" fmla="*/ 585 w 1070"/>
                    <a:gd name="T57" fmla="*/ 877 h 1262"/>
                    <a:gd name="T58" fmla="*/ 924 w 1070"/>
                    <a:gd name="T59" fmla="*/ 244 h 1262"/>
                    <a:gd name="T60" fmla="*/ 1022 w 1070"/>
                    <a:gd name="T61" fmla="*/ 261 h 1262"/>
                    <a:gd name="T62" fmla="*/ 1044 w 1070"/>
                    <a:gd name="T63" fmla="*/ 213 h 1262"/>
                    <a:gd name="T64" fmla="*/ 1031 w 1070"/>
                    <a:gd name="T65" fmla="*/ 167 h 1262"/>
                    <a:gd name="T66" fmla="*/ 965 w 1070"/>
                    <a:gd name="T67" fmla="*/ 136 h 1262"/>
                    <a:gd name="T68" fmla="*/ 907 w 1070"/>
                    <a:gd name="T69" fmla="*/ 92 h 1262"/>
                    <a:gd name="T70" fmla="*/ 878 w 1070"/>
                    <a:gd name="T71" fmla="*/ 135 h 1262"/>
                    <a:gd name="T72" fmla="*/ 865 w 1070"/>
                    <a:gd name="T73" fmla="*/ 159 h 1262"/>
                    <a:gd name="T74" fmla="*/ 842 w 1070"/>
                    <a:gd name="T75" fmla="*/ 378 h 1262"/>
                    <a:gd name="T76" fmla="*/ 916 w 1070"/>
                    <a:gd name="T77" fmla="*/ 412 h 1262"/>
                    <a:gd name="T78" fmla="*/ 934 w 1070"/>
                    <a:gd name="T79" fmla="*/ 470 h 1262"/>
                    <a:gd name="T80" fmla="*/ 827 w 1070"/>
                    <a:gd name="T81" fmla="*/ 455 h 1262"/>
                    <a:gd name="T82" fmla="*/ 789 w 1070"/>
                    <a:gd name="T83" fmla="*/ 471 h 1262"/>
                    <a:gd name="T84" fmla="*/ 797 w 1070"/>
                    <a:gd name="T85" fmla="*/ 550 h 1262"/>
                    <a:gd name="T86" fmla="*/ 864 w 1070"/>
                    <a:gd name="T87" fmla="*/ 570 h 1262"/>
                    <a:gd name="T88" fmla="*/ 873 w 1070"/>
                    <a:gd name="T89" fmla="*/ 580 h 1262"/>
                    <a:gd name="T90" fmla="*/ 899 w 1070"/>
                    <a:gd name="T91" fmla="*/ 632 h 1262"/>
                    <a:gd name="T92" fmla="*/ 936 w 1070"/>
                    <a:gd name="T93" fmla="*/ 632 h 1262"/>
                    <a:gd name="T94" fmla="*/ 961 w 1070"/>
                    <a:gd name="T95" fmla="*/ 596 h 1262"/>
                    <a:gd name="T96" fmla="*/ 961 w 1070"/>
                    <a:gd name="T97" fmla="*/ 572 h 1262"/>
                    <a:gd name="T98" fmla="*/ 1037 w 1070"/>
                    <a:gd name="T99" fmla="*/ 519 h 1262"/>
                    <a:gd name="T100" fmla="*/ 997 w 1070"/>
                    <a:gd name="T101" fmla="*/ 330 h 1262"/>
                    <a:gd name="T102" fmla="*/ 934 w 1070"/>
                    <a:gd name="T103" fmla="*/ 299 h 1262"/>
                    <a:gd name="T104" fmla="*/ 893 w 1070"/>
                    <a:gd name="T105" fmla="*/ 263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70" h="1262">
                      <a:moveTo>
                        <a:pt x="36" y="789"/>
                      </a:moveTo>
                      <a:cubicBezTo>
                        <a:pt x="122" y="720"/>
                        <a:pt x="214" y="660"/>
                        <a:pt x="312" y="611"/>
                      </a:cubicBezTo>
                      <a:cubicBezTo>
                        <a:pt x="314" y="611"/>
                        <a:pt x="314" y="609"/>
                        <a:pt x="315" y="608"/>
                      </a:cubicBezTo>
                      <a:lnTo>
                        <a:pt x="315" y="518"/>
                      </a:lnTo>
                      <a:cubicBezTo>
                        <a:pt x="302" y="496"/>
                        <a:pt x="293" y="472"/>
                        <a:pt x="288" y="447"/>
                      </a:cubicBezTo>
                      <a:cubicBezTo>
                        <a:pt x="274" y="443"/>
                        <a:pt x="262" y="420"/>
                        <a:pt x="250" y="378"/>
                      </a:cubicBezTo>
                      <a:cubicBezTo>
                        <a:pt x="239" y="340"/>
                        <a:pt x="239" y="315"/>
                        <a:pt x="250" y="302"/>
                      </a:cubicBezTo>
                      <a:cubicBezTo>
                        <a:pt x="254" y="297"/>
                        <a:pt x="260" y="294"/>
                        <a:pt x="267" y="293"/>
                      </a:cubicBezTo>
                      <a:cubicBezTo>
                        <a:pt x="265" y="286"/>
                        <a:pt x="263" y="278"/>
                        <a:pt x="261" y="270"/>
                      </a:cubicBezTo>
                      <a:lnTo>
                        <a:pt x="261" y="270"/>
                      </a:lnTo>
                      <a:cubicBezTo>
                        <a:pt x="254" y="239"/>
                        <a:pt x="254" y="207"/>
                        <a:pt x="261" y="176"/>
                      </a:cubicBezTo>
                      <a:cubicBezTo>
                        <a:pt x="270" y="140"/>
                        <a:pt x="290" y="106"/>
                        <a:pt x="317" y="80"/>
                      </a:cubicBezTo>
                      <a:cubicBezTo>
                        <a:pt x="332" y="64"/>
                        <a:pt x="349" y="50"/>
                        <a:pt x="367" y="38"/>
                      </a:cubicBezTo>
                      <a:cubicBezTo>
                        <a:pt x="383" y="27"/>
                        <a:pt x="399" y="19"/>
                        <a:pt x="417" y="13"/>
                      </a:cubicBezTo>
                      <a:cubicBezTo>
                        <a:pt x="432" y="8"/>
                        <a:pt x="447" y="5"/>
                        <a:pt x="463" y="4"/>
                      </a:cubicBezTo>
                      <a:cubicBezTo>
                        <a:pt x="501" y="0"/>
                        <a:pt x="541" y="8"/>
                        <a:pt x="575" y="28"/>
                      </a:cubicBezTo>
                      <a:cubicBezTo>
                        <a:pt x="597" y="39"/>
                        <a:pt x="615" y="56"/>
                        <a:pt x="629" y="78"/>
                      </a:cubicBezTo>
                      <a:cubicBezTo>
                        <a:pt x="645" y="81"/>
                        <a:pt x="660" y="90"/>
                        <a:pt x="670" y="104"/>
                      </a:cubicBezTo>
                      <a:cubicBezTo>
                        <a:pt x="696" y="137"/>
                        <a:pt x="703" y="193"/>
                        <a:pt x="690" y="271"/>
                      </a:cubicBezTo>
                      <a:cubicBezTo>
                        <a:pt x="688" y="278"/>
                        <a:pt x="686" y="286"/>
                        <a:pt x="684" y="294"/>
                      </a:cubicBezTo>
                      <a:cubicBezTo>
                        <a:pt x="691" y="294"/>
                        <a:pt x="697" y="297"/>
                        <a:pt x="701" y="302"/>
                      </a:cubicBezTo>
                      <a:cubicBezTo>
                        <a:pt x="712" y="315"/>
                        <a:pt x="712" y="340"/>
                        <a:pt x="701" y="379"/>
                      </a:cubicBezTo>
                      <a:cubicBezTo>
                        <a:pt x="689" y="421"/>
                        <a:pt x="676" y="443"/>
                        <a:pt x="663" y="448"/>
                      </a:cubicBezTo>
                      <a:cubicBezTo>
                        <a:pt x="658" y="472"/>
                        <a:pt x="649" y="496"/>
                        <a:pt x="637" y="517"/>
                      </a:cubicBezTo>
                      <a:lnTo>
                        <a:pt x="637" y="608"/>
                      </a:lnTo>
                      <a:cubicBezTo>
                        <a:pt x="637" y="610"/>
                        <a:pt x="637" y="611"/>
                        <a:pt x="639" y="612"/>
                      </a:cubicBezTo>
                      <a:cubicBezTo>
                        <a:pt x="653" y="618"/>
                        <a:pt x="698" y="641"/>
                        <a:pt x="757" y="677"/>
                      </a:cubicBezTo>
                      <a:cubicBezTo>
                        <a:pt x="743" y="696"/>
                        <a:pt x="735" y="718"/>
                        <a:pt x="733" y="741"/>
                      </a:cubicBezTo>
                      <a:cubicBezTo>
                        <a:pt x="731" y="763"/>
                        <a:pt x="736" y="786"/>
                        <a:pt x="746" y="806"/>
                      </a:cubicBezTo>
                      <a:lnTo>
                        <a:pt x="690" y="861"/>
                      </a:lnTo>
                      <a:lnTo>
                        <a:pt x="646" y="816"/>
                      </a:lnTo>
                      <a:cubicBezTo>
                        <a:pt x="591" y="762"/>
                        <a:pt x="503" y="762"/>
                        <a:pt x="449" y="816"/>
                      </a:cubicBezTo>
                      <a:lnTo>
                        <a:pt x="263" y="1002"/>
                      </a:lnTo>
                      <a:lnTo>
                        <a:pt x="57" y="1002"/>
                      </a:lnTo>
                      <a:cubicBezTo>
                        <a:pt x="26" y="1002"/>
                        <a:pt x="0" y="977"/>
                        <a:pt x="0" y="946"/>
                      </a:cubicBezTo>
                      <a:lnTo>
                        <a:pt x="0" y="865"/>
                      </a:lnTo>
                      <a:cubicBezTo>
                        <a:pt x="0" y="835"/>
                        <a:pt x="13" y="807"/>
                        <a:pt x="36" y="789"/>
                      </a:cubicBezTo>
                      <a:close/>
                      <a:moveTo>
                        <a:pt x="585" y="877"/>
                      </a:moveTo>
                      <a:cubicBezTo>
                        <a:pt x="564" y="856"/>
                        <a:pt x="531" y="856"/>
                        <a:pt x="510" y="877"/>
                      </a:cubicBezTo>
                      <a:lnTo>
                        <a:pt x="249" y="1138"/>
                      </a:lnTo>
                      <a:cubicBezTo>
                        <a:pt x="200" y="1187"/>
                        <a:pt x="274" y="1262"/>
                        <a:pt x="323" y="1212"/>
                      </a:cubicBezTo>
                      <a:lnTo>
                        <a:pt x="547" y="988"/>
                      </a:lnTo>
                      <a:lnTo>
                        <a:pt x="654" y="1094"/>
                      </a:lnTo>
                      <a:cubicBezTo>
                        <a:pt x="674" y="1115"/>
                        <a:pt x="707" y="1115"/>
                        <a:pt x="728" y="1094"/>
                      </a:cubicBezTo>
                      <a:lnTo>
                        <a:pt x="938" y="885"/>
                      </a:lnTo>
                      <a:lnTo>
                        <a:pt x="969" y="916"/>
                      </a:lnTo>
                      <a:cubicBezTo>
                        <a:pt x="977" y="924"/>
                        <a:pt x="987" y="928"/>
                        <a:pt x="999" y="928"/>
                      </a:cubicBezTo>
                      <a:cubicBezTo>
                        <a:pt x="1001" y="929"/>
                        <a:pt x="1003" y="929"/>
                        <a:pt x="1005" y="928"/>
                      </a:cubicBezTo>
                      <a:cubicBezTo>
                        <a:pt x="1022" y="926"/>
                        <a:pt x="1035" y="912"/>
                        <a:pt x="1038" y="896"/>
                      </a:cubicBezTo>
                      <a:lnTo>
                        <a:pt x="1065" y="729"/>
                      </a:lnTo>
                      <a:cubicBezTo>
                        <a:pt x="1069" y="705"/>
                        <a:pt x="1050" y="683"/>
                        <a:pt x="1026" y="683"/>
                      </a:cubicBezTo>
                      <a:cubicBezTo>
                        <a:pt x="1023" y="682"/>
                        <a:pt x="1021" y="682"/>
                        <a:pt x="1019" y="683"/>
                      </a:cubicBezTo>
                      <a:lnTo>
                        <a:pt x="853" y="710"/>
                      </a:lnTo>
                      <a:cubicBezTo>
                        <a:pt x="834" y="713"/>
                        <a:pt x="820" y="728"/>
                        <a:pt x="819" y="747"/>
                      </a:cubicBezTo>
                      <a:cubicBezTo>
                        <a:pt x="818" y="759"/>
                        <a:pt x="823" y="770"/>
                        <a:pt x="832" y="779"/>
                      </a:cubicBezTo>
                      <a:lnTo>
                        <a:pt x="863" y="810"/>
                      </a:lnTo>
                      <a:lnTo>
                        <a:pt x="691" y="983"/>
                      </a:lnTo>
                      <a:lnTo>
                        <a:pt x="585" y="877"/>
                      </a:lnTo>
                      <a:close/>
                      <a:moveTo>
                        <a:pt x="907" y="247"/>
                      </a:moveTo>
                      <a:cubicBezTo>
                        <a:pt x="912" y="245"/>
                        <a:pt x="918" y="244"/>
                        <a:pt x="924" y="244"/>
                      </a:cubicBezTo>
                      <a:cubicBezTo>
                        <a:pt x="950" y="242"/>
                        <a:pt x="975" y="247"/>
                        <a:pt x="998" y="259"/>
                      </a:cubicBezTo>
                      <a:cubicBezTo>
                        <a:pt x="1005" y="263"/>
                        <a:pt x="1014" y="264"/>
                        <a:pt x="1022" y="261"/>
                      </a:cubicBezTo>
                      <a:cubicBezTo>
                        <a:pt x="1029" y="257"/>
                        <a:pt x="1033" y="251"/>
                        <a:pt x="1035" y="243"/>
                      </a:cubicBezTo>
                      <a:cubicBezTo>
                        <a:pt x="1038" y="233"/>
                        <a:pt x="1041" y="223"/>
                        <a:pt x="1044" y="213"/>
                      </a:cubicBezTo>
                      <a:lnTo>
                        <a:pt x="1047" y="200"/>
                      </a:lnTo>
                      <a:cubicBezTo>
                        <a:pt x="1052" y="187"/>
                        <a:pt x="1045" y="172"/>
                        <a:pt x="1031" y="167"/>
                      </a:cubicBezTo>
                      <a:cubicBezTo>
                        <a:pt x="1014" y="160"/>
                        <a:pt x="997" y="154"/>
                        <a:pt x="978" y="151"/>
                      </a:cubicBezTo>
                      <a:cubicBezTo>
                        <a:pt x="965" y="149"/>
                        <a:pt x="965" y="149"/>
                        <a:pt x="965" y="136"/>
                      </a:cubicBezTo>
                      <a:cubicBezTo>
                        <a:pt x="965" y="100"/>
                        <a:pt x="961" y="92"/>
                        <a:pt x="925" y="92"/>
                      </a:cubicBezTo>
                      <a:lnTo>
                        <a:pt x="907" y="92"/>
                      </a:lnTo>
                      <a:cubicBezTo>
                        <a:pt x="885" y="93"/>
                        <a:pt x="878" y="100"/>
                        <a:pt x="878" y="122"/>
                      </a:cubicBezTo>
                      <a:lnTo>
                        <a:pt x="878" y="135"/>
                      </a:lnTo>
                      <a:lnTo>
                        <a:pt x="878" y="142"/>
                      </a:lnTo>
                      <a:cubicBezTo>
                        <a:pt x="878" y="155"/>
                        <a:pt x="878" y="155"/>
                        <a:pt x="865" y="159"/>
                      </a:cubicBezTo>
                      <a:cubicBezTo>
                        <a:pt x="811" y="178"/>
                        <a:pt x="782" y="216"/>
                        <a:pt x="779" y="269"/>
                      </a:cubicBezTo>
                      <a:cubicBezTo>
                        <a:pt x="776" y="315"/>
                        <a:pt x="797" y="350"/>
                        <a:pt x="842" y="378"/>
                      </a:cubicBezTo>
                      <a:cubicBezTo>
                        <a:pt x="859" y="387"/>
                        <a:pt x="876" y="396"/>
                        <a:pt x="894" y="403"/>
                      </a:cubicBezTo>
                      <a:cubicBezTo>
                        <a:pt x="901" y="406"/>
                        <a:pt x="909" y="408"/>
                        <a:pt x="916" y="412"/>
                      </a:cubicBezTo>
                      <a:cubicBezTo>
                        <a:pt x="925" y="415"/>
                        <a:pt x="933" y="420"/>
                        <a:pt x="940" y="426"/>
                      </a:cubicBezTo>
                      <a:cubicBezTo>
                        <a:pt x="957" y="437"/>
                        <a:pt x="954" y="463"/>
                        <a:pt x="934" y="470"/>
                      </a:cubicBezTo>
                      <a:cubicBezTo>
                        <a:pt x="921" y="475"/>
                        <a:pt x="907" y="477"/>
                        <a:pt x="894" y="475"/>
                      </a:cubicBezTo>
                      <a:cubicBezTo>
                        <a:pt x="870" y="473"/>
                        <a:pt x="847" y="466"/>
                        <a:pt x="827" y="455"/>
                      </a:cubicBezTo>
                      <a:cubicBezTo>
                        <a:pt x="822" y="452"/>
                        <a:pt x="816" y="450"/>
                        <a:pt x="810" y="450"/>
                      </a:cubicBezTo>
                      <a:cubicBezTo>
                        <a:pt x="796" y="450"/>
                        <a:pt x="791" y="464"/>
                        <a:pt x="789" y="471"/>
                      </a:cubicBezTo>
                      <a:cubicBezTo>
                        <a:pt x="785" y="484"/>
                        <a:pt x="782" y="495"/>
                        <a:pt x="778" y="509"/>
                      </a:cubicBezTo>
                      <a:cubicBezTo>
                        <a:pt x="772" y="531"/>
                        <a:pt x="777" y="540"/>
                        <a:pt x="797" y="550"/>
                      </a:cubicBezTo>
                      <a:lnTo>
                        <a:pt x="797" y="550"/>
                      </a:lnTo>
                      <a:cubicBezTo>
                        <a:pt x="819" y="560"/>
                        <a:pt x="841" y="566"/>
                        <a:pt x="864" y="570"/>
                      </a:cubicBezTo>
                      <a:lnTo>
                        <a:pt x="873" y="571"/>
                      </a:lnTo>
                      <a:lnTo>
                        <a:pt x="873" y="580"/>
                      </a:lnTo>
                      <a:lnTo>
                        <a:pt x="873" y="605"/>
                      </a:lnTo>
                      <a:cubicBezTo>
                        <a:pt x="871" y="620"/>
                        <a:pt x="884" y="633"/>
                        <a:pt x="899" y="632"/>
                      </a:cubicBezTo>
                      <a:lnTo>
                        <a:pt x="916" y="632"/>
                      </a:lnTo>
                      <a:lnTo>
                        <a:pt x="936" y="632"/>
                      </a:lnTo>
                      <a:cubicBezTo>
                        <a:pt x="950" y="633"/>
                        <a:pt x="962" y="620"/>
                        <a:pt x="961" y="606"/>
                      </a:cubicBezTo>
                      <a:lnTo>
                        <a:pt x="961" y="596"/>
                      </a:lnTo>
                      <a:lnTo>
                        <a:pt x="961" y="594"/>
                      </a:lnTo>
                      <a:lnTo>
                        <a:pt x="961" y="572"/>
                      </a:lnTo>
                      <a:cubicBezTo>
                        <a:pt x="961" y="567"/>
                        <a:pt x="961" y="565"/>
                        <a:pt x="968" y="563"/>
                      </a:cubicBezTo>
                      <a:cubicBezTo>
                        <a:pt x="995" y="556"/>
                        <a:pt x="1019" y="541"/>
                        <a:pt x="1037" y="519"/>
                      </a:cubicBezTo>
                      <a:cubicBezTo>
                        <a:pt x="1060" y="491"/>
                        <a:pt x="1070" y="455"/>
                        <a:pt x="1063" y="419"/>
                      </a:cubicBezTo>
                      <a:cubicBezTo>
                        <a:pt x="1055" y="381"/>
                        <a:pt x="1031" y="349"/>
                        <a:pt x="997" y="330"/>
                      </a:cubicBezTo>
                      <a:cubicBezTo>
                        <a:pt x="979" y="320"/>
                        <a:pt x="960" y="311"/>
                        <a:pt x="941" y="303"/>
                      </a:cubicBezTo>
                      <a:lnTo>
                        <a:pt x="934" y="299"/>
                      </a:lnTo>
                      <a:cubicBezTo>
                        <a:pt x="922" y="295"/>
                        <a:pt x="911" y="289"/>
                        <a:pt x="902" y="282"/>
                      </a:cubicBezTo>
                      <a:cubicBezTo>
                        <a:pt x="896" y="277"/>
                        <a:pt x="892" y="271"/>
                        <a:pt x="893" y="263"/>
                      </a:cubicBezTo>
                      <a:cubicBezTo>
                        <a:pt x="894" y="256"/>
                        <a:pt x="899" y="250"/>
                        <a:pt x="907" y="247"/>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sp>
        <p:nvSpPr>
          <p:cNvPr id="74" name="TextBox 73">
            <a:extLst>
              <a:ext uri="{FF2B5EF4-FFF2-40B4-BE49-F238E27FC236}">
                <a16:creationId xmlns:a16="http://schemas.microsoft.com/office/drawing/2014/main" id="{FBC27C35-2072-434A-B222-FB46BD0A906C}"/>
              </a:ext>
            </a:extLst>
          </p:cNvPr>
          <p:cNvSpPr txBox="1"/>
          <p:nvPr/>
        </p:nvSpPr>
        <p:spPr>
          <a:xfrm>
            <a:off x="150018" y="1389437"/>
            <a:ext cx="4751070" cy="553998"/>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cover details about the turnaround plan which is considered as a rescue plan by firm in order to improves its financial performance by taking key decisions in specific areas.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pSp>
        <p:nvGrpSpPr>
          <p:cNvPr id="84" name="Group 83">
            <a:extLst>
              <a:ext uri="{FF2B5EF4-FFF2-40B4-BE49-F238E27FC236}">
                <a16:creationId xmlns:a16="http://schemas.microsoft.com/office/drawing/2014/main" id="{018250D4-B42F-45D8-B2C9-BFD7B3DD63AB}"/>
              </a:ext>
            </a:extLst>
          </p:cNvPr>
          <p:cNvGrpSpPr/>
          <p:nvPr/>
        </p:nvGrpSpPr>
        <p:grpSpPr>
          <a:xfrm>
            <a:off x="4424361" y="1368203"/>
            <a:ext cx="822327" cy="42467"/>
            <a:chOff x="3568699" y="1682126"/>
            <a:chExt cx="822327" cy="42467"/>
          </a:xfrm>
        </p:grpSpPr>
        <p:sp>
          <p:nvSpPr>
            <p:cNvPr id="85" name="Rectangle: Rounded Corners 84">
              <a:extLst>
                <a:ext uri="{FF2B5EF4-FFF2-40B4-BE49-F238E27FC236}">
                  <a16:creationId xmlns:a16="http://schemas.microsoft.com/office/drawing/2014/main" id="{38299330-87D6-4388-9673-73CE5E22D1B5}"/>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Rectangle: Rounded Corners 85">
              <a:extLst>
                <a:ext uri="{FF2B5EF4-FFF2-40B4-BE49-F238E27FC236}">
                  <a16:creationId xmlns:a16="http://schemas.microsoft.com/office/drawing/2014/main" id="{1E649B9D-CD7A-464C-8B28-D39908A51636}"/>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2" name="Slide Number Placeholder 3">
            <a:extLst>
              <a:ext uri="{FF2B5EF4-FFF2-40B4-BE49-F238E27FC236}">
                <a16:creationId xmlns:a16="http://schemas.microsoft.com/office/drawing/2014/main" id="{0F4C1111-B956-4F41-8E03-9D21CFD5C3CF}"/>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20</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 name="TextBox 82">
            <a:extLst>
              <a:ext uri="{FF2B5EF4-FFF2-40B4-BE49-F238E27FC236}">
                <a16:creationId xmlns:a16="http://schemas.microsoft.com/office/drawing/2014/main" id="{EB9B2DF4-0BF1-4FFB-9785-DBBF7CD76611}"/>
              </a:ext>
            </a:extLst>
          </p:cNvPr>
          <p:cNvSpPr txBox="1"/>
          <p:nvPr/>
        </p:nvSpPr>
        <p:spPr>
          <a:xfrm>
            <a:off x="2110226" y="6516324"/>
            <a:ext cx="4628270" cy="2308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Tree>
    <p:extLst>
      <p:ext uri="{BB962C8B-B14F-4D97-AF65-F5344CB8AC3E}">
        <p14:creationId xmlns:p14="http://schemas.microsoft.com/office/powerpoint/2010/main" val="381012652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AA781C14-DE3B-4ACB-AAAE-112F8EA0EE44}"/>
              </a:ext>
            </a:extLst>
          </p:cNvPr>
          <p:cNvGrpSpPr/>
          <p:nvPr/>
        </p:nvGrpSpPr>
        <p:grpSpPr>
          <a:xfrm>
            <a:off x="434023" y="1320437"/>
            <a:ext cx="8354377" cy="386431"/>
            <a:chOff x="370523" y="1028892"/>
            <a:chExt cx="8354377" cy="386431"/>
          </a:xfrm>
        </p:grpSpPr>
        <p:grpSp>
          <p:nvGrpSpPr>
            <p:cNvPr id="22" name="Group 21">
              <a:extLst>
                <a:ext uri="{FF2B5EF4-FFF2-40B4-BE49-F238E27FC236}">
                  <a16:creationId xmlns:a16="http://schemas.microsoft.com/office/drawing/2014/main" id="{0798480B-84B2-4285-821C-FFDB642B348F}"/>
                </a:ext>
              </a:extLst>
            </p:cNvPr>
            <p:cNvGrpSpPr/>
            <p:nvPr/>
          </p:nvGrpSpPr>
          <p:grpSpPr>
            <a:xfrm>
              <a:off x="370523" y="1028892"/>
              <a:ext cx="4734877" cy="386431"/>
              <a:chOff x="370523" y="1055019"/>
              <a:chExt cx="4734877" cy="386431"/>
            </a:xfrm>
          </p:grpSpPr>
          <p:sp>
            <p:nvSpPr>
              <p:cNvPr id="16" name="Rectangle 15">
                <a:extLst>
                  <a:ext uri="{FF2B5EF4-FFF2-40B4-BE49-F238E27FC236}">
                    <a16:creationId xmlns:a16="http://schemas.microsoft.com/office/drawing/2014/main" id="{4C5B76FB-60E1-4A6C-9401-13215148809A}"/>
                  </a:ext>
                </a:extLst>
              </p:cNvPr>
              <p:cNvSpPr/>
              <p:nvPr/>
            </p:nvSpPr>
            <p:spPr>
              <a:xfrm>
                <a:off x="370523" y="1114425"/>
                <a:ext cx="4734877" cy="327025"/>
              </a:xfrm>
              <a:prstGeom prst="rect">
                <a:avLst/>
              </a:prstGeom>
              <a:solidFill>
                <a:srgbClr val="ECEC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B2D682F6-702C-41DC-A6F8-4F4FFB1A3CD2}"/>
                  </a:ext>
                </a:extLst>
              </p:cNvPr>
              <p:cNvSpPr txBox="1"/>
              <p:nvPr/>
            </p:nvSpPr>
            <p:spPr>
              <a:xfrm>
                <a:off x="2236210" y="1055019"/>
                <a:ext cx="1003503"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2020</a:t>
                </a:r>
              </a:p>
            </p:txBody>
          </p:sp>
        </p:grpSp>
        <p:grpSp>
          <p:nvGrpSpPr>
            <p:cNvPr id="58" name="Group 57">
              <a:extLst>
                <a:ext uri="{FF2B5EF4-FFF2-40B4-BE49-F238E27FC236}">
                  <a16:creationId xmlns:a16="http://schemas.microsoft.com/office/drawing/2014/main" id="{C3169C2E-AA3D-411E-BF0F-8E81F502895E}"/>
                </a:ext>
              </a:extLst>
            </p:cNvPr>
            <p:cNvGrpSpPr/>
            <p:nvPr/>
          </p:nvGrpSpPr>
          <p:grpSpPr>
            <a:xfrm>
              <a:off x="5061903" y="1037601"/>
              <a:ext cx="3662997" cy="377722"/>
              <a:chOff x="370523" y="1063728"/>
              <a:chExt cx="4734877" cy="377722"/>
            </a:xfrm>
          </p:grpSpPr>
          <p:sp>
            <p:nvSpPr>
              <p:cNvPr id="59" name="Rectangle 58">
                <a:extLst>
                  <a:ext uri="{FF2B5EF4-FFF2-40B4-BE49-F238E27FC236}">
                    <a16:creationId xmlns:a16="http://schemas.microsoft.com/office/drawing/2014/main" id="{7C072628-9A13-4319-9213-6C85D0FC9529}"/>
                  </a:ext>
                </a:extLst>
              </p:cNvPr>
              <p:cNvSpPr/>
              <p:nvPr/>
            </p:nvSpPr>
            <p:spPr>
              <a:xfrm>
                <a:off x="370523" y="1114425"/>
                <a:ext cx="4734877" cy="327025"/>
              </a:xfrm>
              <a:prstGeom prst="rect">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20206060-1007-40F9-AAC1-9DB3589421A3}"/>
                  </a:ext>
                </a:extLst>
              </p:cNvPr>
              <p:cNvSpPr txBox="1"/>
              <p:nvPr/>
            </p:nvSpPr>
            <p:spPr>
              <a:xfrm>
                <a:off x="2122132" y="1063728"/>
                <a:ext cx="1429787"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2021</a:t>
                </a:r>
              </a:p>
            </p:txBody>
          </p:sp>
        </p:grpSp>
      </p:grpSp>
      <p:sp>
        <p:nvSpPr>
          <p:cNvPr id="3" name="Title 2">
            <a:extLst>
              <a:ext uri="{FF2B5EF4-FFF2-40B4-BE49-F238E27FC236}">
                <a16:creationId xmlns:a16="http://schemas.microsoft.com/office/drawing/2014/main" id="{0A311C64-E1A0-44DA-8D0E-6CDA99AA8851}"/>
              </a:ext>
            </a:extLst>
          </p:cNvPr>
          <p:cNvSpPr>
            <a:spLocks noGrp="1"/>
          </p:cNvSpPr>
          <p:nvPr>
            <p:ph type="title"/>
          </p:nvPr>
        </p:nvSpPr>
        <p:spPr/>
        <p:txBody>
          <a:bodyPr/>
          <a:lstStyle/>
          <a:p>
            <a:r>
              <a:rPr lang="en-IN" sz="2800" dirty="0"/>
              <a:t>Implementing Turnaround Plan Timeline </a:t>
            </a:r>
            <a:endParaRPr lang="en-IN" dirty="0"/>
          </a:p>
        </p:txBody>
      </p:sp>
      <p:graphicFrame>
        <p:nvGraphicFramePr>
          <p:cNvPr id="5" name="Table 4">
            <a:extLst>
              <a:ext uri="{FF2B5EF4-FFF2-40B4-BE49-F238E27FC236}">
                <a16:creationId xmlns:a16="http://schemas.microsoft.com/office/drawing/2014/main" id="{6D77D5F1-66CB-4719-8361-75FCF6081296}"/>
              </a:ext>
            </a:extLst>
          </p:cNvPr>
          <p:cNvGraphicFramePr>
            <a:graphicFrameLocks noGrp="1"/>
          </p:cNvGraphicFramePr>
          <p:nvPr>
            <p:extLst>
              <p:ext uri="{D42A27DB-BD31-4B8C-83A1-F6EECF244321}">
                <p14:modId xmlns:p14="http://schemas.microsoft.com/office/powerpoint/2010/main" val="1404841904"/>
              </p:ext>
            </p:extLst>
          </p:nvPr>
        </p:nvGraphicFramePr>
        <p:xfrm>
          <a:off x="397329" y="1528162"/>
          <a:ext cx="8396973" cy="4786268"/>
        </p:xfrm>
        <a:graphic>
          <a:graphicData uri="http://schemas.openxmlformats.org/drawingml/2006/table">
            <a:tbl>
              <a:tblPr firstRow="1" bandRow="1"/>
              <a:tblGrid>
                <a:gridCol w="1429125">
                  <a:extLst>
                    <a:ext uri="{9D8B030D-6E8A-4147-A177-3AD203B41FA5}">
                      <a16:colId xmlns:a16="http://schemas.microsoft.com/office/drawing/2014/main" val="1862888054"/>
                    </a:ext>
                  </a:extLst>
                </a:gridCol>
                <a:gridCol w="290327">
                  <a:extLst>
                    <a:ext uri="{9D8B030D-6E8A-4147-A177-3AD203B41FA5}">
                      <a16:colId xmlns:a16="http://schemas.microsoft.com/office/drawing/2014/main" val="2183460038"/>
                    </a:ext>
                  </a:extLst>
                </a:gridCol>
                <a:gridCol w="290327">
                  <a:extLst>
                    <a:ext uri="{9D8B030D-6E8A-4147-A177-3AD203B41FA5}">
                      <a16:colId xmlns:a16="http://schemas.microsoft.com/office/drawing/2014/main" val="4070460947"/>
                    </a:ext>
                  </a:extLst>
                </a:gridCol>
                <a:gridCol w="290327">
                  <a:extLst>
                    <a:ext uri="{9D8B030D-6E8A-4147-A177-3AD203B41FA5}">
                      <a16:colId xmlns:a16="http://schemas.microsoft.com/office/drawing/2014/main" val="1012116652"/>
                    </a:ext>
                  </a:extLst>
                </a:gridCol>
                <a:gridCol w="290327">
                  <a:extLst>
                    <a:ext uri="{9D8B030D-6E8A-4147-A177-3AD203B41FA5}">
                      <a16:colId xmlns:a16="http://schemas.microsoft.com/office/drawing/2014/main" val="648600093"/>
                    </a:ext>
                  </a:extLst>
                </a:gridCol>
                <a:gridCol w="290327">
                  <a:extLst>
                    <a:ext uri="{9D8B030D-6E8A-4147-A177-3AD203B41FA5}">
                      <a16:colId xmlns:a16="http://schemas.microsoft.com/office/drawing/2014/main" val="3776836233"/>
                    </a:ext>
                  </a:extLst>
                </a:gridCol>
                <a:gridCol w="290327">
                  <a:extLst>
                    <a:ext uri="{9D8B030D-6E8A-4147-A177-3AD203B41FA5}">
                      <a16:colId xmlns:a16="http://schemas.microsoft.com/office/drawing/2014/main" val="4232840727"/>
                    </a:ext>
                  </a:extLst>
                </a:gridCol>
                <a:gridCol w="290327">
                  <a:extLst>
                    <a:ext uri="{9D8B030D-6E8A-4147-A177-3AD203B41FA5}">
                      <a16:colId xmlns:a16="http://schemas.microsoft.com/office/drawing/2014/main" val="2077236434"/>
                    </a:ext>
                  </a:extLst>
                </a:gridCol>
                <a:gridCol w="290327">
                  <a:extLst>
                    <a:ext uri="{9D8B030D-6E8A-4147-A177-3AD203B41FA5}">
                      <a16:colId xmlns:a16="http://schemas.microsoft.com/office/drawing/2014/main" val="3889995107"/>
                    </a:ext>
                  </a:extLst>
                </a:gridCol>
                <a:gridCol w="290327">
                  <a:extLst>
                    <a:ext uri="{9D8B030D-6E8A-4147-A177-3AD203B41FA5}">
                      <a16:colId xmlns:a16="http://schemas.microsoft.com/office/drawing/2014/main" val="1221649700"/>
                    </a:ext>
                  </a:extLst>
                </a:gridCol>
                <a:gridCol w="290327">
                  <a:extLst>
                    <a:ext uri="{9D8B030D-6E8A-4147-A177-3AD203B41FA5}">
                      <a16:colId xmlns:a16="http://schemas.microsoft.com/office/drawing/2014/main" val="987113351"/>
                    </a:ext>
                  </a:extLst>
                </a:gridCol>
                <a:gridCol w="290327">
                  <a:extLst>
                    <a:ext uri="{9D8B030D-6E8A-4147-A177-3AD203B41FA5}">
                      <a16:colId xmlns:a16="http://schemas.microsoft.com/office/drawing/2014/main" val="1660400443"/>
                    </a:ext>
                  </a:extLst>
                </a:gridCol>
                <a:gridCol w="290327">
                  <a:extLst>
                    <a:ext uri="{9D8B030D-6E8A-4147-A177-3AD203B41FA5}">
                      <a16:colId xmlns:a16="http://schemas.microsoft.com/office/drawing/2014/main" val="2259350089"/>
                    </a:ext>
                  </a:extLst>
                </a:gridCol>
                <a:gridCol w="290327">
                  <a:extLst>
                    <a:ext uri="{9D8B030D-6E8A-4147-A177-3AD203B41FA5}">
                      <a16:colId xmlns:a16="http://schemas.microsoft.com/office/drawing/2014/main" val="3354826774"/>
                    </a:ext>
                  </a:extLst>
                </a:gridCol>
                <a:gridCol w="290327">
                  <a:extLst>
                    <a:ext uri="{9D8B030D-6E8A-4147-A177-3AD203B41FA5}">
                      <a16:colId xmlns:a16="http://schemas.microsoft.com/office/drawing/2014/main" val="503393166"/>
                    </a:ext>
                  </a:extLst>
                </a:gridCol>
                <a:gridCol w="290327">
                  <a:extLst>
                    <a:ext uri="{9D8B030D-6E8A-4147-A177-3AD203B41FA5}">
                      <a16:colId xmlns:a16="http://schemas.microsoft.com/office/drawing/2014/main" val="533434559"/>
                    </a:ext>
                  </a:extLst>
                </a:gridCol>
                <a:gridCol w="290327">
                  <a:extLst>
                    <a:ext uri="{9D8B030D-6E8A-4147-A177-3AD203B41FA5}">
                      <a16:colId xmlns:a16="http://schemas.microsoft.com/office/drawing/2014/main" val="1200789119"/>
                    </a:ext>
                  </a:extLst>
                </a:gridCol>
                <a:gridCol w="290327">
                  <a:extLst>
                    <a:ext uri="{9D8B030D-6E8A-4147-A177-3AD203B41FA5}">
                      <a16:colId xmlns:a16="http://schemas.microsoft.com/office/drawing/2014/main" val="1768922388"/>
                    </a:ext>
                  </a:extLst>
                </a:gridCol>
                <a:gridCol w="290327">
                  <a:extLst>
                    <a:ext uri="{9D8B030D-6E8A-4147-A177-3AD203B41FA5}">
                      <a16:colId xmlns:a16="http://schemas.microsoft.com/office/drawing/2014/main" val="1329146039"/>
                    </a:ext>
                  </a:extLst>
                </a:gridCol>
                <a:gridCol w="290327">
                  <a:extLst>
                    <a:ext uri="{9D8B030D-6E8A-4147-A177-3AD203B41FA5}">
                      <a16:colId xmlns:a16="http://schemas.microsoft.com/office/drawing/2014/main" val="2070682803"/>
                    </a:ext>
                  </a:extLst>
                </a:gridCol>
                <a:gridCol w="290327">
                  <a:extLst>
                    <a:ext uri="{9D8B030D-6E8A-4147-A177-3AD203B41FA5}">
                      <a16:colId xmlns:a16="http://schemas.microsoft.com/office/drawing/2014/main" val="1245346995"/>
                    </a:ext>
                  </a:extLst>
                </a:gridCol>
                <a:gridCol w="290327">
                  <a:extLst>
                    <a:ext uri="{9D8B030D-6E8A-4147-A177-3AD203B41FA5}">
                      <a16:colId xmlns:a16="http://schemas.microsoft.com/office/drawing/2014/main" val="583925609"/>
                    </a:ext>
                  </a:extLst>
                </a:gridCol>
                <a:gridCol w="290327">
                  <a:extLst>
                    <a:ext uri="{9D8B030D-6E8A-4147-A177-3AD203B41FA5}">
                      <a16:colId xmlns:a16="http://schemas.microsoft.com/office/drawing/2014/main" val="3174361831"/>
                    </a:ext>
                  </a:extLst>
                </a:gridCol>
                <a:gridCol w="290327">
                  <a:extLst>
                    <a:ext uri="{9D8B030D-6E8A-4147-A177-3AD203B41FA5}">
                      <a16:colId xmlns:a16="http://schemas.microsoft.com/office/drawing/2014/main" val="3906018570"/>
                    </a:ext>
                  </a:extLst>
                </a:gridCol>
                <a:gridCol w="290327">
                  <a:extLst>
                    <a:ext uri="{9D8B030D-6E8A-4147-A177-3AD203B41FA5}">
                      <a16:colId xmlns:a16="http://schemas.microsoft.com/office/drawing/2014/main" val="2185381744"/>
                    </a:ext>
                  </a:extLst>
                </a:gridCol>
              </a:tblGrid>
              <a:tr h="230344">
                <a:tc gridSpan="2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dirty="0">
                        <a:ln>
                          <a:noFill/>
                        </a:ln>
                        <a:solidFill>
                          <a:srgbClr val="019597"/>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60000"/>
                          <a:lumOff val="40000"/>
                        </a:srgbClr>
                      </a:solidFill>
                      <a:prstDash val="solid"/>
                      <a:round/>
                      <a:headEnd type="none" w="med" len="med"/>
                      <a:tailEnd type="none" w="med" len="med"/>
                    </a:lnL>
                    <a:lnR w="6350" cap="flat" cmpd="sng" algn="ctr">
                      <a:solidFill>
                        <a:srgbClr val="C3C3C3">
                          <a:lumMod val="60000"/>
                          <a:lumOff val="4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2840915433"/>
                  </a:ext>
                </a:extLst>
              </a:tr>
              <a:tr h="230344">
                <a:tc gridSpan="25">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5120640" algn="l"/>
                      <a:r>
                        <a:rPr lang="en-US" sz="9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Turnaround</a:t>
                      </a:r>
                      <a:r>
                        <a:rPr lang="en-US" sz="9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Plan</a:t>
                      </a:r>
                      <a:endParaRPr lang="en-US" sz="9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60000"/>
                          <a:lumOff val="40000"/>
                        </a:srgbClr>
                      </a:solidFill>
                      <a:prstDash val="solid"/>
                      <a:round/>
                      <a:headEnd type="none" w="med" len="med"/>
                      <a:tailEnd type="none" w="med" len="med"/>
                    </a:lnL>
                    <a:lnR w="6350" cap="flat" cmpd="sng" algn="ctr">
                      <a:solidFill>
                        <a:srgbClr val="C3C3C3">
                          <a:lumMod val="60000"/>
                          <a:lumOff val="4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542680191"/>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Plan Approval By Board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no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87766508"/>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Financial Milestones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308476414"/>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821228345"/>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4244598166"/>
                  </a:ext>
                </a:extLst>
              </a:tr>
              <a:tr h="199632">
                <a:tc gridSpan="25">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5120640"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Governance</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Review</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60000"/>
                          <a:lumOff val="40000"/>
                        </a:srgbClr>
                      </a:solidFill>
                      <a:prstDash val="solid"/>
                      <a:round/>
                      <a:headEnd type="none" w="med" len="med"/>
                      <a:tailEnd type="none" w="med" len="med"/>
                    </a:lnL>
                    <a:lnR w="6350" cap="flat" cmpd="sng" algn="ctr">
                      <a:solidFill>
                        <a:srgbClr val="C3C3C3">
                          <a:lumMod val="60000"/>
                          <a:lumOff val="40000"/>
                        </a:srgbClr>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901479145"/>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Governance</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&amp;</a:t>
                      </a: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Capability Review</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9412573"/>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Action Plan Recommendations</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81827184"/>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47994295"/>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295125640"/>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557730219"/>
                  </a:ext>
                </a:extLst>
              </a:tr>
              <a:tr h="199632">
                <a:tc gridSpan="25">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5120640"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 Hour Action</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Plan</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60000"/>
                          <a:lumOff val="40000"/>
                        </a:srgbClr>
                      </a:solidFill>
                      <a:prstDash val="solid"/>
                      <a:round/>
                      <a:headEnd type="none" w="med" len="med"/>
                      <a:tailEnd type="none" w="med" len="med"/>
                    </a:lnL>
                    <a:lnR w="6350" cap="flat" cmpd="sng" algn="ctr">
                      <a:solidFill>
                        <a:srgbClr val="C3C3C3">
                          <a:lumMod val="60000"/>
                          <a:lumOff val="40000"/>
                        </a:srgbClr>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381021390"/>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56798275"/>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23807518"/>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Progress Review</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708388155"/>
                  </a:ext>
                </a:extLst>
              </a:tr>
              <a:tr h="199632">
                <a:tc gridSpan="25">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5120640" algn="l"/>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Strategy</a:t>
                      </a:r>
                    </a:p>
                  </a:txBody>
                  <a:tcPr>
                    <a:lnL w="6350" cap="flat" cmpd="sng" algn="ctr">
                      <a:solidFill>
                        <a:srgbClr val="C3C3C3">
                          <a:lumMod val="60000"/>
                          <a:lumOff val="40000"/>
                        </a:srgbClr>
                      </a:solidFill>
                      <a:prstDash val="solid"/>
                      <a:round/>
                      <a:headEnd type="none" w="med" len="med"/>
                      <a:tailEnd type="none" w="med" len="med"/>
                    </a:lnL>
                    <a:lnR w="6350" cap="flat" cmpd="sng" algn="ctr">
                      <a:solidFill>
                        <a:srgbClr val="C3C3C3">
                          <a:lumMod val="60000"/>
                          <a:lumOff val="4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US" sz="80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hMerge="1">
                  <a:txBody>
                    <a:bodyPr/>
                    <a:lstStyle/>
                    <a:p>
                      <a:endParaRPr lang="en-US" sz="800" dirty="0">
                        <a:solidFill>
                          <a:schemeClr val="accent3"/>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4152416"/>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618663554"/>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lumMod val="20000"/>
                          <a:lumOff val="80000"/>
                        </a:schemeClr>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939403082"/>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Progress Review</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87403170"/>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solidFill>
                          <a:schemeClr val="accent1">
                            <a:lumMod val="20000"/>
                            <a:lumOff val="80000"/>
                          </a:schemeClr>
                        </a:solidFill>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12700" cap="flat" cmpd="sng" algn="ctr">
                      <a:solidFill>
                        <a:schemeClr val="accent1">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062835688"/>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12700" cap="flat" cmpd="sng" algn="ctr">
                      <a:solidFill>
                        <a:schemeClr val="accent1">
                          <a:lumMod val="20000"/>
                          <a:lumOff val="80000"/>
                        </a:schemeClr>
                      </a:solidFill>
                      <a:prstDash val="solid"/>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939403848"/>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203335824"/>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20000"/>
                          <a:lumOff val="8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82769920"/>
                  </a:ext>
                </a:extLst>
              </a:tr>
              <a:tr h="18427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US" sz="600" dirty="0">
                        <a:latin typeface="Cambria" panose="02040503050406030204" pitchFamily="18" charset="0"/>
                        <a:ea typeface="Cambria" panose="02040503050406030204" pitchFamily="18" charset="0"/>
                        <a:cs typeface="Arial" panose="020B0604020202020204" pitchFamily="34" charset="0"/>
                      </a:endParaRPr>
                    </a:p>
                  </a:txBody>
                  <a:tcPr>
                    <a:lnL w="6350" cap="flat" cmpd="sng" algn="ctr">
                      <a:solidFill>
                        <a:srgbClr val="C3C3C3">
                          <a:lumMod val="20000"/>
                          <a:lumOff val="80000"/>
                        </a:srgbClr>
                      </a:solidFill>
                      <a:prstDash val="sysDash"/>
                      <a:round/>
                      <a:headEnd type="none" w="med" len="med"/>
                      <a:tailEnd type="none" w="med" len="med"/>
                    </a:lnL>
                    <a:lnR w="6350" cap="flat" cmpd="sng" algn="ctr">
                      <a:solidFill>
                        <a:srgbClr val="C3C3C3">
                          <a:lumMod val="20000"/>
                          <a:lumOff val="80000"/>
                        </a:srgbClr>
                      </a:solidFill>
                      <a:prstDash val="sysDash"/>
                      <a:round/>
                      <a:headEnd type="none" w="med" len="med"/>
                      <a:tailEnd type="none" w="med" len="med"/>
                    </a:lnR>
                    <a:lnT w="6350" cap="flat" cmpd="sng" algn="ctr">
                      <a:solidFill>
                        <a:srgbClr val="C3C3C3">
                          <a:lumMod val="20000"/>
                          <a:lumOff val="80000"/>
                        </a:srgbClr>
                      </a:solidFill>
                      <a:prstDash val="sysDash"/>
                      <a:round/>
                      <a:headEnd type="none" w="med" len="med"/>
                      <a:tailEnd type="none" w="med" len="med"/>
                    </a:lnT>
                    <a:lnB w="6350"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473063637"/>
                  </a:ext>
                </a:extLst>
              </a:tr>
            </a:tbl>
          </a:graphicData>
        </a:graphic>
      </p:graphicFrame>
      <p:sp>
        <p:nvSpPr>
          <p:cNvPr id="7" name="TextBox 6">
            <a:extLst>
              <a:ext uri="{FF2B5EF4-FFF2-40B4-BE49-F238E27FC236}">
                <a16:creationId xmlns:a16="http://schemas.microsoft.com/office/drawing/2014/main" id="{B5F1F11C-5CA7-42E2-98C4-9802D4A981AF}"/>
              </a:ext>
            </a:extLst>
          </p:cNvPr>
          <p:cNvSpPr txBox="1"/>
          <p:nvPr/>
        </p:nvSpPr>
        <p:spPr>
          <a:xfrm>
            <a:off x="171450" y="631825"/>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portrays information implementation of turnaround plan, its strategies, governance, etc.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pSp>
        <p:nvGrpSpPr>
          <p:cNvPr id="36" name="Group 35">
            <a:extLst>
              <a:ext uri="{FF2B5EF4-FFF2-40B4-BE49-F238E27FC236}">
                <a16:creationId xmlns:a16="http://schemas.microsoft.com/office/drawing/2014/main" id="{DBC948AF-1ECD-441A-B75E-7A0E3B4BBEB8}"/>
              </a:ext>
            </a:extLst>
          </p:cNvPr>
          <p:cNvGrpSpPr/>
          <p:nvPr/>
        </p:nvGrpSpPr>
        <p:grpSpPr>
          <a:xfrm>
            <a:off x="6155531" y="6277305"/>
            <a:ext cx="2645569" cy="111022"/>
            <a:chOff x="4572000" y="6527903"/>
            <a:chExt cx="4400550" cy="111022"/>
          </a:xfrm>
          <a:solidFill>
            <a:schemeClr val="accent3">
              <a:lumMod val="20000"/>
              <a:lumOff val="80000"/>
            </a:schemeClr>
          </a:solidFill>
        </p:grpSpPr>
        <p:sp>
          <p:nvSpPr>
            <p:cNvPr id="37" name="Rectangle 36">
              <a:extLst>
                <a:ext uri="{FF2B5EF4-FFF2-40B4-BE49-F238E27FC236}">
                  <a16:creationId xmlns:a16="http://schemas.microsoft.com/office/drawing/2014/main" id="{E6B12C75-6B36-448B-B9B5-6964B4949DEC}"/>
                </a:ext>
              </a:extLst>
            </p:cNvPr>
            <p:cNvSpPr/>
            <p:nvPr/>
          </p:nvSpPr>
          <p:spPr>
            <a:xfrm>
              <a:off x="5772150" y="6527903"/>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8" name="Rectangle 37">
              <a:extLst>
                <a:ext uri="{FF2B5EF4-FFF2-40B4-BE49-F238E27FC236}">
                  <a16:creationId xmlns:a16="http://schemas.microsoft.com/office/drawing/2014/main" id="{2F788D95-EB68-4B04-ACDF-83BBC7B8BAFB}"/>
                </a:ext>
              </a:extLst>
            </p:cNvPr>
            <p:cNvSpPr/>
            <p:nvPr/>
          </p:nvSpPr>
          <p:spPr>
            <a:xfrm>
              <a:off x="4572000" y="6609306"/>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 name="Group 3">
            <a:extLst>
              <a:ext uri="{FF2B5EF4-FFF2-40B4-BE49-F238E27FC236}">
                <a16:creationId xmlns:a16="http://schemas.microsoft.com/office/drawing/2014/main" id="{95A9D3DE-ABC6-4184-88BB-449044568AC6}"/>
              </a:ext>
            </a:extLst>
          </p:cNvPr>
          <p:cNvGrpSpPr/>
          <p:nvPr/>
        </p:nvGrpSpPr>
        <p:grpSpPr>
          <a:xfrm>
            <a:off x="250190" y="1132240"/>
            <a:ext cx="8665210" cy="5356190"/>
            <a:chOff x="250190" y="1132240"/>
            <a:chExt cx="8665210" cy="5356190"/>
          </a:xfrm>
        </p:grpSpPr>
        <p:sp>
          <p:nvSpPr>
            <p:cNvPr id="35" name="Rectangle 34">
              <a:extLst>
                <a:ext uri="{FF2B5EF4-FFF2-40B4-BE49-F238E27FC236}">
                  <a16:creationId xmlns:a16="http://schemas.microsoft.com/office/drawing/2014/main" id="{9310F601-AFD2-4E39-AAD7-4CFE12AEA540}"/>
                </a:ext>
              </a:extLst>
            </p:cNvPr>
            <p:cNvSpPr/>
            <p:nvPr/>
          </p:nvSpPr>
          <p:spPr>
            <a:xfrm>
              <a:off x="250190" y="1205948"/>
              <a:ext cx="8665210" cy="5282482"/>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2ED39854-4E73-4314-A8EE-C6A4A73389B5}"/>
                </a:ext>
              </a:extLst>
            </p:cNvPr>
            <p:cNvGrpSpPr/>
            <p:nvPr/>
          </p:nvGrpSpPr>
          <p:grpSpPr>
            <a:xfrm>
              <a:off x="272466" y="1132240"/>
              <a:ext cx="257692" cy="142656"/>
              <a:chOff x="235159" y="917928"/>
              <a:chExt cx="257692" cy="142656"/>
            </a:xfrm>
          </p:grpSpPr>
          <p:grpSp>
            <p:nvGrpSpPr>
              <p:cNvPr id="27" name="Group 26">
                <a:extLst>
                  <a:ext uri="{FF2B5EF4-FFF2-40B4-BE49-F238E27FC236}">
                    <a16:creationId xmlns:a16="http://schemas.microsoft.com/office/drawing/2014/main" id="{2939F54C-BBD2-4B8F-A6B5-90FA5C8EEE5B}"/>
                  </a:ext>
                </a:extLst>
              </p:cNvPr>
              <p:cNvGrpSpPr/>
              <p:nvPr/>
            </p:nvGrpSpPr>
            <p:grpSpPr>
              <a:xfrm rot="10800000" flipH="1" flipV="1">
                <a:off x="253052" y="917928"/>
                <a:ext cx="215382" cy="142656"/>
                <a:chOff x="3837780" y="1719994"/>
                <a:chExt cx="296552" cy="205186"/>
              </a:xfrm>
              <a:solidFill>
                <a:srgbClr val="FFFFFF"/>
              </a:solidFill>
            </p:grpSpPr>
            <p:sp>
              <p:nvSpPr>
                <p:cNvPr id="33" name="Arrow: Chevron 32">
                  <a:extLst>
                    <a:ext uri="{FF2B5EF4-FFF2-40B4-BE49-F238E27FC236}">
                      <a16:creationId xmlns:a16="http://schemas.microsoft.com/office/drawing/2014/main" id="{42838581-1868-4841-ACEA-880FDB3808B0}"/>
                    </a:ext>
                  </a:extLst>
                </p:cNvPr>
                <p:cNvSpPr/>
                <p:nvPr/>
              </p:nvSpPr>
              <p:spPr>
                <a:xfrm>
                  <a:off x="3837780" y="1719994"/>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4" name="Arrow: Chevron 33">
                  <a:extLst>
                    <a:ext uri="{FF2B5EF4-FFF2-40B4-BE49-F238E27FC236}">
                      <a16:creationId xmlns:a16="http://schemas.microsoft.com/office/drawing/2014/main" id="{C96E833A-5FE0-4EEE-B1D0-1F92D4C1F648}"/>
                    </a:ext>
                  </a:extLst>
                </p:cNvPr>
                <p:cNvSpPr/>
                <p:nvPr/>
              </p:nvSpPr>
              <p:spPr>
                <a:xfrm>
                  <a:off x="3968077" y="1719994"/>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 name="Group 27">
                <a:extLst>
                  <a:ext uri="{FF2B5EF4-FFF2-40B4-BE49-F238E27FC236}">
                    <a16:creationId xmlns:a16="http://schemas.microsoft.com/office/drawing/2014/main" id="{79BE0726-7570-4DE7-8BC3-80746421367E}"/>
                  </a:ext>
                </a:extLst>
              </p:cNvPr>
              <p:cNvGrpSpPr/>
              <p:nvPr/>
            </p:nvGrpSpPr>
            <p:grpSpPr>
              <a:xfrm rot="10800000" flipH="1" flipV="1">
                <a:off x="235159" y="931963"/>
                <a:ext cx="257692" cy="117897"/>
                <a:chOff x="3721769" y="1719994"/>
                <a:chExt cx="429317" cy="205186"/>
              </a:xfrm>
              <a:solidFill>
                <a:srgbClr val="43A8BA"/>
              </a:solidFill>
            </p:grpSpPr>
            <p:sp>
              <p:nvSpPr>
                <p:cNvPr id="29" name="Arrow: Chevron 28">
                  <a:extLst>
                    <a:ext uri="{FF2B5EF4-FFF2-40B4-BE49-F238E27FC236}">
                      <a16:creationId xmlns:a16="http://schemas.microsoft.com/office/drawing/2014/main" id="{413BB433-478E-445C-98B4-4C0EFE5E8ABE}"/>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0" name="Arrow: Chevron 29">
                  <a:extLst>
                    <a:ext uri="{FF2B5EF4-FFF2-40B4-BE49-F238E27FC236}">
                      <a16:creationId xmlns:a16="http://schemas.microsoft.com/office/drawing/2014/main" id="{4B3610A8-6E8E-4793-B4E9-4956155C8CD2}"/>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1" name="Arrow: Chevron 30">
                  <a:extLst>
                    <a:ext uri="{FF2B5EF4-FFF2-40B4-BE49-F238E27FC236}">
                      <a16:creationId xmlns:a16="http://schemas.microsoft.com/office/drawing/2014/main" id="{A4A8E929-4D42-457F-A357-844C8E5E51ED}"/>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2" name="Arrow: Chevron 31">
                  <a:extLst>
                    <a:ext uri="{FF2B5EF4-FFF2-40B4-BE49-F238E27FC236}">
                      <a16:creationId xmlns:a16="http://schemas.microsoft.com/office/drawing/2014/main" id="{E75ACC77-E9D6-49B5-AC5E-E8B6D9AD60A7}"/>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sp>
        <p:nvSpPr>
          <p:cNvPr id="2" name="TextBox 1">
            <a:extLst>
              <a:ext uri="{FF2B5EF4-FFF2-40B4-BE49-F238E27FC236}">
                <a16:creationId xmlns:a16="http://schemas.microsoft.com/office/drawing/2014/main" id="{FB903C74-B849-41E8-9699-71AB979FD858}"/>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48" name="Group 47">
            <a:extLst>
              <a:ext uri="{FF2B5EF4-FFF2-40B4-BE49-F238E27FC236}">
                <a16:creationId xmlns:a16="http://schemas.microsoft.com/office/drawing/2014/main" id="{F0AAF28F-2399-4ADE-AA73-115F7A3E61E2}"/>
              </a:ext>
            </a:extLst>
          </p:cNvPr>
          <p:cNvGrpSpPr/>
          <p:nvPr/>
        </p:nvGrpSpPr>
        <p:grpSpPr>
          <a:xfrm>
            <a:off x="415924" y="1519647"/>
            <a:ext cx="8351268" cy="217031"/>
            <a:chOff x="352424" y="1296682"/>
            <a:chExt cx="8351268" cy="217031"/>
          </a:xfrm>
        </p:grpSpPr>
        <p:sp>
          <p:nvSpPr>
            <p:cNvPr id="49" name="TextBox 48">
              <a:extLst>
                <a:ext uri="{FF2B5EF4-FFF2-40B4-BE49-F238E27FC236}">
                  <a16:creationId xmlns:a16="http://schemas.microsoft.com/office/drawing/2014/main" id="{762B9706-363C-4EB0-802C-4A4C447D11D1}"/>
                </a:ext>
              </a:extLst>
            </p:cNvPr>
            <p:cNvSpPr txBox="1"/>
            <p:nvPr/>
          </p:nvSpPr>
          <p:spPr>
            <a:xfrm>
              <a:off x="1933575"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Q1</a:t>
              </a:r>
            </a:p>
          </p:txBody>
        </p:sp>
        <p:sp>
          <p:nvSpPr>
            <p:cNvPr id="50" name="TextBox 49">
              <a:extLst>
                <a:ext uri="{FF2B5EF4-FFF2-40B4-BE49-F238E27FC236}">
                  <a16:creationId xmlns:a16="http://schemas.microsoft.com/office/drawing/2014/main" id="{D0B2D1A8-9A4B-46D3-BBCE-631BAC528C91}"/>
                </a:ext>
              </a:extLst>
            </p:cNvPr>
            <p:cNvSpPr txBox="1"/>
            <p:nvPr/>
          </p:nvSpPr>
          <p:spPr>
            <a:xfrm>
              <a:off x="2841262"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Q2</a:t>
              </a:r>
            </a:p>
          </p:txBody>
        </p:sp>
        <p:sp>
          <p:nvSpPr>
            <p:cNvPr id="51" name="TextBox 50">
              <a:extLst>
                <a:ext uri="{FF2B5EF4-FFF2-40B4-BE49-F238E27FC236}">
                  <a16:creationId xmlns:a16="http://schemas.microsoft.com/office/drawing/2014/main" id="{B0FC3A49-7FE7-4CA1-ABDA-2377CFC66744}"/>
                </a:ext>
              </a:extLst>
            </p:cNvPr>
            <p:cNvSpPr txBox="1"/>
            <p:nvPr/>
          </p:nvSpPr>
          <p:spPr>
            <a:xfrm>
              <a:off x="3748949"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Q3</a:t>
              </a:r>
            </a:p>
          </p:txBody>
        </p:sp>
        <p:sp>
          <p:nvSpPr>
            <p:cNvPr id="52" name="TextBox 51">
              <a:extLst>
                <a:ext uri="{FF2B5EF4-FFF2-40B4-BE49-F238E27FC236}">
                  <a16:creationId xmlns:a16="http://schemas.microsoft.com/office/drawing/2014/main" id="{62F462E8-0BC3-4CC6-86CC-F39622417FE6}"/>
                </a:ext>
              </a:extLst>
            </p:cNvPr>
            <p:cNvSpPr txBox="1"/>
            <p:nvPr/>
          </p:nvSpPr>
          <p:spPr>
            <a:xfrm>
              <a:off x="4656636"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Q4</a:t>
              </a:r>
            </a:p>
          </p:txBody>
        </p:sp>
        <p:sp>
          <p:nvSpPr>
            <p:cNvPr id="53" name="TextBox 52">
              <a:extLst>
                <a:ext uri="{FF2B5EF4-FFF2-40B4-BE49-F238E27FC236}">
                  <a16:creationId xmlns:a16="http://schemas.microsoft.com/office/drawing/2014/main" id="{F47AFF71-0707-4182-89C6-5B0D10434213}"/>
                </a:ext>
              </a:extLst>
            </p:cNvPr>
            <p:cNvSpPr txBox="1"/>
            <p:nvPr/>
          </p:nvSpPr>
          <p:spPr>
            <a:xfrm>
              <a:off x="5564323"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Q1</a:t>
              </a:r>
            </a:p>
          </p:txBody>
        </p:sp>
        <p:sp>
          <p:nvSpPr>
            <p:cNvPr id="54" name="TextBox 53">
              <a:extLst>
                <a:ext uri="{FF2B5EF4-FFF2-40B4-BE49-F238E27FC236}">
                  <a16:creationId xmlns:a16="http://schemas.microsoft.com/office/drawing/2014/main" id="{3E78522E-1178-4BE7-A7CB-A9AB73B30004}"/>
                </a:ext>
              </a:extLst>
            </p:cNvPr>
            <p:cNvSpPr txBox="1"/>
            <p:nvPr/>
          </p:nvSpPr>
          <p:spPr>
            <a:xfrm>
              <a:off x="6472010"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Q2</a:t>
              </a:r>
            </a:p>
          </p:txBody>
        </p:sp>
        <p:sp>
          <p:nvSpPr>
            <p:cNvPr id="55" name="TextBox 54">
              <a:extLst>
                <a:ext uri="{FF2B5EF4-FFF2-40B4-BE49-F238E27FC236}">
                  <a16:creationId xmlns:a16="http://schemas.microsoft.com/office/drawing/2014/main" id="{30CFE043-FB83-4C73-9E64-81EA4E632062}"/>
                </a:ext>
              </a:extLst>
            </p:cNvPr>
            <p:cNvSpPr txBox="1"/>
            <p:nvPr/>
          </p:nvSpPr>
          <p:spPr>
            <a:xfrm>
              <a:off x="7379697"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Q3</a:t>
              </a:r>
            </a:p>
          </p:txBody>
        </p:sp>
        <p:sp>
          <p:nvSpPr>
            <p:cNvPr id="56" name="TextBox 55">
              <a:extLst>
                <a:ext uri="{FF2B5EF4-FFF2-40B4-BE49-F238E27FC236}">
                  <a16:creationId xmlns:a16="http://schemas.microsoft.com/office/drawing/2014/main" id="{6F50D5E1-EBED-4ACC-9A8C-FA8E973D70BE}"/>
                </a:ext>
              </a:extLst>
            </p:cNvPr>
            <p:cNvSpPr txBox="1"/>
            <p:nvPr/>
          </p:nvSpPr>
          <p:spPr>
            <a:xfrm>
              <a:off x="8287384" y="1296682"/>
              <a:ext cx="416308" cy="21544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Q4</a:t>
              </a:r>
            </a:p>
          </p:txBody>
        </p:sp>
        <p:sp>
          <p:nvSpPr>
            <p:cNvPr id="57" name="TextBox 56">
              <a:extLst>
                <a:ext uri="{FF2B5EF4-FFF2-40B4-BE49-F238E27FC236}">
                  <a16:creationId xmlns:a16="http://schemas.microsoft.com/office/drawing/2014/main" id="{C0279EB7-2944-4E28-A50E-A18E3280892E}"/>
                </a:ext>
              </a:extLst>
            </p:cNvPr>
            <p:cNvSpPr txBox="1"/>
            <p:nvPr/>
          </p:nvSpPr>
          <p:spPr>
            <a:xfrm>
              <a:off x="352424" y="1298269"/>
              <a:ext cx="903479" cy="21544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Key Milestone</a:t>
              </a:r>
            </a:p>
          </p:txBody>
        </p:sp>
      </p:grpSp>
      <p:grpSp>
        <p:nvGrpSpPr>
          <p:cNvPr id="61" name="Group 60">
            <a:extLst>
              <a:ext uri="{FF2B5EF4-FFF2-40B4-BE49-F238E27FC236}">
                <a16:creationId xmlns:a16="http://schemas.microsoft.com/office/drawing/2014/main" id="{DD991F09-501D-4055-865F-911ED5E7F47E}"/>
              </a:ext>
            </a:extLst>
          </p:cNvPr>
          <p:cNvGrpSpPr/>
          <p:nvPr/>
        </p:nvGrpSpPr>
        <p:grpSpPr>
          <a:xfrm>
            <a:off x="7088186" y="433925"/>
            <a:ext cx="822327" cy="42467"/>
            <a:chOff x="3568699" y="1682126"/>
            <a:chExt cx="822327" cy="42467"/>
          </a:xfrm>
        </p:grpSpPr>
        <p:sp>
          <p:nvSpPr>
            <p:cNvPr id="62" name="Rectangle: Rounded Corners 61">
              <a:extLst>
                <a:ext uri="{FF2B5EF4-FFF2-40B4-BE49-F238E27FC236}">
                  <a16:creationId xmlns:a16="http://schemas.microsoft.com/office/drawing/2014/main" id="{93B34AE8-128F-4B32-8792-8BCC0E2620A4}"/>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Rectangle: Rounded Corners 62">
              <a:extLst>
                <a:ext uri="{FF2B5EF4-FFF2-40B4-BE49-F238E27FC236}">
                  <a16:creationId xmlns:a16="http://schemas.microsoft.com/office/drawing/2014/main" id="{63FD07DE-0D66-46CA-98D5-EB7001D8533B}"/>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4" name="Freeform 93">
            <a:extLst>
              <a:ext uri="{FF2B5EF4-FFF2-40B4-BE49-F238E27FC236}">
                <a16:creationId xmlns:a16="http://schemas.microsoft.com/office/drawing/2014/main" id="{C716116B-9933-43F8-93C0-0B5F24303844}"/>
              </a:ext>
            </a:extLst>
          </p:cNvPr>
          <p:cNvSpPr>
            <a:spLocks noEditPoints="1"/>
          </p:cNvSpPr>
          <p:nvPr/>
        </p:nvSpPr>
        <p:spPr bwMode="auto">
          <a:xfrm>
            <a:off x="5410756" y="4650582"/>
            <a:ext cx="140296" cy="159502"/>
          </a:xfrm>
          <a:custGeom>
            <a:avLst/>
            <a:gdLst>
              <a:gd name="T0" fmla="*/ 1030 w 1158"/>
              <a:gd name="T1" fmla="*/ 298 h 1318"/>
              <a:gd name="T2" fmla="*/ 967 w 1158"/>
              <a:gd name="T3" fmla="*/ 397 h 1318"/>
              <a:gd name="T4" fmla="*/ 401 w 1158"/>
              <a:gd name="T5" fmla="*/ 930 h 1318"/>
              <a:gd name="T6" fmla="*/ 313 w 1158"/>
              <a:gd name="T7" fmla="*/ 1035 h 1318"/>
              <a:gd name="T8" fmla="*/ 590 w 1158"/>
              <a:gd name="T9" fmla="*/ 1224 h 1318"/>
              <a:gd name="T10" fmla="*/ 529 w 1158"/>
              <a:gd name="T11" fmla="*/ 787 h 1318"/>
              <a:gd name="T12" fmla="*/ 928 w 1158"/>
              <a:gd name="T13" fmla="*/ 532 h 1318"/>
              <a:gd name="T14" fmla="*/ 1131 w 1158"/>
              <a:gd name="T15" fmla="*/ 509 h 1318"/>
              <a:gd name="T16" fmla="*/ 537 w 1158"/>
              <a:gd name="T17" fmla="*/ 1056 h 1318"/>
              <a:gd name="T18" fmla="*/ 541 w 1158"/>
              <a:gd name="T19" fmla="*/ 1104 h 1318"/>
              <a:gd name="T20" fmla="*/ 537 w 1158"/>
              <a:gd name="T21" fmla="*/ 1056 h 1318"/>
              <a:gd name="T22" fmla="*/ 990 w 1158"/>
              <a:gd name="T23" fmla="*/ 895 h 1318"/>
              <a:gd name="T24" fmla="*/ 958 w 1158"/>
              <a:gd name="T25" fmla="*/ 1022 h 1318"/>
              <a:gd name="T26" fmla="*/ 861 w 1158"/>
              <a:gd name="T27" fmla="*/ 1022 h 1318"/>
              <a:gd name="T28" fmla="*/ 832 w 1158"/>
              <a:gd name="T29" fmla="*/ 894 h 1318"/>
              <a:gd name="T30" fmla="*/ 863 w 1158"/>
              <a:gd name="T31" fmla="*/ 767 h 1318"/>
              <a:gd name="T32" fmla="*/ 959 w 1158"/>
              <a:gd name="T33" fmla="*/ 767 h 1318"/>
              <a:gd name="T34" fmla="*/ 457 w 1158"/>
              <a:gd name="T35" fmla="*/ 228 h 1318"/>
              <a:gd name="T36" fmla="*/ 458 w 1158"/>
              <a:gd name="T37" fmla="*/ 132 h 1318"/>
              <a:gd name="T38" fmla="*/ 585 w 1158"/>
              <a:gd name="T39" fmla="*/ 102 h 1318"/>
              <a:gd name="T40" fmla="*/ 729 w 1158"/>
              <a:gd name="T41" fmla="*/ 94 h 1318"/>
              <a:gd name="T42" fmla="*/ 713 w 1158"/>
              <a:gd name="T43" fmla="*/ 133 h 1318"/>
              <a:gd name="T44" fmla="*/ 712 w 1158"/>
              <a:gd name="T45" fmla="*/ 230 h 1318"/>
              <a:gd name="T46" fmla="*/ 584 w 1158"/>
              <a:gd name="T47" fmla="*/ 260 h 1318"/>
              <a:gd name="T48" fmla="*/ 440 w 1158"/>
              <a:gd name="T49" fmla="*/ 268 h 1318"/>
              <a:gd name="T50" fmla="*/ 457 w 1158"/>
              <a:gd name="T51" fmla="*/ 228 h 1318"/>
              <a:gd name="T52" fmla="*/ 227 w 1158"/>
              <a:gd name="T53" fmla="*/ 734 h 1318"/>
              <a:gd name="T54" fmla="*/ 132 w 1158"/>
              <a:gd name="T55" fmla="*/ 733 h 1318"/>
              <a:gd name="T56" fmla="*/ 36 w 1158"/>
              <a:gd name="T57" fmla="*/ 693 h 1318"/>
              <a:gd name="T58" fmla="*/ 101 w 1158"/>
              <a:gd name="T59" fmla="*/ 605 h 1318"/>
              <a:gd name="T60" fmla="*/ 133 w 1158"/>
              <a:gd name="T61" fmla="*/ 478 h 1318"/>
              <a:gd name="T62" fmla="*/ 229 w 1158"/>
              <a:gd name="T63" fmla="*/ 478 h 1318"/>
              <a:gd name="T64" fmla="*/ 325 w 1158"/>
              <a:gd name="T65" fmla="*/ 518 h 1318"/>
              <a:gd name="T66" fmla="*/ 259 w 1158"/>
              <a:gd name="T67" fmla="*/ 606 h 1318"/>
              <a:gd name="T68" fmla="*/ 307 w 1158"/>
              <a:gd name="T69" fmla="*/ 734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8" h="1318">
                <a:moveTo>
                  <a:pt x="1139" y="430"/>
                </a:moveTo>
                <a:lnTo>
                  <a:pt x="1030" y="298"/>
                </a:lnTo>
                <a:cubicBezTo>
                  <a:pt x="981" y="247"/>
                  <a:pt x="902" y="313"/>
                  <a:pt x="944" y="370"/>
                </a:cubicBezTo>
                <a:lnTo>
                  <a:pt x="967" y="397"/>
                </a:lnTo>
                <a:cubicBezTo>
                  <a:pt x="723" y="374"/>
                  <a:pt x="491" y="525"/>
                  <a:pt x="422" y="755"/>
                </a:cubicBezTo>
                <a:cubicBezTo>
                  <a:pt x="405" y="811"/>
                  <a:pt x="398" y="870"/>
                  <a:pt x="401" y="930"/>
                </a:cubicBezTo>
                <a:lnTo>
                  <a:pt x="399" y="931"/>
                </a:lnTo>
                <a:cubicBezTo>
                  <a:pt x="358" y="953"/>
                  <a:pt x="327" y="990"/>
                  <a:pt x="313" y="1035"/>
                </a:cubicBezTo>
                <a:cubicBezTo>
                  <a:pt x="309" y="1048"/>
                  <a:pt x="307" y="1062"/>
                  <a:pt x="306" y="1076"/>
                </a:cubicBezTo>
                <a:cubicBezTo>
                  <a:pt x="297" y="1228"/>
                  <a:pt x="471" y="1318"/>
                  <a:pt x="590" y="1224"/>
                </a:cubicBezTo>
                <a:cubicBezTo>
                  <a:pt x="709" y="1130"/>
                  <a:pt x="662" y="940"/>
                  <a:pt x="513" y="913"/>
                </a:cubicBezTo>
                <a:cubicBezTo>
                  <a:pt x="511" y="870"/>
                  <a:pt x="517" y="828"/>
                  <a:pt x="529" y="787"/>
                </a:cubicBezTo>
                <a:cubicBezTo>
                  <a:pt x="584" y="606"/>
                  <a:pt x="766" y="488"/>
                  <a:pt x="957" y="509"/>
                </a:cubicBezTo>
                <a:lnTo>
                  <a:pt x="928" y="532"/>
                </a:lnTo>
                <a:cubicBezTo>
                  <a:pt x="871" y="580"/>
                  <a:pt x="943" y="666"/>
                  <a:pt x="1000" y="618"/>
                </a:cubicBezTo>
                <a:lnTo>
                  <a:pt x="1131" y="509"/>
                </a:lnTo>
                <a:cubicBezTo>
                  <a:pt x="1155" y="489"/>
                  <a:pt x="1158" y="454"/>
                  <a:pt x="1139" y="430"/>
                </a:cubicBezTo>
                <a:close/>
                <a:moveTo>
                  <a:pt x="537" y="1056"/>
                </a:moveTo>
                <a:cubicBezTo>
                  <a:pt x="543" y="1066"/>
                  <a:pt x="545" y="1078"/>
                  <a:pt x="544" y="1089"/>
                </a:cubicBezTo>
                <a:cubicBezTo>
                  <a:pt x="544" y="1094"/>
                  <a:pt x="543" y="1099"/>
                  <a:pt x="541" y="1104"/>
                </a:cubicBezTo>
                <a:cubicBezTo>
                  <a:pt x="521" y="1171"/>
                  <a:pt x="424" y="1161"/>
                  <a:pt x="418" y="1092"/>
                </a:cubicBezTo>
                <a:cubicBezTo>
                  <a:pt x="411" y="1023"/>
                  <a:pt x="504" y="995"/>
                  <a:pt x="537" y="1056"/>
                </a:cubicBezTo>
                <a:close/>
                <a:moveTo>
                  <a:pt x="1038" y="847"/>
                </a:moveTo>
                <a:lnTo>
                  <a:pt x="990" y="895"/>
                </a:lnTo>
                <a:lnTo>
                  <a:pt x="1038" y="943"/>
                </a:lnTo>
                <a:cubicBezTo>
                  <a:pt x="1090" y="996"/>
                  <a:pt x="1010" y="1075"/>
                  <a:pt x="958" y="1022"/>
                </a:cubicBezTo>
                <a:lnTo>
                  <a:pt x="910" y="974"/>
                </a:lnTo>
                <a:lnTo>
                  <a:pt x="861" y="1022"/>
                </a:lnTo>
                <a:cubicBezTo>
                  <a:pt x="808" y="1074"/>
                  <a:pt x="729" y="995"/>
                  <a:pt x="783" y="942"/>
                </a:cubicBezTo>
                <a:lnTo>
                  <a:pt x="832" y="894"/>
                </a:lnTo>
                <a:lnTo>
                  <a:pt x="783" y="845"/>
                </a:lnTo>
                <a:cubicBezTo>
                  <a:pt x="731" y="792"/>
                  <a:pt x="810" y="713"/>
                  <a:pt x="863" y="767"/>
                </a:cubicBezTo>
                <a:lnTo>
                  <a:pt x="911" y="815"/>
                </a:lnTo>
                <a:lnTo>
                  <a:pt x="959" y="767"/>
                </a:lnTo>
                <a:cubicBezTo>
                  <a:pt x="1012" y="715"/>
                  <a:pt x="1091" y="794"/>
                  <a:pt x="1038" y="847"/>
                </a:cubicBezTo>
                <a:close/>
                <a:moveTo>
                  <a:pt x="457" y="228"/>
                </a:moveTo>
                <a:lnTo>
                  <a:pt x="505" y="181"/>
                </a:lnTo>
                <a:lnTo>
                  <a:pt x="458" y="132"/>
                </a:lnTo>
                <a:cubicBezTo>
                  <a:pt x="405" y="79"/>
                  <a:pt x="485" y="0"/>
                  <a:pt x="537" y="53"/>
                </a:cubicBezTo>
                <a:lnTo>
                  <a:pt x="585" y="102"/>
                </a:lnTo>
                <a:lnTo>
                  <a:pt x="634" y="54"/>
                </a:lnTo>
                <a:cubicBezTo>
                  <a:pt x="669" y="19"/>
                  <a:pt x="729" y="44"/>
                  <a:pt x="729" y="94"/>
                </a:cubicBezTo>
                <a:lnTo>
                  <a:pt x="729" y="94"/>
                </a:lnTo>
                <a:cubicBezTo>
                  <a:pt x="729" y="108"/>
                  <a:pt x="723" y="123"/>
                  <a:pt x="713" y="133"/>
                </a:cubicBezTo>
                <a:lnTo>
                  <a:pt x="664" y="181"/>
                </a:lnTo>
                <a:lnTo>
                  <a:pt x="712" y="230"/>
                </a:lnTo>
                <a:cubicBezTo>
                  <a:pt x="764" y="283"/>
                  <a:pt x="685" y="361"/>
                  <a:pt x="632" y="308"/>
                </a:cubicBezTo>
                <a:lnTo>
                  <a:pt x="584" y="260"/>
                </a:lnTo>
                <a:lnTo>
                  <a:pt x="536" y="308"/>
                </a:lnTo>
                <a:cubicBezTo>
                  <a:pt x="500" y="343"/>
                  <a:pt x="440" y="318"/>
                  <a:pt x="440" y="268"/>
                </a:cubicBezTo>
                <a:lnTo>
                  <a:pt x="440" y="268"/>
                </a:lnTo>
                <a:cubicBezTo>
                  <a:pt x="440" y="253"/>
                  <a:pt x="446" y="239"/>
                  <a:pt x="457" y="228"/>
                </a:cubicBezTo>
                <a:close/>
                <a:moveTo>
                  <a:pt x="307" y="734"/>
                </a:moveTo>
                <a:cubicBezTo>
                  <a:pt x="285" y="756"/>
                  <a:pt x="249" y="756"/>
                  <a:pt x="227" y="734"/>
                </a:cubicBezTo>
                <a:lnTo>
                  <a:pt x="179" y="685"/>
                </a:lnTo>
                <a:lnTo>
                  <a:pt x="132" y="733"/>
                </a:lnTo>
                <a:cubicBezTo>
                  <a:pt x="96" y="768"/>
                  <a:pt x="35" y="743"/>
                  <a:pt x="36" y="693"/>
                </a:cubicBezTo>
                <a:lnTo>
                  <a:pt x="36" y="693"/>
                </a:lnTo>
                <a:cubicBezTo>
                  <a:pt x="36" y="678"/>
                  <a:pt x="42" y="664"/>
                  <a:pt x="52" y="653"/>
                </a:cubicBezTo>
                <a:lnTo>
                  <a:pt x="101" y="605"/>
                </a:lnTo>
                <a:lnTo>
                  <a:pt x="53" y="557"/>
                </a:lnTo>
                <a:cubicBezTo>
                  <a:pt x="0" y="503"/>
                  <a:pt x="80" y="425"/>
                  <a:pt x="133" y="478"/>
                </a:cubicBezTo>
                <a:lnTo>
                  <a:pt x="181" y="526"/>
                </a:lnTo>
                <a:lnTo>
                  <a:pt x="229" y="478"/>
                </a:lnTo>
                <a:cubicBezTo>
                  <a:pt x="264" y="443"/>
                  <a:pt x="325" y="468"/>
                  <a:pt x="325" y="518"/>
                </a:cubicBezTo>
                <a:lnTo>
                  <a:pt x="325" y="518"/>
                </a:lnTo>
                <a:cubicBezTo>
                  <a:pt x="324" y="533"/>
                  <a:pt x="318" y="547"/>
                  <a:pt x="308" y="558"/>
                </a:cubicBezTo>
                <a:lnTo>
                  <a:pt x="259" y="606"/>
                </a:lnTo>
                <a:lnTo>
                  <a:pt x="307" y="654"/>
                </a:lnTo>
                <a:cubicBezTo>
                  <a:pt x="329" y="676"/>
                  <a:pt x="329" y="712"/>
                  <a:pt x="307" y="734"/>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223">
            <a:extLst>
              <a:ext uri="{FF2B5EF4-FFF2-40B4-BE49-F238E27FC236}">
                <a16:creationId xmlns:a16="http://schemas.microsoft.com/office/drawing/2014/main" id="{21225254-DC2E-4B6E-9749-C6976DC81EC5}"/>
              </a:ext>
            </a:extLst>
          </p:cNvPr>
          <p:cNvSpPr>
            <a:spLocks noEditPoints="1"/>
          </p:cNvSpPr>
          <p:nvPr/>
        </p:nvSpPr>
        <p:spPr bwMode="auto">
          <a:xfrm>
            <a:off x="5355346" y="3890963"/>
            <a:ext cx="146344" cy="142160"/>
          </a:xfrm>
          <a:custGeom>
            <a:avLst/>
            <a:gdLst>
              <a:gd name="T0" fmla="*/ 91451 w 113051"/>
              <a:gd name="T1" fmla="*/ 12313 h 109725"/>
              <a:gd name="T2" fmla="*/ 98551 w 113051"/>
              <a:gd name="T3" fmla="*/ 8638 h 109725"/>
              <a:gd name="T4" fmla="*/ 103588 w 113051"/>
              <a:gd name="T5" fmla="*/ 17100 h 109725"/>
              <a:gd name="T6" fmla="*/ 104613 w 113051"/>
              <a:gd name="T7" fmla="*/ 32113 h 109725"/>
              <a:gd name="T8" fmla="*/ 112226 w 113051"/>
              <a:gd name="T9" fmla="*/ 34525 h 109725"/>
              <a:gd name="T10" fmla="*/ 109813 w 113051"/>
              <a:gd name="T11" fmla="*/ 44075 h 109725"/>
              <a:gd name="T12" fmla="*/ 99913 w 113051"/>
              <a:gd name="T13" fmla="*/ 55413 h 109725"/>
              <a:gd name="T14" fmla="*/ 103588 w 113051"/>
              <a:gd name="T15" fmla="*/ 62513 h 109725"/>
              <a:gd name="T16" fmla="*/ 95126 w 113051"/>
              <a:gd name="T17" fmla="*/ 67550 h 109725"/>
              <a:gd name="T18" fmla="*/ 80113 w 113051"/>
              <a:gd name="T19" fmla="*/ 68575 h 109725"/>
              <a:gd name="T20" fmla="*/ 77701 w 113051"/>
              <a:gd name="T21" fmla="*/ 76188 h 109725"/>
              <a:gd name="T22" fmla="*/ 68151 w 113051"/>
              <a:gd name="T23" fmla="*/ 73775 h 109725"/>
              <a:gd name="T24" fmla="*/ 56813 w 113051"/>
              <a:gd name="T25" fmla="*/ 63875 h 109725"/>
              <a:gd name="T26" fmla="*/ 49713 w 113051"/>
              <a:gd name="T27" fmla="*/ 67550 h 109725"/>
              <a:gd name="T28" fmla="*/ 44676 w 113051"/>
              <a:gd name="T29" fmla="*/ 59088 h 109725"/>
              <a:gd name="T30" fmla="*/ 43651 w 113051"/>
              <a:gd name="T31" fmla="*/ 44075 h 109725"/>
              <a:gd name="T32" fmla="*/ 36038 w 113051"/>
              <a:gd name="T33" fmla="*/ 41663 h 109725"/>
              <a:gd name="T34" fmla="*/ 38451 w 113051"/>
              <a:gd name="T35" fmla="*/ 32113 h 109725"/>
              <a:gd name="T36" fmla="*/ 48351 w 113051"/>
              <a:gd name="T37" fmla="*/ 20775 h 109725"/>
              <a:gd name="T38" fmla="*/ 44676 w 113051"/>
              <a:gd name="T39" fmla="*/ 13675 h 109725"/>
              <a:gd name="T40" fmla="*/ 53138 w 113051"/>
              <a:gd name="T41" fmla="*/ 8638 h 109725"/>
              <a:gd name="T42" fmla="*/ 68151 w 113051"/>
              <a:gd name="T43" fmla="*/ 7613 h 109725"/>
              <a:gd name="T44" fmla="*/ 70563 w 113051"/>
              <a:gd name="T45" fmla="*/ 0 h 109725"/>
              <a:gd name="T46" fmla="*/ 80113 w 113051"/>
              <a:gd name="T47" fmla="*/ 2413 h 109725"/>
              <a:gd name="T48" fmla="*/ 74138 w 113051"/>
              <a:gd name="T49" fmla="*/ 18000 h 109725"/>
              <a:gd name="T50" fmla="*/ 74138 w 113051"/>
              <a:gd name="T51" fmla="*/ 58188 h 109725"/>
              <a:gd name="T52" fmla="*/ 74138 w 113051"/>
              <a:gd name="T53" fmla="*/ 18000 h 109725"/>
              <a:gd name="T54" fmla="*/ 36163 w 113051"/>
              <a:gd name="T55" fmla="*/ 62125 h 109725"/>
              <a:gd name="T56" fmla="*/ 37176 w 113051"/>
              <a:gd name="T57" fmla="*/ 70700 h 109725"/>
              <a:gd name="T58" fmla="*/ 48263 w 113051"/>
              <a:gd name="T59" fmla="*/ 75113 h 109725"/>
              <a:gd name="T60" fmla="*/ 51601 w 113051"/>
              <a:gd name="T61" fmla="*/ 81413 h 109725"/>
              <a:gd name="T62" fmla="*/ 44663 w 113051"/>
              <a:gd name="T63" fmla="*/ 86575 h 109725"/>
              <a:gd name="T64" fmla="*/ 42876 w 113051"/>
              <a:gd name="T65" fmla="*/ 92988 h 109725"/>
              <a:gd name="T66" fmla="*/ 46101 w 113051"/>
              <a:gd name="T67" fmla="*/ 101000 h 109725"/>
              <a:gd name="T68" fmla="*/ 39988 w 113051"/>
              <a:gd name="T69" fmla="*/ 104650 h 109725"/>
              <a:gd name="T70" fmla="*/ 28213 w 113051"/>
              <a:gd name="T71" fmla="*/ 102663 h 109725"/>
              <a:gd name="T72" fmla="*/ 22901 w 113051"/>
              <a:gd name="T73" fmla="*/ 109463 h 109725"/>
              <a:gd name="T74" fmla="*/ 16676 w 113051"/>
              <a:gd name="T75" fmla="*/ 105988 h 109725"/>
              <a:gd name="T76" fmla="*/ 12526 w 113051"/>
              <a:gd name="T77" fmla="*/ 94800 h 109725"/>
              <a:gd name="T78" fmla="*/ 3963 w 113051"/>
              <a:gd name="T79" fmla="*/ 93588 h 109725"/>
              <a:gd name="T80" fmla="*/ 3863 w 113051"/>
              <a:gd name="T81" fmla="*/ 86463 h 109725"/>
              <a:gd name="T82" fmla="*/ 10276 w 113051"/>
              <a:gd name="T83" fmla="*/ 80388 h 109725"/>
              <a:gd name="T84" fmla="*/ 7963 w 113051"/>
              <a:gd name="T85" fmla="*/ 71875 h 109725"/>
              <a:gd name="T86" fmla="*/ 11751 w 113051"/>
              <a:gd name="T87" fmla="*/ 65838 h 109725"/>
              <a:gd name="T88" fmla="*/ 19676 w 113051"/>
              <a:gd name="T89" fmla="*/ 69263 h 109725"/>
              <a:gd name="T90" fmla="*/ 29051 w 113051"/>
              <a:gd name="T91" fmla="*/ 61863 h 109725"/>
              <a:gd name="T92" fmla="*/ 29463 w 113051"/>
              <a:gd name="T93" fmla="*/ 76963 h 109725"/>
              <a:gd name="T94" fmla="*/ 24888 w 113051"/>
              <a:gd name="T95" fmla="*/ 93300 h 109725"/>
              <a:gd name="T96" fmla="*/ 29463 w 113051"/>
              <a:gd name="T97" fmla="*/ 76963 h 109725"/>
              <a:gd name="T98" fmla="*/ 84363 w 113051"/>
              <a:gd name="T99" fmla="*/ 93100 h 109725"/>
              <a:gd name="T100" fmla="*/ 68101 w 113051"/>
              <a:gd name="T101" fmla="*/ 105975 h 109725"/>
              <a:gd name="T102" fmla="*/ 89238 w 113051"/>
              <a:gd name="T103" fmla="*/ 104413 h 109725"/>
              <a:gd name="T104" fmla="*/ 3013 w 113051"/>
              <a:gd name="T105" fmla="*/ 39038 h 109725"/>
              <a:gd name="T106" fmla="*/ 31413 w 113051"/>
              <a:gd name="T107" fmla="*/ 20750 h 109725"/>
              <a:gd name="T108" fmla="*/ 19726 w 113051"/>
              <a:gd name="T109" fmla="*/ 0 h 109725"/>
              <a:gd name="T110" fmla="*/ 3013 w 113051"/>
              <a:gd name="T111" fmla="*/ 39038 h 109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051" h="109725">
                <a:moveTo>
                  <a:pt x="80113" y="7613"/>
                </a:moveTo>
                <a:cubicBezTo>
                  <a:pt x="84251" y="8413"/>
                  <a:pt x="88088" y="10038"/>
                  <a:pt x="91451" y="12313"/>
                </a:cubicBezTo>
                <a:lnTo>
                  <a:pt x="95126" y="8638"/>
                </a:lnTo>
                <a:cubicBezTo>
                  <a:pt x="96076" y="7700"/>
                  <a:pt x="97601" y="7700"/>
                  <a:pt x="98551" y="8638"/>
                </a:cubicBezTo>
                <a:lnTo>
                  <a:pt x="103588" y="13675"/>
                </a:lnTo>
                <a:cubicBezTo>
                  <a:pt x="104538" y="14625"/>
                  <a:pt x="104538" y="16163"/>
                  <a:pt x="103588" y="17100"/>
                </a:cubicBezTo>
                <a:lnTo>
                  <a:pt x="99913" y="20775"/>
                </a:lnTo>
                <a:cubicBezTo>
                  <a:pt x="102188" y="24138"/>
                  <a:pt x="103813" y="27975"/>
                  <a:pt x="104613" y="32113"/>
                </a:cubicBezTo>
                <a:lnTo>
                  <a:pt x="109813" y="32113"/>
                </a:lnTo>
                <a:cubicBezTo>
                  <a:pt x="111138" y="32113"/>
                  <a:pt x="112226" y="33200"/>
                  <a:pt x="112226" y="34525"/>
                </a:cubicBezTo>
                <a:lnTo>
                  <a:pt x="112226" y="41663"/>
                </a:lnTo>
                <a:cubicBezTo>
                  <a:pt x="112226" y="42988"/>
                  <a:pt x="111138" y="44075"/>
                  <a:pt x="109813" y="44075"/>
                </a:cubicBezTo>
                <a:lnTo>
                  <a:pt x="104613" y="44075"/>
                </a:lnTo>
                <a:cubicBezTo>
                  <a:pt x="103813" y="48213"/>
                  <a:pt x="102188" y="52050"/>
                  <a:pt x="99913" y="55413"/>
                </a:cubicBezTo>
                <a:lnTo>
                  <a:pt x="103588" y="59088"/>
                </a:lnTo>
                <a:cubicBezTo>
                  <a:pt x="104538" y="60038"/>
                  <a:pt x="104538" y="61563"/>
                  <a:pt x="103588" y="62513"/>
                </a:cubicBezTo>
                <a:lnTo>
                  <a:pt x="98551" y="67550"/>
                </a:lnTo>
                <a:cubicBezTo>
                  <a:pt x="97601" y="68500"/>
                  <a:pt x="96076" y="68500"/>
                  <a:pt x="95126" y="67550"/>
                </a:cubicBezTo>
                <a:lnTo>
                  <a:pt x="91451" y="63875"/>
                </a:lnTo>
                <a:cubicBezTo>
                  <a:pt x="88088" y="66150"/>
                  <a:pt x="84251" y="67775"/>
                  <a:pt x="80113" y="68575"/>
                </a:cubicBezTo>
                <a:lnTo>
                  <a:pt x="80113" y="73775"/>
                </a:lnTo>
                <a:cubicBezTo>
                  <a:pt x="80113" y="75100"/>
                  <a:pt x="79026" y="76188"/>
                  <a:pt x="77701" y="76188"/>
                </a:cubicBezTo>
                <a:lnTo>
                  <a:pt x="70563" y="76188"/>
                </a:lnTo>
                <a:cubicBezTo>
                  <a:pt x="69238" y="76188"/>
                  <a:pt x="68151" y="75100"/>
                  <a:pt x="68151" y="73775"/>
                </a:cubicBezTo>
                <a:lnTo>
                  <a:pt x="68151" y="68575"/>
                </a:lnTo>
                <a:cubicBezTo>
                  <a:pt x="64013" y="67775"/>
                  <a:pt x="60176" y="66150"/>
                  <a:pt x="56813" y="63875"/>
                </a:cubicBezTo>
                <a:lnTo>
                  <a:pt x="53138" y="67550"/>
                </a:lnTo>
                <a:cubicBezTo>
                  <a:pt x="52201" y="68500"/>
                  <a:pt x="50663" y="68500"/>
                  <a:pt x="49713" y="67550"/>
                </a:cubicBezTo>
                <a:lnTo>
                  <a:pt x="44676" y="62513"/>
                </a:lnTo>
                <a:cubicBezTo>
                  <a:pt x="43738" y="61563"/>
                  <a:pt x="43738" y="60038"/>
                  <a:pt x="44676" y="59088"/>
                </a:cubicBezTo>
                <a:lnTo>
                  <a:pt x="48351" y="55413"/>
                </a:lnTo>
                <a:cubicBezTo>
                  <a:pt x="46076" y="52050"/>
                  <a:pt x="44451" y="48213"/>
                  <a:pt x="43651" y="44075"/>
                </a:cubicBezTo>
                <a:lnTo>
                  <a:pt x="38451" y="44075"/>
                </a:lnTo>
                <a:cubicBezTo>
                  <a:pt x="37126" y="44075"/>
                  <a:pt x="36038" y="42988"/>
                  <a:pt x="36038" y="41663"/>
                </a:cubicBezTo>
                <a:lnTo>
                  <a:pt x="36038" y="34525"/>
                </a:lnTo>
                <a:cubicBezTo>
                  <a:pt x="36038" y="33200"/>
                  <a:pt x="37126" y="32113"/>
                  <a:pt x="38451" y="32113"/>
                </a:cubicBezTo>
                <a:lnTo>
                  <a:pt x="43651" y="32113"/>
                </a:lnTo>
                <a:cubicBezTo>
                  <a:pt x="44451" y="27975"/>
                  <a:pt x="46076" y="24138"/>
                  <a:pt x="48351" y="20775"/>
                </a:cubicBezTo>
                <a:lnTo>
                  <a:pt x="44676" y="17100"/>
                </a:lnTo>
                <a:cubicBezTo>
                  <a:pt x="43738" y="16163"/>
                  <a:pt x="43738" y="14625"/>
                  <a:pt x="44676" y="13675"/>
                </a:cubicBezTo>
                <a:lnTo>
                  <a:pt x="49713" y="8638"/>
                </a:lnTo>
                <a:cubicBezTo>
                  <a:pt x="50663" y="7700"/>
                  <a:pt x="52201" y="7700"/>
                  <a:pt x="53138" y="8638"/>
                </a:cubicBezTo>
                <a:lnTo>
                  <a:pt x="56813" y="12313"/>
                </a:lnTo>
                <a:cubicBezTo>
                  <a:pt x="60176" y="10038"/>
                  <a:pt x="64013" y="8413"/>
                  <a:pt x="68151" y="7613"/>
                </a:cubicBezTo>
                <a:lnTo>
                  <a:pt x="68151" y="2413"/>
                </a:lnTo>
                <a:cubicBezTo>
                  <a:pt x="68151" y="1088"/>
                  <a:pt x="69238" y="0"/>
                  <a:pt x="70563" y="0"/>
                </a:cubicBezTo>
                <a:lnTo>
                  <a:pt x="77701" y="0"/>
                </a:lnTo>
                <a:cubicBezTo>
                  <a:pt x="79026" y="0"/>
                  <a:pt x="80113" y="1088"/>
                  <a:pt x="80113" y="2413"/>
                </a:cubicBezTo>
                <a:lnTo>
                  <a:pt x="80113" y="7613"/>
                </a:lnTo>
                <a:close/>
                <a:moveTo>
                  <a:pt x="74138" y="18000"/>
                </a:moveTo>
                <a:cubicBezTo>
                  <a:pt x="85226" y="18000"/>
                  <a:pt x="94226" y="27000"/>
                  <a:pt x="94226" y="38100"/>
                </a:cubicBezTo>
                <a:cubicBezTo>
                  <a:pt x="94226" y="49188"/>
                  <a:pt x="85226" y="58188"/>
                  <a:pt x="74138" y="58188"/>
                </a:cubicBezTo>
                <a:cubicBezTo>
                  <a:pt x="63038" y="58188"/>
                  <a:pt x="54038" y="49188"/>
                  <a:pt x="54038" y="38100"/>
                </a:cubicBezTo>
                <a:cubicBezTo>
                  <a:pt x="54038" y="27000"/>
                  <a:pt x="63038" y="18000"/>
                  <a:pt x="74138" y="18000"/>
                </a:cubicBezTo>
                <a:close/>
                <a:moveTo>
                  <a:pt x="31451" y="60800"/>
                </a:moveTo>
                <a:cubicBezTo>
                  <a:pt x="33026" y="61238"/>
                  <a:pt x="34601" y="61688"/>
                  <a:pt x="36163" y="62125"/>
                </a:cubicBezTo>
                <a:cubicBezTo>
                  <a:pt x="37126" y="62388"/>
                  <a:pt x="37751" y="63288"/>
                  <a:pt x="37676" y="64275"/>
                </a:cubicBezTo>
                <a:lnTo>
                  <a:pt x="37176" y="70700"/>
                </a:lnTo>
                <a:cubicBezTo>
                  <a:pt x="39038" y="71988"/>
                  <a:pt x="40613" y="73613"/>
                  <a:pt x="41826" y="75463"/>
                </a:cubicBezTo>
                <a:lnTo>
                  <a:pt x="48263" y="75113"/>
                </a:lnTo>
                <a:cubicBezTo>
                  <a:pt x="49263" y="75063"/>
                  <a:pt x="50138" y="75700"/>
                  <a:pt x="50388" y="76675"/>
                </a:cubicBezTo>
                <a:lnTo>
                  <a:pt x="51601" y="81413"/>
                </a:lnTo>
                <a:cubicBezTo>
                  <a:pt x="51838" y="82388"/>
                  <a:pt x="51388" y="83363"/>
                  <a:pt x="50488" y="83800"/>
                </a:cubicBezTo>
                <a:lnTo>
                  <a:pt x="44663" y="86575"/>
                </a:lnTo>
                <a:cubicBezTo>
                  <a:pt x="44576" y="87675"/>
                  <a:pt x="44388" y="88775"/>
                  <a:pt x="44076" y="89875"/>
                </a:cubicBezTo>
                <a:cubicBezTo>
                  <a:pt x="43763" y="90963"/>
                  <a:pt x="43363" y="92013"/>
                  <a:pt x="42876" y="92988"/>
                </a:cubicBezTo>
                <a:lnTo>
                  <a:pt x="46388" y="98388"/>
                </a:lnTo>
                <a:cubicBezTo>
                  <a:pt x="46938" y="99225"/>
                  <a:pt x="46813" y="100300"/>
                  <a:pt x="46101" y="101000"/>
                </a:cubicBezTo>
                <a:lnTo>
                  <a:pt x="42601" y="104425"/>
                </a:lnTo>
                <a:cubicBezTo>
                  <a:pt x="41888" y="105125"/>
                  <a:pt x="40813" y="105213"/>
                  <a:pt x="39988" y="104650"/>
                </a:cubicBezTo>
                <a:lnTo>
                  <a:pt x="34663" y="101000"/>
                </a:lnTo>
                <a:cubicBezTo>
                  <a:pt x="32663" y="101950"/>
                  <a:pt x="30476" y="102525"/>
                  <a:pt x="28213" y="102663"/>
                </a:cubicBezTo>
                <a:lnTo>
                  <a:pt x="25301" y="108400"/>
                </a:lnTo>
                <a:cubicBezTo>
                  <a:pt x="24851" y="109288"/>
                  <a:pt x="23851" y="109725"/>
                  <a:pt x="22901" y="109463"/>
                </a:cubicBezTo>
                <a:lnTo>
                  <a:pt x="18188" y="108138"/>
                </a:lnTo>
                <a:cubicBezTo>
                  <a:pt x="17226" y="107875"/>
                  <a:pt x="16601" y="106975"/>
                  <a:pt x="16676" y="105988"/>
                </a:cubicBezTo>
                <a:lnTo>
                  <a:pt x="17176" y="99563"/>
                </a:lnTo>
                <a:cubicBezTo>
                  <a:pt x="15313" y="98275"/>
                  <a:pt x="13738" y="96650"/>
                  <a:pt x="12526" y="94800"/>
                </a:cubicBezTo>
                <a:lnTo>
                  <a:pt x="6088" y="95150"/>
                </a:lnTo>
                <a:cubicBezTo>
                  <a:pt x="5088" y="95200"/>
                  <a:pt x="4213" y="94563"/>
                  <a:pt x="3963" y="93588"/>
                </a:cubicBezTo>
                <a:lnTo>
                  <a:pt x="2751" y="88850"/>
                </a:lnTo>
                <a:cubicBezTo>
                  <a:pt x="2513" y="87875"/>
                  <a:pt x="2963" y="86900"/>
                  <a:pt x="3863" y="86463"/>
                </a:cubicBezTo>
                <a:lnTo>
                  <a:pt x="9676" y="83688"/>
                </a:lnTo>
                <a:cubicBezTo>
                  <a:pt x="9776" y="82588"/>
                  <a:pt x="9963" y="81488"/>
                  <a:pt x="10276" y="80388"/>
                </a:cubicBezTo>
                <a:cubicBezTo>
                  <a:pt x="10576" y="79300"/>
                  <a:pt x="10988" y="78250"/>
                  <a:pt x="11476" y="77275"/>
                </a:cubicBezTo>
                <a:lnTo>
                  <a:pt x="7963" y="71875"/>
                </a:lnTo>
                <a:cubicBezTo>
                  <a:pt x="7413" y="71038"/>
                  <a:pt x="7538" y="69963"/>
                  <a:pt x="8251" y="69263"/>
                </a:cubicBezTo>
                <a:lnTo>
                  <a:pt x="11751" y="65838"/>
                </a:lnTo>
                <a:cubicBezTo>
                  <a:pt x="12463" y="65138"/>
                  <a:pt x="13538" y="65050"/>
                  <a:pt x="14363" y="65613"/>
                </a:cubicBezTo>
                <a:lnTo>
                  <a:pt x="19676" y="69263"/>
                </a:lnTo>
                <a:cubicBezTo>
                  <a:pt x="21688" y="68313"/>
                  <a:pt x="23876" y="67738"/>
                  <a:pt x="26138" y="67600"/>
                </a:cubicBezTo>
                <a:lnTo>
                  <a:pt x="29051" y="61863"/>
                </a:lnTo>
                <a:cubicBezTo>
                  <a:pt x="29501" y="60975"/>
                  <a:pt x="30488" y="60538"/>
                  <a:pt x="31451" y="60800"/>
                </a:cubicBezTo>
                <a:close/>
                <a:moveTo>
                  <a:pt x="29463" y="76963"/>
                </a:moveTo>
                <a:cubicBezTo>
                  <a:pt x="33976" y="78225"/>
                  <a:pt x="36613" y="82913"/>
                  <a:pt x="35351" y="87425"/>
                </a:cubicBezTo>
                <a:cubicBezTo>
                  <a:pt x="34088" y="91938"/>
                  <a:pt x="29401" y="94563"/>
                  <a:pt x="24888" y="93300"/>
                </a:cubicBezTo>
                <a:cubicBezTo>
                  <a:pt x="20376" y="92038"/>
                  <a:pt x="17738" y="87350"/>
                  <a:pt x="19001" y="82838"/>
                </a:cubicBezTo>
                <a:cubicBezTo>
                  <a:pt x="20263" y="78325"/>
                  <a:pt x="24951" y="75700"/>
                  <a:pt x="29463" y="76963"/>
                </a:cubicBezTo>
                <a:close/>
                <a:moveTo>
                  <a:pt x="112201" y="72488"/>
                </a:moveTo>
                <a:cubicBezTo>
                  <a:pt x="112201" y="72488"/>
                  <a:pt x="102776" y="88038"/>
                  <a:pt x="84363" y="93100"/>
                </a:cubicBezTo>
                <a:lnTo>
                  <a:pt x="82026" y="87663"/>
                </a:lnTo>
                <a:lnTo>
                  <a:pt x="68101" y="105975"/>
                </a:lnTo>
                <a:lnTo>
                  <a:pt x="91438" y="109538"/>
                </a:lnTo>
                <a:lnTo>
                  <a:pt x="89238" y="104413"/>
                </a:lnTo>
                <a:cubicBezTo>
                  <a:pt x="92826" y="102825"/>
                  <a:pt x="113051" y="92950"/>
                  <a:pt x="112201" y="72488"/>
                </a:cubicBezTo>
                <a:close/>
                <a:moveTo>
                  <a:pt x="3013" y="39038"/>
                </a:moveTo>
                <a:cubicBezTo>
                  <a:pt x="3013" y="39038"/>
                  <a:pt x="10726" y="22575"/>
                  <a:pt x="28513" y="15600"/>
                </a:cubicBezTo>
                <a:lnTo>
                  <a:pt x="31413" y="20750"/>
                </a:lnTo>
                <a:lnTo>
                  <a:pt x="43326" y="1075"/>
                </a:lnTo>
                <a:lnTo>
                  <a:pt x="19726" y="0"/>
                </a:lnTo>
                <a:lnTo>
                  <a:pt x="22463" y="4863"/>
                </a:lnTo>
                <a:cubicBezTo>
                  <a:pt x="19063" y="6825"/>
                  <a:pt x="0" y="18788"/>
                  <a:pt x="3013" y="39038"/>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E46DE9CE-1219-485E-B9BE-076FA15C8CF2}"/>
              </a:ext>
            </a:extLst>
          </p:cNvPr>
          <p:cNvGrpSpPr/>
          <p:nvPr/>
        </p:nvGrpSpPr>
        <p:grpSpPr>
          <a:xfrm>
            <a:off x="5456362" y="2753775"/>
            <a:ext cx="144338" cy="156752"/>
            <a:chOff x="9828182" y="2171703"/>
            <a:chExt cx="1512919" cy="1643060"/>
          </a:xfrm>
          <a:solidFill>
            <a:schemeClr val="accent2"/>
          </a:solidFill>
        </p:grpSpPr>
        <p:sp>
          <p:nvSpPr>
            <p:cNvPr id="47" name="Freeform 50">
              <a:extLst>
                <a:ext uri="{FF2B5EF4-FFF2-40B4-BE49-F238E27FC236}">
                  <a16:creationId xmlns:a16="http://schemas.microsoft.com/office/drawing/2014/main" id="{6A7F36AF-DE2D-47A6-85E1-424D55F3F05E}"/>
                </a:ext>
              </a:extLst>
            </p:cNvPr>
            <p:cNvSpPr>
              <a:spLocks noEditPoints="1"/>
            </p:cNvSpPr>
            <p:nvPr/>
          </p:nvSpPr>
          <p:spPr bwMode="auto">
            <a:xfrm>
              <a:off x="9828182" y="2171703"/>
              <a:ext cx="1339842" cy="1617659"/>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51">
              <a:extLst>
                <a:ext uri="{FF2B5EF4-FFF2-40B4-BE49-F238E27FC236}">
                  <a16:creationId xmlns:a16="http://schemas.microsoft.com/office/drawing/2014/main" id="{A7619997-32C1-43D9-BA6D-5787E32311DD}"/>
                </a:ext>
              </a:extLst>
            </p:cNvPr>
            <p:cNvSpPr>
              <a:spLocks/>
            </p:cNvSpPr>
            <p:nvPr/>
          </p:nvSpPr>
          <p:spPr bwMode="auto">
            <a:xfrm>
              <a:off x="10582252" y="3048004"/>
              <a:ext cx="628653" cy="636579"/>
            </a:xfrm>
            <a:custGeom>
              <a:avLst/>
              <a:gdLst>
                <a:gd name="T0" fmla="*/ 96 w 149"/>
                <a:gd name="T1" fmla="*/ 21 h 151"/>
                <a:gd name="T2" fmla="*/ 18 w 149"/>
                <a:gd name="T3" fmla="*/ 21 h 151"/>
                <a:gd name="T4" fmla="*/ 3 w 149"/>
                <a:gd name="T5" fmla="*/ 68 h 151"/>
                <a:gd name="T6" fmla="*/ 10 w 149"/>
                <a:gd name="T7" fmla="*/ 89 h 151"/>
                <a:gd name="T8" fmla="*/ 18 w 149"/>
                <a:gd name="T9" fmla="*/ 99 h 151"/>
                <a:gd name="T10" fmla="*/ 21 w 149"/>
                <a:gd name="T11" fmla="*/ 101 h 151"/>
                <a:gd name="T12" fmla="*/ 96 w 149"/>
                <a:gd name="T13" fmla="*/ 21 h 151"/>
              </a:gdLst>
              <a:ahLst/>
              <a:cxnLst>
                <a:cxn ang="0">
                  <a:pos x="T0" y="T1"/>
                </a:cxn>
                <a:cxn ang="0">
                  <a:pos x="T2" y="T3"/>
                </a:cxn>
                <a:cxn ang="0">
                  <a:pos x="T4" y="T5"/>
                </a:cxn>
                <a:cxn ang="0">
                  <a:pos x="T6" y="T7"/>
                </a:cxn>
                <a:cxn ang="0">
                  <a:pos x="T8" y="T9"/>
                </a:cxn>
                <a:cxn ang="0">
                  <a:pos x="T10" y="T11"/>
                </a:cxn>
                <a:cxn ang="0">
                  <a:pos x="T12" y="T13"/>
                </a:cxn>
              </a:cxnLst>
              <a:rect l="0" t="0" r="r" b="b"/>
              <a:pathLst>
                <a:path w="149" h="151">
                  <a:moveTo>
                    <a:pt x="96" y="21"/>
                  </a:moveTo>
                  <a:cubicBezTo>
                    <a:pt x="74" y="0"/>
                    <a:pt x="40" y="0"/>
                    <a:pt x="18" y="21"/>
                  </a:cubicBezTo>
                  <a:cubicBezTo>
                    <a:pt x="6" y="33"/>
                    <a:pt x="0" y="51"/>
                    <a:pt x="3" y="68"/>
                  </a:cubicBezTo>
                  <a:cubicBezTo>
                    <a:pt x="4" y="75"/>
                    <a:pt x="6" y="82"/>
                    <a:pt x="10" y="89"/>
                  </a:cubicBezTo>
                  <a:cubicBezTo>
                    <a:pt x="13" y="92"/>
                    <a:pt x="15" y="96"/>
                    <a:pt x="18" y="99"/>
                  </a:cubicBezTo>
                  <a:cubicBezTo>
                    <a:pt x="19" y="100"/>
                    <a:pt x="20" y="100"/>
                    <a:pt x="21" y="101"/>
                  </a:cubicBezTo>
                  <a:cubicBezTo>
                    <a:pt x="74" y="151"/>
                    <a:pt x="149" y="71"/>
                    <a:pt x="96" y="21"/>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5" name="Freeform 52">
              <a:extLst>
                <a:ext uri="{FF2B5EF4-FFF2-40B4-BE49-F238E27FC236}">
                  <a16:creationId xmlns:a16="http://schemas.microsoft.com/office/drawing/2014/main" id="{4855D8C8-2248-4D6E-BD22-23133FD80BB3}"/>
                </a:ext>
              </a:extLst>
            </p:cNvPr>
            <p:cNvSpPr>
              <a:spLocks/>
            </p:cNvSpPr>
            <p:nvPr/>
          </p:nvSpPr>
          <p:spPr bwMode="auto">
            <a:xfrm>
              <a:off x="11164883" y="3608380"/>
              <a:ext cx="176218" cy="206383"/>
            </a:xfrm>
            <a:custGeom>
              <a:avLst/>
              <a:gdLst>
                <a:gd name="T0" fmla="*/ 39 w 42"/>
                <a:gd name="T1" fmla="*/ 38 h 49"/>
                <a:gd name="T2" fmla="*/ 0 w 42"/>
                <a:gd name="T3" fmla="*/ 0 h 49"/>
                <a:gd name="T4" fmla="*/ 0 w 42"/>
                <a:gd name="T5" fmla="*/ 18 h 49"/>
                <a:gd name="T6" fmla="*/ 30 w 42"/>
                <a:gd name="T7" fmla="*/ 47 h 49"/>
                <a:gd name="T8" fmla="*/ 34 w 42"/>
                <a:gd name="T9" fmla="*/ 49 h 49"/>
                <a:gd name="T10" fmla="*/ 39 w 42"/>
                <a:gd name="T11" fmla="*/ 38 h 49"/>
              </a:gdLst>
              <a:ahLst/>
              <a:cxnLst>
                <a:cxn ang="0">
                  <a:pos x="T0" y="T1"/>
                </a:cxn>
                <a:cxn ang="0">
                  <a:pos x="T2" y="T3"/>
                </a:cxn>
                <a:cxn ang="0">
                  <a:pos x="T4" y="T5"/>
                </a:cxn>
                <a:cxn ang="0">
                  <a:pos x="T6" y="T7"/>
                </a:cxn>
                <a:cxn ang="0">
                  <a:pos x="T8" y="T9"/>
                </a:cxn>
                <a:cxn ang="0">
                  <a:pos x="T10" y="T11"/>
                </a:cxn>
              </a:cxnLst>
              <a:rect l="0" t="0" r="r" b="b"/>
              <a:pathLst>
                <a:path w="42" h="49">
                  <a:moveTo>
                    <a:pt x="39" y="38"/>
                  </a:moveTo>
                  <a:lnTo>
                    <a:pt x="0" y="0"/>
                  </a:lnTo>
                  <a:lnTo>
                    <a:pt x="0" y="18"/>
                  </a:lnTo>
                  <a:lnTo>
                    <a:pt x="30" y="47"/>
                  </a:lnTo>
                  <a:cubicBezTo>
                    <a:pt x="31" y="48"/>
                    <a:pt x="33" y="49"/>
                    <a:pt x="34" y="49"/>
                  </a:cubicBezTo>
                  <a:cubicBezTo>
                    <a:pt x="40" y="49"/>
                    <a:pt x="42" y="42"/>
                    <a:pt x="39" y="38"/>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66" name="Slide Number Placeholder 3">
            <a:extLst>
              <a:ext uri="{FF2B5EF4-FFF2-40B4-BE49-F238E27FC236}">
                <a16:creationId xmlns:a16="http://schemas.microsoft.com/office/drawing/2014/main" id="{9A83CAD3-0B57-4637-9D97-4AEE0A22D265}"/>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21</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6250416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25916220-1E2E-4802-8754-6F5FF56F0B7B}"/>
              </a:ext>
            </a:extLst>
          </p:cNvPr>
          <p:cNvGrpSpPr/>
          <p:nvPr/>
        </p:nvGrpSpPr>
        <p:grpSpPr>
          <a:xfrm>
            <a:off x="0" y="2095503"/>
            <a:ext cx="8849944" cy="2875305"/>
            <a:chOff x="0" y="2095503"/>
            <a:chExt cx="8849944" cy="2875305"/>
          </a:xfrm>
        </p:grpSpPr>
        <p:grpSp>
          <p:nvGrpSpPr>
            <p:cNvPr id="2" name="Group 1">
              <a:extLst>
                <a:ext uri="{FF2B5EF4-FFF2-40B4-BE49-F238E27FC236}">
                  <a16:creationId xmlns:a16="http://schemas.microsoft.com/office/drawing/2014/main" id="{862CC87A-D419-45B2-9060-2617EFD5E40D}"/>
                </a:ext>
              </a:extLst>
            </p:cNvPr>
            <p:cNvGrpSpPr/>
            <p:nvPr/>
          </p:nvGrpSpPr>
          <p:grpSpPr>
            <a:xfrm>
              <a:off x="0" y="2810120"/>
              <a:ext cx="8849944" cy="2160688"/>
              <a:chOff x="0" y="2810120"/>
              <a:chExt cx="8849944" cy="2160688"/>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1" y="3005227"/>
                    <a:ext cx="6259740"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Organizational Management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4300" y="3585813"/>
                <a:ext cx="6200775" cy="1384995"/>
              </a:xfrm>
              <a:prstGeom prst="rect">
                <a:avLst/>
              </a:prstGeom>
              <a:noFill/>
            </p:spPr>
            <p:txBody>
              <a:bodyPr wrap="square">
                <a:spAutoFit/>
              </a:bodyPr>
              <a:lstStyle/>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Firm Strategy Redefining - Vision, Mission, Values</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Change in Leadership and Management Team as Turnaround Strategy</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Workforce Upskilling Plan </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Management External Training Schedule with Cost </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Department wise Employee Training Duration and Cost </a:t>
                </a:r>
                <a:endParaRPr kumimoji="0" lang="en-IN"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Team wise Training Duration and Cost</a:t>
                </a:r>
              </a:p>
            </p:txBody>
          </p:sp>
        </p:grpSp>
        <p:grpSp>
          <p:nvGrpSpPr>
            <p:cNvPr id="30" name="Group 29">
              <a:extLst>
                <a:ext uri="{FF2B5EF4-FFF2-40B4-BE49-F238E27FC236}">
                  <a16:creationId xmlns:a16="http://schemas.microsoft.com/office/drawing/2014/main" id="{0EEAEA72-EB70-4574-AD94-14C02482EDF3}"/>
                </a:ext>
              </a:extLst>
            </p:cNvPr>
            <p:cNvGrpSpPr/>
            <p:nvPr/>
          </p:nvGrpSpPr>
          <p:grpSpPr>
            <a:xfrm>
              <a:off x="171450" y="2095503"/>
              <a:ext cx="812912" cy="672502"/>
              <a:chOff x="488074" y="1225134"/>
              <a:chExt cx="522960" cy="432632"/>
            </a:xfrm>
          </p:grpSpPr>
          <p:sp>
            <p:nvSpPr>
              <p:cNvPr id="33" name="Rectangle: Rounded Corners 32">
                <a:extLst>
                  <a:ext uri="{FF2B5EF4-FFF2-40B4-BE49-F238E27FC236}">
                    <a16:creationId xmlns:a16="http://schemas.microsoft.com/office/drawing/2014/main" id="{4A0F2F66-D815-487D-BCF2-65D3A50E5C83}"/>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4" name="TextBox 33">
                <a:extLst>
                  <a:ext uri="{FF2B5EF4-FFF2-40B4-BE49-F238E27FC236}">
                    <a16:creationId xmlns:a16="http://schemas.microsoft.com/office/drawing/2014/main" id="{1DE32619-34A7-4867-B8E8-2B0F8FEA2237}"/>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rPr>
                  <a:t>04</a:t>
                </a:r>
                <a:endParaRPr kumimoji="0" lang="en-IN"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37" name="Group 36">
                <a:extLst>
                  <a:ext uri="{FF2B5EF4-FFF2-40B4-BE49-F238E27FC236}">
                    <a16:creationId xmlns:a16="http://schemas.microsoft.com/office/drawing/2014/main" id="{09228AB8-1567-4537-8AC7-6A463D0C5930}"/>
                  </a:ext>
                </a:extLst>
              </p:cNvPr>
              <p:cNvGrpSpPr/>
              <p:nvPr/>
            </p:nvGrpSpPr>
            <p:grpSpPr>
              <a:xfrm>
                <a:off x="488074" y="1225134"/>
                <a:ext cx="522960" cy="280491"/>
                <a:chOff x="576360" y="2082168"/>
                <a:chExt cx="1455321" cy="780570"/>
              </a:xfrm>
            </p:grpSpPr>
            <p:grpSp>
              <p:nvGrpSpPr>
                <p:cNvPr id="38" name="Group 37">
                  <a:extLst>
                    <a:ext uri="{FF2B5EF4-FFF2-40B4-BE49-F238E27FC236}">
                      <a16:creationId xmlns:a16="http://schemas.microsoft.com/office/drawing/2014/main" id="{5864FD80-CD1F-43D7-9074-C226F257E6E4}"/>
                    </a:ext>
                  </a:extLst>
                </p:cNvPr>
                <p:cNvGrpSpPr/>
                <p:nvPr/>
              </p:nvGrpSpPr>
              <p:grpSpPr>
                <a:xfrm flipV="1">
                  <a:off x="576360" y="2082168"/>
                  <a:ext cx="1419030" cy="740131"/>
                  <a:chOff x="6555581" y="5069071"/>
                  <a:chExt cx="1554957" cy="811029"/>
                </a:xfrm>
              </p:grpSpPr>
              <p:sp>
                <p:nvSpPr>
                  <p:cNvPr id="41" name="Freeform: Shape 40">
                    <a:extLst>
                      <a:ext uri="{FF2B5EF4-FFF2-40B4-BE49-F238E27FC236}">
                        <a16:creationId xmlns:a16="http://schemas.microsoft.com/office/drawing/2014/main" id="{3224D7C4-4637-4E7A-A11A-4C8EFF7F5E6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2" name="Straight Connector 41">
                    <a:extLst>
                      <a:ext uri="{FF2B5EF4-FFF2-40B4-BE49-F238E27FC236}">
                        <a16:creationId xmlns:a16="http://schemas.microsoft.com/office/drawing/2014/main" id="{F752A316-C344-488C-8E7C-6F156FC16D7D}"/>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3" name="Freeform: Shape 42">
                    <a:extLst>
                      <a:ext uri="{FF2B5EF4-FFF2-40B4-BE49-F238E27FC236}">
                        <a16:creationId xmlns:a16="http://schemas.microsoft.com/office/drawing/2014/main" id="{CB3A6859-EAC6-48B5-8516-30165C4D527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9" name="Oval 38">
                  <a:extLst>
                    <a:ext uri="{FF2B5EF4-FFF2-40B4-BE49-F238E27FC236}">
                      <a16:creationId xmlns:a16="http://schemas.microsoft.com/office/drawing/2014/main" id="{6744C97F-3320-49B3-9D2F-33A8F78DD03E}"/>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0" name="Oval 39">
                  <a:extLst>
                    <a:ext uri="{FF2B5EF4-FFF2-40B4-BE49-F238E27FC236}">
                      <a16:creationId xmlns:a16="http://schemas.microsoft.com/office/drawing/2014/main" id="{CC226A89-F267-45EB-A668-96C0D6544CDB}"/>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32" name="Picture Placeholder 31">
            <a:extLst>
              <a:ext uri="{FF2B5EF4-FFF2-40B4-BE49-F238E27FC236}">
                <a16:creationId xmlns:a16="http://schemas.microsoft.com/office/drawing/2014/main" id="{AE3F32CC-CAE4-4BFE-B3E3-B3CC5EF0BC4F}"/>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Slide Number Placeholder 3">
            <a:extLst>
              <a:ext uri="{FF2B5EF4-FFF2-40B4-BE49-F238E27FC236}">
                <a16:creationId xmlns:a16="http://schemas.microsoft.com/office/drawing/2014/main" id="{4257CA1C-3B41-42E9-AFEC-F37381E657B9}"/>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22</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581836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484CD16E-79A8-4220-B49E-D2F3FDEE722B}"/>
              </a:ext>
            </a:extLst>
          </p:cNvPr>
          <p:cNvGrpSpPr/>
          <p:nvPr/>
        </p:nvGrpSpPr>
        <p:grpSpPr>
          <a:xfrm rot="16200000">
            <a:off x="169205" y="349546"/>
            <a:ext cx="1330931" cy="631841"/>
            <a:chOff x="6404706" y="433411"/>
            <a:chExt cx="3059096" cy="720213"/>
          </a:xfrm>
        </p:grpSpPr>
        <p:cxnSp>
          <p:nvCxnSpPr>
            <p:cNvPr id="6" name="Straight Connector 5">
              <a:extLst>
                <a:ext uri="{FF2B5EF4-FFF2-40B4-BE49-F238E27FC236}">
                  <a16:creationId xmlns:a16="http://schemas.microsoft.com/office/drawing/2014/main" id="{80F771CF-A23B-4236-8B77-8D8DF31E1E72}"/>
                </a:ext>
              </a:extLst>
            </p:cNvPr>
            <p:cNvCxnSpPr>
              <a:cxnSpLocks/>
            </p:cNvCxnSpPr>
            <p:nvPr/>
          </p:nvCxnSpPr>
          <p:spPr>
            <a:xfrm rot="16200000" flipV="1">
              <a:off x="7934254" y="-375924"/>
              <a:ext cx="0" cy="3059096"/>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470048D-36CE-45C8-AECE-5AD5932AD600}"/>
                </a:ext>
              </a:extLst>
            </p:cNvPr>
            <p:cNvCxnSpPr>
              <a:cxnSpLocks/>
            </p:cNvCxnSpPr>
            <p:nvPr/>
          </p:nvCxnSpPr>
          <p:spPr>
            <a:xfrm rot="16200000" flipV="1">
              <a:off x="7934254" y="-476133"/>
              <a:ext cx="0" cy="3059096"/>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4493C22B-4EFA-4F64-9394-D00487404B73}"/>
                </a:ext>
              </a:extLst>
            </p:cNvPr>
            <p:cNvCxnSpPr>
              <a:cxnSpLocks/>
            </p:cNvCxnSpPr>
            <p:nvPr/>
          </p:nvCxnSpPr>
          <p:spPr>
            <a:xfrm rot="16200000" flipV="1">
              <a:off x="7934254" y="-526239"/>
              <a:ext cx="0" cy="3059096"/>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4A0298D-DCDD-4B6F-AD42-8A12BB50D84A}"/>
                </a:ext>
              </a:extLst>
            </p:cNvPr>
            <p:cNvCxnSpPr>
              <a:cxnSpLocks/>
            </p:cNvCxnSpPr>
            <p:nvPr/>
          </p:nvCxnSpPr>
          <p:spPr>
            <a:xfrm rot="16200000" flipV="1">
              <a:off x="7934254" y="-426030"/>
              <a:ext cx="0" cy="3059096"/>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24AAAA88-0689-437B-B69D-034FD6EF6519}"/>
                </a:ext>
              </a:extLst>
            </p:cNvPr>
            <p:cNvSpPr/>
            <p:nvPr/>
          </p:nvSpPr>
          <p:spPr>
            <a:xfrm rot="16200000" flipH="1" flipV="1">
              <a:off x="7864320" y="-646271"/>
              <a:ext cx="519800" cy="26791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 name="Title 2">
            <a:extLst>
              <a:ext uri="{FF2B5EF4-FFF2-40B4-BE49-F238E27FC236}">
                <a16:creationId xmlns:a16="http://schemas.microsoft.com/office/drawing/2014/main" id="{3E7DB389-0EEB-4657-91B0-3CB850477DEE}"/>
              </a:ext>
            </a:extLst>
          </p:cNvPr>
          <p:cNvSpPr>
            <a:spLocks noGrp="1"/>
          </p:cNvSpPr>
          <p:nvPr>
            <p:ph type="title"/>
          </p:nvPr>
        </p:nvSpPr>
        <p:spPr>
          <a:xfrm>
            <a:off x="2386013" y="152400"/>
            <a:ext cx="6643687" cy="1260475"/>
          </a:xfrm>
        </p:spPr>
        <p:txBody>
          <a:bodyPr/>
          <a:lstStyle/>
          <a:p>
            <a:r>
              <a:rPr lang="en-IN" sz="3200" dirty="0"/>
              <a:t>Firm Strategy Redefining - </a:t>
            </a:r>
            <a:r>
              <a:rPr lang="en-US" sz="3200" dirty="0"/>
              <a:t>Vision, Mission, Values </a:t>
            </a:r>
            <a:endParaRPr lang="en-IN" sz="3200" dirty="0"/>
          </a:p>
        </p:txBody>
      </p:sp>
      <p:grpSp>
        <p:nvGrpSpPr>
          <p:cNvPr id="14" name="Group 13">
            <a:extLst>
              <a:ext uri="{FF2B5EF4-FFF2-40B4-BE49-F238E27FC236}">
                <a16:creationId xmlns:a16="http://schemas.microsoft.com/office/drawing/2014/main" id="{8AA0843A-7C08-4ABE-BB76-0333643A46BF}"/>
              </a:ext>
            </a:extLst>
          </p:cNvPr>
          <p:cNvGrpSpPr/>
          <p:nvPr/>
        </p:nvGrpSpPr>
        <p:grpSpPr>
          <a:xfrm>
            <a:off x="2024369" y="2663230"/>
            <a:ext cx="65478" cy="769993"/>
            <a:chOff x="2024369" y="2663230"/>
            <a:chExt cx="65478" cy="769993"/>
          </a:xfrm>
        </p:grpSpPr>
        <p:cxnSp>
          <p:nvCxnSpPr>
            <p:cNvPr id="12" name="Straight Connector 11">
              <a:extLst>
                <a:ext uri="{FF2B5EF4-FFF2-40B4-BE49-F238E27FC236}">
                  <a16:creationId xmlns:a16="http://schemas.microsoft.com/office/drawing/2014/main" id="{E43BD175-D92A-4E24-B7BF-11147785AE1C}"/>
                </a:ext>
              </a:extLst>
            </p:cNvPr>
            <p:cNvCxnSpPr/>
            <p:nvPr/>
          </p:nvCxnSpPr>
          <p:spPr>
            <a:xfrm rot="10800000" flipV="1">
              <a:off x="2024369" y="2978966"/>
              <a:ext cx="0" cy="454257"/>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B8E094F7-4254-4FD0-B519-012BE09C4F0E}"/>
                </a:ext>
              </a:extLst>
            </p:cNvPr>
            <p:cNvCxnSpPr/>
            <p:nvPr/>
          </p:nvCxnSpPr>
          <p:spPr>
            <a:xfrm rot="10800000" flipV="1">
              <a:off x="2089847" y="2663230"/>
              <a:ext cx="0" cy="62065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5" name="Group 204">
            <a:extLst>
              <a:ext uri="{FF2B5EF4-FFF2-40B4-BE49-F238E27FC236}">
                <a16:creationId xmlns:a16="http://schemas.microsoft.com/office/drawing/2014/main" id="{BC05A3FC-D56A-48DC-85D2-19D02E92B5F6}"/>
              </a:ext>
            </a:extLst>
          </p:cNvPr>
          <p:cNvGrpSpPr/>
          <p:nvPr/>
        </p:nvGrpSpPr>
        <p:grpSpPr>
          <a:xfrm>
            <a:off x="287564" y="4590653"/>
            <a:ext cx="8568872" cy="1391047"/>
            <a:chOff x="258989" y="5001816"/>
            <a:chExt cx="8568872" cy="1391047"/>
          </a:xfrm>
        </p:grpSpPr>
        <p:grpSp>
          <p:nvGrpSpPr>
            <p:cNvPr id="39" name="Group 38">
              <a:extLst>
                <a:ext uri="{FF2B5EF4-FFF2-40B4-BE49-F238E27FC236}">
                  <a16:creationId xmlns:a16="http://schemas.microsoft.com/office/drawing/2014/main" id="{0DCE4F9D-69E1-402A-AB81-81C42C6039EA}"/>
                </a:ext>
              </a:extLst>
            </p:cNvPr>
            <p:cNvGrpSpPr/>
            <p:nvPr/>
          </p:nvGrpSpPr>
          <p:grpSpPr>
            <a:xfrm>
              <a:off x="258989" y="5001816"/>
              <a:ext cx="2411414" cy="1391047"/>
              <a:chOff x="357186" y="3993753"/>
              <a:chExt cx="2411414" cy="1391047"/>
            </a:xfrm>
          </p:grpSpPr>
          <p:grpSp>
            <p:nvGrpSpPr>
              <p:cNvPr id="61" name="Group 60">
                <a:extLst>
                  <a:ext uri="{FF2B5EF4-FFF2-40B4-BE49-F238E27FC236}">
                    <a16:creationId xmlns:a16="http://schemas.microsoft.com/office/drawing/2014/main" id="{5FEEB3E3-39A5-4A39-97B9-A39970778466}"/>
                  </a:ext>
                </a:extLst>
              </p:cNvPr>
              <p:cNvGrpSpPr/>
              <p:nvPr/>
            </p:nvGrpSpPr>
            <p:grpSpPr>
              <a:xfrm>
                <a:off x="357186" y="3993753"/>
                <a:ext cx="2411414" cy="1391047"/>
                <a:chOff x="357186" y="3993753"/>
                <a:chExt cx="3071814" cy="1098947"/>
              </a:xfrm>
            </p:grpSpPr>
            <p:sp>
              <p:nvSpPr>
                <p:cNvPr id="66" name="Rectangle: Rounded Corners 65">
                  <a:extLst>
                    <a:ext uri="{FF2B5EF4-FFF2-40B4-BE49-F238E27FC236}">
                      <a16:creationId xmlns:a16="http://schemas.microsoft.com/office/drawing/2014/main" id="{E44F51AE-F68A-4DA2-B4A6-893B80E88E18}"/>
                    </a:ext>
                  </a:extLst>
                </p:cNvPr>
                <p:cNvSpPr/>
                <p:nvPr/>
              </p:nvSpPr>
              <p:spPr>
                <a:xfrm flipH="1">
                  <a:off x="357186" y="3993753"/>
                  <a:ext cx="3071814" cy="10989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67" name="Rectangle: Rounded Corners 66">
                  <a:extLst>
                    <a:ext uri="{FF2B5EF4-FFF2-40B4-BE49-F238E27FC236}">
                      <a16:creationId xmlns:a16="http://schemas.microsoft.com/office/drawing/2014/main" id="{F9272B48-20A5-48F5-A042-DD0312624338}"/>
                    </a:ext>
                  </a:extLst>
                </p:cNvPr>
                <p:cNvSpPr/>
                <p:nvPr/>
              </p:nvSpPr>
              <p:spPr>
                <a:xfrm flipH="1">
                  <a:off x="1169478" y="4040428"/>
                  <a:ext cx="2207677" cy="1005595"/>
                </a:xfrm>
                <a:prstGeom prst="roundRect">
                  <a:avLst>
                    <a:gd name="adj" fmla="val 9631"/>
                  </a:avLst>
                </a:prstGeom>
                <a:solidFill>
                  <a:srgbClr val="CDEA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grpSp>
            <p:nvGrpSpPr>
              <p:cNvPr id="62" name="Group 61">
                <a:extLst>
                  <a:ext uri="{FF2B5EF4-FFF2-40B4-BE49-F238E27FC236}">
                    <a16:creationId xmlns:a16="http://schemas.microsoft.com/office/drawing/2014/main" id="{3B2B9459-234B-4CF7-A026-D74EA38F5596}"/>
                  </a:ext>
                </a:extLst>
              </p:cNvPr>
              <p:cNvGrpSpPr/>
              <p:nvPr/>
            </p:nvGrpSpPr>
            <p:grpSpPr>
              <a:xfrm>
                <a:off x="1072358" y="4104317"/>
                <a:ext cx="1639092" cy="1169919"/>
                <a:chOff x="1148558" y="3952101"/>
                <a:chExt cx="1639092" cy="1169919"/>
              </a:xfrm>
            </p:grpSpPr>
            <p:sp>
              <p:nvSpPr>
                <p:cNvPr id="64" name="TextBox 63">
                  <a:extLst>
                    <a:ext uri="{FF2B5EF4-FFF2-40B4-BE49-F238E27FC236}">
                      <a16:creationId xmlns:a16="http://schemas.microsoft.com/office/drawing/2014/main" id="{B7D3BF40-4584-445D-BB54-11BA0FCA88C8}"/>
                    </a:ext>
                  </a:extLst>
                </p:cNvPr>
                <p:cNvSpPr txBox="1"/>
                <p:nvPr/>
              </p:nvSpPr>
              <p:spPr>
                <a:xfrm flipH="1">
                  <a:off x="1148558" y="3952101"/>
                  <a:ext cx="1637983"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Mission Statement</a:t>
                  </a:r>
                </a:p>
              </p:txBody>
            </p:sp>
            <p:sp>
              <p:nvSpPr>
                <p:cNvPr id="65" name="TextBox 64">
                  <a:extLst>
                    <a:ext uri="{FF2B5EF4-FFF2-40B4-BE49-F238E27FC236}">
                      <a16:creationId xmlns:a16="http://schemas.microsoft.com/office/drawing/2014/main" id="{AB149225-C656-477C-AA7D-1D4F2D8D66C7}"/>
                    </a:ext>
                  </a:extLst>
                </p:cNvPr>
                <p:cNvSpPr txBox="1"/>
                <p:nvPr/>
              </p:nvSpPr>
              <p:spPr>
                <a:xfrm flipH="1">
                  <a:off x="1148558" y="4183301"/>
                  <a:ext cx="1639092" cy="93871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Ensure growth of customers by delivering good work to aid like- mind business to achieve their goals</a:t>
                  </a:r>
                  <a:endParaRPr kumimoji="0" lang="en-IN"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sp>
            <p:nvSpPr>
              <p:cNvPr id="63" name="Freeform: Shape 62">
                <a:extLst>
                  <a:ext uri="{FF2B5EF4-FFF2-40B4-BE49-F238E27FC236}">
                    <a16:creationId xmlns:a16="http://schemas.microsoft.com/office/drawing/2014/main" id="{625DB0B1-0B75-4582-88C2-BA26DF666561}"/>
                  </a:ext>
                </a:extLst>
              </p:cNvPr>
              <p:cNvSpPr>
                <a:spLocks/>
              </p:cNvSpPr>
              <p:nvPr/>
            </p:nvSpPr>
            <p:spPr bwMode="auto">
              <a:xfrm flipH="1">
                <a:off x="435269" y="4480800"/>
                <a:ext cx="417217" cy="416952"/>
              </a:xfrm>
              <a:custGeom>
                <a:avLst/>
                <a:gdLst>
                  <a:gd name="connsiteX0" fmla="*/ 212998 w 417217"/>
                  <a:gd name="connsiteY0" fmla="*/ 125263 h 416952"/>
                  <a:gd name="connsiteX1" fmla="*/ 139501 w 417217"/>
                  <a:gd name="connsiteY1" fmla="*/ 161718 h 416952"/>
                  <a:gd name="connsiteX2" fmla="*/ 149920 w 417217"/>
                  <a:gd name="connsiteY2" fmla="*/ 267164 h 416952"/>
                  <a:gd name="connsiteX3" fmla="*/ 255367 w 417217"/>
                  <a:gd name="connsiteY3" fmla="*/ 277584 h 416952"/>
                  <a:gd name="connsiteX4" fmla="*/ 285375 w 417217"/>
                  <a:gd name="connsiteY4" fmla="*/ 175889 h 416952"/>
                  <a:gd name="connsiteX5" fmla="*/ 230776 w 417217"/>
                  <a:gd name="connsiteY5" fmla="*/ 230487 h 416952"/>
                  <a:gd name="connsiteX6" fmla="*/ 186597 w 417217"/>
                  <a:gd name="connsiteY6" fmla="*/ 186309 h 416952"/>
                  <a:gd name="connsiteX7" fmla="*/ 241196 w 417217"/>
                  <a:gd name="connsiteY7" fmla="*/ 131710 h 416952"/>
                  <a:gd name="connsiteX8" fmla="*/ 212998 w 417217"/>
                  <a:gd name="connsiteY8" fmla="*/ 125263 h 416952"/>
                  <a:gd name="connsiteX9" fmla="*/ 210257 w 417217"/>
                  <a:gd name="connsiteY9" fmla="*/ 62502 h 416952"/>
                  <a:gd name="connsiteX10" fmla="*/ 85256 w 417217"/>
                  <a:gd name="connsiteY10" fmla="*/ 129691 h 416952"/>
                  <a:gd name="connsiteX11" fmla="*/ 104851 w 417217"/>
                  <a:gd name="connsiteY11" fmla="*/ 312140 h 416952"/>
                  <a:gd name="connsiteX12" fmla="*/ 287467 w 417217"/>
                  <a:gd name="connsiteY12" fmla="*/ 331718 h 416952"/>
                  <a:gd name="connsiteX13" fmla="*/ 345420 w 417217"/>
                  <a:gd name="connsiteY13" fmla="*/ 157600 h 416952"/>
                  <a:gd name="connsiteX14" fmla="*/ 323323 w 417217"/>
                  <a:gd name="connsiteY14" fmla="*/ 166764 h 416952"/>
                  <a:gd name="connsiteX15" fmla="*/ 304144 w 417217"/>
                  <a:gd name="connsiteY15" fmla="*/ 166764 h 416952"/>
                  <a:gd name="connsiteX16" fmla="*/ 267454 w 417217"/>
                  <a:gd name="connsiteY16" fmla="*/ 295061 h 416952"/>
                  <a:gd name="connsiteX17" fmla="*/ 134453 w 417217"/>
                  <a:gd name="connsiteY17" fmla="*/ 282565 h 416952"/>
                  <a:gd name="connsiteX18" fmla="*/ 121946 w 417217"/>
                  <a:gd name="connsiteY18" fmla="*/ 149685 h 416952"/>
                  <a:gd name="connsiteX19" fmla="*/ 250360 w 417217"/>
                  <a:gd name="connsiteY19" fmla="*/ 113029 h 416952"/>
                  <a:gd name="connsiteX20" fmla="*/ 250360 w 417217"/>
                  <a:gd name="connsiteY20" fmla="*/ 93867 h 416952"/>
                  <a:gd name="connsiteX21" fmla="*/ 259533 w 417217"/>
                  <a:gd name="connsiteY21" fmla="*/ 71790 h 416952"/>
                  <a:gd name="connsiteX22" fmla="*/ 210257 w 417217"/>
                  <a:gd name="connsiteY22" fmla="*/ 62502 h 416952"/>
                  <a:gd name="connsiteX23" fmla="*/ 348142 w 417217"/>
                  <a:gd name="connsiteY23" fmla="*/ 21819 h 416952"/>
                  <a:gd name="connsiteX24" fmla="*/ 336677 w 417217"/>
                  <a:gd name="connsiteY24" fmla="*/ 23850 h 416952"/>
                  <a:gd name="connsiteX25" fmla="*/ 274139 w 417217"/>
                  <a:gd name="connsiteY25" fmla="*/ 86343 h 416952"/>
                  <a:gd name="connsiteX26" fmla="*/ 271221 w 417217"/>
                  <a:gd name="connsiteY26" fmla="*/ 93842 h 416952"/>
                  <a:gd name="connsiteX27" fmla="*/ 271221 w 417217"/>
                  <a:gd name="connsiteY27" fmla="*/ 131338 h 416952"/>
                  <a:gd name="connsiteX28" fmla="*/ 201179 w 417217"/>
                  <a:gd name="connsiteY28" fmla="*/ 200914 h 416952"/>
                  <a:gd name="connsiteX29" fmla="*/ 216188 w 417217"/>
                  <a:gd name="connsiteY29" fmla="*/ 215912 h 416952"/>
                  <a:gd name="connsiteX30" fmla="*/ 285813 w 417217"/>
                  <a:gd name="connsiteY30" fmla="*/ 145920 h 416952"/>
                  <a:gd name="connsiteX31" fmla="*/ 323335 w 417217"/>
                  <a:gd name="connsiteY31" fmla="*/ 145920 h 416952"/>
                  <a:gd name="connsiteX32" fmla="*/ 330840 w 417217"/>
                  <a:gd name="connsiteY32" fmla="*/ 143003 h 416952"/>
                  <a:gd name="connsiteX33" fmla="*/ 393377 w 417217"/>
                  <a:gd name="connsiteY33" fmla="*/ 80510 h 416952"/>
                  <a:gd name="connsiteX34" fmla="*/ 385873 w 417217"/>
                  <a:gd name="connsiteY34" fmla="*/ 62595 h 416952"/>
                  <a:gd name="connsiteX35" fmla="*/ 354604 w 417217"/>
                  <a:gd name="connsiteY35" fmla="*/ 62595 h 416952"/>
                  <a:gd name="connsiteX36" fmla="*/ 354604 w 417217"/>
                  <a:gd name="connsiteY36" fmla="*/ 31349 h 416952"/>
                  <a:gd name="connsiteX37" fmla="*/ 348142 w 417217"/>
                  <a:gd name="connsiteY37" fmla="*/ 21819 h 416952"/>
                  <a:gd name="connsiteX38" fmla="*/ 235255 w 417217"/>
                  <a:gd name="connsiteY38" fmla="*/ 1742 h 416952"/>
                  <a:gd name="connsiteX39" fmla="*/ 41069 w 417217"/>
                  <a:gd name="connsiteY39" fmla="*/ 84242 h 416952"/>
                  <a:gd name="connsiteX40" fmla="*/ 61082 w 417217"/>
                  <a:gd name="connsiteY40" fmla="*/ 355909 h 416952"/>
                  <a:gd name="connsiteX41" fmla="*/ 332921 w 417217"/>
                  <a:gd name="connsiteY41" fmla="*/ 375909 h 416952"/>
                  <a:gd name="connsiteX42" fmla="*/ 392542 w 417217"/>
                  <a:gd name="connsiteY42" fmla="*/ 110492 h 416952"/>
                  <a:gd name="connsiteX43" fmla="*/ 361272 w 417217"/>
                  <a:gd name="connsiteY43" fmla="*/ 141742 h 416952"/>
                  <a:gd name="connsiteX44" fmla="*/ 302485 w 417217"/>
                  <a:gd name="connsiteY44" fmla="*/ 346325 h 416952"/>
                  <a:gd name="connsiteX45" fmla="*/ 90684 w 417217"/>
                  <a:gd name="connsiteY45" fmla="*/ 326325 h 416952"/>
                  <a:gd name="connsiteX46" fmla="*/ 70671 w 417217"/>
                  <a:gd name="connsiteY46" fmla="*/ 114659 h 416952"/>
                  <a:gd name="connsiteX47" fmla="*/ 275384 w 417217"/>
                  <a:gd name="connsiteY47" fmla="*/ 55909 h 416952"/>
                  <a:gd name="connsiteX48" fmla="*/ 306654 w 417217"/>
                  <a:gd name="connsiteY48" fmla="*/ 24659 h 416952"/>
                  <a:gd name="connsiteX49" fmla="*/ 235255 w 417217"/>
                  <a:gd name="connsiteY49" fmla="*/ 1742 h 41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17217" h="416952">
                    <a:moveTo>
                      <a:pt x="212998" y="125263"/>
                    </a:moveTo>
                    <a:cubicBezTo>
                      <a:pt x="184513" y="123817"/>
                      <a:pt x="156380" y="137024"/>
                      <a:pt x="139501" y="161718"/>
                    </a:cubicBezTo>
                    <a:cubicBezTo>
                      <a:pt x="117411" y="194644"/>
                      <a:pt x="121579" y="239240"/>
                      <a:pt x="149920" y="267164"/>
                    </a:cubicBezTo>
                    <a:cubicBezTo>
                      <a:pt x="177845" y="295505"/>
                      <a:pt x="222441" y="299673"/>
                      <a:pt x="255367" y="277584"/>
                    </a:cubicBezTo>
                    <a:cubicBezTo>
                      <a:pt x="288293" y="255078"/>
                      <a:pt x="300796" y="212566"/>
                      <a:pt x="285375" y="175889"/>
                    </a:cubicBezTo>
                    <a:lnTo>
                      <a:pt x="230776" y="230487"/>
                    </a:lnTo>
                    <a:cubicBezTo>
                      <a:pt x="201185" y="260079"/>
                      <a:pt x="157005" y="215900"/>
                      <a:pt x="186597" y="186309"/>
                    </a:cubicBezTo>
                    <a:lnTo>
                      <a:pt x="241196" y="131710"/>
                    </a:lnTo>
                    <a:cubicBezTo>
                      <a:pt x="232027" y="127855"/>
                      <a:pt x="222493" y="125745"/>
                      <a:pt x="212998" y="125263"/>
                    </a:cubicBezTo>
                    <a:close/>
                    <a:moveTo>
                      <a:pt x="210257" y="62502"/>
                    </a:moveTo>
                    <a:cubicBezTo>
                      <a:pt x="160850" y="61819"/>
                      <a:pt x="113086" y="86265"/>
                      <a:pt x="85256" y="129691"/>
                    </a:cubicBezTo>
                    <a:cubicBezTo>
                      <a:pt x="47732" y="187591"/>
                      <a:pt x="56071" y="263820"/>
                      <a:pt x="104851" y="312140"/>
                    </a:cubicBezTo>
                    <a:cubicBezTo>
                      <a:pt x="153215" y="360876"/>
                      <a:pt x="229514" y="369207"/>
                      <a:pt x="287467" y="331718"/>
                    </a:cubicBezTo>
                    <a:cubicBezTo>
                      <a:pt x="345420" y="294645"/>
                      <a:pt x="369602" y="222165"/>
                      <a:pt x="345420" y="157600"/>
                    </a:cubicBezTo>
                    <a:cubicBezTo>
                      <a:pt x="339583" y="163431"/>
                      <a:pt x="331661" y="166764"/>
                      <a:pt x="323323" y="166764"/>
                    </a:cubicBezTo>
                    <a:lnTo>
                      <a:pt x="304144" y="166764"/>
                    </a:lnTo>
                    <a:cubicBezTo>
                      <a:pt x="324157" y="212584"/>
                      <a:pt x="308730" y="266736"/>
                      <a:pt x="267454" y="295061"/>
                    </a:cubicBezTo>
                    <a:cubicBezTo>
                      <a:pt x="225761" y="323387"/>
                      <a:pt x="169892" y="317972"/>
                      <a:pt x="134453" y="282565"/>
                    </a:cubicBezTo>
                    <a:cubicBezTo>
                      <a:pt x="99014" y="247158"/>
                      <a:pt x="93594" y="191340"/>
                      <a:pt x="121946" y="149685"/>
                    </a:cubicBezTo>
                    <a:cubicBezTo>
                      <a:pt x="150297" y="108447"/>
                      <a:pt x="204498" y="93034"/>
                      <a:pt x="250360" y="113029"/>
                    </a:cubicBezTo>
                    <a:lnTo>
                      <a:pt x="250360" y="93867"/>
                    </a:lnTo>
                    <a:cubicBezTo>
                      <a:pt x="250360" y="85536"/>
                      <a:pt x="253695" y="77622"/>
                      <a:pt x="259533" y="71790"/>
                    </a:cubicBezTo>
                    <a:cubicBezTo>
                      <a:pt x="243376" y="65750"/>
                      <a:pt x="226725" y="62730"/>
                      <a:pt x="210257" y="62502"/>
                    </a:cubicBezTo>
                    <a:close/>
                    <a:moveTo>
                      <a:pt x="348142" y="21819"/>
                    </a:moveTo>
                    <a:cubicBezTo>
                      <a:pt x="344494" y="20308"/>
                      <a:pt x="340012" y="20725"/>
                      <a:pt x="336677" y="23850"/>
                    </a:cubicBezTo>
                    <a:lnTo>
                      <a:pt x="274139" y="86343"/>
                    </a:lnTo>
                    <a:cubicBezTo>
                      <a:pt x="272472" y="88426"/>
                      <a:pt x="271221" y="90926"/>
                      <a:pt x="271221" y="93842"/>
                    </a:cubicBezTo>
                    <a:lnTo>
                      <a:pt x="271221" y="131338"/>
                    </a:lnTo>
                    <a:lnTo>
                      <a:pt x="201179" y="200914"/>
                    </a:lnTo>
                    <a:cubicBezTo>
                      <a:pt x="191173" y="210913"/>
                      <a:pt x="206182" y="225911"/>
                      <a:pt x="216188" y="215912"/>
                    </a:cubicBezTo>
                    <a:lnTo>
                      <a:pt x="285813" y="145920"/>
                    </a:lnTo>
                    <a:lnTo>
                      <a:pt x="323335" y="145920"/>
                    </a:lnTo>
                    <a:cubicBezTo>
                      <a:pt x="326254" y="145920"/>
                      <a:pt x="328755" y="144670"/>
                      <a:pt x="330840" y="143003"/>
                    </a:cubicBezTo>
                    <a:lnTo>
                      <a:pt x="393377" y="80510"/>
                    </a:lnTo>
                    <a:cubicBezTo>
                      <a:pt x="399631" y="73844"/>
                      <a:pt x="395045" y="62595"/>
                      <a:pt x="385873" y="62595"/>
                    </a:cubicBezTo>
                    <a:lnTo>
                      <a:pt x="354604" y="62595"/>
                    </a:lnTo>
                    <a:lnTo>
                      <a:pt x="354604" y="31349"/>
                    </a:lnTo>
                    <a:cubicBezTo>
                      <a:pt x="354604" y="26766"/>
                      <a:pt x="351790" y="23329"/>
                      <a:pt x="348142" y="21819"/>
                    </a:cubicBezTo>
                    <a:close/>
                    <a:moveTo>
                      <a:pt x="235255" y="1742"/>
                    </a:moveTo>
                    <a:cubicBezTo>
                      <a:pt x="162083" y="-7789"/>
                      <a:pt x="87035" y="22055"/>
                      <a:pt x="41069" y="84242"/>
                    </a:cubicBezTo>
                    <a:cubicBezTo>
                      <a:pt x="-20637" y="167159"/>
                      <a:pt x="-11881" y="282575"/>
                      <a:pt x="61082" y="355909"/>
                    </a:cubicBezTo>
                    <a:cubicBezTo>
                      <a:pt x="134045" y="428825"/>
                      <a:pt x="249535" y="437575"/>
                      <a:pt x="332921" y="375909"/>
                    </a:cubicBezTo>
                    <a:cubicBezTo>
                      <a:pt x="415890" y="314659"/>
                      <a:pt x="441323" y="201742"/>
                      <a:pt x="392542" y="110492"/>
                    </a:cubicBezTo>
                    <a:lnTo>
                      <a:pt x="361272" y="141742"/>
                    </a:lnTo>
                    <a:cubicBezTo>
                      <a:pt x="393793" y="215076"/>
                      <a:pt x="368777" y="300909"/>
                      <a:pt x="302485" y="346325"/>
                    </a:cubicBezTo>
                    <a:cubicBezTo>
                      <a:pt x="236193" y="391742"/>
                      <a:pt x="147386" y="383409"/>
                      <a:pt x="90684" y="326325"/>
                    </a:cubicBezTo>
                    <a:cubicBezTo>
                      <a:pt x="33564" y="269659"/>
                      <a:pt x="25225" y="180909"/>
                      <a:pt x="70671" y="114659"/>
                    </a:cubicBezTo>
                    <a:cubicBezTo>
                      <a:pt x="116116" y="48409"/>
                      <a:pt x="202004" y="23409"/>
                      <a:pt x="275384" y="55909"/>
                    </a:cubicBezTo>
                    <a:lnTo>
                      <a:pt x="306654" y="24659"/>
                    </a:lnTo>
                    <a:cubicBezTo>
                      <a:pt x="283827" y="12471"/>
                      <a:pt x="259645" y="4919"/>
                      <a:pt x="235255" y="1742"/>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15899"/>
                  </a:solidFill>
                  <a:effectLst/>
                  <a:uLnTx/>
                  <a:uFillTx/>
                  <a:latin typeface="Calibri" panose="020F0502020204030204"/>
                  <a:ea typeface="+mn-ea"/>
                  <a:cs typeface="+mn-cs"/>
                </a:endParaRPr>
              </a:p>
            </p:txBody>
          </p:sp>
        </p:grpSp>
        <p:grpSp>
          <p:nvGrpSpPr>
            <p:cNvPr id="40" name="Group 39">
              <a:extLst>
                <a:ext uri="{FF2B5EF4-FFF2-40B4-BE49-F238E27FC236}">
                  <a16:creationId xmlns:a16="http://schemas.microsoft.com/office/drawing/2014/main" id="{E0F0A069-07E6-498C-AF99-CCAC398A8018}"/>
                </a:ext>
              </a:extLst>
            </p:cNvPr>
            <p:cNvGrpSpPr/>
            <p:nvPr/>
          </p:nvGrpSpPr>
          <p:grpSpPr>
            <a:xfrm>
              <a:off x="3337718" y="5001816"/>
              <a:ext cx="2411414" cy="1391047"/>
              <a:chOff x="4543425" y="3974068"/>
              <a:chExt cx="2411414" cy="1391047"/>
            </a:xfrm>
          </p:grpSpPr>
          <p:grpSp>
            <p:nvGrpSpPr>
              <p:cNvPr id="52" name="Group 51">
                <a:extLst>
                  <a:ext uri="{FF2B5EF4-FFF2-40B4-BE49-F238E27FC236}">
                    <a16:creationId xmlns:a16="http://schemas.microsoft.com/office/drawing/2014/main" id="{F69A036E-EE63-48F4-8B2B-79E91D4D7A75}"/>
                  </a:ext>
                </a:extLst>
              </p:cNvPr>
              <p:cNvGrpSpPr/>
              <p:nvPr/>
            </p:nvGrpSpPr>
            <p:grpSpPr>
              <a:xfrm>
                <a:off x="4543425" y="3974068"/>
                <a:ext cx="2411414" cy="1391047"/>
                <a:chOff x="357186" y="3993753"/>
                <a:chExt cx="3071814" cy="1098947"/>
              </a:xfrm>
            </p:grpSpPr>
            <p:sp>
              <p:nvSpPr>
                <p:cNvPr id="59" name="Rectangle: Rounded Corners 58">
                  <a:extLst>
                    <a:ext uri="{FF2B5EF4-FFF2-40B4-BE49-F238E27FC236}">
                      <a16:creationId xmlns:a16="http://schemas.microsoft.com/office/drawing/2014/main" id="{8C82CAC6-83A7-4D73-9592-91D1E3646D85}"/>
                    </a:ext>
                  </a:extLst>
                </p:cNvPr>
                <p:cNvSpPr/>
                <p:nvPr/>
              </p:nvSpPr>
              <p:spPr>
                <a:xfrm flipH="1">
                  <a:off x="357186" y="3993753"/>
                  <a:ext cx="3071814" cy="10989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60" name="Rectangle: Rounded Corners 59">
                  <a:extLst>
                    <a:ext uri="{FF2B5EF4-FFF2-40B4-BE49-F238E27FC236}">
                      <a16:creationId xmlns:a16="http://schemas.microsoft.com/office/drawing/2014/main" id="{8AEC8BCA-092A-4E02-90FE-F33EE4D294DA}"/>
                    </a:ext>
                  </a:extLst>
                </p:cNvPr>
                <p:cNvSpPr/>
                <p:nvPr/>
              </p:nvSpPr>
              <p:spPr>
                <a:xfrm flipH="1">
                  <a:off x="1169478" y="4040428"/>
                  <a:ext cx="2207677" cy="1005595"/>
                </a:xfrm>
                <a:prstGeom prst="roundRect">
                  <a:avLst>
                    <a:gd name="adj" fmla="val 9631"/>
                  </a:avLst>
                </a:prstGeom>
                <a:solidFill>
                  <a:schemeClr val="accent2">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grpSp>
            <p:nvGrpSpPr>
              <p:cNvPr id="53" name="Group 52">
                <a:extLst>
                  <a:ext uri="{FF2B5EF4-FFF2-40B4-BE49-F238E27FC236}">
                    <a16:creationId xmlns:a16="http://schemas.microsoft.com/office/drawing/2014/main" id="{D586886C-1C17-4C44-AB32-DE3E833DB999}"/>
                  </a:ext>
                </a:extLst>
              </p:cNvPr>
              <p:cNvGrpSpPr/>
              <p:nvPr/>
            </p:nvGrpSpPr>
            <p:grpSpPr>
              <a:xfrm>
                <a:off x="5258597" y="4084632"/>
                <a:ext cx="1639092" cy="1169919"/>
                <a:chOff x="1148558" y="3952101"/>
                <a:chExt cx="1639092" cy="1169919"/>
              </a:xfrm>
            </p:grpSpPr>
            <p:sp>
              <p:nvSpPr>
                <p:cNvPr id="57" name="TextBox 56">
                  <a:extLst>
                    <a:ext uri="{FF2B5EF4-FFF2-40B4-BE49-F238E27FC236}">
                      <a16:creationId xmlns:a16="http://schemas.microsoft.com/office/drawing/2014/main" id="{21D7AA87-8BE1-43F0-BDFC-2AC154691FD7}"/>
                    </a:ext>
                  </a:extLst>
                </p:cNvPr>
                <p:cNvSpPr txBox="1"/>
                <p:nvPr/>
              </p:nvSpPr>
              <p:spPr>
                <a:xfrm flipH="1">
                  <a:off x="1148558" y="3952101"/>
                  <a:ext cx="1637983"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rPr>
                    <a:t>Vision Statement</a:t>
                  </a:r>
                </a:p>
              </p:txBody>
            </p:sp>
            <p:sp>
              <p:nvSpPr>
                <p:cNvPr id="58" name="TextBox 57">
                  <a:extLst>
                    <a:ext uri="{FF2B5EF4-FFF2-40B4-BE49-F238E27FC236}">
                      <a16:creationId xmlns:a16="http://schemas.microsoft.com/office/drawing/2014/main" id="{C598B266-5A08-4A0C-A4CB-4AA00E0F2D4B}"/>
                    </a:ext>
                  </a:extLst>
                </p:cNvPr>
                <p:cNvSpPr txBox="1"/>
                <p:nvPr/>
              </p:nvSpPr>
              <p:spPr>
                <a:xfrm flipH="1">
                  <a:off x="1148558" y="4183301"/>
                  <a:ext cx="1639092" cy="93871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To create a value driven society by becoming a global resource for evolution of human consciousness</a:t>
                  </a:r>
                  <a:endParaRPr kumimoji="0" lang="en-IN"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nvGrpSpPr>
              <p:cNvPr id="54" name="Group 53">
                <a:extLst>
                  <a:ext uri="{FF2B5EF4-FFF2-40B4-BE49-F238E27FC236}">
                    <a16:creationId xmlns:a16="http://schemas.microsoft.com/office/drawing/2014/main" id="{2BAB7B42-AA3A-4644-A774-63193B77937F}"/>
                  </a:ext>
                </a:extLst>
              </p:cNvPr>
              <p:cNvGrpSpPr/>
              <p:nvPr/>
            </p:nvGrpSpPr>
            <p:grpSpPr>
              <a:xfrm>
                <a:off x="4621508" y="4501317"/>
                <a:ext cx="412274" cy="336548"/>
                <a:chOff x="9244833" y="4311650"/>
                <a:chExt cx="412274" cy="336548"/>
              </a:xfrm>
            </p:grpSpPr>
            <p:sp>
              <p:nvSpPr>
                <p:cNvPr id="55" name="Freeform 51">
                  <a:extLst>
                    <a:ext uri="{FF2B5EF4-FFF2-40B4-BE49-F238E27FC236}">
                      <a16:creationId xmlns:a16="http://schemas.microsoft.com/office/drawing/2014/main" id="{698E2B11-B6A3-4FAC-AA76-97314657F6A8}"/>
                    </a:ext>
                  </a:extLst>
                </p:cNvPr>
                <p:cNvSpPr>
                  <a:spLocks noEditPoints="1"/>
                </p:cNvSpPr>
                <p:nvPr/>
              </p:nvSpPr>
              <p:spPr bwMode="auto">
                <a:xfrm flipH="1">
                  <a:off x="9244833" y="4311650"/>
                  <a:ext cx="288733" cy="166088"/>
                </a:xfrm>
                <a:custGeom>
                  <a:avLst/>
                  <a:gdLst>
                    <a:gd name="T0" fmla="*/ 821 w 835"/>
                    <a:gd name="T1" fmla="*/ 212 h 480"/>
                    <a:gd name="T2" fmla="*/ 417 w 835"/>
                    <a:gd name="T3" fmla="*/ 0 h 480"/>
                    <a:gd name="T4" fmla="*/ 13 w 835"/>
                    <a:gd name="T5" fmla="*/ 212 h 480"/>
                    <a:gd name="T6" fmla="*/ 13 w 835"/>
                    <a:gd name="T7" fmla="*/ 267 h 480"/>
                    <a:gd name="T8" fmla="*/ 417 w 835"/>
                    <a:gd name="T9" fmla="*/ 480 h 480"/>
                    <a:gd name="T10" fmla="*/ 821 w 835"/>
                    <a:gd name="T11" fmla="*/ 267 h 480"/>
                    <a:gd name="T12" fmla="*/ 821 w 835"/>
                    <a:gd name="T13" fmla="*/ 212 h 480"/>
                    <a:gd name="T14" fmla="*/ 372 w 835"/>
                    <a:gd name="T15" fmla="*/ 97 h 480"/>
                    <a:gd name="T16" fmla="*/ 422 w 835"/>
                    <a:gd name="T17" fmla="*/ 147 h 480"/>
                    <a:gd name="T18" fmla="*/ 372 w 835"/>
                    <a:gd name="T19" fmla="*/ 197 h 480"/>
                    <a:gd name="T20" fmla="*/ 322 w 835"/>
                    <a:gd name="T21" fmla="*/ 147 h 480"/>
                    <a:gd name="T22" fmla="*/ 372 w 835"/>
                    <a:gd name="T23" fmla="*/ 97 h 480"/>
                    <a:gd name="T24" fmla="*/ 417 w 835"/>
                    <a:gd name="T25" fmla="*/ 393 h 480"/>
                    <a:gd name="T26" fmla="*/ 106 w 835"/>
                    <a:gd name="T27" fmla="*/ 240 h 480"/>
                    <a:gd name="T28" fmla="*/ 268 w 835"/>
                    <a:gd name="T29" fmla="*/ 122 h 480"/>
                    <a:gd name="T30" fmla="*/ 261 w 835"/>
                    <a:gd name="T31" fmla="*/ 168 h 480"/>
                    <a:gd name="T32" fmla="*/ 417 w 835"/>
                    <a:gd name="T33" fmla="*/ 325 h 480"/>
                    <a:gd name="T34" fmla="*/ 573 w 835"/>
                    <a:gd name="T35" fmla="*/ 168 h 480"/>
                    <a:gd name="T36" fmla="*/ 566 w 835"/>
                    <a:gd name="T37" fmla="*/ 122 h 480"/>
                    <a:gd name="T38" fmla="*/ 728 w 835"/>
                    <a:gd name="T39" fmla="*/ 240 h 480"/>
                    <a:gd name="T40" fmla="*/ 417 w 835"/>
                    <a:gd name="T41" fmla="*/ 39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5" h="480">
                      <a:moveTo>
                        <a:pt x="821" y="212"/>
                      </a:moveTo>
                      <a:cubicBezTo>
                        <a:pt x="813" y="203"/>
                        <a:pt x="640" y="0"/>
                        <a:pt x="417" y="0"/>
                      </a:cubicBezTo>
                      <a:cubicBezTo>
                        <a:pt x="195" y="0"/>
                        <a:pt x="21" y="203"/>
                        <a:pt x="13" y="212"/>
                      </a:cubicBezTo>
                      <a:cubicBezTo>
                        <a:pt x="0" y="228"/>
                        <a:pt x="0" y="251"/>
                        <a:pt x="13" y="267"/>
                      </a:cubicBezTo>
                      <a:cubicBezTo>
                        <a:pt x="21" y="276"/>
                        <a:pt x="195" y="480"/>
                        <a:pt x="417" y="480"/>
                      </a:cubicBezTo>
                      <a:cubicBezTo>
                        <a:pt x="640" y="480"/>
                        <a:pt x="813" y="276"/>
                        <a:pt x="821" y="267"/>
                      </a:cubicBezTo>
                      <a:cubicBezTo>
                        <a:pt x="835" y="252"/>
                        <a:pt x="835" y="228"/>
                        <a:pt x="821" y="212"/>
                      </a:cubicBezTo>
                      <a:close/>
                      <a:moveTo>
                        <a:pt x="372" y="97"/>
                      </a:moveTo>
                      <a:cubicBezTo>
                        <a:pt x="400" y="97"/>
                        <a:pt x="422" y="120"/>
                        <a:pt x="422" y="147"/>
                      </a:cubicBezTo>
                      <a:cubicBezTo>
                        <a:pt x="422" y="175"/>
                        <a:pt x="400" y="197"/>
                        <a:pt x="372" y="197"/>
                      </a:cubicBezTo>
                      <a:cubicBezTo>
                        <a:pt x="344" y="197"/>
                        <a:pt x="322" y="175"/>
                        <a:pt x="322" y="147"/>
                      </a:cubicBezTo>
                      <a:cubicBezTo>
                        <a:pt x="322" y="120"/>
                        <a:pt x="344" y="97"/>
                        <a:pt x="372" y="97"/>
                      </a:cubicBezTo>
                      <a:close/>
                      <a:moveTo>
                        <a:pt x="417" y="393"/>
                      </a:moveTo>
                      <a:cubicBezTo>
                        <a:pt x="279" y="393"/>
                        <a:pt x="157" y="290"/>
                        <a:pt x="106" y="240"/>
                      </a:cubicBezTo>
                      <a:cubicBezTo>
                        <a:pt x="137" y="208"/>
                        <a:pt x="196" y="157"/>
                        <a:pt x="268" y="122"/>
                      </a:cubicBezTo>
                      <a:cubicBezTo>
                        <a:pt x="263" y="137"/>
                        <a:pt x="261" y="152"/>
                        <a:pt x="261" y="168"/>
                      </a:cubicBezTo>
                      <a:cubicBezTo>
                        <a:pt x="261" y="255"/>
                        <a:pt x="331" y="325"/>
                        <a:pt x="417" y="325"/>
                      </a:cubicBezTo>
                      <a:cubicBezTo>
                        <a:pt x="503" y="325"/>
                        <a:pt x="573" y="255"/>
                        <a:pt x="573" y="168"/>
                      </a:cubicBezTo>
                      <a:cubicBezTo>
                        <a:pt x="573" y="152"/>
                        <a:pt x="569" y="137"/>
                        <a:pt x="566" y="122"/>
                      </a:cubicBezTo>
                      <a:cubicBezTo>
                        <a:pt x="638" y="157"/>
                        <a:pt x="697" y="208"/>
                        <a:pt x="728" y="240"/>
                      </a:cubicBezTo>
                      <a:cubicBezTo>
                        <a:pt x="677" y="291"/>
                        <a:pt x="556" y="393"/>
                        <a:pt x="417" y="393"/>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Shape 55">
                  <a:extLst>
                    <a:ext uri="{FF2B5EF4-FFF2-40B4-BE49-F238E27FC236}">
                      <a16:creationId xmlns:a16="http://schemas.microsoft.com/office/drawing/2014/main" id="{F6214393-8841-4B4C-971B-6D0279DFFAE7}"/>
                    </a:ext>
                  </a:extLst>
                </p:cNvPr>
                <p:cNvSpPr>
                  <a:spLocks/>
                </p:cNvSpPr>
                <p:nvPr/>
              </p:nvSpPr>
              <p:spPr bwMode="auto">
                <a:xfrm flipH="1">
                  <a:off x="9258250" y="4499513"/>
                  <a:ext cx="398857" cy="148685"/>
                </a:xfrm>
                <a:custGeom>
                  <a:avLst/>
                  <a:gdLst>
                    <a:gd name="connsiteX0" fmla="*/ 9338 w 316458"/>
                    <a:gd name="connsiteY0" fmla="*/ 33415 h 117969"/>
                    <a:gd name="connsiteX1" fmla="*/ 49162 w 316458"/>
                    <a:gd name="connsiteY1" fmla="*/ 33415 h 117969"/>
                    <a:gd name="connsiteX2" fmla="*/ 49162 w 316458"/>
                    <a:gd name="connsiteY2" fmla="*/ 117969 h 117969"/>
                    <a:gd name="connsiteX3" fmla="*/ 9338 w 316458"/>
                    <a:gd name="connsiteY3" fmla="*/ 117969 h 117969"/>
                    <a:gd name="connsiteX4" fmla="*/ 0 w 316458"/>
                    <a:gd name="connsiteY4" fmla="*/ 108910 h 117969"/>
                    <a:gd name="connsiteX5" fmla="*/ 0 w 316458"/>
                    <a:gd name="connsiteY5" fmla="*/ 43024 h 117969"/>
                    <a:gd name="connsiteX6" fmla="*/ 9338 w 316458"/>
                    <a:gd name="connsiteY6" fmla="*/ 33415 h 117969"/>
                    <a:gd name="connsiteX7" fmla="*/ 127644 w 316458"/>
                    <a:gd name="connsiteY7" fmla="*/ 0 h 117969"/>
                    <a:gd name="connsiteX8" fmla="*/ 129565 w 316458"/>
                    <a:gd name="connsiteY8" fmla="*/ 0 h 117969"/>
                    <a:gd name="connsiteX9" fmla="*/ 212156 w 316458"/>
                    <a:gd name="connsiteY9" fmla="*/ 3839 h 117969"/>
                    <a:gd name="connsiteX10" fmla="*/ 221760 w 316458"/>
                    <a:gd name="connsiteY10" fmla="*/ 8227 h 117969"/>
                    <a:gd name="connsiteX11" fmla="*/ 225052 w 316458"/>
                    <a:gd name="connsiteY11" fmla="*/ 18649 h 117969"/>
                    <a:gd name="connsiteX12" fmla="*/ 213802 w 316458"/>
                    <a:gd name="connsiteY12" fmla="*/ 31539 h 117969"/>
                    <a:gd name="connsiteX13" fmla="*/ 210510 w 316458"/>
                    <a:gd name="connsiteY13" fmla="*/ 32362 h 117969"/>
                    <a:gd name="connsiteX14" fmla="*/ 156181 w 316458"/>
                    <a:gd name="connsiteY14" fmla="*/ 38122 h 117969"/>
                    <a:gd name="connsiteX15" fmla="*/ 140540 w 316458"/>
                    <a:gd name="connsiteY15" fmla="*/ 38396 h 117969"/>
                    <a:gd name="connsiteX16" fmla="*/ 131211 w 316458"/>
                    <a:gd name="connsiteY16" fmla="*/ 47995 h 117969"/>
                    <a:gd name="connsiteX17" fmla="*/ 140540 w 316458"/>
                    <a:gd name="connsiteY17" fmla="*/ 57320 h 117969"/>
                    <a:gd name="connsiteX18" fmla="*/ 140815 w 316458"/>
                    <a:gd name="connsiteY18" fmla="*/ 57320 h 117969"/>
                    <a:gd name="connsiteX19" fmla="*/ 156455 w 316458"/>
                    <a:gd name="connsiteY19" fmla="*/ 57045 h 117969"/>
                    <a:gd name="connsiteX20" fmla="*/ 214077 w 316458"/>
                    <a:gd name="connsiteY20" fmla="*/ 50737 h 117969"/>
                    <a:gd name="connsiteX21" fmla="*/ 217644 w 316458"/>
                    <a:gd name="connsiteY21" fmla="*/ 50189 h 117969"/>
                    <a:gd name="connsiteX22" fmla="*/ 243985 w 316458"/>
                    <a:gd name="connsiteY22" fmla="*/ 20020 h 117969"/>
                    <a:gd name="connsiteX23" fmla="*/ 243985 w 316458"/>
                    <a:gd name="connsiteY23" fmla="*/ 16455 h 117969"/>
                    <a:gd name="connsiteX24" fmla="*/ 295570 w 316458"/>
                    <a:gd name="connsiteY24" fmla="*/ 1097 h 117969"/>
                    <a:gd name="connsiteX25" fmla="*/ 312308 w 316458"/>
                    <a:gd name="connsiteY25" fmla="*/ 5211 h 117969"/>
                    <a:gd name="connsiteX26" fmla="*/ 316424 w 316458"/>
                    <a:gd name="connsiteY26" fmla="*/ 17826 h 117969"/>
                    <a:gd name="connsiteX27" fmla="*/ 309839 w 316458"/>
                    <a:gd name="connsiteY27" fmla="*/ 29620 h 117969"/>
                    <a:gd name="connsiteX28" fmla="*/ 207217 w 316458"/>
                    <a:gd name="connsiteY28" fmla="*/ 107783 h 117969"/>
                    <a:gd name="connsiteX29" fmla="*/ 173741 w 316458"/>
                    <a:gd name="connsiteY29" fmla="*/ 117108 h 117969"/>
                    <a:gd name="connsiteX30" fmla="*/ 67827 w 316458"/>
                    <a:gd name="connsiteY30" fmla="*/ 117382 h 117969"/>
                    <a:gd name="connsiteX31" fmla="*/ 67827 w 316458"/>
                    <a:gd name="connsiteY31" fmla="*/ 32636 h 117969"/>
                    <a:gd name="connsiteX32" fmla="*/ 104047 w 316458"/>
                    <a:gd name="connsiteY32" fmla="*/ 7679 h 117969"/>
                    <a:gd name="connsiteX33" fmla="*/ 127644 w 316458"/>
                    <a:gd name="connsiteY33" fmla="*/ 0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16458" h="117969">
                      <a:moveTo>
                        <a:pt x="9338" y="33415"/>
                      </a:moveTo>
                      <a:lnTo>
                        <a:pt x="49162" y="33415"/>
                      </a:lnTo>
                      <a:lnTo>
                        <a:pt x="49162" y="117969"/>
                      </a:lnTo>
                      <a:lnTo>
                        <a:pt x="9338" y="117969"/>
                      </a:lnTo>
                      <a:cubicBezTo>
                        <a:pt x="4119" y="117969"/>
                        <a:pt x="0" y="113851"/>
                        <a:pt x="0" y="108910"/>
                      </a:cubicBezTo>
                      <a:lnTo>
                        <a:pt x="0" y="43024"/>
                      </a:lnTo>
                      <a:cubicBezTo>
                        <a:pt x="0" y="37808"/>
                        <a:pt x="4119" y="33415"/>
                        <a:pt x="9338" y="33415"/>
                      </a:cubicBezTo>
                      <a:close/>
                      <a:moveTo>
                        <a:pt x="127644" y="0"/>
                      </a:moveTo>
                      <a:lnTo>
                        <a:pt x="129565" y="0"/>
                      </a:lnTo>
                      <a:lnTo>
                        <a:pt x="212156" y="3839"/>
                      </a:lnTo>
                      <a:cubicBezTo>
                        <a:pt x="215723" y="3839"/>
                        <a:pt x="219290" y="5485"/>
                        <a:pt x="221760" y="8227"/>
                      </a:cubicBezTo>
                      <a:cubicBezTo>
                        <a:pt x="224229" y="11244"/>
                        <a:pt x="225327" y="14810"/>
                        <a:pt x="225052" y="18649"/>
                      </a:cubicBezTo>
                      <a:cubicBezTo>
                        <a:pt x="224778" y="24957"/>
                        <a:pt x="219839" y="30168"/>
                        <a:pt x="213802" y="31539"/>
                      </a:cubicBezTo>
                      <a:lnTo>
                        <a:pt x="210510" y="32362"/>
                      </a:lnTo>
                      <a:cubicBezTo>
                        <a:pt x="192674" y="35653"/>
                        <a:pt x="174290" y="37847"/>
                        <a:pt x="156181" y="38122"/>
                      </a:cubicBezTo>
                      <a:lnTo>
                        <a:pt x="140540" y="38396"/>
                      </a:lnTo>
                      <a:cubicBezTo>
                        <a:pt x="135327" y="38396"/>
                        <a:pt x="131211" y="42784"/>
                        <a:pt x="131211" y="47995"/>
                      </a:cubicBezTo>
                      <a:cubicBezTo>
                        <a:pt x="131211" y="53206"/>
                        <a:pt x="135327" y="57320"/>
                        <a:pt x="140540" y="57320"/>
                      </a:cubicBezTo>
                      <a:lnTo>
                        <a:pt x="140815" y="57320"/>
                      </a:lnTo>
                      <a:lnTo>
                        <a:pt x="156455" y="57045"/>
                      </a:lnTo>
                      <a:cubicBezTo>
                        <a:pt x="175662" y="56771"/>
                        <a:pt x="195418" y="54577"/>
                        <a:pt x="214077" y="50737"/>
                      </a:cubicBezTo>
                      <a:lnTo>
                        <a:pt x="217644" y="50189"/>
                      </a:lnTo>
                      <a:cubicBezTo>
                        <a:pt x="232186" y="47446"/>
                        <a:pt x="242888" y="34556"/>
                        <a:pt x="243985" y="20020"/>
                      </a:cubicBezTo>
                      <a:lnTo>
                        <a:pt x="243985" y="16455"/>
                      </a:lnTo>
                      <a:lnTo>
                        <a:pt x="295570" y="1097"/>
                      </a:lnTo>
                      <a:cubicBezTo>
                        <a:pt x="301332" y="-549"/>
                        <a:pt x="307918" y="1097"/>
                        <a:pt x="312308" y="5211"/>
                      </a:cubicBezTo>
                      <a:cubicBezTo>
                        <a:pt x="315326" y="8776"/>
                        <a:pt x="316698" y="13164"/>
                        <a:pt x="316424" y="17826"/>
                      </a:cubicBezTo>
                      <a:cubicBezTo>
                        <a:pt x="315601" y="22763"/>
                        <a:pt x="313680" y="26877"/>
                        <a:pt x="309839" y="29620"/>
                      </a:cubicBezTo>
                      <a:lnTo>
                        <a:pt x="207217" y="107783"/>
                      </a:lnTo>
                      <a:cubicBezTo>
                        <a:pt x="197613" y="114914"/>
                        <a:pt x="185540" y="118479"/>
                        <a:pt x="173741" y="117108"/>
                      </a:cubicBezTo>
                      <a:lnTo>
                        <a:pt x="67827" y="117382"/>
                      </a:lnTo>
                      <a:lnTo>
                        <a:pt x="67827" y="32636"/>
                      </a:lnTo>
                      <a:lnTo>
                        <a:pt x="104047" y="7679"/>
                      </a:lnTo>
                      <a:cubicBezTo>
                        <a:pt x="110906" y="2742"/>
                        <a:pt x="119138" y="0"/>
                        <a:pt x="127644" y="0"/>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41" name="Group 40">
              <a:extLst>
                <a:ext uri="{FF2B5EF4-FFF2-40B4-BE49-F238E27FC236}">
                  <a16:creationId xmlns:a16="http://schemas.microsoft.com/office/drawing/2014/main" id="{5D6FDEA3-4255-47EE-946F-2D593B94A077}"/>
                </a:ext>
              </a:extLst>
            </p:cNvPr>
            <p:cNvGrpSpPr/>
            <p:nvPr/>
          </p:nvGrpSpPr>
          <p:grpSpPr>
            <a:xfrm>
              <a:off x="6416447" y="5001816"/>
              <a:ext cx="2411414" cy="1391047"/>
              <a:chOff x="5092065" y="5159375"/>
              <a:chExt cx="2411414" cy="1391047"/>
            </a:xfrm>
          </p:grpSpPr>
          <p:sp>
            <p:nvSpPr>
              <p:cNvPr id="42" name="Rectangle: Rounded Corners 41">
                <a:extLst>
                  <a:ext uri="{FF2B5EF4-FFF2-40B4-BE49-F238E27FC236}">
                    <a16:creationId xmlns:a16="http://schemas.microsoft.com/office/drawing/2014/main" id="{4A1375C1-1BD6-45AB-A8D9-44A3C04E85B5}"/>
                  </a:ext>
                </a:extLst>
              </p:cNvPr>
              <p:cNvSpPr/>
              <p:nvPr/>
            </p:nvSpPr>
            <p:spPr>
              <a:xfrm flipH="1">
                <a:off x="5092065" y="5159375"/>
                <a:ext cx="2411414" cy="13910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43" name="Rectangle: Rounded Corners 42">
                <a:extLst>
                  <a:ext uri="{FF2B5EF4-FFF2-40B4-BE49-F238E27FC236}">
                    <a16:creationId xmlns:a16="http://schemas.microsoft.com/office/drawing/2014/main" id="{36328C4F-3CBE-4C1F-8089-09B4E78C6BA9}"/>
                  </a:ext>
                </a:extLst>
              </p:cNvPr>
              <p:cNvSpPr/>
              <p:nvPr/>
            </p:nvSpPr>
            <p:spPr>
              <a:xfrm flipH="1">
                <a:off x="5729725" y="5218456"/>
                <a:ext cx="1733055" cy="1272882"/>
              </a:xfrm>
              <a:prstGeom prst="roundRect">
                <a:avLst>
                  <a:gd name="adj" fmla="val 9631"/>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78F8B120-44F9-4441-94BA-1003F6FCD1F6}"/>
                  </a:ext>
                </a:extLst>
              </p:cNvPr>
              <p:cNvSpPr txBox="1"/>
              <p:nvPr/>
            </p:nvSpPr>
            <p:spPr>
              <a:xfrm flipH="1">
                <a:off x="5807237" y="5269939"/>
                <a:ext cx="1637983"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rPr>
                  <a:t>Values </a:t>
                </a:r>
              </a:p>
            </p:txBody>
          </p:sp>
          <p:sp>
            <p:nvSpPr>
              <p:cNvPr id="45" name="TextBox 44">
                <a:extLst>
                  <a:ext uri="{FF2B5EF4-FFF2-40B4-BE49-F238E27FC236}">
                    <a16:creationId xmlns:a16="http://schemas.microsoft.com/office/drawing/2014/main" id="{A370322A-2D6A-4D77-BF23-CC585A055411}"/>
                  </a:ext>
                </a:extLst>
              </p:cNvPr>
              <p:cNvSpPr txBox="1"/>
              <p:nvPr/>
            </p:nvSpPr>
            <p:spPr>
              <a:xfrm flipH="1">
                <a:off x="5807237" y="5501139"/>
                <a:ext cx="1639092" cy="938719"/>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rgbClr val="4C742F"/>
                  </a:buClr>
                  <a:buSzTx/>
                  <a:buFont typeface="Courier New" panose="02070309020205020404" pitchFamily="49" charset="0"/>
                  <a:buChar char="o"/>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Shared vision</a:t>
                </a:r>
              </a:p>
              <a:p>
                <a:pPr marL="182880" marR="0" lvl="0" indent="-182880" algn="l" defTabSz="685800" rtl="0" eaLnBrk="1" fontAlgn="auto" latinLnBrk="0" hangingPunct="1">
                  <a:lnSpc>
                    <a:spcPct val="100000"/>
                  </a:lnSpc>
                  <a:spcBef>
                    <a:spcPts val="0"/>
                  </a:spcBef>
                  <a:spcAft>
                    <a:spcPts val="0"/>
                  </a:spcAft>
                  <a:buClr>
                    <a:srgbClr val="4C742F"/>
                  </a:buClr>
                  <a:buSzTx/>
                  <a:buFont typeface="Courier New" panose="02070309020205020404" pitchFamily="49" charset="0"/>
                  <a:buChar char="o"/>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Commitment </a:t>
                </a:r>
              </a:p>
              <a:p>
                <a:pPr marL="182880" marR="0" lvl="0" indent="-182880" algn="l" defTabSz="685800" rtl="0" eaLnBrk="1" fontAlgn="auto" latinLnBrk="0" hangingPunct="1">
                  <a:lnSpc>
                    <a:spcPct val="100000"/>
                  </a:lnSpc>
                  <a:spcBef>
                    <a:spcPts val="0"/>
                  </a:spcBef>
                  <a:spcAft>
                    <a:spcPts val="0"/>
                  </a:spcAft>
                  <a:buClr>
                    <a:srgbClr val="4C742F"/>
                  </a:buClr>
                  <a:buSzTx/>
                  <a:buFont typeface="Courier New" panose="02070309020205020404" pitchFamily="49" charset="0"/>
                  <a:buChar char="o"/>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Customer satisfaction </a:t>
                </a:r>
              </a:p>
              <a:p>
                <a:pPr marL="182880" marR="0" lvl="0" indent="-182880" algn="l" defTabSz="685800" rtl="0" eaLnBrk="1" fontAlgn="auto" latinLnBrk="0" hangingPunct="1">
                  <a:lnSpc>
                    <a:spcPct val="100000"/>
                  </a:lnSpc>
                  <a:spcBef>
                    <a:spcPts val="0"/>
                  </a:spcBef>
                  <a:spcAft>
                    <a:spcPts val="0"/>
                  </a:spcAft>
                  <a:buClr>
                    <a:srgbClr val="4C742F"/>
                  </a:buClr>
                  <a:buSzTx/>
                  <a:buFont typeface="Courier New" panose="02070309020205020404" pitchFamily="49" charset="0"/>
                  <a:buChar char="o"/>
                  <a:tabLst/>
                  <a:defRPr/>
                </a:pPr>
                <a:r>
                  <a:rPr kumimoji="0" lang="en-IN"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Add text here </a:t>
                </a:r>
                <a:endPar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nvGrpSpPr>
              <p:cNvPr id="46" name="Group 45">
                <a:extLst>
                  <a:ext uri="{FF2B5EF4-FFF2-40B4-BE49-F238E27FC236}">
                    <a16:creationId xmlns:a16="http://schemas.microsoft.com/office/drawing/2014/main" id="{D98D7417-B371-46B2-97D2-6D5BDB78E2AD}"/>
                  </a:ext>
                </a:extLst>
              </p:cNvPr>
              <p:cNvGrpSpPr/>
              <p:nvPr/>
            </p:nvGrpSpPr>
            <p:grpSpPr>
              <a:xfrm flipH="1">
                <a:off x="5162549" y="5689017"/>
                <a:ext cx="419100" cy="331762"/>
                <a:chOff x="3490913" y="654050"/>
                <a:chExt cx="5103813" cy="4040188"/>
              </a:xfrm>
              <a:solidFill>
                <a:schemeClr val="accent3"/>
              </a:solidFill>
            </p:grpSpPr>
            <p:sp>
              <p:nvSpPr>
                <p:cNvPr id="47" name="Freeform 143">
                  <a:extLst>
                    <a:ext uri="{FF2B5EF4-FFF2-40B4-BE49-F238E27FC236}">
                      <a16:creationId xmlns:a16="http://schemas.microsoft.com/office/drawing/2014/main" id="{686092BB-CBB7-4D8A-9035-F8B28B539773}"/>
                    </a:ext>
                  </a:extLst>
                </p:cNvPr>
                <p:cNvSpPr>
                  <a:spLocks/>
                </p:cNvSpPr>
                <p:nvPr/>
              </p:nvSpPr>
              <p:spPr bwMode="auto">
                <a:xfrm>
                  <a:off x="6338888" y="1412875"/>
                  <a:ext cx="2255838" cy="3268663"/>
                </a:xfrm>
                <a:custGeom>
                  <a:avLst/>
                  <a:gdLst>
                    <a:gd name="T0" fmla="*/ 408 w 528"/>
                    <a:gd name="T1" fmla="*/ 72 h 765"/>
                    <a:gd name="T2" fmla="*/ 365 w 528"/>
                    <a:gd name="T3" fmla="*/ 175 h 765"/>
                    <a:gd name="T4" fmla="*/ 355 w 528"/>
                    <a:gd name="T5" fmla="*/ 279 h 765"/>
                    <a:gd name="T6" fmla="*/ 336 w 528"/>
                    <a:gd name="T7" fmla="*/ 309 h 765"/>
                    <a:gd name="T8" fmla="*/ 265 w 528"/>
                    <a:gd name="T9" fmla="*/ 392 h 765"/>
                    <a:gd name="T10" fmla="*/ 259 w 528"/>
                    <a:gd name="T11" fmla="*/ 398 h 765"/>
                    <a:gd name="T12" fmla="*/ 233 w 528"/>
                    <a:gd name="T13" fmla="*/ 401 h 765"/>
                    <a:gd name="T14" fmla="*/ 229 w 528"/>
                    <a:gd name="T15" fmla="*/ 372 h 765"/>
                    <a:gd name="T16" fmla="*/ 235 w 528"/>
                    <a:gd name="T17" fmla="*/ 364 h 765"/>
                    <a:gd name="T18" fmla="*/ 319 w 528"/>
                    <a:gd name="T19" fmla="*/ 260 h 765"/>
                    <a:gd name="T20" fmla="*/ 303 w 528"/>
                    <a:gd name="T21" fmla="*/ 159 h 765"/>
                    <a:gd name="T22" fmla="*/ 236 w 528"/>
                    <a:gd name="T23" fmla="*/ 170 h 765"/>
                    <a:gd name="T24" fmla="*/ 151 w 528"/>
                    <a:gd name="T25" fmla="*/ 274 h 765"/>
                    <a:gd name="T26" fmla="*/ 61 w 528"/>
                    <a:gd name="T27" fmla="*/ 389 h 765"/>
                    <a:gd name="T28" fmla="*/ 5 w 528"/>
                    <a:gd name="T29" fmla="*/ 608 h 765"/>
                    <a:gd name="T30" fmla="*/ 0 w 528"/>
                    <a:gd name="T31" fmla="*/ 737 h 765"/>
                    <a:gd name="T32" fmla="*/ 29 w 528"/>
                    <a:gd name="T33" fmla="*/ 765 h 765"/>
                    <a:gd name="T34" fmla="*/ 213 w 528"/>
                    <a:gd name="T35" fmla="*/ 765 h 765"/>
                    <a:gd name="T36" fmla="*/ 241 w 528"/>
                    <a:gd name="T37" fmla="*/ 737 h 765"/>
                    <a:gd name="T38" fmla="*/ 241 w 528"/>
                    <a:gd name="T39" fmla="*/ 684 h 765"/>
                    <a:gd name="T40" fmla="*/ 258 w 528"/>
                    <a:gd name="T41" fmla="*/ 653 h 765"/>
                    <a:gd name="T42" fmla="*/ 418 w 528"/>
                    <a:gd name="T43" fmla="*/ 517 h 765"/>
                    <a:gd name="T44" fmla="*/ 524 w 528"/>
                    <a:gd name="T45" fmla="*/ 94 h 765"/>
                    <a:gd name="T46" fmla="*/ 408 w 528"/>
                    <a:gd name="T47" fmla="*/ 72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65">
                      <a:moveTo>
                        <a:pt x="408" y="72"/>
                      </a:moveTo>
                      <a:cubicBezTo>
                        <a:pt x="400" y="97"/>
                        <a:pt x="384" y="134"/>
                        <a:pt x="365" y="175"/>
                      </a:cubicBezTo>
                      <a:cubicBezTo>
                        <a:pt x="376" y="203"/>
                        <a:pt x="375" y="239"/>
                        <a:pt x="355" y="279"/>
                      </a:cubicBezTo>
                      <a:cubicBezTo>
                        <a:pt x="350" y="289"/>
                        <a:pt x="344" y="299"/>
                        <a:pt x="336" y="309"/>
                      </a:cubicBezTo>
                      <a:cubicBezTo>
                        <a:pt x="318" y="334"/>
                        <a:pt x="293" y="362"/>
                        <a:pt x="265" y="392"/>
                      </a:cubicBezTo>
                      <a:cubicBezTo>
                        <a:pt x="264" y="394"/>
                        <a:pt x="261" y="395"/>
                        <a:pt x="259" y="398"/>
                      </a:cubicBezTo>
                      <a:cubicBezTo>
                        <a:pt x="253" y="405"/>
                        <a:pt x="241" y="408"/>
                        <a:pt x="233" y="401"/>
                      </a:cubicBezTo>
                      <a:cubicBezTo>
                        <a:pt x="223" y="395"/>
                        <a:pt x="220" y="380"/>
                        <a:pt x="229" y="372"/>
                      </a:cubicBezTo>
                      <a:cubicBezTo>
                        <a:pt x="231" y="369"/>
                        <a:pt x="233" y="367"/>
                        <a:pt x="235" y="364"/>
                      </a:cubicBezTo>
                      <a:cubicBezTo>
                        <a:pt x="270" y="325"/>
                        <a:pt x="304" y="289"/>
                        <a:pt x="319" y="260"/>
                      </a:cubicBezTo>
                      <a:cubicBezTo>
                        <a:pt x="345" y="208"/>
                        <a:pt x="328" y="174"/>
                        <a:pt x="303" y="159"/>
                      </a:cubicBezTo>
                      <a:cubicBezTo>
                        <a:pt x="281" y="146"/>
                        <a:pt x="253" y="146"/>
                        <a:pt x="236" y="170"/>
                      </a:cubicBezTo>
                      <a:cubicBezTo>
                        <a:pt x="214" y="204"/>
                        <a:pt x="183" y="240"/>
                        <a:pt x="151" y="274"/>
                      </a:cubicBezTo>
                      <a:cubicBezTo>
                        <a:pt x="116" y="314"/>
                        <a:pt x="81" y="356"/>
                        <a:pt x="61" y="389"/>
                      </a:cubicBezTo>
                      <a:cubicBezTo>
                        <a:pt x="39" y="426"/>
                        <a:pt x="10" y="514"/>
                        <a:pt x="5" y="608"/>
                      </a:cubicBezTo>
                      <a:cubicBezTo>
                        <a:pt x="3" y="653"/>
                        <a:pt x="1" y="705"/>
                        <a:pt x="0" y="737"/>
                      </a:cubicBezTo>
                      <a:cubicBezTo>
                        <a:pt x="0" y="753"/>
                        <a:pt x="13" y="765"/>
                        <a:pt x="29" y="765"/>
                      </a:cubicBezTo>
                      <a:lnTo>
                        <a:pt x="213" y="765"/>
                      </a:lnTo>
                      <a:cubicBezTo>
                        <a:pt x="229" y="765"/>
                        <a:pt x="241" y="753"/>
                        <a:pt x="241" y="737"/>
                      </a:cubicBezTo>
                      <a:lnTo>
                        <a:pt x="241" y="684"/>
                      </a:lnTo>
                      <a:cubicBezTo>
                        <a:pt x="241" y="671"/>
                        <a:pt x="248" y="660"/>
                        <a:pt x="258" y="653"/>
                      </a:cubicBezTo>
                      <a:cubicBezTo>
                        <a:pt x="323" y="610"/>
                        <a:pt x="384" y="557"/>
                        <a:pt x="418" y="517"/>
                      </a:cubicBezTo>
                      <a:cubicBezTo>
                        <a:pt x="493" y="429"/>
                        <a:pt x="520" y="172"/>
                        <a:pt x="524" y="94"/>
                      </a:cubicBezTo>
                      <a:cubicBezTo>
                        <a:pt x="528" y="18"/>
                        <a:pt x="430" y="0"/>
                        <a:pt x="408" y="7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sp>
              <p:nvSpPr>
                <p:cNvPr id="48" name="Freeform 144">
                  <a:extLst>
                    <a:ext uri="{FF2B5EF4-FFF2-40B4-BE49-F238E27FC236}">
                      <a16:creationId xmlns:a16="http://schemas.microsoft.com/office/drawing/2014/main" id="{736B1C60-D0E7-404A-B7D4-D48CA83E9B2E}"/>
                    </a:ext>
                  </a:extLst>
                </p:cNvPr>
                <p:cNvSpPr>
                  <a:spLocks/>
                </p:cNvSpPr>
                <p:nvPr/>
              </p:nvSpPr>
              <p:spPr bwMode="auto">
                <a:xfrm>
                  <a:off x="3490913" y="1422400"/>
                  <a:ext cx="2255838" cy="3271838"/>
                </a:xfrm>
                <a:custGeom>
                  <a:avLst/>
                  <a:gdLst>
                    <a:gd name="T0" fmla="*/ 466 w 528"/>
                    <a:gd name="T1" fmla="*/ 388 h 766"/>
                    <a:gd name="T2" fmla="*/ 376 w 528"/>
                    <a:gd name="T3" fmla="*/ 273 h 766"/>
                    <a:gd name="T4" fmla="*/ 291 w 528"/>
                    <a:gd name="T5" fmla="*/ 170 h 766"/>
                    <a:gd name="T6" fmla="*/ 224 w 528"/>
                    <a:gd name="T7" fmla="*/ 158 h 766"/>
                    <a:gd name="T8" fmla="*/ 208 w 528"/>
                    <a:gd name="T9" fmla="*/ 260 h 766"/>
                    <a:gd name="T10" fmla="*/ 292 w 528"/>
                    <a:gd name="T11" fmla="*/ 363 h 766"/>
                    <a:gd name="T12" fmla="*/ 298 w 528"/>
                    <a:gd name="T13" fmla="*/ 371 h 766"/>
                    <a:gd name="T14" fmla="*/ 294 w 528"/>
                    <a:gd name="T15" fmla="*/ 401 h 766"/>
                    <a:gd name="T16" fmla="*/ 268 w 528"/>
                    <a:gd name="T17" fmla="*/ 397 h 766"/>
                    <a:gd name="T18" fmla="*/ 262 w 528"/>
                    <a:gd name="T19" fmla="*/ 391 h 766"/>
                    <a:gd name="T20" fmla="*/ 191 w 528"/>
                    <a:gd name="T21" fmla="*/ 308 h 766"/>
                    <a:gd name="T22" fmla="*/ 172 w 528"/>
                    <a:gd name="T23" fmla="*/ 278 h 766"/>
                    <a:gd name="T24" fmla="*/ 162 w 528"/>
                    <a:gd name="T25" fmla="*/ 175 h 766"/>
                    <a:gd name="T26" fmla="*/ 120 w 528"/>
                    <a:gd name="T27" fmla="*/ 71 h 766"/>
                    <a:gd name="T28" fmla="*/ 3 w 528"/>
                    <a:gd name="T29" fmla="*/ 93 h 766"/>
                    <a:gd name="T30" fmla="*/ 110 w 528"/>
                    <a:gd name="T31" fmla="*/ 515 h 766"/>
                    <a:gd name="T32" fmla="*/ 271 w 528"/>
                    <a:gd name="T33" fmla="*/ 653 h 766"/>
                    <a:gd name="T34" fmla="*/ 287 w 528"/>
                    <a:gd name="T35" fmla="*/ 684 h 766"/>
                    <a:gd name="T36" fmla="*/ 287 w 528"/>
                    <a:gd name="T37" fmla="*/ 737 h 766"/>
                    <a:gd name="T38" fmla="*/ 316 w 528"/>
                    <a:gd name="T39" fmla="*/ 766 h 766"/>
                    <a:gd name="T40" fmla="*/ 500 w 528"/>
                    <a:gd name="T41" fmla="*/ 766 h 766"/>
                    <a:gd name="T42" fmla="*/ 528 w 528"/>
                    <a:gd name="T43" fmla="*/ 737 h 766"/>
                    <a:gd name="T44" fmla="*/ 523 w 528"/>
                    <a:gd name="T45" fmla="*/ 608 h 766"/>
                    <a:gd name="T46" fmla="*/ 466 w 528"/>
                    <a:gd name="T47" fmla="*/ 38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66">
                      <a:moveTo>
                        <a:pt x="466" y="388"/>
                      </a:moveTo>
                      <a:cubicBezTo>
                        <a:pt x="446" y="355"/>
                        <a:pt x="411" y="313"/>
                        <a:pt x="376" y="273"/>
                      </a:cubicBezTo>
                      <a:cubicBezTo>
                        <a:pt x="346" y="238"/>
                        <a:pt x="313" y="203"/>
                        <a:pt x="291" y="170"/>
                      </a:cubicBezTo>
                      <a:cubicBezTo>
                        <a:pt x="274" y="146"/>
                        <a:pt x="246" y="146"/>
                        <a:pt x="224" y="158"/>
                      </a:cubicBezTo>
                      <a:cubicBezTo>
                        <a:pt x="199" y="173"/>
                        <a:pt x="181" y="208"/>
                        <a:pt x="208" y="260"/>
                      </a:cubicBezTo>
                      <a:cubicBezTo>
                        <a:pt x="222" y="287"/>
                        <a:pt x="256" y="325"/>
                        <a:pt x="292" y="363"/>
                      </a:cubicBezTo>
                      <a:cubicBezTo>
                        <a:pt x="294" y="366"/>
                        <a:pt x="296" y="368"/>
                        <a:pt x="298" y="371"/>
                      </a:cubicBezTo>
                      <a:cubicBezTo>
                        <a:pt x="307" y="380"/>
                        <a:pt x="304" y="395"/>
                        <a:pt x="294" y="401"/>
                      </a:cubicBezTo>
                      <a:cubicBezTo>
                        <a:pt x="286" y="406"/>
                        <a:pt x="274" y="403"/>
                        <a:pt x="268" y="397"/>
                      </a:cubicBezTo>
                      <a:lnTo>
                        <a:pt x="262" y="391"/>
                      </a:lnTo>
                      <a:cubicBezTo>
                        <a:pt x="235" y="361"/>
                        <a:pt x="210" y="333"/>
                        <a:pt x="191" y="308"/>
                      </a:cubicBezTo>
                      <a:cubicBezTo>
                        <a:pt x="183" y="298"/>
                        <a:pt x="177" y="288"/>
                        <a:pt x="172" y="278"/>
                      </a:cubicBezTo>
                      <a:cubicBezTo>
                        <a:pt x="151" y="238"/>
                        <a:pt x="151" y="202"/>
                        <a:pt x="162" y="175"/>
                      </a:cubicBezTo>
                      <a:cubicBezTo>
                        <a:pt x="143" y="133"/>
                        <a:pt x="127" y="96"/>
                        <a:pt x="120" y="71"/>
                      </a:cubicBezTo>
                      <a:cubicBezTo>
                        <a:pt x="97" y="0"/>
                        <a:pt x="0" y="17"/>
                        <a:pt x="3" y="93"/>
                      </a:cubicBezTo>
                      <a:cubicBezTo>
                        <a:pt x="7" y="170"/>
                        <a:pt x="35" y="427"/>
                        <a:pt x="110" y="515"/>
                      </a:cubicBezTo>
                      <a:cubicBezTo>
                        <a:pt x="143" y="555"/>
                        <a:pt x="206" y="608"/>
                        <a:pt x="271" y="653"/>
                      </a:cubicBezTo>
                      <a:cubicBezTo>
                        <a:pt x="281" y="661"/>
                        <a:pt x="287" y="672"/>
                        <a:pt x="287" y="684"/>
                      </a:cubicBezTo>
                      <a:lnTo>
                        <a:pt x="287" y="737"/>
                      </a:lnTo>
                      <a:cubicBezTo>
                        <a:pt x="287" y="753"/>
                        <a:pt x="300" y="766"/>
                        <a:pt x="316" y="766"/>
                      </a:cubicBezTo>
                      <a:lnTo>
                        <a:pt x="500" y="766"/>
                      </a:lnTo>
                      <a:cubicBezTo>
                        <a:pt x="516" y="766"/>
                        <a:pt x="528" y="753"/>
                        <a:pt x="528" y="737"/>
                      </a:cubicBezTo>
                      <a:cubicBezTo>
                        <a:pt x="527" y="706"/>
                        <a:pt x="526" y="653"/>
                        <a:pt x="523" y="608"/>
                      </a:cubicBezTo>
                      <a:cubicBezTo>
                        <a:pt x="516" y="515"/>
                        <a:pt x="487" y="426"/>
                        <a:pt x="466" y="388"/>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sp>
              <p:nvSpPr>
                <p:cNvPr id="49" name="Freeform 145">
                  <a:extLst>
                    <a:ext uri="{FF2B5EF4-FFF2-40B4-BE49-F238E27FC236}">
                      <a16:creationId xmlns:a16="http://schemas.microsoft.com/office/drawing/2014/main" id="{5AEF4A95-5B2F-4F7D-A4B2-A46935B0D467}"/>
                    </a:ext>
                  </a:extLst>
                </p:cNvPr>
                <p:cNvSpPr>
                  <a:spLocks/>
                </p:cNvSpPr>
                <p:nvPr/>
              </p:nvSpPr>
              <p:spPr bwMode="auto">
                <a:xfrm>
                  <a:off x="5514975" y="1614488"/>
                  <a:ext cx="1050925" cy="1046163"/>
                </a:xfrm>
                <a:custGeom>
                  <a:avLst/>
                  <a:gdLst>
                    <a:gd name="T0" fmla="*/ 246 w 246"/>
                    <a:gd name="T1" fmla="*/ 122 h 245"/>
                    <a:gd name="T2" fmla="*/ 205 w 246"/>
                    <a:gd name="T3" fmla="*/ 82 h 245"/>
                    <a:gd name="T4" fmla="*/ 163 w 246"/>
                    <a:gd name="T5" fmla="*/ 82 h 245"/>
                    <a:gd name="T6" fmla="*/ 163 w 246"/>
                    <a:gd name="T7" fmla="*/ 40 h 245"/>
                    <a:gd name="T8" fmla="*/ 123 w 246"/>
                    <a:gd name="T9" fmla="*/ 0 h 245"/>
                    <a:gd name="T10" fmla="*/ 83 w 246"/>
                    <a:gd name="T11" fmla="*/ 40 h 245"/>
                    <a:gd name="T12" fmla="*/ 83 w 246"/>
                    <a:gd name="T13" fmla="*/ 82 h 245"/>
                    <a:gd name="T14" fmla="*/ 40 w 246"/>
                    <a:gd name="T15" fmla="*/ 82 h 245"/>
                    <a:gd name="T16" fmla="*/ 0 w 246"/>
                    <a:gd name="T17" fmla="*/ 122 h 245"/>
                    <a:gd name="T18" fmla="*/ 40 w 246"/>
                    <a:gd name="T19" fmla="*/ 162 h 245"/>
                    <a:gd name="T20" fmla="*/ 83 w 246"/>
                    <a:gd name="T21" fmla="*/ 162 h 245"/>
                    <a:gd name="T22" fmla="*/ 83 w 246"/>
                    <a:gd name="T23" fmla="*/ 205 h 245"/>
                    <a:gd name="T24" fmla="*/ 123 w 246"/>
                    <a:gd name="T25" fmla="*/ 245 h 245"/>
                    <a:gd name="T26" fmla="*/ 163 w 246"/>
                    <a:gd name="T27" fmla="*/ 205 h 245"/>
                    <a:gd name="T28" fmla="*/ 163 w 246"/>
                    <a:gd name="T29" fmla="*/ 162 h 245"/>
                    <a:gd name="T30" fmla="*/ 205 w 246"/>
                    <a:gd name="T31" fmla="*/ 162 h 245"/>
                    <a:gd name="T32" fmla="*/ 246 w 246"/>
                    <a:gd name="T33" fmla="*/ 12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6" h="245">
                      <a:moveTo>
                        <a:pt x="246" y="122"/>
                      </a:moveTo>
                      <a:cubicBezTo>
                        <a:pt x="246" y="100"/>
                        <a:pt x="228" y="82"/>
                        <a:pt x="205" y="82"/>
                      </a:cubicBezTo>
                      <a:lnTo>
                        <a:pt x="163" y="82"/>
                      </a:lnTo>
                      <a:lnTo>
                        <a:pt x="163" y="40"/>
                      </a:lnTo>
                      <a:cubicBezTo>
                        <a:pt x="163" y="17"/>
                        <a:pt x="146" y="0"/>
                        <a:pt x="123" y="0"/>
                      </a:cubicBezTo>
                      <a:cubicBezTo>
                        <a:pt x="101" y="0"/>
                        <a:pt x="83" y="17"/>
                        <a:pt x="83" y="40"/>
                      </a:cubicBezTo>
                      <a:lnTo>
                        <a:pt x="83" y="82"/>
                      </a:lnTo>
                      <a:lnTo>
                        <a:pt x="40" y="82"/>
                      </a:lnTo>
                      <a:cubicBezTo>
                        <a:pt x="18" y="82"/>
                        <a:pt x="0" y="99"/>
                        <a:pt x="0" y="122"/>
                      </a:cubicBezTo>
                      <a:cubicBezTo>
                        <a:pt x="0" y="145"/>
                        <a:pt x="18" y="162"/>
                        <a:pt x="40" y="162"/>
                      </a:cubicBezTo>
                      <a:lnTo>
                        <a:pt x="83" y="162"/>
                      </a:lnTo>
                      <a:lnTo>
                        <a:pt x="83" y="205"/>
                      </a:lnTo>
                      <a:cubicBezTo>
                        <a:pt x="83" y="227"/>
                        <a:pt x="100" y="245"/>
                        <a:pt x="123" y="245"/>
                      </a:cubicBezTo>
                      <a:cubicBezTo>
                        <a:pt x="145" y="245"/>
                        <a:pt x="163" y="227"/>
                        <a:pt x="163" y="205"/>
                      </a:cubicBezTo>
                      <a:lnTo>
                        <a:pt x="163" y="162"/>
                      </a:lnTo>
                      <a:lnTo>
                        <a:pt x="205" y="162"/>
                      </a:lnTo>
                      <a:cubicBezTo>
                        <a:pt x="228" y="162"/>
                        <a:pt x="246" y="145"/>
                        <a:pt x="246" y="12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sp>
              <p:nvSpPr>
                <p:cNvPr id="50" name="Freeform 146">
                  <a:extLst>
                    <a:ext uri="{FF2B5EF4-FFF2-40B4-BE49-F238E27FC236}">
                      <a16:creationId xmlns:a16="http://schemas.microsoft.com/office/drawing/2014/main" id="{60B14495-0511-4029-94C9-EA1E750119F7}"/>
                    </a:ext>
                  </a:extLst>
                </p:cNvPr>
                <p:cNvSpPr>
                  <a:spLocks/>
                </p:cNvSpPr>
                <p:nvPr/>
              </p:nvSpPr>
              <p:spPr bwMode="auto">
                <a:xfrm>
                  <a:off x="4657725" y="654050"/>
                  <a:ext cx="1046163" cy="1041400"/>
                </a:xfrm>
                <a:custGeom>
                  <a:avLst/>
                  <a:gdLst>
                    <a:gd name="T0" fmla="*/ 40 w 245"/>
                    <a:gd name="T1" fmla="*/ 162 h 244"/>
                    <a:gd name="T2" fmla="*/ 83 w 245"/>
                    <a:gd name="T3" fmla="*/ 162 h 244"/>
                    <a:gd name="T4" fmla="*/ 83 w 245"/>
                    <a:gd name="T5" fmla="*/ 205 h 244"/>
                    <a:gd name="T6" fmla="*/ 123 w 245"/>
                    <a:gd name="T7" fmla="*/ 244 h 244"/>
                    <a:gd name="T8" fmla="*/ 163 w 245"/>
                    <a:gd name="T9" fmla="*/ 205 h 244"/>
                    <a:gd name="T10" fmla="*/ 163 w 245"/>
                    <a:gd name="T11" fmla="*/ 162 h 244"/>
                    <a:gd name="T12" fmla="*/ 205 w 245"/>
                    <a:gd name="T13" fmla="*/ 162 h 244"/>
                    <a:gd name="T14" fmla="*/ 245 w 245"/>
                    <a:gd name="T15" fmla="*/ 122 h 244"/>
                    <a:gd name="T16" fmla="*/ 245 w 245"/>
                    <a:gd name="T17" fmla="*/ 122 h 244"/>
                    <a:gd name="T18" fmla="*/ 205 w 245"/>
                    <a:gd name="T19" fmla="*/ 82 h 244"/>
                    <a:gd name="T20" fmla="*/ 163 w 245"/>
                    <a:gd name="T21" fmla="*/ 82 h 244"/>
                    <a:gd name="T22" fmla="*/ 163 w 245"/>
                    <a:gd name="T23" fmla="*/ 40 h 244"/>
                    <a:gd name="T24" fmla="*/ 123 w 245"/>
                    <a:gd name="T25" fmla="*/ 0 h 244"/>
                    <a:gd name="T26" fmla="*/ 83 w 245"/>
                    <a:gd name="T27" fmla="*/ 39 h 244"/>
                    <a:gd name="T28" fmla="*/ 83 w 245"/>
                    <a:gd name="T29" fmla="*/ 82 h 244"/>
                    <a:gd name="T30" fmla="*/ 40 w 245"/>
                    <a:gd name="T31" fmla="*/ 82 h 244"/>
                    <a:gd name="T32" fmla="*/ 0 w 245"/>
                    <a:gd name="T33" fmla="*/ 122 h 244"/>
                    <a:gd name="T34" fmla="*/ 0 w 245"/>
                    <a:gd name="T35" fmla="*/ 122 h 244"/>
                    <a:gd name="T36" fmla="*/ 40 w 245"/>
                    <a:gd name="T37" fmla="*/ 16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5" h="244">
                      <a:moveTo>
                        <a:pt x="40" y="162"/>
                      </a:moveTo>
                      <a:lnTo>
                        <a:pt x="83" y="162"/>
                      </a:lnTo>
                      <a:lnTo>
                        <a:pt x="83" y="205"/>
                      </a:lnTo>
                      <a:cubicBezTo>
                        <a:pt x="83" y="227"/>
                        <a:pt x="100" y="244"/>
                        <a:pt x="123" y="244"/>
                      </a:cubicBezTo>
                      <a:cubicBezTo>
                        <a:pt x="145" y="244"/>
                        <a:pt x="163" y="227"/>
                        <a:pt x="163" y="205"/>
                      </a:cubicBezTo>
                      <a:lnTo>
                        <a:pt x="163" y="162"/>
                      </a:lnTo>
                      <a:lnTo>
                        <a:pt x="205" y="162"/>
                      </a:lnTo>
                      <a:cubicBezTo>
                        <a:pt x="228" y="162"/>
                        <a:pt x="245" y="145"/>
                        <a:pt x="245" y="122"/>
                      </a:cubicBezTo>
                      <a:lnTo>
                        <a:pt x="245" y="122"/>
                      </a:lnTo>
                      <a:cubicBezTo>
                        <a:pt x="245" y="100"/>
                        <a:pt x="228" y="82"/>
                        <a:pt x="205" y="82"/>
                      </a:cubicBezTo>
                      <a:lnTo>
                        <a:pt x="163" y="82"/>
                      </a:lnTo>
                      <a:lnTo>
                        <a:pt x="163" y="40"/>
                      </a:lnTo>
                      <a:cubicBezTo>
                        <a:pt x="163" y="17"/>
                        <a:pt x="145" y="0"/>
                        <a:pt x="123" y="0"/>
                      </a:cubicBezTo>
                      <a:cubicBezTo>
                        <a:pt x="100" y="0"/>
                        <a:pt x="83" y="17"/>
                        <a:pt x="83" y="39"/>
                      </a:cubicBezTo>
                      <a:lnTo>
                        <a:pt x="83" y="82"/>
                      </a:lnTo>
                      <a:lnTo>
                        <a:pt x="40" y="82"/>
                      </a:lnTo>
                      <a:cubicBezTo>
                        <a:pt x="18" y="82"/>
                        <a:pt x="0" y="99"/>
                        <a:pt x="0" y="122"/>
                      </a:cubicBezTo>
                      <a:lnTo>
                        <a:pt x="0" y="122"/>
                      </a:lnTo>
                      <a:cubicBezTo>
                        <a:pt x="0" y="143"/>
                        <a:pt x="18" y="162"/>
                        <a:pt x="40" y="16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sp>
              <p:nvSpPr>
                <p:cNvPr id="51" name="Freeform 147">
                  <a:extLst>
                    <a:ext uri="{FF2B5EF4-FFF2-40B4-BE49-F238E27FC236}">
                      <a16:creationId xmlns:a16="http://schemas.microsoft.com/office/drawing/2014/main" id="{E4C096FE-1703-48A4-B0A4-44EF1E683428}"/>
                    </a:ext>
                  </a:extLst>
                </p:cNvPr>
                <p:cNvSpPr>
                  <a:spLocks/>
                </p:cNvSpPr>
                <p:nvPr/>
              </p:nvSpPr>
              <p:spPr bwMode="auto">
                <a:xfrm>
                  <a:off x="6378575" y="654050"/>
                  <a:ext cx="1046163" cy="1041400"/>
                </a:xfrm>
                <a:custGeom>
                  <a:avLst/>
                  <a:gdLst>
                    <a:gd name="T0" fmla="*/ 40 w 245"/>
                    <a:gd name="T1" fmla="*/ 162 h 244"/>
                    <a:gd name="T2" fmla="*/ 82 w 245"/>
                    <a:gd name="T3" fmla="*/ 162 h 244"/>
                    <a:gd name="T4" fmla="*/ 82 w 245"/>
                    <a:gd name="T5" fmla="*/ 205 h 244"/>
                    <a:gd name="T6" fmla="*/ 122 w 245"/>
                    <a:gd name="T7" fmla="*/ 244 h 244"/>
                    <a:gd name="T8" fmla="*/ 162 w 245"/>
                    <a:gd name="T9" fmla="*/ 205 h 244"/>
                    <a:gd name="T10" fmla="*/ 162 w 245"/>
                    <a:gd name="T11" fmla="*/ 162 h 244"/>
                    <a:gd name="T12" fmla="*/ 205 w 245"/>
                    <a:gd name="T13" fmla="*/ 162 h 244"/>
                    <a:gd name="T14" fmla="*/ 245 w 245"/>
                    <a:gd name="T15" fmla="*/ 122 h 244"/>
                    <a:gd name="T16" fmla="*/ 205 w 245"/>
                    <a:gd name="T17" fmla="*/ 82 h 244"/>
                    <a:gd name="T18" fmla="*/ 162 w 245"/>
                    <a:gd name="T19" fmla="*/ 82 h 244"/>
                    <a:gd name="T20" fmla="*/ 162 w 245"/>
                    <a:gd name="T21" fmla="*/ 40 h 244"/>
                    <a:gd name="T22" fmla="*/ 122 w 245"/>
                    <a:gd name="T23" fmla="*/ 0 h 244"/>
                    <a:gd name="T24" fmla="*/ 82 w 245"/>
                    <a:gd name="T25" fmla="*/ 39 h 244"/>
                    <a:gd name="T26" fmla="*/ 82 w 245"/>
                    <a:gd name="T27" fmla="*/ 82 h 244"/>
                    <a:gd name="T28" fmla="*/ 40 w 245"/>
                    <a:gd name="T29" fmla="*/ 82 h 244"/>
                    <a:gd name="T30" fmla="*/ 0 w 245"/>
                    <a:gd name="T31" fmla="*/ 122 h 244"/>
                    <a:gd name="T32" fmla="*/ 0 w 245"/>
                    <a:gd name="T33" fmla="*/ 122 h 244"/>
                    <a:gd name="T34" fmla="*/ 40 w 245"/>
                    <a:gd name="T35" fmla="*/ 16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244">
                      <a:moveTo>
                        <a:pt x="40" y="162"/>
                      </a:moveTo>
                      <a:lnTo>
                        <a:pt x="82" y="162"/>
                      </a:lnTo>
                      <a:lnTo>
                        <a:pt x="82" y="205"/>
                      </a:lnTo>
                      <a:cubicBezTo>
                        <a:pt x="82" y="227"/>
                        <a:pt x="100" y="244"/>
                        <a:pt x="122" y="244"/>
                      </a:cubicBezTo>
                      <a:cubicBezTo>
                        <a:pt x="145" y="244"/>
                        <a:pt x="162" y="227"/>
                        <a:pt x="162" y="205"/>
                      </a:cubicBezTo>
                      <a:lnTo>
                        <a:pt x="162" y="162"/>
                      </a:lnTo>
                      <a:lnTo>
                        <a:pt x="205" y="162"/>
                      </a:lnTo>
                      <a:cubicBezTo>
                        <a:pt x="227" y="162"/>
                        <a:pt x="245" y="145"/>
                        <a:pt x="245" y="122"/>
                      </a:cubicBezTo>
                      <a:cubicBezTo>
                        <a:pt x="245" y="100"/>
                        <a:pt x="227" y="82"/>
                        <a:pt x="205" y="82"/>
                      </a:cubicBezTo>
                      <a:lnTo>
                        <a:pt x="162" y="82"/>
                      </a:lnTo>
                      <a:lnTo>
                        <a:pt x="162" y="40"/>
                      </a:lnTo>
                      <a:cubicBezTo>
                        <a:pt x="162" y="17"/>
                        <a:pt x="145" y="0"/>
                        <a:pt x="122" y="0"/>
                      </a:cubicBezTo>
                      <a:cubicBezTo>
                        <a:pt x="100" y="0"/>
                        <a:pt x="82" y="17"/>
                        <a:pt x="82" y="39"/>
                      </a:cubicBezTo>
                      <a:lnTo>
                        <a:pt x="82" y="82"/>
                      </a:lnTo>
                      <a:lnTo>
                        <a:pt x="40" y="82"/>
                      </a:lnTo>
                      <a:cubicBezTo>
                        <a:pt x="17" y="82"/>
                        <a:pt x="0" y="99"/>
                        <a:pt x="0" y="122"/>
                      </a:cubicBezTo>
                      <a:lnTo>
                        <a:pt x="0" y="122"/>
                      </a:lnTo>
                      <a:cubicBezTo>
                        <a:pt x="0" y="143"/>
                        <a:pt x="17" y="162"/>
                        <a:pt x="40" y="16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000000">
                        <a:lumMod val="65000"/>
                        <a:lumOff val="35000"/>
                      </a:srgbClr>
                    </a:solidFill>
                    <a:effectLst/>
                    <a:uLnTx/>
                    <a:uFillTx/>
                    <a:latin typeface="Calibri" panose="020F0502020204030204"/>
                    <a:ea typeface="+mn-ea"/>
                    <a:cs typeface="+mn-cs"/>
                  </a:endParaRPr>
                </a:p>
              </p:txBody>
            </p:sp>
          </p:grpSp>
        </p:grpSp>
      </p:grpSp>
      <p:sp>
        <p:nvSpPr>
          <p:cNvPr id="69" name="TextBox 68">
            <a:extLst>
              <a:ext uri="{FF2B5EF4-FFF2-40B4-BE49-F238E27FC236}">
                <a16:creationId xmlns:a16="http://schemas.microsoft.com/office/drawing/2014/main" id="{CD2B03AA-189E-4E5F-9710-05D4D0DA6126}"/>
              </a:ext>
            </a:extLst>
          </p:cNvPr>
          <p:cNvSpPr txBox="1"/>
          <p:nvPr/>
        </p:nvSpPr>
        <p:spPr>
          <a:xfrm>
            <a:off x="2386013" y="1211055"/>
            <a:ext cx="6171247" cy="415498"/>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The slide provides glimpse about turnaround strategy that firm will adapt by redefining its mission, vision and values.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0351D9F6-9B74-44BC-82E4-4D094817471B}"/>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201" name="Group 200">
            <a:extLst>
              <a:ext uri="{FF2B5EF4-FFF2-40B4-BE49-F238E27FC236}">
                <a16:creationId xmlns:a16="http://schemas.microsoft.com/office/drawing/2014/main" id="{04D22886-2EC3-4BAF-A16E-08A650A7ED3F}"/>
              </a:ext>
            </a:extLst>
          </p:cNvPr>
          <p:cNvGrpSpPr/>
          <p:nvPr/>
        </p:nvGrpSpPr>
        <p:grpSpPr>
          <a:xfrm>
            <a:off x="2483321" y="1915815"/>
            <a:ext cx="4816004" cy="2128331"/>
            <a:chOff x="2307798" y="2012177"/>
            <a:chExt cx="4816004" cy="2128331"/>
          </a:xfrm>
        </p:grpSpPr>
        <p:sp>
          <p:nvSpPr>
            <p:cNvPr id="19" name="TextBox 18">
              <a:extLst>
                <a:ext uri="{FF2B5EF4-FFF2-40B4-BE49-F238E27FC236}">
                  <a16:creationId xmlns:a16="http://schemas.microsoft.com/office/drawing/2014/main" id="{815C99A0-71B5-459A-8340-B5F9023A4140}"/>
                </a:ext>
              </a:extLst>
            </p:cNvPr>
            <p:cNvSpPr txBox="1"/>
            <p:nvPr/>
          </p:nvSpPr>
          <p:spPr>
            <a:xfrm>
              <a:off x="3924355" y="2012177"/>
              <a:ext cx="2324630"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
                  <a:srgbClr val="015899"/>
                </a:buClr>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Founder – Dexter Hastings  </a:t>
              </a:r>
            </a:p>
          </p:txBody>
        </p:sp>
        <p:sp>
          <p:nvSpPr>
            <p:cNvPr id="72" name="TextBox 71">
              <a:extLst>
                <a:ext uri="{FF2B5EF4-FFF2-40B4-BE49-F238E27FC236}">
                  <a16:creationId xmlns:a16="http://schemas.microsoft.com/office/drawing/2014/main" id="{D59DD9C0-7FCC-45A3-95E9-D391BE1F880B}"/>
                </a:ext>
              </a:extLst>
            </p:cNvPr>
            <p:cNvSpPr txBox="1"/>
            <p:nvPr/>
          </p:nvSpPr>
          <p:spPr>
            <a:xfrm>
              <a:off x="3924355" y="2478857"/>
              <a:ext cx="2130955"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
                  <a:srgbClr val="015899"/>
                </a:buClr>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Founded in – 2014</a:t>
              </a:r>
            </a:p>
          </p:txBody>
        </p:sp>
        <p:sp>
          <p:nvSpPr>
            <p:cNvPr id="23" name="TextBox 22">
              <a:extLst>
                <a:ext uri="{FF2B5EF4-FFF2-40B4-BE49-F238E27FC236}">
                  <a16:creationId xmlns:a16="http://schemas.microsoft.com/office/drawing/2014/main" id="{057089B1-C125-4039-8DDF-D6AADA156859}"/>
                </a:ext>
              </a:extLst>
            </p:cNvPr>
            <p:cNvSpPr txBox="1"/>
            <p:nvPr/>
          </p:nvSpPr>
          <p:spPr>
            <a:xfrm>
              <a:off x="3924355" y="2945537"/>
              <a:ext cx="1912937"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
                  <a:srgbClr val="015899"/>
                </a:buClr>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Location </a:t>
              </a:r>
              <a:r>
                <a:rPr kumimoji="0" lang="en-IN"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 Seattle, US</a:t>
              </a:r>
            </a:p>
          </p:txBody>
        </p:sp>
        <p:sp>
          <p:nvSpPr>
            <p:cNvPr id="22" name="TextBox 21">
              <a:extLst>
                <a:ext uri="{FF2B5EF4-FFF2-40B4-BE49-F238E27FC236}">
                  <a16:creationId xmlns:a16="http://schemas.microsoft.com/office/drawing/2014/main" id="{059B32BF-F248-4DF7-B29E-E1866803F9D6}"/>
                </a:ext>
              </a:extLst>
            </p:cNvPr>
            <p:cNvSpPr txBox="1"/>
            <p:nvPr/>
          </p:nvSpPr>
          <p:spPr>
            <a:xfrm>
              <a:off x="3924355" y="3412217"/>
              <a:ext cx="2433637"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
                  <a:srgbClr val="015899"/>
                </a:buClr>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Number of Employees – 250</a:t>
              </a:r>
            </a:p>
          </p:txBody>
        </p:sp>
        <p:sp>
          <p:nvSpPr>
            <p:cNvPr id="21" name="TextBox 20">
              <a:extLst>
                <a:ext uri="{FF2B5EF4-FFF2-40B4-BE49-F238E27FC236}">
                  <a16:creationId xmlns:a16="http://schemas.microsoft.com/office/drawing/2014/main" id="{5BDB191F-9BCA-45D0-92D2-95F79DB03BE6}"/>
                </a:ext>
              </a:extLst>
            </p:cNvPr>
            <p:cNvSpPr txBox="1"/>
            <p:nvPr/>
          </p:nvSpPr>
          <p:spPr>
            <a:xfrm>
              <a:off x="3924355" y="3878898"/>
              <a:ext cx="3199447"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
                  <a:srgbClr val="015899"/>
                </a:buClr>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Brief Description about company’s history </a:t>
              </a:r>
            </a:p>
          </p:txBody>
        </p:sp>
        <p:cxnSp>
          <p:nvCxnSpPr>
            <p:cNvPr id="173" name="Straight Connector 172">
              <a:extLst>
                <a:ext uri="{FF2B5EF4-FFF2-40B4-BE49-F238E27FC236}">
                  <a16:creationId xmlns:a16="http://schemas.microsoft.com/office/drawing/2014/main" id="{69EA79AF-A906-4B2A-AC34-4625238D48F2}"/>
                </a:ext>
              </a:extLst>
            </p:cNvPr>
            <p:cNvCxnSpPr>
              <a:cxnSpLocks/>
            </p:cNvCxnSpPr>
            <p:nvPr/>
          </p:nvCxnSpPr>
          <p:spPr>
            <a:xfrm flipH="1">
              <a:off x="3166135" y="3551624"/>
              <a:ext cx="567665" cy="0"/>
            </a:xfrm>
            <a:prstGeom prst="line">
              <a:avLst/>
            </a:prstGeom>
            <a:ln>
              <a:solidFill>
                <a:schemeClr val="bg2">
                  <a:lumMod val="85000"/>
                </a:schemeClr>
              </a:solidFill>
              <a:headEnd type="oval" w="sm" len="sm"/>
              <a:tailEnd w="sm" len="sm"/>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C07F9623-1CC8-44DF-9C31-E076F442C5C3}"/>
                </a:ext>
              </a:extLst>
            </p:cNvPr>
            <p:cNvCxnSpPr>
              <a:cxnSpLocks/>
            </p:cNvCxnSpPr>
            <p:nvPr/>
          </p:nvCxnSpPr>
          <p:spPr>
            <a:xfrm rot="16200000" flipV="1">
              <a:off x="3512904" y="2397236"/>
              <a:ext cx="0" cy="441790"/>
            </a:xfrm>
            <a:prstGeom prst="line">
              <a:avLst/>
            </a:prstGeom>
            <a:ln>
              <a:solidFill>
                <a:schemeClr val="bg2">
                  <a:lumMod val="85000"/>
                </a:schemeClr>
              </a:solidFill>
              <a:headEnd type="oval" w="sm" len="sm"/>
              <a:tailEnd w="sm" len="sm"/>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4D13D9B2-681F-495D-A3F5-72274CF9B529}"/>
                </a:ext>
              </a:extLst>
            </p:cNvPr>
            <p:cNvCxnSpPr>
              <a:cxnSpLocks/>
            </p:cNvCxnSpPr>
            <p:nvPr/>
          </p:nvCxnSpPr>
          <p:spPr>
            <a:xfrm rot="16200000">
              <a:off x="2548408" y="2500133"/>
              <a:ext cx="69768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5D35B40D-B1D1-496C-8549-FF92107FEE0C}"/>
                </a:ext>
              </a:extLst>
            </p:cNvPr>
            <p:cNvCxnSpPr>
              <a:cxnSpLocks/>
            </p:cNvCxnSpPr>
            <p:nvPr/>
          </p:nvCxnSpPr>
          <p:spPr>
            <a:xfrm flipH="1">
              <a:off x="2896545" y="2151386"/>
              <a:ext cx="837255" cy="0"/>
            </a:xfrm>
            <a:prstGeom prst="line">
              <a:avLst/>
            </a:prstGeom>
            <a:ln>
              <a:solidFill>
                <a:schemeClr val="bg2">
                  <a:lumMod val="85000"/>
                </a:schemeClr>
              </a:solidFill>
              <a:headEnd type="oval" w="sm" len="sm"/>
              <a:tailEnd w="sm" len="sm"/>
            </a:ln>
          </p:spPr>
          <p:style>
            <a:lnRef idx="1">
              <a:schemeClr val="accent1"/>
            </a:lnRef>
            <a:fillRef idx="0">
              <a:schemeClr val="accent1"/>
            </a:fillRef>
            <a:effectRef idx="0">
              <a:schemeClr val="accent1"/>
            </a:effectRef>
            <a:fontRef idx="minor">
              <a:schemeClr val="tx1"/>
            </a:fontRef>
          </p:style>
        </p:cxnSp>
        <p:cxnSp>
          <p:nvCxnSpPr>
            <p:cNvPr id="177" name="Straight Connector 176">
              <a:extLst>
                <a:ext uri="{FF2B5EF4-FFF2-40B4-BE49-F238E27FC236}">
                  <a16:creationId xmlns:a16="http://schemas.microsoft.com/office/drawing/2014/main" id="{C015B3CF-ED06-4F47-9103-0BDFF273F614}"/>
                </a:ext>
              </a:extLst>
            </p:cNvPr>
            <p:cNvCxnSpPr>
              <a:cxnSpLocks/>
            </p:cNvCxnSpPr>
            <p:nvPr/>
          </p:nvCxnSpPr>
          <p:spPr>
            <a:xfrm rot="16200000" flipH="1">
              <a:off x="2522633" y="3643800"/>
              <a:ext cx="749234"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a:extLst>
                <a:ext uri="{FF2B5EF4-FFF2-40B4-BE49-F238E27FC236}">
                  <a16:creationId xmlns:a16="http://schemas.microsoft.com/office/drawing/2014/main" id="{3A8C6003-6088-42D9-AA7B-BF2D6BE8A41D}"/>
                </a:ext>
              </a:extLst>
            </p:cNvPr>
            <p:cNvCxnSpPr>
              <a:cxnSpLocks/>
            </p:cNvCxnSpPr>
            <p:nvPr/>
          </p:nvCxnSpPr>
          <p:spPr>
            <a:xfrm flipH="1">
              <a:off x="2897890" y="4018371"/>
              <a:ext cx="835910" cy="0"/>
            </a:xfrm>
            <a:prstGeom prst="line">
              <a:avLst/>
            </a:prstGeom>
            <a:ln>
              <a:solidFill>
                <a:schemeClr val="bg2">
                  <a:lumMod val="85000"/>
                </a:schemeClr>
              </a:solidFill>
              <a:headEnd type="oval" w="sm" len="sm"/>
              <a:tailEnd w="sm" len="sm"/>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8E6BBD0-57D5-4946-82D2-49FF786D6D91}"/>
                </a:ext>
              </a:extLst>
            </p:cNvPr>
            <p:cNvCxnSpPr>
              <a:cxnSpLocks/>
            </p:cNvCxnSpPr>
            <p:nvPr/>
          </p:nvCxnSpPr>
          <p:spPr>
            <a:xfrm rot="16200000" flipV="1">
              <a:off x="3512904" y="2863981"/>
              <a:ext cx="0" cy="441790"/>
            </a:xfrm>
            <a:prstGeom prst="line">
              <a:avLst/>
            </a:prstGeom>
            <a:ln>
              <a:solidFill>
                <a:schemeClr val="bg2">
                  <a:lumMod val="85000"/>
                </a:schemeClr>
              </a:solidFill>
              <a:headEnd type="oval" w="sm" len="sm"/>
              <a:tailEnd w="sm" len="sm"/>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007DBFE0-C36A-454B-B18E-280CF83B287E}"/>
                </a:ext>
              </a:extLst>
            </p:cNvPr>
            <p:cNvGrpSpPr/>
            <p:nvPr/>
          </p:nvGrpSpPr>
          <p:grpSpPr>
            <a:xfrm>
              <a:off x="2307798" y="2527529"/>
              <a:ext cx="1118206" cy="1118209"/>
              <a:chOff x="111709" y="3054255"/>
              <a:chExt cx="1981339" cy="1981347"/>
            </a:xfrm>
          </p:grpSpPr>
          <p:cxnSp>
            <p:nvCxnSpPr>
              <p:cNvPr id="139" name="Straight Connector 138">
                <a:extLst>
                  <a:ext uri="{FF2B5EF4-FFF2-40B4-BE49-F238E27FC236}">
                    <a16:creationId xmlns:a16="http://schemas.microsoft.com/office/drawing/2014/main" id="{DFB32C9B-A6E7-4218-8C4E-BFD93B60B51A}"/>
                  </a:ext>
                </a:extLst>
              </p:cNvPr>
              <p:cNvCxnSpPr/>
              <p:nvPr/>
            </p:nvCxnSpPr>
            <p:spPr>
              <a:xfrm rot="16200000">
                <a:off x="1676841" y="3534069"/>
                <a:ext cx="358199" cy="0"/>
              </a:xfrm>
              <a:prstGeom prst="line">
                <a:avLst/>
              </a:prstGeom>
              <a:ln>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Freeform: Shape 139">
                <a:extLst>
                  <a:ext uri="{FF2B5EF4-FFF2-40B4-BE49-F238E27FC236}">
                    <a16:creationId xmlns:a16="http://schemas.microsoft.com/office/drawing/2014/main" id="{0D5CD136-0D03-46C8-88E6-8E10A24099BF}"/>
                  </a:ext>
                </a:extLst>
              </p:cNvPr>
              <p:cNvSpPr/>
              <p:nvPr/>
            </p:nvSpPr>
            <p:spPr>
              <a:xfrm flipH="1">
                <a:off x="304436" y="3416039"/>
                <a:ext cx="1788612" cy="1619563"/>
              </a:xfrm>
              <a:custGeom>
                <a:avLst/>
                <a:gdLst>
                  <a:gd name="connsiteX0" fmla="*/ 0 w 839787"/>
                  <a:gd name="connsiteY0" fmla="*/ 0 h 760413"/>
                  <a:gd name="connsiteX1" fmla="*/ 839787 w 839787"/>
                  <a:gd name="connsiteY1" fmla="*/ 0 h 760413"/>
                  <a:gd name="connsiteX2" fmla="*/ 839787 w 839787"/>
                  <a:gd name="connsiteY2" fmla="*/ 760413 h 760413"/>
                  <a:gd name="connsiteX3" fmla="*/ 79529 w 839787"/>
                  <a:gd name="connsiteY3" fmla="*/ 760413 h 760413"/>
                  <a:gd name="connsiteX4" fmla="*/ 0 w 839787"/>
                  <a:gd name="connsiteY4" fmla="*/ 680884 h 760413"/>
                  <a:gd name="connsiteX5" fmla="*/ 0 w 839787"/>
                  <a:gd name="connsiteY5" fmla="*/ 0 h 760413"/>
                  <a:gd name="connsiteX0" fmla="*/ 0 w 839787"/>
                  <a:gd name="connsiteY0" fmla="*/ 794 h 761207"/>
                  <a:gd name="connsiteX1" fmla="*/ 273051 w 839787"/>
                  <a:gd name="connsiteY1" fmla="*/ 0 h 761207"/>
                  <a:gd name="connsiteX2" fmla="*/ 839787 w 839787"/>
                  <a:gd name="connsiteY2" fmla="*/ 794 h 761207"/>
                  <a:gd name="connsiteX3" fmla="*/ 839787 w 839787"/>
                  <a:gd name="connsiteY3" fmla="*/ 761207 h 761207"/>
                  <a:gd name="connsiteX4" fmla="*/ 79529 w 839787"/>
                  <a:gd name="connsiteY4" fmla="*/ 761207 h 761207"/>
                  <a:gd name="connsiteX5" fmla="*/ 0 w 839787"/>
                  <a:gd name="connsiteY5" fmla="*/ 681678 h 761207"/>
                  <a:gd name="connsiteX6" fmla="*/ 0 w 839787"/>
                  <a:gd name="connsiteY6" fmla="*/ 794 h 761207"/>
                  <a:gd name="connsiteX0" fmla="*/ 273051 w 839787"/>
                  <a:gd name="connsiteY0" fmla="*/ 0 h 761207"/>
                  <a:gd name="connsiteX1" fmla="*/ 839787 w 839787"/>
                  <a:gd name="connsiteY1" fmla="*/ 794 h 761207"/>
                  <a:gd name="connsiteX2" fmla="*/ 839787 w 839787"/>
                  <a:gd name="connsiteY2" fmla="*/ 761207 h 761207"/>
                  <a:gd name="connsiteX3" fmla="*/ 79529 w 839787"/>
                  <a:gd name="connsiteY3" fmla="*/ 761207 h 761207"/>
                  <a:gd name="connsiteX4" fmla="*/ 0 w 839787"/>
                  <a:gd name="connsiteY4" fmla="*/ 681678 h 761207"/>
                  <a:gd name="connsiteX5" fmla="*/ 0 w 839787"/>
                  <a:gd name="connsiteY5" fmla="*/ 794 h 761207"/>
                  <a:gd name="connsiteX6" fmla="*/ 364491 w 839787"/>
                  <a:gd name="connsiteY6" fmla="*/ 91440 h 761207"/>
                  <a:gd name="connsiteX0" fmla="*/ 273051 w 839787"/>
                  <a:gd name="connsiteY0" fmla="*/ 0 h 761207"/>
                  <a:gd name="connsiteX1" fmla="*/ 839787 w 839787"/>
                  <a:gd name="connsiteY1" fmla="*/ 794 h 761207"/>
                  <a:gd name="connsiteX2" fmla="*/ 839787 w 839787"/>
                  <a:gd name="connsiteY2" fmla="*/ 761207 h 761207"/>
                  <a:gd name="connsiteX3" fmla="*/ 79529 w 839787"/>
                  <a:gd name="connsiteY3" fmla="*/ 761207 h 761207"/>
                  <a:gd name="connsiteX4" fmla="*/ 0 w 839787"/>
                  <a:gd name="connsiteY4" fmla="*/ 681678 h 761207"/>
                  <a:gd name="connsiteX5" fmla="*/ 0 w 839787"/>
                  <a:gd name="connsiteY5" fmla="*/ 794 h 761207"/>
                  <a:gd name="connsiteX0" fmla="*/ 839787 w 839787"/>
                  <a:gd name="connsiteY0" fmla="*/ 0 h 760413"/>
                  <a:gd name="connsiteX1" fmla="*/ 839787 w 839787"/>
                  <a:gd name="connsiteY1" fmla="*/ 760413 h 760413"/>
                  <a:gd name="connsiteX2" fmla="*/ 79529 w 839787"/>
                  <a:gd name="connsiteY2" fmla="*/ 760413 h 760413"/>
                  <a:gd name="connsiteX3" fmla="*/ 0 w 839787"/>
                  <a:gd name="connsiteY3" fmla="*/ 680884 h 760413"/>
                  <a:gd name="connsiteX4" fmla="*/ 0 w 839787"/>
                  <a:gd name="connsiteY4" fmla="*/ 0 h 760413"/>
                  <a:gd name="connsiteX0" fmla="*/ 839787 w 839787"/>
                  <a:gd name="connsiteY0" fmla="*/ 760413 h 760413"/>
                  <a:gd name="connsiteX1" fmla="*/ 79529 w 839787"/>
                  <a:gd name="connsiteY1" fmla="*/ 760413 h 760413"/>
                  <a:gd name="connsiteX2" fmla="*/ 0 w 839787"/>
                  <a:gd name="connsiteY2" fmla="*/ 680884 h 760413"/>
                  <a:gd name="connsiteX3" fmla="*/ 0 w 839787"/>
                  <a:gd name="connsiteY3" fmla="*/ 0 h 760413"/>
                </a:gdLst>
                <a:ahLst/>
                <a:cxnLst>
                  <a:cxn ang="0">
                    <a:pos x="connsiteX0" y="connsiteY0"/>
                  </a:cxn>
                  <a:cxn ang="0">
                    <a:pos x="connsiteX1" y="connsiteY1"/>
                  </a:cxn>
                  <a:cxn ang="0">
                    <a:pos x="connsiteX2" y="connsiteY2"/>
                  </a:cxn>
                  <a:cxn ang="0">
                    <a:pos x="connsiteX3" y="connsiteY3"/>
                  </a:cxn>
                </a:cxnLst>
                <a:rect l="l" t="t" r="r" b="b"/>
                <a:pathLst>
                  <a:path w="839787" h="760413">
                    <a:moveTo>
                      <a:pt x="839787" y="760413"/>
                    </a:moveTo>
                    <a:lnTo>
                      <a:pt x="79529" y="760413"/>
                    </a:lnTo>
                    <a:cubicBezTo>
                      <a:pt x="35606" y="760413"/>
                      <a:pt x="0" y="724807"/>
                      <a:pt x="0" y="680884"/>
                    </a:cubicBezTo>
                    <a:lnTo>
                      <a:pt x="0" y="0"/>
                    </a:lnTo>
                  </a:path>
                </a:pathLst>
              </a:custGeom>
              <a:solidFill>
                <a:schemeClr val="bg2"/>
              </a:solidFill>
              <a:ln w="9525">
                <a:solidFill>
                  <a:schemeClr val="bg2">
                    <a:lumMod val="85000"/>
                  </a:schemeClr>
                </a:solidFill>
                <a:prstDash val="lg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Shape 140">
                <a:extLst>
                  <a:ext uri="{FF2B5EF4-FFF2-40B4-BE49-F238E27FC236}">
                    <a16:creationId xmlns:a16="http://schemas.microsoft.com/office/drawing/2014/main" id="{07A5AA61-18A6-491C-BA79-45E0F5083B83}"/>
                  </a:ext>
                </a:extLst>
              </p:cNvPr>
              <p:cNvSpPr/>
              <p:nvPr/>
            </p:nvSpPr>
            <p:spPr>
              <a:xfrm flipH="1">
                <a:off x="111709" y="3054255"/>
                <a:ext cx="1981339" cy="1981345"/>
              </a:xfrm>
              <a:custGeom>
                <a:avLst/>
                <a:gdLst>
                  <a:gd name="connsiteX0" fmla="*/ 79529 w 930276"/>
                  <a:gd name="connsiteY0" fmla="*/ 0 h 930276"/>
                  <a:gd name="connsiteX1" fmla="*/ 850747 w 930276"/>
                  <a:gd name="connsiteY1" fmla="*/ 0 h 930276"/>
                  <a:gd name="connsiteX2" fmla="*/ 930276 w 930276"/>
                  <a:gd name="connsiteY2" fmla="*/ 79529 h 930276"/>
                  <a:gd name="connsiteX3" fmla="*/ 930276 w 930276"/>
                  <a:gd name="connsiteY3" fmla="*/ 850747 h 930276"/>
                  <a:gd name="connsiteX4" fmla="*/ 850747 w 930276"/>
                  <a:gd name="connsiteY4" fmla="*/ 930276 h 930276"/>
                  <a:gd name="connsiteX5" fmla="*/ 839787 w 930276"/>
                  <a:gd name="connsiteY5" fmla="*/ 930276 h 930276"/>
                  <a:gd name="connsiteX6" fmla="*/ 839787 w 930276"/>
                  <a:gd name="connsiteY6" fmla="*/ 169863 h 930276"/>
                  <a:gd name="connsiteX7" fmla="*/ 0 w 930276"/>
                  <a:gd name="connsiteY7" fmla="*/ 169863 h 930276"/>
                  <a:gd name="connsiteX8" fmla="*/ 0 w 930276"/>
                  <a:gd name="connsiteY8" fmla="*/ 79529 h 930276"/>
                  <a:gd name="connsiteX9" fmla="*/ 79529 w 930276"/>
                  <a:gd name="connsiteY9" fmla="*/ 0 h 930276"/>
                  <a:gd name="connsiteX0" fmla="*/ 79529 w 930276"/>
                  <a:gd name="connsiteY0" fmla="*/ 0 h 930276"/>
                  <a:gd name="connsiteX1" fmla="*/ 850747 w 930276"/>
                  <a:gd name="connsiteY1" fmla="*/ 0 h 930276"/>
                  <a:gd name="connsiteX2" fmla="*/ 930276 w 930276"/>
                  <a:gd name="connsiteY2" fmla="*/ 79529 h 930276"/>
                  <a:gd name="connsiteX3" fmla="*/ 930276 w 930276"/>
                  <a:gd name="connsiteY3" fmla="*/ 850747 h 930276"/>
                  <a:gd name="connsiteX4" fmla="*/ 850747 w 930276"/>
                  <a:gd name="connsiteY4" fmla="*/ 930276 h 930276"/>
                  <a:gd name="connsiteX5" fmla="*/ 839787 w 930276"/>
                  <a:gd name="connsiteY5" fmla="*/ 930276 h 930276"/>
                  <a:gd name="connsiteX6" fmla="*/ 839787 w 930276"/>
                  <a:gd name="connsiteY6" fmla="*/ 169863 h 930276"/>
                  <a:gd name="connsiteX7" fmla="*/ 449263 w 930276"/>
                  <a:gd name="connsiteY7" fmla="*/ 169070 h 930276"/>
                  <a:gd name="connsiteX8" fmla="*/ 0 w 930276"/>
                  <a:gd name="connsiteY8" fmla="*/ 169863 h 930276"/>
                  <a:gd name="connsiteX9" fmla="*/ 0 w 930276"/>
                  <a:gd name="connsiteY9" fmla="*/ 79529 h 930276"/>
                  <a:gd name="connsiteX10" fmla="*/ 79529 w 930276"/>
                  <a:gd name="connsiteY10" fmla="*/ 0 h 930276"/>
                  <a:gd name="connsiteX0" fmla="*/ 449263 w 930276"/>
                  <a:gd name="connsiteY0" fmla="*/ 169070 h 930276"/>
                  <a:gd name="connsiteX1" fmla="*/ 0 w 930276"/>
                  <a:gd name="connsiteY1" fmla="*/ 169863 h 930276"/>
                  <a:gd name="connsiteX2" fmla="*/ 0 w 930276"/>
                  <a:gd name="connsiteY2" fmla="*/ 79529 h 930276"/>
                  <a:gd name="connsiteX3" fmla="*/ 79529 w 930276"/>
                  <a:gd name="connsiteY3" fmla="*/ 0 h 930276"/>
                  <a:gd name="connsiteX4" fmla="*/ 850747 w 930276"/>
                  <a:gd name="connsiteY4" fmla="*/ 0 h 930276"/>
                  <a:gd name="connsiteX5" fmla="*/ 930276 w 930276"/>
                  <a:gd name="connsiteY5" fmla="*/ 79529 h 930276"/>
                  <a:gd name="connsiteX6" fmla="*/ 930276 w 930276"/>
                  <a:gd name="connsiteY6" fmla="*/ 850747 h 930276"/>
                  <a:gd name="connsiteX7" fmla="*/ 850747 w 930276"/>
                  <a:gd name="connsiteY7" fmla="*/ 930276 h 930276"/>
                  <a:gd name="connsiteX8" fmla="*/ 839787 w 930276"/>
                  <a:gd name="connsiteY8" fmla="*/ 930276 h 930276"/>
                  <a:gd name="connsiteX9" fmla="*/ 839787 w 930276"/>
                  <a:gd name="connsiteY9" fmla="*/ 169863 h 930276"/>
                  <a:gd name="connsiteX10" fmla="*/ 540703 w 930276"/>
                  <a:gd name="connsiteY10" fmla="*/ 260510 h 930276"/>
                  <a:gd name="connsiteX0" fmla="*/ 0 w 930276"/>
                  <a:gd name="connsiteY0" fmla="*/ 169863 h 930276"/>
                  <a:gd name="connsiteX1" fmla="*/ 0 w 930276"/>
                  <a:gd name="connsiteY1" fmla="*/ 79529 h 930276"/>
                  <a:gd name="connsiteX2" fmla="*/ 79529 w 930276"/>
                  <a:gd name="connsiteY2" fmla="*/ 0 h 930276"/>
                  <a:gd name="connsiteX3" fmla="*/ 850747 w 930276"/>
                  <a:gd name="connsiteY3" fmla="*/ 0 h 930276"/>
                  <a:gd name="connsiteX4" fmla="*/ 930276 w 930276"/>
                  <a:gd name="connsiteY4" fmla="*/ 79529 h 930276"/>
                  <a:gd name="connsiteX5" fmla="*/ 930276 w 930276"/>
                  <a:gd name="connsiteY5" fmla="*/ 850747 h 930276"/>
                  <a:gd name="connsiteX6" fmla="*/ 850747 w 930276"/>
                  <a:gd name="connsiteY6" fmla="*/ 930276 h 930276"/>
                  <a:gd name="connsiteX7" fmla="*/ 839787 w 930276"/>
                  <a:gd name="connsiteY7" fmla="*/ 930276 h 930276"/>
                  <a:gd name="connsiteX8" fmla="*/ 839787 w 930276"/>
                  <a:gd name="connsiteY8" fmla="*/ 169863 h 930276"/>
                  <a:gd name="connsiteX9" fmla="*/ 540703 w 930276"/>
                  <a:gd name="connsiteY9" fmla="*/ 260510 h 930276"/>
                  <a:gd name="connsiteX0" fmla="*/ 0 w 930276"/>
                  <a:gd name="connsiteY0" fmla="*/ 169863 h 930276"/>
                  <a:gd name="connsiteX1" fmla="*/ 0 w 930276"/>
                  <a:gd name="connsiteY1" fmla="*/ 79529 h 930276"/>
                  <a:gd name="connsiteX2" fmla="*/ 79529 w 930276"/>
                  <a:gd name="connsiteY2" fmla="*/ 0 h 930276"/>
                  <a:gd name="connsiteX3" fmla="*/ 850747 w 930276"/>
                  <a:gd name="connsiteY3" fmla="*/ 0 h 930276"/>
                  <a:gd name="connsiteX4" fmla="*/ 930276 w 930276"/>
                  <a:gd name="connsiteY4" fmla="*/ 79529 h 930276"/>
                  <a:gd name="connsiteX5" fmla="*/ 930276 w 930276"/>
                  <a:gd name="connsiteY5" fmla="*/ 850747 h 930276"/>
                  <a:gd name="connsiteX6" fmla="*/ 850747 w 930276"/>
                  <a:gd name="connsiteY6" fmla="*/ 930276 h 930276"/>
                  <a:gd name="connsiteX7" fmla="*/ 839787 w 930276"/>
                  <a:gd name="connsiteY7" fmla="*/ 930276 h 930276"/>
                  <a:gd name="connsiteX8" fmla="*/ 839787 w 930276"/>
                  <a:gd name="connsiteY8" fmla="*/ 169863 h 930276"/>
                  <a:gd name="connsiteX0" fmla="*/ 0 w 930276"/>
                  <a:gd name="connsiteY0" fmla="*/ 169863 h 930276"/>
                  <a:gd name="connsiteX1" fmla="*/ 0 w 930276"/>
                  <a:gd name="connsiteY1" fmla="*/ 79529 h 930276"/>
                  <a:gd name="connsiteX2" fmla="*/ 79529 w 930276"/>
                  <a:gd name="connsiteY2" fmla="*/ 0 h 930276"/>
                  <a:gd name="connsiteX3" fmla="*/ 850747 w 930276"/>
                  <a:gd name="connsiteY3" fmla="*/ 0 h 930276"/>
                  <a:gd name="connsiteX4" fmla="*/ 930276 w 930276"/>
                  <a:gd name="connsiteY4" fmla="*/ 79529 h 930276"/>
                  <a:gd name="connsiteX5" fmla="*/ 930276 w 930276"/>
                  <a:gd name="connsiteY5" fmla="*/ 850747 h 930276"/>
                  <a:gd name="connsiteX6" fmla="*/ 850747 w 930276"/>
                  <a:gd name="connsiteY6" fmla="*/ 930276 h 930276"/>
                  <a:gd name="connsiteX7" fmla="*/ 839787 w 930276"/>
                  <a:gd name="connsiteY7" fmla="*/ 930276 h 93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0276" h="930276">
                    <a:moveTo>
                      <a:pt x="0" y="169863"/>
                    </a:moveTo>
                    <a:lnTo>
                      <a:pt x="0" y="79529"/>
                    </a:lnTo>
                    <a:cubicBezTo>
                      <a:pt x="0" y="35606"/>
                      <a:pt x="35606" y="0"/>
                      <a:pt x="79529" y="0"/>
                    </a:cubicBezTo>
                    <a:lnTo>
                      <a:pt x="850747" y="0"/>
                    </a:lnTo>
                    <a:cubicBezTo>
                      <a:pt x="894670" y="0"/>
                      <a:pt x="930276" y="35606"/>
                      <a:pt x="930276" y="79529"/>
                    </a:cubicBezTo>
                    <a:lnTo>
                      <a:pt x="930276" y="850747"/>
                    </a:lnTo>
                    <a:cubicBezTo>
                      <a:pt x="930276" y="894670"/>
                      <a:pt x="894670" y="930276"/>
                      <a:pt x="850747" y="930276"/>
                    </a:cubicBezTo>
                    <a:lnTo>
                      <a:pt x="839787" y="930276"/>
                    </a:lnTo>
                  </a:path>
                </a:pathLst>
              </a:custGeom>
              <a:solidFill>
                <a:schemeClr val="bg2"/>
              </a:solidFill>
              <a:ln w="9525">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5" name="Freeform: Shape 124">
              <a:extLst>
                <a:ext uri="{FF2B5EF4-FFF2-40B4-BE49-F238E27FC236}">
                  <a16:creationId xmlns:a16="http://schemas.microsoft.com/office/drawing/2014/main" id="{69A988B3-29DE-4C9E-9609-F9C7F9A33F99}"/>
                </a:ext>
              </a:extLst>
            </p:cNvPr>
            <p:cNvSpPr/>
            <p:nvPr/>
          </p:nvSpPr>
          <p:spPr>
            <a:xfrm>
              <a:off x="2382139" y="2601873"/>
              <a:ext cx="969525" cy="969528"/>
            </a:xfrm>
            <a:custGeom>
              <a:avLst/>
              <a:gdLst>
                <a:gd name="connsiteX0" fmla="*/ 146863 w 1717893"/>
                <a:gd name="connsiteY0" fmla="*/ 0 h 1717900"/>
                <a:gd name="connsiteX1" fmla="*/ 1571030 w 1717893"/>
                <a:gd name="connsiteY1" fmla="*/ 0 h 1717900"/>
                <a:gd name="connsiteX2" fmla="*/ 1717893 w 1717893"/>
                <a:gd name="connsiteY2" fmla="*/ 146863 h 1717900"/>
                <a:gd name="connsiteX3" fmla="*/ 1717893 w 1717893"/>
                <a:gd name="connsiteY3" fmla="*/ 1571037 h 1717900"/>
                <a:gd name="connsiteX4" fmla="*/ 1571030 w 1717893"/>
                <a:gd name="connsiteY4" fmla="*/ 1717900 h 1717900"/>
                <a:gd name="connsiteX5" fmla="*/ 146863 w 1717893"/>
                <a:gd name="connsiteY5" fmla="*/ 1717900 h 1717900"/>
                <a:gd name="connsiteX6" fmla="*/ 0 w 1717893"/>
                <a:gd name="connsiteY6" fmla="*/ 1571037 h 1717900"/>
                <a:gd name="connsiteX7" fmla="*/ 0 w 1717893"/>
                <a:gd name="connsiteY7" fmla="*/ 146863 h 1717900"/>
                <a:gd name="connsiteX8" fmla="*/ 146863 w 1717893"/>
                <a:gd name="connsiteY8" fmla="*/ 0 h 1717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7893" h="1717900">
                  <a:moveTo>
                    <a:pt x="146863" y="0"/>
                  </a:moveTo>
                  <a:lnTo>
                    <a:pt x="1571030" y="0"/>
                  </a:lnTo>
                  <a:cubicBezTo>
                    <a:pt x="1652140" y="0"/>
                    <a:pt x="1717893" y="65753"/>
                    <a:pt x="1717893" y="146863"/>
                  </a:cubicBezTo>
                  <a:lnTo>
                    <a:pt x="1717893" y="1571037"/>
                  </a:lnTo>
                  <a:cubicBezTo>
                    <a:pt x="1717893" y="1652147"/>
                    <a:pt x="1652140" y="1717900"/>
                    <a:pt x="1571030" y="1717900"/>
                  </a:cubicBezTo>
                  <a:lnTo>
                    <a:pt x="146863" y="1717900"/>
                  </a:lnTo>
                  <a:cubicBezTo>
                    <a:pt x="65753" y="1717900"/>
                    <a:pt x="0" y="1652147"/>
                    <a:pt x="0" y="1571037"/>
                  </a:cubicBezTo>
                  <a:lnTo>
                    <a:pt x="0" y="146863"/>
                  </a:lnTo>
                  <a:cubicBezTo>
                    <a:pt x="0" y="65753"/>
                    <a:pt x="65753" y="0"/>
                    <a:pt x="146863" y="0"/>
                  </a:cubicBezTo>
                  <a:close/>
                </a:path>
              </a:pathLst>
            </a:custGeom>
            <a:gradFill>
              <a:gsLst>
                <a:gs pos="0">
                  <a:schemeClr val="bg2"/>
                </a:gs>
                <a:gs pos="100000">
                  <a:schemeClr val="bg2">
                    <a:lumMod val="95000"/>
                  </a:schemeClr>
                </a:gs>
              </a:gsLst>
              <a:lin ang="10800000" scaled="0"/>
            </a:gradFill>
            <a:ln>
              <a:noFill/>
            </a:ln>
            <a:effectLst>
              <a:outerShdw blurRad="50800" dist="38100" algn="l" rotWithShape="0">
                <a:prstClr val="black">
                  <a:alpha val="1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2" name="Group 191">
              <a:extLst>
                <a:ext uri="{FF2B5EF4-FFF2-40B4-BE49-F238E27FC236}">
                  <a16:creationId xmlns:a16="http://schemas.microsoft.com/office/drawing/2014/main" id="{9862752D-EDFF-4564-A3F9-C5AA99CEC74A}"/>
                </a:ext>
              </a:extLst>
            </p:cNvPr>
            <p:cNvGrpSpPr/>
            <p:nvPr/>
          </p:nvGrpSpPr>
          <p:grpSpPr>
            <a:xfrm>
              <a:off x="2746439" y="2760872"/>
              <a:ext cx="246824" cy="269456"/>
              <a:chOff x="2536770" y="2708866"/>
              <a:chExt cx="209244" cy="228432"/>
            </a:xfrm>
          </p:grpSpPr>
          <p:grpSp>
            <p:nvGrpSpPr>
              <p:cNvPr id="193" name="Group 192">
                <a:extLst>
                  <a:ext uri="{FF2B5EF4-FFF2-40B4-BE49-F238E27FC236}">
                    <a16:creationId xmlns:a16="http://schemas.microsoft.com/office/drawing/2014/main" id="{C2DAF9A1-7D58-44CF-9CAC-B103B6C576C5}"/>
                  </a:ext>
                </a:extLst>
              </p:cNvPr>
              <p:cNvGrpSpPr/>
              <p:nvPr/>
            </p:nvGrpSpPr>
            <p:grpSpPr>
              <a:xfrm>
                <a:off x="2610085" y="2794561"/>
                <a:ext cx="135929" cy="142737"/>
                <a:chOff x="2610085" y="2794561"/>
                <a:chExt cx="135929" cy="142737"/>
              </a:xfrm>
            </p:grpSpPr>
            <p:sp>
              <p:nvSpPr>
                <p:cNvPr id="195" name="Freeform 5">
                  <a:extLst>
                    <a:ext uri="{FF2B5EF4-FFF2-40B4-BE49-F238E27FC236}">
                      <a16:creationId xmlns:a16="http://schemas.microsoft.com/office/drawing/2014/main" id="{2838837F-AF10-4E42-92EE-73135936E0D9}"/>
                    </a:ext>
                  </a:extLst>
                </p:cNvPr>
                <p:cNvSpPr>
                  <a:spLocks noEditPoints="1"/>
                </p:cNvSpPr>
                <p:nvPr/>
              </p:nvSpPr>
              <p:spPr bwMode="auto">
                <a:xfrm>
                  <a:off x="2610085" y="2873889"/>
                  <a:ext cx="135929" cy="63409"/>
                </a:xfrm>
                <a:custGeom>
                  <a:avLst/>
                  <a:gdLst>
                    <a:gd name="T0" fmla="*/ 668 w 669"/>
                    <a:gd name="T1" fmla="*/ 196 h 312"/>
                    <a:gd name="T2" fmla="*/ 480 w 669"/>
                    <a:gd name="T3" fmla="*/ 1 h 312"/>
                    <a:gd name="T4" fmla="*/ 369 w 669"/>
                    <a:gd name="T5" fmla="*/ 189 h 312"/>
                    <a:gd name="T6" fmla="*/ 359 w 669"/>
                    <a:gd name="T7" fmla="*/ 60 h 312"/>
                    <a:gd name="T8" fmla="*/ 385 w 669"/>
                    <a:gd name="T9" fmla="*/ 0 h 312"/>
                    <a:gd name="T10" fmla="*/ 285 w 669"/>
                    <a:gd name="T11" fmla="*/ 0 h 312"/>
                    <a:gd name="T12" fmla="*/ 310 w 669"/>
                    <a:gd name="T13" fmla="*/ 60 h 312"/>
                    <a:gd name="T14" fmla="*/ 300 w 669"/>
                    <a:gd name="T15" fmla="*/ 189 h 312"/>
                    <a:gd name="T16" fmla="*/ 190 w 669"/>
                    <a:gd name="T17" fmla="*/ 1 h 312"/>
                    <a:gd name="T18" fmla="*/ 3 w 669"/>
                    <a:gd name="T19" fmla="*/ 196 h 312"/>
                    <a:gd name="T20" fmla="*/ 20 w 669"/>
                    <a:gd name="T21" fmla="*/ 236 h 312"/>
                    <a:gd name="T22" fmla="*/ 335 w 669"/>
                    <a:gd name="T23" fmla="*/ 312 h 312"/>
                    <a:gd name="T24" fmla="*/ 335 w 669"/>
                    <a:gd name="T25" fmla="*/ 312 h 312"/>
                    <a:gd name="T26" fmla="*/ 335 w 669"/>
                    <a:gd name="T27" fmla="*/ 312 h 312"/>
                    <a:gd name="T28" fmla="*/ 650 w 669"/>
                    <a:gd name="T29" fmla="*/ 236 h 312"/>
                    <a:gd name="T30" fmla="*/ 668 w 669"/>
                    <a:gd name="T31" fmla="*/ 196 h 312"/>
                    <a:gd name="T32" fmla="*/ 540 w 669"/>
                    <a:gd name="T33" fmla="*/ 221 h 312"/>
                    <a:gd name="T34" fmla="*/ 443 w 669"/>
                    <a:gd name="T35" fmla="*/ 221 h 312"/>
                    <a:gd name="T36" fmla="*/ 443 w 669"/>
                    <a:gd name="T37" fmla="*/ 195 h 312"/>
                    <a:gd name="T38" fmla="*/ 540 w 669"/>
                    <a:gd name="T39" fmla="*/ 195 h 312"/>
                    <a:gd name="T40" fmla="*/ 540 w 669"/>
                    <a:gd name="T41" fmla="*/ 221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9" h="312">
                      <a:moveTo>
                        <a:pt x="668" y="196"/>
                      </a:moveTo>
                      <a:cubicBezTo>
                        <a:pt x="654" y="86"/>
                        <a:pt x="549" y="29"/>
                        <a:pt x="480" y="1"/>
                      </a:cubicBezTo>
                      <a:lnTo>
                        <a:pt x="369" y="189"/>
                      </a:lnTo>
                      <a:lnTo>
                        <a:pt x="359" y="60"/>
                      </a:lnTo>
                      <a:lnTo>
                        <a:pt x="385" y="0"/>
                      </a:lnTo>
                      <a:lnTo>
                        <a:pt x="285" y="0"/>
                      </a:lnTo>
                      <a:lnTo>
                        <a:pt x="310" y="60"/>
                      </a:lnTo>
                      <a:lnTo>
                        <a:pt x="300" y="189"/>
                      </a:lnTo>
                      <a:lnTo>
                        <a:pt x="190" y="1"/>
                      </a:lnTo>
                      <a:cubicBezTo>
                        <a:pt x="120" y="27"/>
                        <a:pt x="16" y="85"/>
                        <a:pt x="3" y="196"/>
                      </a:cubicBezTo>
                      <a:cubicBezTo>
                        <a:pt x="0" y="212"/>
                        <a:pt x="8" y="227"/>
                        <a:pt x="20" y="236"/>
                      </a:cubicBezTo>
                      <a:cubicBezTo>
                        <a:pt x="58" y="262"/>
                        <a:pt x="153" y="312"/>
                        <a:pt x="335" y="312"/>
                      </a:cubicBezTo>
                      <a:lnTo>
                        <a:pt x="335" y="312"/>
                      </a:lnTo>
                      <a:lnTo>
                        <a:pt x="335" y="312"/>
                      </a:lnTo>
                      <a:cubicBezTo>
                        <a:pt x="518" y="312"/>
                        <a:pt x="613" y="262"/>
                        <a:pt x="650" y="236"/>
                      </a:cubicBezTo>
                      <a:cubicBezTo>
                        <a:pt x="663" y="227"/>
                        <a:pt x="669" y="212"/>
                        <a:pt x="668" y="196"/>
                      </a:cubicBezTo>
                      <a:close/>
                      <a:moveTo>
                        <a:pt x="540" y="221"/>
                      </a:moveTo>
                      <a:lnTo>
                        <a:pt x="443" y="221"/>
                      </a:lnTo>
                      <a:lnTo>
                        <a:pt x="443" y="195"/>
                      </a:lnTo>
                      <a:lnTo>
                        <a:pt x="540" y="195"/>
                      </a:lnTo>
                      <a:lnTo>
                        <a:pt x="540" y="221"/>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6" name="Oval 6">
                  <a:extLst>
                    <a:ext uri="{FF2B5EF4-FFF2-40B4-BE49-F238E27FC236}">
                      <a16:creationId xmlns:a16="http://schemas.microsoft.com/office/drawing/2014/main" id="{DABD3ECD-C2E8-4A05-8B2B-CC8D10885FEA}"/>
                    </a:ext>
                  </a:extLst>
                </p:cNvPr>
                <p:cNvSpPr>
                  <a:spLocks noChangeArrowheads="1"/>
                </p:cNvSpPr>
                <p:nvPr/>
              </p:nvSpPr>
              <p:spPr bwMode="auto">
                <a:xfrm>
                  <a:off x="2644487" y="2794561"/>
                  <a:ext cx="67655" cy="71192"/>
                </a:xfrm>
                <a:prstGeom prst="ellipse">
                  <a:avLst/>
                </a:pr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4" name="Freeform 7">
                <a:extLst>
                  <a:ext uri="{FF2B5EF4-FFF2-40B4-BE49-F238E27FC236}">
                    <a16:creationId xmlns:a16="http://schemas.microsoft.com/office/drawing/2014/main" id="{0C7DCF73-96D0-485A-8EC9-27437B370A02}"/>
                  </a:ext>
                </a:extLst>
              </p:cNvPr>
              <p:cNvSpPr>
                <a:spLocks noEditPoints="1"/>
              </p:cNvSpPr>
              <p:nvPr/>
            </p:nvSpPr>
            <p:spPr bwMode="auto">
              <a:xfrm>
                <a:off x="2536770" y="2708866"/>
                <a:ext cx="152201" cy="221888"/>
              </a:xfrm>
              <a:custGeom>
                <a:avLst/>
                <a:gdLst>
                  <a:gd name="T0" fmla="*/ 280 w 749"/>
                  <a:gd name="T1" fmla="*/ 848 h 1092"/>
                  <a:gd name="T2" fmla="*/ 473 w 749"/>
                  <a:gd name="T3" fmla="*/ 802 h 1092"/>
                  <a:gd name="T4" fmla="*/ 514 w 749"/>
                  <a:gd name="T5" fmla="*/ 782 h 1092"/>
                  <a:gd name="T6" fmla="*/ 485 w 749"/>
                  <a:gd name="T7" fmla="*/ 597 h 1092"/>
                  <a:gd name="T8" fmla="*/ 749 w 749"/>
                  <a:gd name="T9" fmla="*/ 387 h 1092"/>
                  <a:gd name="T10" fmla="*/ 728 w 749"/>
                  <a:gd name="T11" fmla="*/ 86 h 1092"/>
                  <a:gd name="T12" fmla="*/ 540 w 749"/>
                  <a:gd name="T13" fmla="*/ 27 h 1092"/>
                  <a:gd name="T14" fmla="*/ 236 w 749"/>
                  <a:gd name="T15" fmla="*/ 0 h 1092"/>
                  <a:gd name="T16" fmla="*/ 209 w 749"/>
                  <a:gd name="T17" fmla="*/ 87 h 1092"/>
                  <a:gd name="T18" fmla="*/ 0 w 749"/>
                  <a:gd name="T19" fmla="*/ 108 h 1092"/>
                  <a:gd name="T20" fmla="*/ 29 w 749"/>
                  <a:gd name="T21" fmla="*/ 1092 h 1092"/>
                  <a:gd name="T22" fmla="*/ 299 w 749"/>
                  <a:gd name="T23" fmla="*/ 872 h 1092"/>
                  <a:gd name="T24" fmla="*/ 408 w 749"/>
                  <a:gd name="T25" fmla="*/ 848 h 1092"/>
                  <a:gd name="T26" fmla="*/ 672 w 749"/>
                  <a:gd name="T27" fmla="*/ 242 h 1092"/>
                  <a:gd name="T28" fmla="*/ 619 w 749"/>
                  <a:gd name="T29" fmla="*/ 365 h 1092"/>
                  <a:gd name="T30" fmla="*/ 549 w 749"/>
                  <a:gd name="T31" fmla="*/ 242 h 1092"/>
                  <a:gd name="T32" fmla="*/ 603 w 749"/>
                  <a:gd name="T33" fmla="*/ 365 h 1092"/>
                  <a:gd name="T34" fmla="*/ 549 w 749"/>
                  <a:gd name="T35" fmla="*/ 242 h 1092"/>
                  <a:gd name="T36" fmla="*/ 319 w 749"/>
                  <a:gd name="T37" fmla="*/ 620 h 1092"/>
                  <a:gd name="T38" fmla="*/ 373 w 749"/>
                  <a:gd name="T39" fmla="*/ 497 h 1092"/>
                  <a:gd name="T40" fmla="*/ 373 w 749"/>
                  <a:gd name="T41" fmla="*/ 366 h 1092"/>
                  <a:gd name="T42" fmla="*/ 319 w 749"/>
                  <a:gd name="T43" fmla="*/ 243 h 1092"/>
                  <a:gd name="T44" fmla="*/ 373 w 749"/>
                  <a:gd name="T45" fmla="*/ 366 h 1092"/>
                  <a:gd name="T46" fmla="*/ 389 w 749"/>
                  <a:gd name="T47" fmla="*/ 619 h 1092"/>
                  <a:gd name="T48" fmla="*/ 443 w 749"/>
                  <a:gd name="T49" fmla="*/ 497 h 1092"/>
                  <a:gd name="T50" fmla="*/ 443 w 749"/>
                  <a:gd name="T51" fmla="*/ 366 h 1092"/>
                  <a:gd name="T52" fmla="*/ 389 w 749"/>
                  <a:gd name="T53" fmla="*/ 243 h 1092"/>
                  <a:gd name="T54" fmla="*/ 443 w 749"/>
                  <a:gd name="T55" fmla="*/ 366 h 1092"/>
                  <a:gd name="T56" fmla="*/ 90 w 749"/>
                  <a:gd name="T57" fmla="*/ 893 h 1092"/>
                  <a:gd name="T58" fmla="*/ 144 w 749"/>
                  <a:gd name="T59" fmla="*/ 771 h 1092"/>
                  <a:gd name="T60" fmla="*/ 143 w 749"/>
                  <a:gd name="T61" fmla="*/ 893 h 1092"/>
                  <a:gd name="T62" fmla="*/ 90 w 749"/>
                  <a:gd name="T63" fmla="*/ 620 h 1092"/>
                  <a:gd name="T64" fmla="*/ 144 w 749"/>
                  <a:gd name="T65" fmla="*/ 497 h 1092"/>
                  <a:gd name="T66" fmla="*/ 143 w 749"/>
                  <a:gd name="T67" fmla="*/ 620 h 1092"/>
                  <a:gd name="T68" fmla="*/ 90 w 749"/>
                  <a:gd name="T69" fmla="*/ 366 h 1092"/>
                  <a:gd name="T70" fmla="*/ 144 w 749"/>
                  <a:gd name="T71" fmla="*/ 243 h 1092"/>
                  <a:gd name="T72" fmla="*/ 143 w 749"/>
                  <a:gd name="T73" fmla="*/ 366 h 1092"/>
                  <a:gd name="T74" fmla="*/ 159 w 749"/>
                  <a:gd name="T75" fmla="*/ 893 h 1092"/>
                  <a:gd name="T76" fmla="*/ 213 w 749"/>
                  <a:gd name="T77" fmla="*/ 771 h 1092"/>
                  <a:gd name="T78" fmla="*/ 213 w 749"/>
                  <a:gd name="T79" fmla="*/ 620 h 1092"/>
                  <a:gd name="T80" fmla="*/ 159 w 749"/>
                  <a:gd name="T81" fmla="*/ 497 h 1092"/>
                  <a:gd name="T82" fmla="*/ 213 w 749"/>
                  <a:gd name="T83" fmla="*/ 620 h 1092"/>
                  <a:gd name="T84" fmla="*/ 159 w 749"/>
                  <a:gd name="T85" fmla="*/ 366 h 1092"/>
                  <a:gd name="T86" fmla="*/ 213 w 749"/>
                  <a:gd name="T87" fmla="*/ 243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49" h="1092">
                    <a:moveTo>
                      <a:pt x="408" y="848"/>
                    </a:moveTo>
                    <a:lnTo>
                      <a:pt x="280" y="848"/>
                    </a:lnTo>
                    <a:lnTo>
                      <a:pt x="280" y="802"/>
                    </a:lnTo>
                    <a:lnTo>
                      <a:pt x="473" y="802"/>
                    </a:lnTo>
                    <a:cubicBezTo>
                      <a:pt x="486" y="795"/>
                      <a:pt x="500" y="788"/>
                      <a:pt x="514" y="782"/>
                    </a:cubicBezTo>
                    <a:lnTo>
                      <a:pt x="514" y="782"/>
                    </a:lnTo>
                    <a:lnTo>
                      <a:pt x="558" y="762"/>
                    </a:lnTo>
                    <a:cubicBezTo>
                      <a:pt x="513" y="722"/>
                      <a:pt x="485" y="663"/>
                      <a:pt x="485" y="597"/>
                    </a:cubicBezTo>
                    <a:cubicBezTo>
                      <a:pt x="485" y="477"/>
                      <a:pt x="579" y="380"/>
                      <a:pt x="695" y="380"/>
                    </a:cubicBezTo>
                    <a:cubicBezTo>
                      <a:pt x="714" y="380"/>
                      <a:pt x="731" y="382"/>
                      <a:pt x="749" y="387"/>
                    </a:cubicBezTo>
                    <a:lnTo>
                      <a:pt x="749" y="107"/>
                    </a:lnTo>
                    <a:cubicBezTo>
                      <a:pt x="749" y="96"/>
                      <a:pt x="739" y="86"/>
                      <a:pt x="728" y="86"/>
                    </a:cubicBezTo>
                    <a:lnTo>
                      <a:pt x="540" y="86"/>
                    </a:lnTo>
                    <a:lnTo>
                      <a:pt x="540" y="27"/>
                    </a:lnTo>
                    <a:cubicBezTo>
                      <a:pt x="540" y="12"/>
                      <a:pt x="528" y="0"/>
                      <a:pt x="513" y="0"/>
                    </a:cubicBezTo>
                    <a:lnTo>
                      <a:pt x="236" y="0"/>
                    </a:lnTo>
                    <a:cubicBezTo>
                      <a:pt x="221" y="0"/>
                      <a:pt x="209" y="12"/>
                      <a:pt x="209" y="27"/>
                    </a:cubicBezTo>
                    <a:lnTo>
                      <a:pt x="209" y="87"/>
                    </a:lnTo>
                    <a:lnTo>
                      <a:pt x="21" y="87"/>
                    </a:lnTo>
                    <a:cubicBezTo>
                      <a:pt x="10" y="87"/>
                      <a:pt x="0" y="97"/>
                      <a:pt x="0" y="108"/>
                    </a:cubicBezTo>
                    <a:lnTo>
                      <a:pt x="0" y="1063"/>
                    </a:lnTo>
                    <a:cubicBezTo>
                      <a:pt x="0" y="1080"/>
                      <a:pt x="14" y="1092"/>
                      <a:pt x="29" y="1092"/>
                    </a:cubicBezTo>
                    <a:lnTo>
                      <a:pt x="299" y="1092"/>
                    </a:lnTo>
                    <a:lnTo>
                      <a:pt x="299" y="872"/>
                    </a:lnTo>
                    <a:lnTo>
                      <a:pt x="380" y="872"/>
                    </a:lnTo>
                    <a:cubicBezTo>
                      <a:pt x="390" y="863"/>
                      <a:pt x="399" y="856"/>
                      <a:pt x="408" y="848"/>
                    </a:cubicBezTo>
                    <a:close/>
                    <a:moveTo>
                      <a:pt x="619" y="242"/>
                    </a:moveTo>
                    <a:lnTo>
                      <a:pt x="672" y="242"/>
                    </a:lnTo>
                    <a:lnTo>
                      <a:pt x="672" y="365"/>
                    </a:lnTo>
                    <a:lnTo>
                      <a:pt x="619" y="365"/>
                    </a:lnTo>
                    <a:lnTo>
                      <a:pt x="619" y="242"/>
                    </a:lnTo>
                    <a:close/>
                    <a:moveTo>
                      <a:pt x="549" y="242"/>
                    </a:moveTo>
                    <a:lnTo>
                      <a:pt x="603" y="242"/>
                    </a:lnTo>
                    <a:lnTo>
                      <a:pt x="603" y="365"/>
                    </a:lnTo>
                    <a:lnTo>
                      <a:pt x="549" y="365"/>
                    </a:lnTo>
                    <a:lnTo>
                      <a:pt x="549" y="242"/>
                    </a:lnTo>
                    <a:close/>
                    <a:moveTo>
                      <a:pt x="373" y="620"/>
                    </a:moveTo>
                    <a:lnTo>
                      <a:pt x="319" y="620"/>
                    </a:lnTo>
                    <a:lnTo>
                      <a:pt x="319" y="497"/>
                    </a:lnTo>
                    <a:lnTo>
                      <a:pt x="373" y="497"/>
                    </a:lnTo>
                    <a:lnTo>
                      <a:pt x="373" y="620"/>
                    </a:lnTo>
                    <a:close/>
                    <a:moveTo>
                      <a:pt x="373" y="366"/>
                    </a:moveTo>
                    <a:lnTo>
                      <a:pt x="319" y="366"/>
                    </a:lnTo>
                    <a:lnTo>
                      <a:pt x="319" y="243"/>
                    </a:lnTo>
                    <a:lnTo>
                      <a:pt x="373" y="243"/>
                    </a:lnTo>
                    <a:lnTo>
                      <a:pt x="373" y="366"/>
                    </a:lnTo>
                    <a:close/>
                    <a:moveTo>
                      <a:pt x="443" y="619"/>
                    </a:moveTo>
                    <a:lnTo>
                      <a:pt x="389" y="619"/>
                    </a:lnTo>
                    <a:lnTo>
                      <a:pt x="389" y="497"/>
                    </a:lnTo>
                    <a:lnTo>
                      <a:pt x="443" y="497"/>
                    </a:lnTo>
                    <a:lnTo>
                      <a:pt x="443" y="619"/>
                    </a:lnTo>
                    <a:close/>
                    <a:moveTo>
                      <a:pt x="443" y="366"/>
                    </a:moveTo>
                    <a:lnTo>
                      <a:pt x="389" y="366"/>
                    </a:lnTo>
                    <a:lnTo>
                      <a:pt x="389" y="243"/>
                    </a:lnTo>
                    <a:lnTo>
                      <a:pt x="443" y="243"/>
                    </a:lnTo>
                    <a:lnTo>
                      <a:pt x="443" y="366"/>
                    </a:lnTo>
                    <a:close/>
                    <a:moveTo>
                      <a:pt x="143" y="893"/>
                    </a:moveTo>
                    <a:lnTo>
                      <a:pt x="90" y="893"/>
                    </a:lnTo>
                    <a:lnTo>
                      <a:pt x="90" y="771"/>
                    </a:lnTo>
                    <a:lnTo>
                      <a:pt x="144" y="771"/>
                    </a:lnTo>
                    <a:lnTo>
                      <a:pt x="144" y="893"/>
                    </a:lnTo>
                    <a:lnTo>
                      <a:pt x="143" y="893"/>
                    </a:lnTo>
                    <a:close/>
                    <a:moveTo>
                      <a:pt x="143" y="620"/>
                    </a:moveTo>
                    <a:lnTo>
                      <a:pt x="90" y="620"/>
                    </a:lnTo>
                    <a:lnTo>
                      <a:pt x="90" y="497"/>
                    </a:lnTo>
                    <a:lnTo>
                      <a:pt x="144" y="497"/>
                    </a:lnTo>
                    <a:lnTo>
                      <a:pt x="144" y="619"/>
                    </a:lnTo>
                    <a:lnTo>
                      <a:pt x="143" y="620"/>
                    </a:lnTo>
                    <a:close/>
                    <a:moveTo>
                      <a:pt x="143" y="366"/>
                    </a:moveTo>
                    <a:lnTo>
                      <a:pt x="90" y="366"/>
                    </a:lnTo>
                    <a:lnTo>
                      <a:pt x="90" y="243"/>
                    </a:lnTo>
                    <a:lnTo>
                      <a:pt x="144" y="243"/>
                    </a:lnTo>
                    <a:lnTo>
                      <a:pt x="144" y="366"/>
                    </a:lnTo>
                    <a:lnTo>
                      <a:pt x="143" y="366"/>
                    </a:lnTo>
                    <a:close/>
                    <a:moveTo>
                      <a:pt x="213" y="893"/>
                    </a:moveTo>
                    <a:lnTo>
                      <a:pt x="159" y="893"/>
                    </a:lnTo>
                    <a:lnTo>
                      <a:pt x="159" y="771"/>
                    </a:lnTo>
                    <a:lnTo>
                      <a:pt x="213" y="771"/>
                    </a:lnTo>
                    <a:lnTo>
                      <a:pt x="213" y="893"/>
                    </a:lnTo>
                    <a:close/>
                    <a:moveTo>
                      <a:pt x="213" y="620"/>
                    </a:moveTo>
                    <a:lnTo>
                      <a:pt x="159" y="620"/>
                    </a:lnTo>
                    <a:lnTo>
                      <a:pt x="159" y="497"/>
                    </a:lnTo>
                    <a:lnTo>
                      <a:pt x="213" y="497"/>
                    </a:lnTo>
                    <a:lnTo>
                      <a:pt x="213" y="620"/>
                    </a:lnTo>
                    <a:close/>
                    <a:moveTo>
                      <a:pt x="213" y="366"/>
                    </a:moveTo>
                    <a:lnTo>
                      <a:pt x="159" y="366"/>
                    </a:lnTo>
                    <a:lnTo>
                      <a:pt x="159" y="243"/>
                    </a:lnTo>
                    <a:lnTo>
                      <a:pt x="213" y="243"/>
                    </a:lnTo>
                    <a:lnTo>
                      <a:pt x="213" y="366"/>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8" name="Rectangle 197">
              <a:extLst>
                <a:ext uri="{FF2B5EF4-FFF2-40B4-BE49-F238E27FC236}">
                  <a16:creationId xmlns:a16="http://schemas.microsoft.com/office/drawing/2014/main" id="{C48E6E1C-9548-4751-B22B-FABA497267BB}"/>
                </a:ext>
              </a:extLst>
            </p:cNvPr>
            <p:cNvSpPr/>
            <p:nvPr/>
          </p:nvSpPr>
          <p:spPr>
            <a:xfrm>
              <a:off x="2317626" y="3030706"/>
              <a:ext cx="1050152" cy="461665"/>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Company Background </a:t>
              </a:r>
            </a:p>
          </p:txBody>
        </p:sp>
      </p:grpSp>
      <p:grpSp>
        <p:nvGrpSpPr>
          <p:cNvPr id="202" name="Group 201">
            <a:extLst>
              <a:ext uri="{FF2B5EF4-FFF2-40B4-BE49-F238E27FC236}">
                <a16:creationId xmlns:a16="http://schemas.microsoft.com/office/drawing/2014/main" id="{259798D6-66E8-414E-8442-039016139C9F}"/>
              </a:ext>
            </a:extLst>
          </p:cNvPr>
          <p:cNvGrpSpPr/>
          <p:nvPr/>
        </p:nvGrpSpPr>
        <p:grpSpPr>
          <a:xfrm>
            <a:off x="5411786" y="1028285"/>
            <a:ext cx="822327" cy="42467"/>
            <a:chOff x="3568699" y="1682126"/>
            <a:chExt cx="822327" cy="42467"/>
          </a:xfrm>
        </p:grpSpPr>
        <p:sp>
          <p:nvSpPr>
            <p:cNvPr id="203" name="Rectangle: Rounded Corners 202">
              <a:extLst>
                <a:ext uri="{FF2B5EF4-FFF2-40B4-BE49-F238E27FC236}">
                  <a16:creationId xmlns:a16="http://schemas.microsoft.com/office/drawing/2014/main" id="{49647A8B-263D-4507-877C-DE4CF22C872D}"/>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Rectangle: Rounded Corners 203">
              <a:extLst>
                <a:ext uri="{FF2B5EF4-FFF2-40B4-BE49-F238E27FC236}">
                  <a16:creationId xmlns:a16="http://schemas.microsoft.com/office/drawing/2014/main" id="{F4172134-FA1E-48D7-A730-0BC25D1473E6}"/>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7" name="Picture Placeholder 16" descr="A picture containing person, indoor, computer&#10;&#10;Description automatically generated">
            <a:extLst>
              <a:ext uri="{FF2B5EF4-FFF2-40B4-BE49-F238E27FC236}">
                <a16:creationId xmlns:a16="http://schemas.microsoft.com/office/drawing/2014/main" id="{81824B94-71F4-4B6D-BBAF-6393E560386A}"/>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11" name="Oval 10">
            <a:extLst>
              <a:ext uri="{FF2B5EF4-FFF2-40B4-BE49-F238E27FC236}">
                <a16:creationId xmlns:a16="http://schemas.microsoft.com/office/drawing/2014/main" id="{3B5C8783-B801-4FFB-BA90-9575EABD9DAA}"/>
              </a:ext>
            </a:extLst>
          </p:cNvPr>
          <p:cNvSpPr/>
          <p:nvPr/>
        </p:nvSpPr>
        <p:spPr>
          <a:xfrm rot="10800000" flipV="1">
            <a:off x="1624446" y="310923"/>
            <a:ext cx="506497" cy="506498"/>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4" name="Slide Number Placeholder 3">
            <a:extLst>
              <a:ext uri="{FF2B5EF4-FFF2-40B4-BE49-F238E27FC236}">
                <a16:creationId xmlns:a16="http://schemas.microsoft.com/office/drawing/2014/main" id="{C9FE0A5B-669E-4CDA-B14C-56CAFD250672}"/>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23</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8574950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4" name="Group 233">
            <a:extLst>
              <a:ext uri="{FF2B5EF4-FFF2-40B4-BE49-F238E27FC236}">
                <a16:creationId xmlns:a16="http://schemas.microsoft.com/office/drawing/2014/main" id="{C148EAA9-6365-4007-B85C-64866B1D6F65}"/>
              </a:ext>
            </a:extLst>
          </p:cNvPr>
          <p:cNvGrpSpPr/>
          <p:nvPr/>
        </p:nvGrpSpPr>
        <p:grpSpPr>
          <a:xfrm>
            <a:off x="326365" y="1015131"/>
            <a:ext cx="5804594" cy="3577205"/>
            <a:chOff x="326365" y="1169878"/>
            <a:chExt cx="5804594" cy="3577205"/>
          </a:xfrm>
        </p:grpSpPr>
        <p:grpSp>
          <p:nvGrpSpPr>
            <p:cNvPr id="51" name="Group 50">
              <a:extLst>
                <a:ext uri="{FF2B5EF4-FFF2-40B4-BE49-F238E27FC236}">
                  <a16:creationId xmlns:a16="http://schemas.microsoft.com/office/drawing/2014/main" id="{E229B776-ABB2-4CA3-90A1-7B5FA19A7A11}"/>
                </a:ext>
              </a:extLst>
            </p:cNvPr>
            <p:cNvGrpSpPr/>
            <p:nvPr/>
          </p:nvGrpSpPr>
          <p:grpSpPr>
            <a:xfrm>
              <a:off x="616583" y="2822301"/>
              <a:ext cx="5216526" cy="1582818"/>
              <a:chOff x="616583" y="2981325"/>
              <a:chExt cx="5216526" cy="1582818"/>
            </a:xfrm>
          </p:grpSpPr>
          <p:grpSp>
            <p:nvGrpSpPr>
              <p:cNvPr id="18" name="Group 17">
                <a:extLst>
                  <a:ext uri="{FF2B5EF4-FFF2-40B4-BE49-F238E27FC236}">
                    <a16:creationId xmlns:a16="http://schemas.microsoft.com/office/drawing/2014/main" id="{5158D6FA-330A-43A7-A27F-20483CF1B10D}"/>
                  </a:ext>
                </a:extLst>
              </p:cNvPr>
              <p:cNvGrpSpPr/>
              <p:nvPr/>
            </p:nvGrpSpPr>
            <p:grpSpPr>
              <a:xfrm>
                <a:off x="616583" y="2981325"/>
                <a:ext cx="5216526" cy="1582818"/>
                <a:chOff x="616583" y="2981325"/>
                <a:chExt cx="5216526" cy="1582818"/>
              </a:xfrm>
            </p:grpSpPr>
            <p:grpSp>
              <p:nvGrpSpPr>
                <p:cNvPr id="115" name="Group 114">
                  <a:extLst>
                    <a:ext uri="{FF2B5EF4-FFF2-40B4-BE49-F238E27FC236}">
                      <a16:creationId xmlns:a16="http://schemas.microsoft.com/office/drawing/2014/main" id="{D6720E7A-3A77-46B8-A34D-CE09F8451D8E}"/>
                    </a:ext>
                  </a:extLst>
                </p:cNvPr>
                <p:cNvGrpSpPr/>
                <p:nvPr/>
              </p:nvGrpSpPr>
              <p:grpSpPr>
                <a:xfrm>
                  <a:off x="763126" y="2981325"/>
                  <a:ext cx="5018548" cy="1275873"/>
                  <a:chOff x="763126" y="2981325"/>
                  <a:chExt cx="5018548" cy="1275873"/>
                </a:xfrm>
              </p:grpSpPr>
              <p:grpSp>
                <p:nvGrpSpPr>
                  <p:cNvPr id="108" name="Group 107">
                    <a:extLst>
                      <a:ext uri="{FF2B5EF4-FFF2-40B4-BE49-F238E27FC236}">
                        <a16:creationId xmlns:a16="http://schemas.microsoft.com/office/drawing/2014/main" id="{F5E17D79-33D7-4A4B-B04B-6EEA6B208960}"/>
                      </a:ext>
                    </a:extLst>
                  </p:cNvPr>
                  <p:cNvGrpSpPr/>
                  <p:nvPr/>
                </p:nvGrpSpPr>
                <p:grpSpPr>
                  <a:xfrm>
                    <a:off x="3168644" y="2981325"/>
                    <a:ext cx="2613030" cy="1275873"/>
                    <a:chOff x="2947488" y="3004026"/>
                    <a:chExt cx="2613030" cy="1275873"/>
                  </a:xfrm>
                </p:grpSpPr>
                <p:cxnSp>
                  <p:nvCxnSpPr>
                    <p:cNvPr id="20" name="Straight Connector 19">
                      <a:extLst>
                        <a:ext uri="{FF2B5EF4-FFF2-40B4-BE49-F238E27FC236}">
                          <a16:creationId xmlns:a16="http://schemas.microsoft.com/office/drawing/2014/main" id="{7A76AA47-0632-4938-B921-E53CE462589E}"/>
                        </a:ext>
                      </a:extLst>
                    </p:cNvPr>
                    <p:cNvCxnSpPr/>
                    <p:nvPr/>
                  </p:nvCxnSpPr>
                  <p:spPr>
                    <a:xfrm>
                      <a:off x="4466036" y="3004026"/>
                      <a:ext cx="0" cy="75101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51FCAE4E-04F9-4070-B160-AAAB6BB54D4D}"/>
                        </a:ext>
                      </a:extLst>
                    </p:cNvPr>
                    <p:cNvGrpSpPr/>
                    <p:nvPr/>
                  </p:nvGrpSpPr>
                  <p:grpSpPr>
                    <a:xfrm>
                      <a:off x="2947488" y="3755534"/>
                      <a:ext cx="2613030" cy="524365"/>
                      <a:chOff x="2947488" y="3755534"/>
                      <a:chExt cx="2613030" cy="524365"/>
                    </a:xfrm>
                  </p:grpSpPr>
                  <p:grpSp>
                    <p:nvGrpSpPr>
                      <p:cNvPr id="19" name="Group 18">
                        <a:extLst>
                          <a:ext uri="{FF2B5EF4-FFF2-40B4-BE49-F238E27FC236}">
                            <a16:creationId xmlns:a16="http://schemas.microsoft.com/office/drawing/2014/main" id="{B6F84FDC-27B6-4DBE-8B94-37C4F0EE8A7E}"/>
                          </a:ext>
                        </a:extLst>
                      </p:cNvPr>
                      <p:cNvGrpSpPr/>
                      <p:nvPr/>
                    </p:nvGrpSpPr>
                    <p:grpSpPr>
                      <a:xfrm>
                        <a:off x="3406702" y="3755534"/>
                        <a:ext cx="1698992" cy="130362"/>
                        <a:chOff x="4118786" y="3188632"/>
                        <a:chExt cx="1871281" cy="130362"/>
                      </a:xfrm>
                    </p:grpSpPr>
                    <p:cxnSp>
                      <p:nvCxnSpPr>
                        <p:cNvPr id="31" name="Straight Connector 30">
                          <a:extLst>
                            <a:ext uri="{FF2B5EF4-FFF2-40B4-BE49-F238E27FC236}">
                              <a16:creationId xmlns:a16="http://schemas.microsoft.com/office/drawing/2014/main" id="{3CBBB637-B2FE-4EFF-A3F1-5BEA32DE9151}"/>
                            </a:ext>
                          </a:extLst>
                        </p:cNvPr>
                        <p:cNvCxnSpPr>
                          <a:cxnSpLocks/>
                        </p:cNvCxnSpPr>
                        <p:nvPr/>
                      </p:nvCxnSpPr>
                      <p:spPr>
                        <a:xfrm>
                          <a:off x="4120072" y="3190394"/>
                          <a:ext cx="1869995"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4C58C45-5E72-48F2-A419-82345445A8E9}"/>
                            </a:ext>
                          </a:extLst>
                        </p:cNvPr>
                        <p:cNvCxnSpPr>
                          <a:cxnSpLocks/>
                        </p:cNvCxnSpPr>
                        <p:nvPr/>
                      </p:nvCxnSpPr>
                      <p:spPr>
                        <a:xfrm>
                          <a:off x="5988756" y="3193393"/>
                          <a:ext cx="0" cy="125601"/>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D1763904-6B3D-462D-B3BD-4B5BC8DC18EA}"/>
                            </a:ext>
                          </a:extLst>
                        </p:cNvPr>
                        <p:cNvCxnSpPr/>
                        <p:nvPr/>
                      </p:nvCxnSpPr>
                      <p:spPr>
                        <a:xfrm>
                          <a:off x="4118786" y="3188632"/>
                          <a:ext cx="0" cy="125601"/>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2DB9E13A-66FF-4305-8344-745A85C78F99}"/>
                          </a:ext>
                        </a:extLst>
                      </p:cNvPr>
                      <p:cNvGrpSpPr/>
                      <p:nvPr/>
                    </p:nvGrpSpPr>
                    <p:grpSpPr>
                      <a:xfrm>
                        <a:off x="2947488" y="3862718"/>
                        <a:ext cx="937294" cy="401709"/>
                        <a:chOff x="2945106" y="3888912"/>
                        <a:chExt cx="937294" cy="401709"/>
                      </a:xfrm>
                    </p:grpSpPr>
                    <p:sp>
                      <p:nvSpPr>
                        <p:cNvPr id="181" name="Rectangle 180">
                          <a:extLst>
                            <a:ext uri="{FF2B5EF4-FFF2-40B4-BE49-F238E27FC236}">
                              <a16:creationId xmlns:a16="http://schemas.microsoft.com/office/drawing/2014/main" id="{1729AE4B-6295-419E-8FB6-EC6398F9A349}"/>
                            </a:ext>
                          </a:extLst>
                        </p:cNvPr>
                        <p:cNvSpPr/>
                        <p:nvPr/>
                      </p:nvSpPr>
                      <p:spPr>
                        <a:xfrm>
                          <a:off x="3007194" y="3915889"/>
                          <a:ext cx="803607" cy="374732"/>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6" name="TextBox 35">
                          <a:extLst>
                            <a:ext uri="{FF2B5EF4-FFF2-40B4-BE49-F238E27FC236}">
                              <a16:creationId xmlns:a16="http://schemas.microsoft.com/office/drawing/2014/main" id="{5C4AFF68-4C29-46FD-A8BC-6423DE461E5E}"/>
                            </a:ext>
                          </a:extLst>
                        </p:cNvPr>
                        <p:cNvSpPr txBox="1"/>
                        <p:nvPr/>
                      </p:nvSpPr>
                      <p:spPr>
                        <a:xfrm>
                          <a:off x="2945106" y="3888912"/>
                          <a:ext cx="937294"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Operations &amp; Recruitment</a:t>
                          </a:r>
                        </a:p>
                      </p:txBody>
                    </p:sp>
                  </p:grpSp>
                  <p:grpSp>
                    <p:nvGrpSpPr>
                      <p:cNvPr id="184" name="Group 183">
                        <a:extLst>
                          <a:ext uri="{FF2B5EF4-FFF2-40B4-BE49-F238E27FC236}">
                            <a16:creationId xmlns:a16="http://schemas.microsoft.com/office/drawing/2014/main" id="{5E7A07F0-8526-4C5B-AB05-8C93A46BFF94}"/>
                          </a:ext>
                        </a:extLst>
                      </p:cNvPr>
                      <p:cNvGrpSpPr/>
                      <p:nvPr/>
                    </p:nvGrpSpPr>
                    <p:grpSpPr>
                      <a:xfrm>
                        <a:off x="4593430" y="3879789"/>
                        <a:ext cx="967088" cy="400110"/>
                        <a:chOff x="2958479" y="3888911"/>
                        <a:chExt cx="967088" cy="400110"/>
                      </a:xfrm>
                    </p:grpSpPr>
                    <p:sp>
                      <p:nvSpPr>
                        <p:cNvPr id="185" name="Rectangle 184">
                          <a:extLst>
                            <a:ext uri="{FF2B5EF4-FFF2-40B4-BE49-F238E27FC236}">
                              <a16:creationId xmlns:a16="http://schemas.microsoft.com/office/drawing/2014/main" id="{77761C6D-091C-4805-868A-2BD9702E6583}"/>
                            </a:ext>
                          </a:extLst>
                        </p:cNvPr>
                        <p:cNvSpPr/>
                        <p:nvPr/>
                      </p:nvSpPr>
                      <p:spPr>
                        <a:xfrm>
                          <a:off x="3020694" y="3901601"/>
                          <a:ext cx="897732" cy="374732"/>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86" name="TextBox 185">
                          <a:extLst>
                            <a:ext uri="{FF2B5EF4-FFF2-40B4-BE49-F238E27FC236}">
                              <a16:creationId xmlns:a16="http://schemas.microsoft.com/office/drawing/2014/main" id="{A0BA6002-4BAC-4937-A341-0C33DAA769AA}"/>
                            </a:ext>
                          </a:extLst>
                        </p:cNvPr>
                        <p:cNvSpPr txBox="1"/>
                        <p:nvPr/>
                      </p:nvSpPr>
                      <p:spPr>
                        <a:xfrm>
                          <a:off x="2958479" y="3888911"/>
                          <a:ext cx="967088" cy="40011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Staff Development</a:t>
                          </a:r>
                        </a:p>
                      </p:txBody>
                    </p:sp>
                  </p:grpSp>
                </p:grpSp>
              </p:grpSp>
              <p:grpSp>
                <p:nvGrpSpPr>
                  <p:cNvPr id="114" name="Group 113">
                    <a:extLst>
                      <a:ext uri="{FF2B5EF4-FFF2-40B4-BE49-F238E27FC236}">
                        <a16:creationId xmlns:a16="http://schemas.microsoft.com/office/drawing/2014/main" id="{7DFFD9E2-F04E-4E6B-BC07-73EC9277C26A}"/>
                      </a:ext>
                    </a:extLst>
                  </p:cNvPr>
                  <p:cNvGrpSpPr/>
                  <p:nvPr/>
                </p:nvGrpSpPr>
                <p:grpSpPr>
                  <a:xfrm>
                    <a:off x="763126" y="2981325"/>
                    <a:ext cx="2415411" cy="1144507"/>
                    <a:chOff x="763126" y="3004026"/>
                    <a:chExt cx="2415411" cy="1144507"/>
                  </a:xfrm>
                </p:grpSpPr>
                <p:cxnSp>
                  <p:nvCxnSpPr>
                    <p:cNvPr id="21" name="Straight Connector 20">
                      <a:extLst>
                        <a:ext uri="{FF2B5EF4-FFF2-40B4-BE49-F238E27FC236}">
                          <a16:creationId xmlns:a16="http://schemas.microsoft.com/office/drawing/2014/main" id="{5757222B-E559-48ED-AD40-E096F4AA6CD8}"/>
                        </a:ext>
                      </a:extLst>
                    </p:cNvPr>
                    <p:cNvCxnSpPr/>
                    <p:nvPr/>
                  </p:nvCxnSpPr>
                  <p:spPr>
                    <a:xfrm>
                      <a:off x="1976615" y="3004026"/>
                      <a:ext cx="0" cy="75101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10" name="Group 109">
                      <a:extLst>
                        <a:ext uri="{FF2B5EF4-FFF2-40B4-BE49-F238E27FC236}">
                          <a16:creationId xmlns:a16="http://schemas.microsoft.com/office/drawing/2014/main" id="{9A21AA02-423E-4850-A7E8-DF2C25471450}"/>
                        </a:ext>
                      </a:extLst>
                    </p:cNvPr>
                    <p:cNvGrpSpPr/>
                    <p:nvPr/>
                  </p:nvGrpSpPr>
                  <p:grpSpPr>
                    <a:xfrm>
                      <a:off x="763126" y="3755534"/>
                      <a:ext cx="2415411" cy="392999"/>
                      <a:chOff x="763126" y="3755534"/>
                      <a:chExt cx="2415411" cy="392999"/>
                    </a:xfrm>
                  </p:grpSpPr>
                  <p:grpSp>
                    <p:nvGrpSpPr>
                      <p:cNvPr id="8" name="Group 7">
                        <a:extLst>
                          <a:ext uri="{FF2B5EF4-FFF2-40B4-BE49-F238E27FC236}">
                            <a16:creationId xmlns:a16="http://schemas.microsoft.com/office/drawing/2014/main" id="{3598FEC3-B6EA-4034-859D-D8F7E056BE39}"/>
                          </a:ext>
                        </a:extLst>
                      </p:cNvPr>
                      <p:cNvGrpSpPr/>
                      <p:nvPr/>
                    </p:nvGrpSpPr>
                    <p:grpSpPr>
                      <a:xfrm>
                        <a:off x="2410383" y="3862718"/>
                        <a:ext cx="768154" cy="246221"/>
                        <a:chOff x="2405621" y="3917631"/>
                        <a:chExt cx="768154" cy="246221"/>
                      </a:xfrm>
                    </p:grpSpPr>
                    <p:sp>
                      <p:nvSpPr>
                        <p:cNvPr id="179" name="Rectangle 178">
                          <a:extLst>
                            <a:ext uri="{FF2B5EF4-FFF2-40B4-BE49-F238E27FC236}">
                              <a16:creationId xmlns:a16="http://schemas.microsoft.com/office/drawing/2014/main" id="{844DF041-235F-43EA-9597-5C4FD92FD734}"/>
                            </a:ext>
                          </a:extLst>
                        </p:cNvPr>
                        <p:cNvSpPr/>
                        <p:nvPr/>
                      </p:nvSpPr>
                      <p:spPr>
                        <a:xfrm>
                          <a:off x="2458705" y="3932394"/>
                          <a:ext cx="661987" cy="216694"/>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83" name="TextBox 182">
                          <a:extLst>
                            <a:ext uri="{FF2B5EF4-FFF2-40B4-BE49-F238E27FC236}">
                              <a16:creationId xmlns:a16="http://schemas.microsoft.com/office/drawing/2014/main" id="{50F501FD-7DB6-4791-A093-CAE381284314}"/>
                            </a:ext>
                          </a:extLst>
                        </p:cNvPr>
                        <p:cNvSpPr txBox="1"/>
                        <p:nvPr/>
                      </p:nvSpPr>
                      <p:spPr>
                        <a:xfrm>
                          <a:off x="2405621" y="3917631"/>
                          <a:ext cx="768154"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Treasury</a:t>
                          </a:r>
                        </a:p>
                      </p:txBody>
                    </p:sp>
                  </p:grpSp>
                  <p:grpSp>
                    <p:nvGrpSpPr>
                      <p:cNvPr id="23" name="Group 22">
                        <a:extLst>
                          <a:ext uri="{FF2B5EF4-FFF2-40B4-BE49-F238E27FC236}">
                            <a16:creationId xmlns:a16="http://schemas.microsoft.com/office/drawing/2014/main" id="{8CB1EC35-0F71-4E5D-9FFD-B38E734987C8}"/>
                          </a:ext>
                        </a:extLst>
                      </p:cNvPr>
                      <p:cNvGrpSpPr/>
                      <p:nvPr/>
                    </p:nvGrpSpPr>
                    <p:grpSpPr>
                      <a:xfrm>
                        <a:off x="1145591" y="3755534"/>
                        <a:ext cx="1662047" cy="156055"/>
                        <a:chOff x="1628376" y="3188632"/>
                        <a:chExt cx="1830583" cy="156055"/>
                      </a:xfrm>
                    </p:grpSpPr>
                    <p:cxnSp>
                      <p:nvCxnSpPr>
                        <p:cNvPr id="28" name="Straight Connector 27">
                          <a:extLst>
                            <a:ext uri="{FF2B5EF4-FFF2-40B4-BE49-F238E27FC236}">
                              <a16:creationId xmlns:a16="http://schemas.microsoft.com/office/drawing/2014/main" id="{8296B43A-CD6B-4F85-9A29-8FC3EC652E8D}"/>
                            </a:ext>
                          </a:extLst>
                        </p:cNvPr>
                        <p:cNvCxnSpPr/>
                        <p:nvPr/>
                      </p:nvCxnSpPr>
                      <p:spPr>
                        <a:xfrm>
                          <a:off x="1628376" y="3188632"/>
                          <a:ext cx="1830583"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19552D9-C580-44E9-A714-9EF1ADDE8D44}"/>
                            </a:ext>
                          </a:extLst>
                        </p:cNvPr>
                        <p:cNvCxnSpPr>
                          <a:cxnSpLocks/>
                        </p:cNvCxnSpPr>
                        <p:nvPr/>
                      </p:nvCxnSpPr>
                      <p:spPr>
                        <a:xfrm>
                          <a:off x="1628376" y="3188880"/>
                          <a:ext cx="1775" cy="155807"/>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0027F337-EC7A-4C68-936B-254F20DD1320}"/>
                            </a:ext>
                          </a:extLst>
                        </p:cNvPr>
                        <p:cNvCxnSpPr/>
                        <p:nvPr/>
                      </p:nvCxnSpPr>
                      <p:spPr>
                        <a:xfrm>
                          <a:off x="3458959" y="3188632"/>
                          <a:ext cx="0" cy="125601"/>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62CBAB0E-4EFC-4E54-82F8-960E0662A9F5}"/>
                          </a:ext>
                        </a:extLst>
                      </p:cNvPr>
                      <p:cNvGrpSpPr/>
                      <p:nvPr/>
                    </p:nvGrpSpPr>
                    <p:grpSpPr>
                      <a:xfrm>
                        <a:off x="763126" y="3902312"/>
                        <a:ext cx="768154" cy="246221"/>
                        <a:chOff x="763126" y="3902312"/>
                        <a:chExt cx="768154" cy="246221"/>
                      </a:xfrm>
                    </p:grpSpPr>
                    <p:sp>
                      <p:nvSpPr>
                        <p:cNvPr id="3" name="Rectangle 2">
                          <a:extLst>
                            <a:ext uri="{FF2B5EF4-FFF2-40B4-BE49-F238E27FC236}">
                              <a16:creationId xmlns:a16="http://schemas.microsoft.com/office/drawing/2014/main" id="{855E424A-4DB7-4A22-851E-7BD03287500F}"/>
                            </a:ext>
                          </a:extLst>
                        </p:cNvPr>
                        <p:cNvSpPr/>
                        <p:nvPr/>
                      </p:nvSpPr>
                      <p:spPr>
                        <a:xfrm>
                          <a:off x="830497" y="3917075"/>
                          <a:ext cx="633412" cy="216694"/>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4" name="TextBox 33">
                          <a:extLst>
                            <a:ext uri="{FF2B5EF4-FFF2-40B4-BE49-F238E27FC236}">
                              <a16:creationId xmlns:a16="http://schemas.microsoft.com/office/drawing/2014/main" id="{45C33FF5-6131-44C0-A017-2267B8037CDD}"/>
                            </a:ext>
                          </a:extLst>
                        </p:cNvPr>
                        <p:cNvSpPr txBox="1"/>
                        <p:nvPr/>
                      </p:nvSpPr>
                      <p:spPr>
                        <a:xfrm>
                          <a:off x="763126" y="3902312"/>
                          <a:ext cx="768154" cy="246221"/>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Accounts</a:t>
                          </a:r>
                        </a:p>
                      </p:txBody>
                    </p:sp>
                  </p:grpSp>
                </p:grpSp>
              </p:grpSp>
            </p:grpSp>
            <p:grpSp>
              <p:nvGrpSpPr>
                <p:cNvPr id="14" name="Group 13">
                  <a:extLst>
                    <a:ext uri="{FF2B5EF4-FFF2-40B4-BE49-F238E27FC236}">
                      <a16:creationId xmlns:a16="http://schemas.microsoft.com/office/drawing/2014/main" id="{208EE42A-64C7-43F2-9F0E-24E283880842}"/>
                    </a:ext>
                  </a:extLst>
                </p:cNvPr>
                <p:cNvGrpSpPr/>
                <p:nvPr/>
              </p:nvGrpSpPr>
              <p:grpSpPr>
                <a:xfrm>
                  <a:off x="616583" y="3420149"/>
                  <a:ext cx="5216526" cy="1143994"/>
                  <a:chOff x="616583" y="3420149"/>
                  <a:chExt cx="5216526" cy="1143994"/>
                </a:xfrm>
              </p:grpSpPr>
              <p:cxnSp>
                <p:nvCxnSpPr>
                  <p:cNvPr id="22" name="Straight Connector 21">
                    <a:extLst>
                      <a:ext uri="{FF2B5EF4-FFF2-40B4-BE49-F238E27FC236}">
                        <a16:creationId xmlns:a16="http://schemas.microsoft.com/office/drawing/2014/main" id="{74B39803-7806-4019-85A7-5204E0D6955B}"/>
                      </a:ext>
                    </a:extLst>
                  </p:cNvPr>
                  <p:cNvCxnSpPr/>
                  <p:nvPr/>
                </p:nvCxnSpPr>
                <p:spPr>
                  <a:xfrm>
                    <a:off x="616583" y="3420149"/>
                    <a:ext cx="5216526"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254AB6F-F3CE-47A0-BB09-4CD0DE1FEFA4}"/>
                      </a:ext>
                    </a:extLst>
                  </p:cNvPr>
                  <p:cNvCxnSpPr>
                    <a:cxnSpLocks/>
                  </p:cNvCxnSpPr>
                  <p:nvPr/>
                </p:nvCxnSpPr>
                <p:spPr>
                  <a:xfrm>
                    <a:off x="616583" y="3420149"/>
                    <a:ext cx="0" cy="1088356"/>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0D9B42B-7A43-48CA-BD0D-B0D58E7A30B6}"/>
                      </a:ext>
                    </a:extLst>
                  </p:cNvPr>
                  <p:cNvCxnSpPr>
                    <a:cxnSpLocks/>
                  </p:cNvCxnSpPr>
                  <p:nvPr/>
                </p:nvCxnSpPr>
                <p:spPr>
                  <a:xfrm>
                    <a:off x="5833109" y="3420149"/>
                    <a:ext cx="0" cy="1143994"/>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cxnSp>
            <p:nvCxnSpPr>
              <p:cNvPr id="27" name="Straight Connector 26">
                <a:extLst>
                  <a:ext uri="{FF2B5EF4-FFF2-40B4-BE49-F238E27FC236}">
                    <a16:creationId xmlns:a16="http://schemas.microsoft.com/office/drawing/2014/main" id="{D4F673F7-C0BC-40BB-B783-0B7A1563B387}"/>
                  </a:ext>
                </a:extLst>
              </p:cNvPr>
              <p:cNvCxnSpPr>
                <a:cxnSpLocks/>
              </p:cNvCxnSpPr>
              <p:nvPr/>
            </p:nvCxnSpPr>
            <p:spPr>
              <a:xfrm>
                <a:off x="4094267" y="3420149"/>
                <a:ext cx="0" cy="1062083"/>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154" name="Group 153">
              <a:extLst>
                <a:ext uri="{FF2B5EF4-FFF2-40B4-BE49-F238E27FC236}">
                  <a16:creationId xmlns:a16="http://schemas.microsoft.com/office/drawing/2014/main" id="{1E2BF771-2A5C-4C0C-8884-E986A15BD413}"/>
                </a:ext>
              </a:extLst>
            </p:cNvPr>
            <p:cNvGrpSpPr/>
            <p:nvPr/>
          </p:nvGrpSpPr>
          <p:grpSpPr>
            <a:xfrm>
              <a:off x="3802073" y="4323208"/>
              <a:ext cx="593120" cy="338256"/>
              <a:chOff x="576360" y="2159108"/>
              <a:chExt cx="1455321" cy="780554"/>
            </a:xfrm>
          </p:grpSpPr>
          <p:grpSp>
            <p:nvGrpSpPr>
              <p:cNvPr id="155" name="Group 154">
                <a:extLst>
                  <a:ext uri="{FF2B5EF4-FFF2-40B4-BE49-F238E27FC236}">
                    <a16:creationId xmlns:a16="http://schemas.microsoft.com/office/drawing/2014/main" id="{DD4355B0-E128-4C08-9E58-BD6734B15139}"/>
                  </a:ext>
                </a:extLst>
              </p:cNvPr>
              <p:cNvGrpSpPr/>
              <p:nvPr/>
            </p:nvGrpSpPr>
            <p:grpSpPr>
              <a:xfrm flipV="1">
                <a:off x="576360" y="2159108"/>
                <a:ext cx="1419030" cy="740109"/>
                <a:chOff x="6555581" y="4984798"/>
                <a:chExt cx="1554957" cy="811007"/>
              </a:xfrm>
            </p:grpSpPr>
            <p:sp>
              <p:nvSpPr>
                <p:cNvPr id="158" name="Freeform: Shape 157">
                  <a:extLst>
                    <a:ext uri="{FF2B5EF4-FFF2-40B4-BE49-F238E27FC236}">
                      <a16:creationId xmlns:a16="http://schemas.microsoft.com/office/drawing/2014/main" id="{020925FB-46D6-46A3-8379-81E053EAE3ED}"/>
                    </a:ext>
                  </a:extLst>
                </p:cNvPr>
                <p:cNvSpPr/>
                <p:nvPr/>
              </p:nvSpPr>
              <p:spPr>
                <a:xfrm>
                  <a:off x="6555992" y="5056826"/>
                  <a:ext cx="1468991" cy="738979"/>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59" name="Straight Connector 158">
                  <a:extLst>
                    <a:ext uri="{FF2B5EF4-FFF2-40B4-BE49-F238E27FC236}">
                      <a16:creationId xmlns:a16="http://schemas.microsoft.com/office/drawing/2014/main" id="{1A3EFC0A-1DC6-43D1-AB6A-AF45BA1230C8}"/>
                    </a:ext>
                  </a:extLst>
                </p:cNvPr>
                <p:cNvCxnSpPr>
                  <a:cxnSpLocks/>
                </p:cNvCxnSpPr>
                <p:nvPr/>
              </p:nvCxnSpPr>
              <p:spPr>
                <a:xfrm>
                  <a:off x="6555581" y="5053976"/>
                  <a:ext cx="118720"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60" name="Freeform: Shape 159">
                  <a:extLst>
                    <a:ext uri="{FF2B5EF4-FFF2-40B4-BE49-F238E27FC236}">
                      <a16:creationId xmlns:a16="http://schemas.microsoft.com/office/drawing/2014/main" id="{E5371F40-6B7B-42FB-8C6B-03FA7E17C2FC}"/>
                    </a:ext>
                  </a:extLst>
                </p:cNvPr>
                <p:cNvSpPr/>
                <p:nvPr/>
              </p:nvSpPr>
              <p:spPr>
                <a:xfrm>
                  <a:off x="8023451" y="4984798"/>
                  <a:ext cx="87087"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56" name="Oval 155">
                <a:extLst>
                  <a:ext uri="{FF2B5EF4-FFF2-40B4-BE49-F238E27FC236}">
                    <a16:creationId xmlns:a16="http://schemas.microsoft.com/office/drawing/2014/main" id="{F13FBAAC-AB79-41B6-AF12-35B9D00F78B3}"/>
                  </a:ext>
                </a:extLst>
              </p:cNvPr>
              <p:cNvSpPr/>
              <p:nvPr/>
            </p:nvSpPr>
            <p:spPr>
              <a:xfrm>
                <a:off x="1985962" y="2893942"/>
                <a:ext cx="45719" cy="457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7" name="Oval 156">
                <a:extLst>
                  <a:ext uri="{FF2B5EF4-FFF2-40B4-BE49-F238E27FC236}">
                    <a16:creationId xmlns:a16="http://schemas.microsoft.com/office/drawing/2014/main" id="{BD5B677E-44EF-4DE1-87FE-3F9F5A4DE0F2}"/>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161" name="Group 160">
              <a:extLst>
                <a:ext uri="{FF2B5EF4-FFF2-40B4-BE49-F238E27FC236}">
                  <a16:creationId xmlns:a16="http://schemas.microsoft.com/office/drawing/2014/main" id="{59251D88-6B90-406A-8A54-E99357F94769}"/>
                </a:ext>
              </a:extLst>
            </p:cNvPr>
            <p:cNvGrpSpPr/>
            <p:nvPr/>
          </p:nvGrpSpPr>
          <p:grpSpPr>
            <a:xfrm>
              <a:off x="326365" y="4351781"/>
              <a:ext cx="593120" cy="338267"/>
              <a:chOff x="576360" y="2159093"/>
              <a:chExt cx="1455321" cy="780572"/>
            </a:xfrm>
          </p:grpSpPr>
          <p:grpSp>
            <p:nvGrpSpPr>
              <p:cNvPr id="162" name="Group 161">
                <a:extLst>
                  <a:ext uri="{FF2B5EF4-FFF2-40B4-BE49-F238E27FC236}">
                    <a16:creationId xmlns:a16="http://schemas.microsoft.com/office/drawing/2014/main" id="{08E826C6-B34D-4AB4-B6E3-F47990463F19}"/>
                  </a:ext>
                </a:extLst>
              </p:cNvPr>
              <p:cNvGrpSpPr/>
              <p:nvPr/>
            </p:nvGrpSpPr>
            <p:grpSpPr>
              <a:xfrm flipV="1">
                <a:off x="576360" y="2159093"/>
                <a:ext cx="1419030" cy="740154"/>
                <a:chOff x="6555581" y="4984757"/>
                <a:chExt cx="1554957" cy="811055"/>
              </a:xfrm>
            </p:grpSpPr>
            <p:sp>
              <p:nvSpPr>
                <p:cNvPr id="165" name="Freeform: Shape 164">
                  <a:extLst>
                    <a:ext uri="{FF2B5EF4-FFF2-40B4-BE49-F238E27FC236}">
                      <a16:creationId xmlns:a16="http://schemas.microsoft.com/office/drawing/2014/main" id="{D78074FB-E165-4D28-B69B-1B489F8E47BD}"/>
                    </a:ext>
                  </a:extLst>
                </p:cNvPr>
                <p:cNvSpPr/>
                <p:nvPr/>
              </p:nvSpPr>
              <p:spPr>
                <a:xfrm>
                  <a:off x="6555992" y="5056830"/>
                  <a:ext cx="1468991" cy="738982"/>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66" name="Straight Connector 165">
                  <a:extLst>
                    <a:ext uri="{FF2B5EF4-FFF2-40B4-BE49-F238E27FC236}">
                      <a16:creationId xmlns:a16="http://schemas.microsoft.com/office/drawing/2014/main" id="{EB678CE2-2414-4070-B4EE-FFD8AC4A8CE6}"/>
                    </a:ext>
                  </a:extLst>
                </p:cNvPr>
                <p:cNvCxnSpPr>
                  <a:cxnSpLocks/>
                </p:cNvCxnSpPr>
                <p:nvPr/>
              </p:nvCxnSpPr>
              <p:spPr>
                <a:xfrm>
                  <a:off x="6555581" y="5072039"/>
                  <a:ext cx="118720"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67" name="Freeform: Shape 166">
                  <a:extLst>
                    <a:ext uri="{FF2B5EF4-FFF2-40B4-BE49-F238E27FC236}">
                      <a16:creationId xmlns:a16="http://schemas.microsoft.com/office/drawing/2014/main" id="{BE83F232-25F5-4E87-884C-BE4FDA93BF2B}"/>
                    </a:ext>
                  </a:extLst>
                </p:cNvPr>
                <p:cNvSpPr/>
                <p:nvPr/>
              </p:nvSpPr>
              <p:spPr>
                <a:xfrm>
                  <a:off x="8023451" y="4984757"/>
                  <a:ext cx="87087"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63" name="Oval 162">
                <a:extLst>
                  <a:ext uri="{FF2B5EF4-FFF2-40B4-BE49-F238E27FC236}">
                    <a16:creationId xmlns:a16="http://schemas.microsoft.com/office/drawing/2014/main" id="{D015C142-4867-49DE-8E7C-5A0A55CB1753}"/>
                  </a:ext>
                </a:extLst>
              </p:cNvPr>
              <p:cNvSpPr/>
              <p:nvPr/>
            </p:nvSpPr>
            <p:spPr>
              <a:xfrm>
                <a:off x="1985962" y="2893945"/>
                <a:ext cx="45719" cy="457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64" name="Oval 163">
                <a:extLst>
                  <a:ext uri="{FF2B5EF4-FFF2-40B4-BE49-F238E27FC236}">
                    <a16:creationId xmlns:a16="http://schemas.microsoft.com/office/drawing/2014/main" id="{33A0EB26-1368-4B8F-91A3-B5147942CBEC}"/>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168" name="Group 167">
              <a:extLst>
                <a:ext uri="{FF2B5EF4-FFF2-40B4-BE49-F238E27FC236}">
                  <a16:creationId xmlns:a16="http://schemas.microsoft.com/office/drawing/2014/main" id="{ECE37C63-4FA0-4DF1-9047-5A385E6D5DCC}"/>
                </a:ext>
              </a:extLst>
            </p:cNvPr>
            <p:cNvGrpSpPr/>
            <p:nvPr/>
          </p:nvGrpSpPr>
          <p:grpSpPr>
            <a:xfrm>
              <a:off x="5537839" y="4408816"/>
              <a:ext cx="593120" cy="338267"/>
              <a:chOff x="576360" y="2159093"/>
              <a:chExt cx="1455321" cy="780572"/>
            </a:xfrm>
          </p:grpSpPr>
          <p:grpSp>
            <p:nvGrpSpPr>
              <p:cNvPr id="169" name="Group 168">
                <a:extLst>
                  <a:ext uri="{FF2B5EF4-FFF2-40B4-BE49-F238E27FC236}">
                    <a16:creationId xmlns:a16="http://schemas.microsoft.com/office/drawing/2014/main" id="{5D965163-06A4-44E9-807D-2FE7A214F49C}"/>
                  </a:ext>
                </a:extLst>
              </p:cNvPr>
              <p:cNvGrpSpPr/>
              <p:nvPr/>
            </p:nvGrpSpPr>
            <p:grpSpPr>
              <a:xfrm flipV="1">
                <a:off x="576360" y="2159093"/>
                <a:ext cx="1419030" cy="740154"/>
                <a:chOff x="6555581" y="4984757"/>
                <a:chExt cx="1554957" cy="811055"/>
              </a:xfrm>
            </p:grpSpPr>
            <p:sp>
              <p:nvSpPr>
                <p:cNvPr id="172" name="Freeform: Shape 171">
                  <a:extLst>
                    <a:ext uri="{FF2B5EF4-FFF2-40B4-BE49-F238E27FC236}">
                      <a16:creationId xmlns:a16="http://schemas.microsoft.com/office/drawing/2014/main" id="{704FC490-BD85-4155-B860-581F4C812A38}"/>
                    </a:ext>
                  </a:extLst>
                </p:cNvPr>
                <p:cNvSpPr/>
                <p:nvPr/>
              </p:nvSpPr>
              <p:spPr>
                <a:xfrm>
                  <a:off x="6555992" y="5056830"/>
                  <a:ext cx="1468991" cy="738982"/>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73" name="Straight Connector 172">
                  <a:extLst>
                    <a:ext uri="{FF2B5EF4-FFF2-40B4-BE49-F238E27FC236}">
                      <a16:creationId xmlns:a16="http://schemas.microsoft.com/office/drawing/2014/main" id="{2F895846-0103-486B-9D1E-5682AC3FC2AC}"/>
                    </a:ext>
                  </a:extLst>
                </p:cNvPr>
                <p:cNvCxnSpPr>
                  <a:cxnSpLocks/>
                </p:cNvCxnSpPr>
                <p:nvPr/>
              </p:nvCxnSpPr>
              <p:spPr>
                <a:xfrm>
                  <a:off x="6555581" y="5072039"/>
                  <a:ext cx="118720"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74" name="Freeform: Shape 173">
                  <a:extLst>
                    <a:ext uri="{FF2B5EF4-FFF2-40B4-BE49-F238E27FC236}">
                      <a16:creationId xmlns:a16="http://schemas.microsoft.com/office/drawing/2014/main" id="{38B4DAA7-FE4A-4543-A6B2-9F65064E95E0}"/>
                    </a:ext>
                  </a:extLst>
                </p:cNvPr>
                <p:cNvSpPr/>
                <p:nvPr/>
              </p:nvSpPr>
              <p:spPr>
                <a:xfrm>
                  <a:off x="8023451" y="4984757"/>
                  <a:ext cx="87087"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70" name="Oval 169">
                <a:extLst>
                  <a:ext uri="{FF2B5EF4-FFF2-40B4-BE49-F238E27FC236}">
                    <a16:creationId xmlns:a16="http://schemas.microsoft.com/office/drawing/2014/main" id="{5EE7F103-9887-4062-A4A8-89E7630B2D1D}"/>
                  </a:ext>
                </a:extLst>
              </p:cNvPr>
              <p:cNvSpPr/>
              <p:nvPr/>
            </p:nvSpPr>
            <p:spPr>
              <a:xfrm>
                <a:off x="1985962" y="2893945"/>
                <a:ext cx="45719" cy="4572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71" name="Oval 170">
                <a:extLst>
                  <a:ext uri="{FF2B5EF4-FFF2-40B4-BE49-F238E27FC236}">
                    <a16:creationId xmlns:a16="http://schemas.microsoft.com/office/drawing/2014/main" id="{34E4F787-1333-4A82-A970-09FF7A50A502}"/>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205" name="Group 204">
              <a:extLst>
                <a:ext uri="{FF2B5EF4-FFF2-40B4-BE49-F238E27FC236}">
                  <a16:creationId xmlns:a16="http://schemas.microsoft.com/office/drawing/2014/main" id="{FD72C1CE-78AA-42D5-B15D-4A87FFCC762C}"/>
                </a:ext>
              </a:extLst>
            </p:cNvPr>
            <p:cNvGrpSpPr/>
            <p:nvPr/>
          </p:nvGrpSpPr>
          <p:grpSpPr>
            <a:xfrm>
              <a:off x="1702075" y="1169878"/>
              <a:ext cx="3329178" cy="2092613"/>
              <a:chOff x="1702075" y="1169878"/>
              <a:chExt cx="3329178" cy="2092613"/>
            </a:xfrm>
          </p:grpSpPr>
          <p:grpSp>
            <p:nvGrpSpPr>
              <p:cNvPr id="194" name="Group 193">
                <a:extLst>
                  <a:ext uri="{FF2B5EF4-FFF2-40B4-BE49-F238E27FC236}">
                    <a16:creationId xmlns:a16="http://schemas.microsoft.com/office/drawing/2014/main" id="{78AD5E72-85A7-4C25-8834-385283E7691E}"/>
                  </a:ext>
                </a:extLst>
              </p:cNvPr>
              <p:cNvGrpSpPr/>
              <p:nvPr/>
            </p:nvGrpSpPr>
            <p:grpSpPr>
              <a:xfrm>
                <a:off x="1702075" y="1169878"/>
                <a:ext cx="3329178" cy="1605637"/>
                <a:chOff x="1702075" y="1328902"/>
                <a:chExt cx="3329178" cy="1605637"/>
              </a:xfrm>
            </p:grpSpPr>
            <p:grpSp>
              <p:nvGrpSpPr>
                <p:cNvPr id="126" name="Group 125">
                  <a:extLst>
                    <a:ext uri="{FF2B5EF4-FFF2-40B4-BE49-F238E27FC236}">
                      <a16:creationId xmlns:a16="http://schemas.microsoft.com/office/drawing/2014/main" id="{8EE8E6F9-A712-4FDB-93CD-B51F7ADA0597}"/>
                    </a:ext>
                  </a:extLst>
                </p:cNvPr>
                <p:cNvGrpSpPr/>
                <p:nvPr/>
              </p:nvGrpSpPr>
              <p:grpSpPr>
                <a:xfrm>
                  <a:off x="2960171" y="1328902"/>
                  <a:ext cx="800100" cy="456306"/>
                  <a:chOff x="576360" y="2082168"/>
                  <a:chExt cx="1455321" cy="780570"/>
                </a:xfrm>
              </p:grpSpPr>
              <p:grpSp>
                <p:nvGrpSpPr>
                  <p:cNvPr id="127" name="Group 126">
                    <a:extLst>
                      <a:ext uri="{FF2B5EF4-FFF2-40B4-BE49-F238E27FC236}">
                        <a16:creationId xmlns:a16="http://schemas.microsoft.com/office/drawing/2014/main" id="{F9A847F3-D0EA-4E85-9A07-9DB7F70BE09F}"/>
                      </a:ext>
                    </a:extLst>
                  </p:cNvPr>
                  <p:cNvGrpSpPr/>
                  <p:nvPr/>
                </p:nvGrpSpPr>
                <p:grpSpPr>
                  <a:xfrm flipV="1">
                    <a:off x="576360" y="2082168"/>
                    <a:ext cx="1419030" cy="740131"/>
                    <a:chOff x="6555581" y="5069071"/>
                    <a:chExt cx="1554957" cy="811029"/>
                  </a:xfrm>
                </p:grpSpPr>
                <p:sp>
                  <p:nvSpPr>
                    <p:cNvPr id="130" name="Freeform: Shape 129">
                      <a:extLst>
                        <a:ext uri="{FF2B5EF4-FFF2-40B4-BE49-F238E27FC236}">
                          <a16:creationId xmlns:a16="http://schemas.microsoft.com/office/drawing/2014/main" id="{A3BB1FFA-995E-4A10-919A-E2F9DD4200A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31" name="Straight Connector 130">
                      <a:extLst>
                        <a:ext uri="{FF2B5EF4-FFF2-40B4-BE49-F238E27FC236}">
                          <a16:creationId xmlns:a16="http://schemas.microsoft.com/office/drawing/2014/main" id="{F9BEE0C8-2B4A-40F6-82E1-1AB5AA6B410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2" name="Freeform: Shape 131">
                      <a:extLst>
                        <a:ext uri="{FF2B5EF4-FFF2-40B4-BE49-F238E27FC236}">
                          <a16:creationId xmlns:a16="http://schemas.microsoft.com/office/drawing/2014/main" id="{DE669733-C78E-45CC-8445-CD844B2100D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28" name="Oval 127">
                    <a:extLst>
                      <a:ext uri="{FF2B5EF4-FFF2-40B4-BE49-F238E27FC236}">
                        <a16:creationId xmlns:a16="http://schemas.microsoft.com/office/drawing/2014/main" id="{09F187AE-59E1-4CD9-8451-51C5D8D11D80}"/>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9" name="Oval 128">
                    <a:extLst>
                      <a:ext uri="{FF2B5EF4-FFF2-40B4-BE49-F238E27FC236}">
                        <a16:creationId xmlns:a16="http://schemas.microsoft.com/office/drawing/2014/main" id="{0F15170B-83F8-4C17-BFEA-3A5E4DFD77CD}"/>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140" name="Group 139">
                  <a:extLst>
                    <a:ext uri="{FF2B5EF4-FFF2-40B4-BE49-F238E27FC236}">
                      <a16:creationId xmlns:a16="http://schemas.microsoft.com/office/drawing/2014/main" id="{B9DE557B-C4C5-451C-806E-EBFF92ACF2FF}"/>
                    </a:ext>
                  </a:extLst>
                </p:cNvPr>
                <p:cNvGrpSpPr/>
                <p:nvPr/>
              </p:nvGrpSpPr>
              <p:grpSpPr>
                <a:xfrm>
                  <a:off x="4438133" y="2589130"/>
                  <a:ext cx="593120" cy="338263"/>
                  <a:chOff x="576360" y="2082168"/>
                  <a:chExt cx="1455321" cy="780570"/>
                </a:xfrm>
              </p:grpSpPr>
              <p:grpSp>
                <p:nvGrpSpPr>
                  <p:cNvPr id="141" name="Group 140">
                    <a:extLst>
                      <a:ext uri="{FF2B5EF4-FFF2-40B4-BE49-F238E27FC236}">
                        <a16:creationId xmlns:a16="http://schemas.microsoft.com/office/drawing/2014/main" id="{3C67BF3A-1365-46A5-AC37-040E990A33CD}"/>
                      </a:ext>
                    </a:extLst>
                  </p:cNvPr>
                  <p:cNvGrpSpPr/>
                  <p:nvPr/>
                </p:nvGrpSpPr>
                <p:grpSpPr>
                  <a:xfrm flipV="1">
                    <a:off x="576360" y="2082168"/>
                    <a:ext cx="1419030" cy="740131"/>
                    <a:chOff x="6555581" y="5069071"/>
                    <a:chExt cx="1554957" cy="811029"/>
                  </a:xfrm>
                </p:grpSpPr>
                <p:sp>
                  <p:nvSpPr>
                    <p:cNvPr id="144" name="Freeform: Shape 143">
                      <a:extLst>
                        <a:ext uri="{FF2B5EF4-FFF2-40B4-BE49-F238E27FC236}">
                          <a16:creationId xmlns:a16="http://schemas.microsoft.com/office/drawing/2014/main" id="{172DD75D-6AD0-473A-BDD9-0ED2D52EFE7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45" name="Straight Connector 144">
                      <a:extLst>
                        <a:ext uri="{FF2B5EF4-FFF2-40B4-BE49-F238E27FC236}">
                          <a16:creationId xmlns:a16="http://schemas.microsoft.com/office/drawing/2014/main" id="{783FD8DA-9A0A-4A6D-AA49-689CB07CA221}"/>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46" name="Freeform: Shape 145">
                      <a:extLst>
                        <a:ext uri="{FF2B5EF4-FFF2-40B4-BE49-F238E27FC236}">
                          <a16:creationId xmlns:a16="http://schemas.microsoft.com/office/drawing/2014/main" id="{A7FF3EB4-AEDE-4391-B9E5-39CB00E944E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42" name="Oval 141">
                    <a:extLst>
                      <a:ext uri="{FF2B5EF4-FFF2-40B4-BE49-F238E27FC236}">
                        <a16:creationId xmlns:a16="http://schemas.microsoft.com/office/drawing/2014/main" id="{9427B97B-DB43-4B3E-831D-71A113DA2BBC}"/>
                      </a:ext>
                    </a:extLst>
                  </p:cNvPr>
                  <p:cNvSpPr/>
                  <p:nvPr/>
                </p:nvSpPr>
                <p:spPr>
                  <a:xfrm>
                    <a:off x="1985962" y="2817019"/>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43" name="Oval 142">
                    <a:extLst>
                      <a:ext uri="{FF2B5EF4-FFF2-40B4-BE49-F238E27FC236}">
                        <a16:creationId xmlns:a16="http://schemas.microsoft.com/office/drawing/2014/main" id="{BC71B470-D708-4984-8BC0-E25A3B6AB4AC}"/>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133" name="Group 132">
                  <a:extLst>
                    <a:ext uri="{FF2B5EF4-FFF2-40B4-BE49-F238E27FC236}">
                      <a16:creationId xmlns:a16="http://schemas.microsoft.com/office/drawing/2014/main" id="{804A047D-45FB-4234-B31E-F57A3C60F415}"/>
                    </a:ext>
                  </a:extLst>
                </p:cNvPr>
                <p:cNvGrpSpPr/>
                <p:nvPr/>
              </p:nvGrpSpPr>
              <p:grpSpPr>
                <a:xfrm>
                  <a:off x="1702075" y="2596271"/>
                  <a:ext cx="595502" cy="338268"/>
                  <a:chOff x="593884" y="2098642"/>
                  <a:chExt cx="1461165" cy="780578"/>
                </a:xfrm>
              </p:grpSpPr>
              <p:grpSp>
                <p:nvGrpSpPr>
                  <p:cNvPr id="134" name="Group 133">
                    <a:extLst>
                      <a:ext uri="{FF2B5EF4-FFF2-40B4-BE49-F238E27FC236}">
                        <a16:creationId xmlns:a16="http://schemas.microsoft.com/office/drawing/2014/main" id="{47B067C7-CEE0-4777-9373-C72BA471F220}"/>
                      </a:ext>
                    </a:extLst>
                  </p:cNvPr>
                  <p:cNvGrpSpPr/>
                  <p:nvPr/>
                </p:nvGrpSpPr>
                <p:grpSpPr>
                  <a:xfrm flipV="1">
                    <a:off x="593884" y="2098642"/>
                    <a:ext cx="1424872" cy="740127"/>
                    <a:chOff x="6574787" y="5051008"/>
                    <a:chExt cx="1561359" cy="811022"/>
                  </a:xfrm>
                </p:grpSpPr>
                <p:sp>
                  <p:nvSpPr>
                    <p:cNvPr id="137" name="Freeform: Shape 136">
                      <a:extLst>
                        <a:ext uri="{FF2B5EF4-FFF2-40B4-BE49-F238E27FC236}">
                          <a16:creationId xmlns:a16="http://schemas.microsoft.com/office/drawing/2014/main" id="{A36E464F-1A85-4A9F-8568-50D2FF76215C}"/>
                        </a:ext>
                      </a:extLst>
                    </p:cNvPr>
                    <p:cNvSpPr/>
                    <p:nvPr/>
                  </p:nvSpPr>
                  <p:spPr>
                    <a:xfrm>
                      <a:off x="6581610" y="5123051"/>
                      <a:ext cx="1468992" cy="738979"/>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9" name="Freeform: Shape 138">
                      <a:extLst>
                        <a:ext uri="{FF2B5EF4-FFF2-40B4-BE49-F238E27FC236}">
                          <a16:creationId xmlns:a16="http://schemas.microsoft.com/office/drawing/2014/main" id="{F2F88FA3-DA58-4E23-A41C-664C035D4C11}"/>
                        </a:ext>
                      </a:extLst>
                    </p:cNvPr>
                    <p:cNvSpPr/>
                    <p:nvPr/>
                  </p:nvSpPr>
                  <p:spPr>
                    <a:xfrm>
                      <a:off x="8049059" y="5051008"/>
                      <a:ext cx="87087"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bg2">
                          <a:lumMod val="75000"/>
                        </a:schemeClr>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38" name="Straight Connector 137">
                      <a:extLst>
                        <a:ext uri="{FF2B5EF4-FFF2-40B4-BE49-F238E27FC236}">
                          <a16:creationId xmlns:a16="http://schemas.microsoft.com/office/drawing/2014/main" id="{D1732E6F-CF46-4928-A8BC-007222E84F83}"/>
                        </a:ext>
                      </a:extLst>
                    </p:cNvPr>
                    <p:cNvCxnSpPr>
                      <a:cxnSpLocks/>
                    </p:cNvCxnSpPr>
                    <p:nvPr/>
                  </p:nvCxnSpPr>
                  <p:spPr>
                    <a:xfrm>
                      <a:off x="6574787" y="5120211"/>
                      <a:ext cx="118720"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grpSp>
              <p:sp>
                <p:nvSpPr>
                  <p:cNvPr id="135" name="Oval 134">
                    <a:extLst>
                      <a:ext uri="{FF2B5EF4-FFF2-40B4-BE49-F238E27FC236}">
                        <a16:creationId xmlns:a16="http://schemas.microsoft.com/office/drawing/2014/main" id="{A43FFFA6-0392-4A5A-9793-3CC7D64DE5FE}"/>
                      </a:ext>
                    </a:extLst>
                  </p:cNvPr>
                  <p:cNvSpPr/>
                  <p:nvPr/>
                </p:nvSpPr>
                <p:spPr>
                  <a:xfrm>
                    <a:off x="2009330" y="2833500"/>
                    <a:ext cx="45719" cy="4572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6" name="Oval 135">
                    <a:extLst>
                      <a:ext uri="{FF2B5EF4-FFF2-40B4-BE49-F238E27FC236}">
                        <a16:creationId xmlns:a16="http://schemas.microsoft.com/office/drawing/2014/main" id="{8D51B4F6-940C-4758-8B52-6DA82231EEEF}"/>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177" name="Group 176">
                <a:extLst>
                  <a:ext uri="{FF2B5EF4-FFF2-40B4-BE49-F238E27FC236}">
                    <a16:creationId xmlns:a16="http://schemas.microsoft.com/office/drawing/2014/main" id="{2C3B6A23-D505-436D-8710-A3F60F9749A7}"/>
                  </a:ext>
                </a:extLst>
              </p:cNvPr>
              <p:cNvGrpSpPr/>
              <p:nvPr/>
            </p:nvGrpSpPr>
            <p:grpSpPr>
              <a:xfrm>
                <a:off x="1984531" y="1596573"/>
                <a:ext cx="2746618" cy="1665918"/>
                <a:chOff x="1984531" y="1596573"/>
                <a:chExt cx="2746618" cy="1665918"/>
              </a:xfrm>
            </p:grpSpPr>
            <p:grpSp>
              <p:nvGrpSpPr>
                <p:cNvPr id="193" name="Group 192">
                  <a:extLst>
                    <a:ext uri="{FF2B5EF4-FFF2-40B4-BE49-F238E27FC236}">
                      <a16:creationId xmlns:a16="http://schemas.microsoft.com/office/drawing/2014/main" id="{39B186EB-EC96-4C60-BA72-89926CF70257}"/>
                    </a:ext>
                  </a:extLst>
                </p:cNvPr>
                <p:cNvGrpSpPr/>
                <p:nvPr/>
              </p:nvGrpSpPr>
              <p:grpSpPr>
                <a:xfrm>
                  <a:off x="1984531" y="1596573"/>
                  <a:ext cx="2746618" cy="1665918"/>
                  <a:chOff x="1984531" y="1759908"/>
                  <a:chExt cx="2746618" cy="1665918"/>
                </a:xfrm>
              </p:grpSpPr>
              <p:cxnSp>
                <p:nvCxnSpPr>
                  <p:cNvPr id="15" name="Straight Connector 14">
                    <a:extLst>
                      <a:ext uri="{FF2B5EF4-FFF2-40B4-BE49-F238E27FC236}">
                        <a16:creationId xmlns:a16="http://schemas.microsoft.com/office/drawing/2014/main" id="{BD85F621-3D39-4653-B4D5-CE000CC2BA0E}"/>
                      </a:ext>
                    </a:extLst>
                  </p:cNvPr>
                  <p:cNvCxnSpPr>
                    <a:cxnSpLocks/>
                  </p:cNvCxnSpPr>
                  <p:nvPr/>
                </p:nvCxnSpPr>
                <p:spPr>
                  <a:xfrm>
                    <a:off x="3357427" y="1759908"/>
                    <a:ext cx="0" cy="1665918"/>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65250E4-B470-493E-AC53-88885B028F50}"/>
                      </a:ext>
                    </a:extLst>
                  </p:cNvPr>
                  <p:cNvCxnSpPr>
                    <a:cxnSpLocks/>
                  </p:cNvCxnSpPr>
                  <p:nvPr/>
                </p:nvCxnSpPr>
                <p:spPr>
                  <a:xfrm>
                    <a:off x="3355181" y="2438565"/>
                    <a:ext cx="1375968"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F336055-6182-42F8-A858-8ECC3A45E377}"/>
                      </a:ext>
                    </a:extLst>
                  </p:cNvPr>
                  <p:cNvCxnSpPr>
                    <a:cxnSpLocks/>
                  </p:cNvCxnSpPr>
                  <p:nvPr/>
                </p:nvCxnSpPr>
                <p:spPr>
                  <a:xfrm>
                    <a:off x="1984531" y="2439359"/>
                    <a:ext cx="1396844"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cxnSp>
              <p:nvCxnSpPr>
                <p:cNvPr id="65" name="Straight Connector 64">
                  <a:extLst>
                    <a:ext uri="{FF2B5EF4-FFF2-40B4-BE49-F238E27FC236}">
                      <a16:creationId xmlns:a16="http://schemas.microsoft.com/office/drawing/2014/main" id="{2283A6FE-636A-4A9C-BC26-7454D7FD4970}"/>
                    </a:ext>
                  </a:extLst>
                </p:cNvPr>
                <p:cNvCxnSpPr/>
                <p:nvPr/>
              </p:nvCxnSpPr>
              <p:spPr>
                <a:xfrm>
                  <a:off x="4726386" y="2280335"/>
                  <a:ext cx="0" cy="125601"/>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653AD3A-8360-4D9D-A754-93CEC06679B1}"/>
                    </a:ext>
                  </a:extLst>
                </p:cNvPr>
                <p:cNvCxnSpPr>
                  <a:cxnSpLocks/>
                </p:cNvCxnSpPr>
                <p:nvPr/>
              </p:nvCxnSpPr>
              <p:spPr>
                <a:xfrm>
                  <a:off x="1984531" y="2280335"/>
                  <a:ext cx="0" cy="14906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grpSp>
          <p:nvGrpSpPr>
            <p:cNvPr id="147" name="Group 146">
              <a:extLst>
                <a:ext uri="{FF2B5EF4-FFF2-40B4-BE49-F238E27FC236}">
                  <a16:creationId xmlns:a16="http://schemas.microsoft.com/office/drawing/2014/main" id="{3CF5B387-D12C-4BC6-8B2F-4AD2200FC323}"/>
                </a:ext>
              </a:extLst>
            </p:cNvPr>
            <p:cNvGrpSpPr/>
            <p:nvPr/>
          </p:nvGrpSpPr>
          <p:grpSpPr>
            <a:xfrm>
              <a:off x="2059934" y="4405119"/>
              <a:ext cx="593120" cy="338252"/>
              <a:chOff x="576360" y="2159106"/>
              <a:chExt cx="1455321" cy="780547"/>
            </a:xfrm>
          </p:grpSpPr>
          <p:grpSp>
            <p:nvGrpSpPr>
              <p:cNvPr id="148" name="Group 147">
                <a:extLst>
                  <a:ext uri="{FF2B5EF4-FFF2-40B4-BE49-F238E27FC236}">
                    <a16:creationId xmlns:a16="http://schemas.microsoft.com/office/drawing/2014/main" id="{D0578388-1B88-4F9C-B6C8-072B45FD4F6A}"/>
                  </a:ext>
                </a:extLst>
              </p:cNvPr>
              <p:cNvGrpSpPr/>
              <p:nvPr/>
            </p:nvGrpSpPr>
            <p:grpSpPr>
              <a:xfrm flipV="1">
                <a:off x="576360" y="2159106"/>
                <a:ext cx="1419030" cy="740115"/>
                <a:chOff x="6555581" y="4984792"/>
                <a:chExt cx="1554957" cy="811013"/>
              </a:xfrm>
            </p:grpSpPr>
            <p:sp>
              <p:nvSpPr>
                <p:cNvPr id="151" name="Freeform: Shape 150">
                  <a:extLst>
                    <a:ext uri="{FF2B5EF4-FFF2-40B4-BE49-F238E27FC236}">
                      <a16:creationId xmlns:a16="http://schemas.microsoft.com/office/drawing/2014/main" id="{A0789E9B-8D54-4FA5-9A8F-301DFC4873DE}"/>
                    </a:ext>
                  </a:extLst>
                </p:cNvPr>
                <p:cNvSpPr/>
                <p:nvPr/>
              </p:nvSpPr>
              <p:spPr>
                <a:xfrm>
                  <a:off x="6555992" y="5056826"/>
                  <a:ext cx="1468991" cy="738979"/>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52" name="Straight Connector 151">
                  <a:extLst>
                    <a:ext uri="{FF2B5EF4-FFF2-40B4-BE49-F238E27FC236}">
                      <a16:creationId xmlns:a16="http://schemas.microsoft.com/office/drawing/2014/main" id="{CF80A66C-6B82-4B52-863B-E39904B25157}"/>
                    </a:ext>
                  </a:extLst>
                </p:cNvPr>
                <p:cNvCxnSpPr>
                  <a:cxnSpLocks/>
                </p:cNvCxnSpPr>
                <p:nvPr/>
              </p:nvCxnSpPr>
              <p:spPr>
                <a:xfrm>
                  <a:off x="6555581" y="5047952"/>
                  <a:ext cx="118720"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53" name="Freeform: Shape 152">
                  <a:extLst>
                    <a:ext uri="{FF2B5EF4-FFF2-40B4-BE49-F238E27FC236}">
                      <a16:creationId xmlns:a16="http://schemas.microsoft.com/office/drawing/2014/main" id="{8AB35D6B-B2F6-43CC-9B4F-10C59449A841}"/>
                    </a:ext>
                  </a:extLst>
                </p:cNvPr>
                <p:cNvSpPr/>
                <p:nvPr/>
              </p:nvSpPr>
              <p:spPr>
                <a:xfrm>
                  <a:off x="8023451" y="4984792"/>
                  <a:ext cx="87087"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49" name="Oval 148">
                <a:extLst>
                  <a:ext uri="{FF2B5EF4-FFF2-40B4-BE49-F238E27FC236}">
                    <a16:creationId xmlns:a16="http://schemas.microsoft.com/office/drawing/2014/main" id="{8853AB42-899D-46B2-9B0B-BE359273882D}"/>
                  </a:ext>
                </a:extLst>
              </p:cNvPr>
              <p:cNvSpPr/>
              <p:nvPr/>
            </p:nvSpPr>
            <p:spPr>
              <a:xfrm>
                <a:off x="1985962" y="2893935"/>
                <a:ext cx="45719" cy="4571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0" name="Oval 149">
                <a:extLst>
                  <a:ext uri="{FF2B5EF4-FFF2-40B4-BE49-F238E27FC236}">
                    <a16:creationId xmlns:a16="http://schemas.microsoft.com/office/drawing/2014/main" id="{AC416692-0B00-4CAF-B759-5DFE7D58ACB1}"/>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cxnSp>
          <p:nvCxnSpPr>
            <p:cNvPr id="26" name="Straight Connector 25">
              <a:extLst>
                <a:ext uri="{FF2B5EF4-FFF2-40B4-BE49-F238E27FC236}">
                  <a16:creationId xmlns:a16="http://schemas.microsoft.com/office/drawing/2014/main" id="{98446B81-2298-47D8-934F-AA6C5658F405}"/>
                </a:ext>
              </a:extLst>
            </p:cNvPr>
            <p:cNvCxnSpPr>
              <a:cxnSpLocks/>
            </p:cNvCxnSpPr>
            <p:nvPr/>
          </p:nvCxnSpPr>
          <p:spPr>
            <a:xfrm>
              <a:off x="2355426" y="3261125"/>
              <a:ext cx="0" cy="1143994"/>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pic>
        <p:nvPicPr>
          <p:cNvPr id="233" name="Picture Placeholder 232" descr="A person wearing glasses&#10;&#10;Description automatically generated with medium confidence">
            <a:extLst>
              <a:ext uri="{FF2B5EF4-FFF2-40B4-BE49-F238E27FC236}">
                <a16:creationId xmlns:a16="http://schemas.microsoft.com/office/drawing/2014/main" id="{F8D45B16-99EA-41E2-9952-429649A1533D}"/>
              </a:ext>
            </a:extLst>
          </p:cNvPr>
          <p:cNvPicPr>
            <a:picLocks noGrp="1" noChangeAspect="1"/>
          </p:cNvPicPr>
          <p:nvPr>
            <p:ph type="pic" sz="quarter" idx="17"/>
          </p:nvPr>
        </p:nvPicPr>
        <p:blipFill rotWithShape="1">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p:blipFill>
        <p:spPr>
          <a:xfrm>
            <a:off x="5566192" y="4280344"/>
            <a:ext cx="489959" cy="491606"/>
          </a:xfrm>
        </p:spPr>
      </p:pic>
      <p:pic>
        <p:nvPicPr>
          <p:cNvPr id="225" name="Picture Placeholder 224" descr="A person with a beard&#10;&#10;Description automatically generated with low confidence">
            <a:extLst>
              <a:ext uri="{FF2B5EF4-FFF2-40B4-BE49-F238E27FC236}">
                <a16:creationId xmlns:a16="http://schemas.microsoft.com/office/drawing/2014/main" id="{9921B05A-EE42-4CF1-939C-CC0066857F9D}"/>
              </a:ext>
            </a:extLst>
          </p:cNvPr>
          <p:cNvPicPr>
            <a:picLocks noGrp="1" noChangeAspect="1"/>
          </p:cNvPicPr>
          <p:nvPr>
            <p:ph type="pic" sz="quarter" idx="16"/>
          </p:nvPr>
        </p:nvPicPr>
        <p:blipFill rotWithShape="1">
          <a:blip r:embed="rId4" cstate="screen">
            <a:extLst>
              <a:ext uri="{BEBA8EAE-BF5A-486C-A8C5-ECC9F3942E4B}">
                <a14:imgProps xmlns:a14="http://schemas.microsoft.com/office/drawing/2010/main">
                  <a14:imgLayer r:embed="rId5">
                    <a14:imgEffect>
                      <a14:saturation sat="66000"/>
                    </a14:imgEffect>
                  </a14:imgLayer>
                </a14:imgProps>
              </a:ext>
              <a:ext uri="{28A0092B-C50C-407E-A947-70E740481C1C}">
                <a14:useLocalDpi xmlns:a14="http://schemas.microsoft.com/office/drawing/2010/main"/>
              </a:ext>
            </a:extLst>
          </a:blip>
          <a:srcRect/>
          <a:stretch/>
        </p:blipFill>
        <p:spPr>
          <a:xfrm>
            <a:off x="2088287" y="4276649"/>
            <a:ext cx="489959" cy="491606"/>
          </a:xfrm>
        </p:spPr>
      </p:pic>
      <p:pic>
        <p:nvPicPr>
          <p:cNvPr id="227" name="Picture Placeholder 226" descr="A person in a dress&#10;&#10;Description automatically generated with low confidence">
            <a:extLst>
              <a:ext uri="{FF2B5EF4-FFF2-40B4-BE49-F238E27FC236}">
                <a16:creationId xmlns:a16="http://schemas.microsoft.com/office/drawing/2014/main" id="{4F980A3C-6DB8-4EF7-8E69-426F83AB7304}"/>
              </a:ext>
            </a:extLst>
          </p:cNvPr>
          <p:cNvPicPr>
            <a:picLocks noGrp="1" noChangeAspect="1"/>
          </p:cNvPicPr>
          <p:nvPr>
            <p:ph type="pic" sz="quarter" idx="18"/>
          </p:nvPr>
        </p:nvPicPr>
        <p:blipFill rotWithShape="1">
          <a:blip r:embed="rId6" cstate="screen">
            <a:extLst>
              <a:ext uri="{BEBA8EAE-BF5A-486C-A8C5-ECC9F3942E4B}">
                <a14:imgProps xmlns:a14="http://schemas.microsoft.com/office/drawing/2010/main">
                  <a14:imgLayer r:embed="rId7">
                    <a14:imgEffect>
                      <a14:saturation sat="66000"/>
                    </a14:imgEffect>
                  </a14:imgLayer>
                </a14:imgProps>
              </a:ext>
              <a:ext uri="{28A0092B-C50C-407E-A947-70E740481C1C}">
                <a14:useLocalDpi xmlns:a14="http://schemas.microsoft.com/office/drawing/2010/main"/>
              </a:ext>
            </a:extLst>
          </a:blip>
          <a:srcRect/>
          <a:stretch/>
        </p:blipFill>
        <p:spPr>
          <a:xfrm>
            <a:off x="3830426" y="4194734"/>
            <a:ext cx="489959" cy="491606"/>
          </a:xfrm>
        </p:spPr>
      </p:pic>
      <p:pic>
        <p:nvPicPr>
          <p:cNvPr id="269" name="Picture Placeholder 268">
            <a:extLst>
              <a:ext uri="{FF2B5EF4-FFF2-40B4-BE49-F238E27FC236}">
                <a16:creationId xmlns:a16="http://schemas.microsoft.com/office/drawing/2014/main" id="{85D8411D-33A5-47A5-86E4-2950DDAE36BD}"/>
              </a:ext>
            </a:extLst>
          </p:cNvPr>
          <p:cNvPicPr>
            <a:picLocks noGrp="1" noChangeAspect="1"/>
          </p:cNvPicPr>
          <p:nvPr>
            <p:ph type="pic" sz="quarter" idx="20"/>
          </p:nvPr>
        </p:nvPicPr>
        <p:blipFill>
          <a:blip r:embed="rId8" cstate="screen">
            <a:extLst>
              <a:ext uri="{BEBA8EAE-BF5A-486C-A8C5-ECC9F3942E4B}">
                <a14:imgProps xmlns:a14="http://schemas.microsoft.com/office/drawing/2010/main">
                  <a14:imgLayer r:embed="rId9">
                    <a14:imgEffect>
                      <a14:saturation sat="66000"/>
                    </a14:imgEffect>
                  </a14:imgLayer>
                </a14:imgProps>
              </a:ext>
              <a:ext uri="{28A0092B-C50C-407E-A947-70E740481C1C}">
                <a14:useLocalDpi xmlns:a14="http://schemas.microsoft.com/office/drawing/2010/main"/>
              </a:ext>
            </a:extLst>
          </a:blip>
          <a:srcRect t="1077" b="1077"/>
          <a:stretch>
            <a:fillRect/>
          </a:stretch>
        </p:blipFill>
        <p:spPr/>
      </p:pic>
      <p:pic>
        <p:nvPicPr>
          <p:cNvPr id="204" name="Picture Placeholder 203" descr="A person in a leather jacket&#10;&#10;Description automatically generated with low confidence">
            <a:extLst>
              <a:ext uri="{FF2B5EF4-FFF2-40B4-BE49-F238E27FC236}">
                <a16:creationId xmlns:a16="http://schemas.microsoft.com/office/drawing/2014/main" id="{7C87E81F-7262-47D3-8908-157E5E7F5539}"/>
              </a:ext>
            </a:extLst>
          </p:cNvPr>
          <p:cNvPicPr>
            <a:picLocks noGrp="1" noChangeAspect="1"/>
          </p:cNvPicPr>
          <p:nvPr>
            <p:ph type="pic" sz="quarter" idx="13"/>
          </p:nvPr>
        </p:nvPicPr>
        <p:blipFill>
          <a:blip r:embed="rId10" cstate="screen">
            <a:extLst>
              <a:ext uri="{BEBA8EAE-BF5A-486C-A8C5-ECC9F3942E4B}">
                <a14:imgProps xmlns:a14="http://schemas.microsoft.com/office/drawing/2010/main">
                  <a14:imgLayer r:embed="rId11">
                    <a14:imgEffect>
                      <a14:saturation sat="66000"/>
                    </a14:imgEffect>
                  </a14:imgLayer>
                </a14:imgProps>
              </a:ext>
              <a:ext uri="{28A0092B-C50C-407E-A947-70E740481C1C}">
                <a14:useLocalDpi xmlns:a14="http://schemas.microsoft.com/office/drawing/2010/main"/>
              </a:ext>
            </a:extLst>
          </a:blip>
          <a:srcRect/>
          <a:stretch>
            <a:fillRect/>
          </a:stretch>
        </p:blipFill>
        <p:spPr>
          <a:xfrm>
            <a:off x="1723286" y="2293412"/>
            <a:ext cx="489959" cy="491606"/>
          </a:xfrm>
        </p:spPr>
      </p:pic>
      <p:pic>
        <p:nvPicPr>
          <p:cNvPr id="109" name="Picture Placeholder 108" descr="A child in a pink dress&#10;&#10;Description automatically generated">
            <a:extLst>
              <a:ext uri="{FF2B5EF4-FFF2-40B4-BE49-F238E27FC236}">
                <a16:creationId xmlns:a16="http://schemas.microsoft.com/office/drawing/2014/main" id="{384CF2AB-754E-49E4-9299-D5FE2B26B81C}"/>
              </a:ext>
            </a:extLst>
          </p:cNvPr>
          <p:cNvPicPr>
            <a:picLocks noGrp="1" noChangeAspect="1"/>
          </p:cNvPicPr>
          <p:nvPr>
            <p:ph type="pic" sz="quarter" idx="19"/>
          </p:nvPr>
        </p:nvPicPr>
        <p:blipFill>
          <a:blip r:embed="rId12" cstate="screen">
            <a:extLst>
              <a:ext uri="{BEBA8EAE-BF5A-486C-A8C5-ECC9F3942E4B}">
                <a14:imgProps xmlns:a14="http://schemas.microsoft.com/office/drawing/2010/main">
                  <a14:imgLayer r:embed="rId13">
                    <a14:imgEffect>
                      <a14:saturation sat="66000"/>
                    </a14:imgEffect>
                  </a14:imgLayer>
                </a14:imgProps>
              </a:ext>
              <a:ext uri="{28A0092B-C50C-407E-A947-70E740481C1C}">
                <a14:useLocalDpi xmlns:a14="http://schemas.microsoft.com/office/drawing/2010/main"/>
              </a:ext>
            </a:extLst>
          </a:blip>
          <a:srcRect/>
          <a:stretch>
            <a:fillRect/>
          </a:stretch>
        </p:blipFill>
        <p:spPr>
          <a:xfrm>
            <a:off x="2998418" y="1055781"/>
            <a:ext cx="660939" cy="663160"/>
          </a:xfrm>
        </p:spPr>
      </p:pic>
      <p:pic>
        <p:nvPicPr>
          <p:cNvPr id="195" name="Picture Placeholder 194" descr="A person in a suit&#10;&#10;Description automatically generated with medium confidence">
            <a:extLst>
              <a:ext uri="{FF2B5EF4-FFF2-40B4-BE49-F238E27FC236}">
                <a16:creationId xmlns:a16="http://schemas.microsoft.com/office/drawing/2014/main" id="{B9C9FDC1-BDC8-443B-ACA8-3CA7B31BC9F7}"/>
              </a:ext>
            </a:extLst>
          </p:cNvPr>
          <p:cNvPicPr>
            <a:picLocks noGrp="1" noChangeAspect="1"/>
          </p:cNvPicPr>
          <p:nvPr>
            <p:ph type="pic" sz="quarter" idx="14"/>
          </p:nvPr>
        </p:nvPicPr>
        <p:blipFill>
          <a:blip r:embed="rId14" cstate="screen">
            <a:extLst>
              <a:ext uri="{BEBA8EAE-BF5A-486C-A8C5-ECC9F3942E4B}">
                <a14:imgProps xmlns:a14="http://schemas.microsoft.com/office/drawing/2010/main">
                  <a14:imgLayer r:embed="rId15">
                    <a14:imgEffect>
                      <a14:saturation sat="66000"/>
                    </a14:imgEffect>
                  </a14:imgLayer>
                </a14:imgProps>
              </a:ext>
              <a:ext uri="{28A0092B-C50C-407E-A947-70E740481C1C}">
                <a14:useLocalDpi xmlns:a14="http://schemas.microsoft.com/office/drawing/2010/main"/>
              </a:ext>
            </a:extLst>
          </a:blip>
          <a:srcRect/>
          <a:stretch>
            <a:fillRect/>
          </a:stretch>
        </p:blipFill>
        <p:spPr>
          <a:xfrm>
            <a:off x="4466486" y="2293412"/>
            <a:ext cx="489959" cy="491606"/>
          </a:xfrm>
        </p:spPr>
      </p:pic>
      <p:sp>
        <p:nvSpPr>
          <p:cNvPr id="9" name="Title 8">
            <a:extLst>
              <a:ext uri="{FF2B5EF4-FFF2-40B4-BE49-F238E27FC236}">
                <a16:creationId xmlns:a16="http://schemas.microsoft.com/office/drawing/2014/main" id="{FAA443B2-81D5-46FB-A510-CD203D87BD41}"/>
              </a:ext>
            </a:extLst>
          </p:cNvPr>
          <p:cNvSpPr>
            <a:spLocks noGrp="1"/>
          </p:cNvSpPr>
          <p:nvPr>
            <p:ph type="title"/>
          </p:nvPr>
        </p:nvSpPr>
        <p:spPr/>
        <p:txBody>
          <a:bodyPr/>
          <a:lstStyle/>
          <a:p>
            <a:r>
              <a:rPr lang="en-US" sz="2000" dirty="0"/>
              <a:t>Change in Leadership and Management Team as Turnaround Strategy </a:t>
            </a:r>
            <a:endParaRPr lang="en-IN" sz="2000" dirty="0"/>
          </a:p>
        </p:txBody>
      </p:sp>
      <p:grpSp>
        <p:nvGrpSpPr>
          <p:cNvPr id="197" name="Group 196">
            <a:extLst>
              <a:ext uri="{FF2B5EF4-FFF2-40B4-BE49-F238E27FC236}">
                <a16:creationId xmlns:a16="http://schemas.microsoft.com/office/drawing/2014/main" id="{F59F4D56-CF06-4025-9179-4944E8FCE0DD}"/>
              </a:ext>
            </a:extLst>
          </p:cNvPr>
          <p:cNvGrpSpPr/>
          <p:nvPr/>
        </p:nvGrpSpPr>
        <p:grpSpPr>
          <a:xfrm>
            <a:off x="399096" y="1283846"/>
            <a:ext cx="6048513" cy="1535001"/>
            <a:chOff x="399096" y="1591267"/>
            <a:chExt cx="6048513" cy="1535001"/>
          </a:xfrm>
        </p:grpSpPr>
        <p:sp>
          <p:nvSpPr>
            <p:cNvPr id="11" name="TextBox 10">
              <a:extLst>
                <a:ext uri="{FF2B5EF4-FFF2-40B4-BE49-F238E27FC236}">
                  <a16:creationId xmlns:a16="http://schemas.microsoft.com/office/drawing/2014/main" id="{C21E5F0E-403B-4949-A872-DA8C42303797}"/>
                </a:ext>
              </a:extLst>
            </p:cNvPr>
            <p:cNvSpPr txBox="1"/>
            <p:nvPr/>
          </p:nvSpPr>
          <p:spPr>
            <a:xfrm>
              <a:off x="3757400" y="1591267"/>
              <a:ext cx="945185" cy="43088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err="1">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Parul</a:t>
              </a: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 Ross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CEO</a:t>
              </a:r>
            </a:p>
          </p:txBody>
        </p:sp>
        <p:sp>
          <p:nvSpPr>
            <p:cNvPr id="12" name="TextBox 11">
              <a:extLst>
                <a:ext uri="{FF2B5EF4-FFF2-40B4-BE49-F238E27FC236}">
                  <a16:creationId xmlns:a16="http://schemas.microsoft.com/office/drawing/2014/main" id="{72B9C234-CADD-4A08-94BE-F65BA7A5A185}"/>
                </a:ext>
              </a:extLst>
            </p:cNvPr>
            <p:cNvSpPr txBox="1"/>
            <p:nvPr/>
          </p:nvSpPr>
          <p:spPr>
            <a:xfrm>
              <a:off x="5045041" y="2666073"/>
              <a:ext cx="1402568" cy="415498"/>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Roy </a:t>
              </a:r>
              <a:r>
                <a:rPr kumimoji="0" lang="en-US" sz="1200" b="1" i="0" u="none" strike="noStrike" kern="1200" cap="none" spc="0" normalizeH="0" baseline="0" noProof="0" dirty="0" err="1">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Maccartney</a:t>
              </a:r>
              <a:endPar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900" b="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HR</a:t>
              </a:r>
            </a:p>
          </p:txBody>
        </p:sp>
        <p:sp>
          <p:nvSpPr>
            <p:cNvPr id="13" name="TextBox 12">
              <a:extLst>
                <a:ext uri="{FF2B5EF4-FFF2-40B4-BE49-F238E27FC236}">
                  <a16:creationId xmlns:a16="http://schemas.microsoft.com/office/drawing/2014/main" id="{D4B0C29C-8222-49E2-9161-9F1A6489777D}"/>
                </a:ext>
              </a:extLst>
            </p:cNvPr>
            <p:cNvSpPr txBox="1"/>
            <p:nvPr/>
          </p:nvSpPr>
          <p:spPr>
            <a:xfrm>
              <a:off x="399096" y="2726158"/>
              <a:ext cx="1267799" cy="400110"/>
            </a:xfrm>
            <a:prstGeom prst="rect">
              <a:avLst/>
            </a:prstGeom>
            <a:noFill/>
          </p:spPr>
          <p:txBody>
            <a:bodyPr wrap="square" rtlCol="0" anchor="ctr">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Mark Davis</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Finance</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nvGrpSpPr>
          <p:cNvPr id="6" name="Group 5">
            <a:extLst>
              <a:ext uri="{FF2B5EF4-FFF2-40B4-BE49-F238E27FC236}">
                <a16:creationId xmlns:a16="http://schemas.microsoft.com/office/drawing/2014/main" id="{88233F4A-E398-434D-BB9C-DB4DA950EA65}"/>
              </a:ext>
            </a:extLst>
          </p:cNvPr>
          <p:cNvGrpSpPr/>
          <p:nvPr/>
        </p:nvGrpSpPr>
        <p:grpSpPr>
          <a:xfrm>
            <a:off x="268926" y="4738102"/>
            <a:ext cx="6972352" cy="1433620"/>
            <a:chOff x="268926" y="5051873"/>
            <a:chExt cx="6972352" cy="1433620"/>
          </a:xfrm>
        </p:grpSpPr>
        <p:grpSp>
          <p:nvGrpSpPr>
            <p:cNvPr id="38" name="Group 37">
              <a:extLst>
                <a:ext uri="{FF2B5EF4-FFF2-40B4-BE49-F238E27FC236}">
                  <a16:creationId xmlns:a16="http://schemas.microsoft.com/office/drawing/2014/main" id="{7002B072-900A-4D31-82AC-09E41742A29F}"/>
                </a:ext>
              </a:extLst>
            </p:cNvPr>
            <p:cNvGrpSpPr/>
            <p:nvPr/>
          </p:nvGrpSpPr>
          <p:grpSpPr>
            <a:xfrm>
              <a:off x="5467054" y="5051873"/>
              <a:ext cx="1774224" cy="1433620"/>
              <a:chOff x="5467054" y="5051873"/>
              <a:chExt cx="1774224" cy="1433620"/>
            </a:xfrm>
          </p:grpSpPr>
          <p:grpSp>
            <p:nvGrpSpPr>
              <p:cNvPr id="39" name="Group 38">
                <a:extLst>
                  <a:ext uri="{FF2B5EF4-FFF2-40B4-BE49-F238E27FC236}">
                    <a16:creationId xmlns:a16="http://schemas.microsoft.com/office/drawing/2014/main" id="{01D5D723-D267-445A-83DA-2DAAD4039D98}"/>
                  </a:ext>
                </a:extLst>
              </p:cNvPr>
              <p:cNvGrpSpPr/>
              <p:nvPr/>
            </p:nvGrpSpPr>
            <p:grpSpPr>
              <a:xfrm>
                <a:off x="5467054" y="5556629"/>
                <a:ext cx="1774224" cy="928864"/>
                <a:chOff x="6198662" y="5200658"/>
                <a:chExt cx="1774224" cy="928864"/>
              </a:xfrm>
            </p:grpSpPr>
            <p:sp>
              <p:nvSpPr>
                <p:cNvPr id="41" name="TextBox 40">
                  <a:extLst>
                    <a:ext uri="{FF2B5EF4-FFF2-40B4-BE49-F238E27FC236}">
                      <a16:creationId xmlns:a16="http://schemas.microsoft.com/office/drawing/2014/main" id="{870819F5-85C0-4EF1-8C5D-71A88906115A}"/>
                    </a:ext>
                  </a:extLst>
                </p:cNvPr>
                <p:cNvSpPr txBox="1"/>
                <p:nvPr/>
              </p:nvSpPr>
              <p:spPr>
                <a:xfrm>
                  <a:off x="6198662" y="5200658"/>
                  <a:ext cx="1774224"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System Engineering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42" name="TextBox 41">
                  <a:extLst>
                    <a:ext uri="{FF2B5EF4-FFF2-40B4-BE49-F238E27FC236}">
                      <a16:creationId xmlns:a16="http://schemas.microsoft.com/office/drawing/2014/main" id="{B76425A6-EE17-4321-9D72-4955CD68AC91}"/>
                    </a:ext>
                  </a:extLst>
                </p:cNvPr>
                <p:cNvSpPr txBox="1"/>
                <p:nvPr/>
              </p:nvSpPr>
              <p:spPr>
                <a:xfrm>
                  <a:off x="6198662" y="5375166"/>
                  <a:ext cx="1774224"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Electronics Engineering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43" name="TextBox 42">
                  <a:extLst>
                    <a:ext uri="{FF2B5EF4-FFF2-40B4-BE49-F238E27FC236}">
                      <a16:creationId xmlns:a16="http://schemas.microsoft.com/office/drawing/2014/main" id="{E7551F68-47D5-498E-8B5D-E2B0DB8FD6A3}"/>
                    </a:ext>
                  </a:extLst>
                </p:cNvPr>
                <p:cNvSpPr txBox="1"/>
                <p:nvPr/>
              </p:nvSpPr>
              <p:spPr>
                <a:xfrm>
                  <a:off x="6198662" y="5549674"/>
                  <a:ext cx="1774224"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Software Engineering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44" name="TextBox 43">
                  <a:extLst>
                    <a:ext uri="{FF2B5EF4-FFF2-40B4-BE49-F238E27FC236}">
                      <a16:creationId xmlns:a16="http://schemas.microsoft.com/office/drawing/2014/main" id="{CB646955-106E-4EEC-A92F-EB541299879D}"/>
                    </a:ext>
                  </a:extLst>
                </p:cNvPr>
                <p:cNvSpPr txBox="1"/>
                <p:nvPr/>
              </p:nvSpPr>
              <p:spPr>
                <a:xfrm>
                  <a:off x="6198662" y="5914078"/>
                  <a:ext cx="1774224"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Mechanical Engineering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45" name="TextBox 44">
                  <a:extLst>
                    <a:ext uri="{FF2B5EF4-FFF2-40B4-BE49-F238E27FC236}">
                      <a16:creationId xmlns:a16="http://schemas.microsoft.com/office/drawing/2014/main" id="{E192C0AD-7E9D-4D32-B9BE-0F0A6076D97A}"/>
                    </a:ext>
                  </a:extLst>
                </p:cNvPr>
                <p:cNvSpPr txBox="1"/>
                <p:nvPr/>
              </p:nvSpPr>
              <p:spPr>
                <a:xfrm>
                  <a:off x="6198662" y="5724182"/>
                  <a:ext cx="1774224" cy="230832"/>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Technical Engineering</a:t>
                  </a:r>
                  <a:endParaRPr kumimoji="0" lang="en-US" sz="9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40" name="TextBox 39">
                <a:extLst>
                  <a:ext uri="{FF2B5EF4-FFF2-40B4-BE49-F238E27FC236}">
                    <a16:creationId xmlns:a16="http://schemas.microsoft.com/office/drawing/2014/main" id="{87293A9A-C0DE-4867-B7EA-9FBB6FC3EA39}"/>
                  </a:ext>
                </a:extLst>
              </p:cNvPr>
              <p:cNvSpPr txBox="1"/>
              <p:nvPr/>
            </p:nvSpPr>
            <p:spPr>
              <a:xfrm>
                <a:off x="5467054" y="5051873"/>
                <a:ext cx="1228289" cy="56938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Arnold Howell</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Engineering</a:t>
                </a:r>
              </a:p>
            </p:txBody>
          </p:sp>
        </p:grpSp>
        <p:grpSp>
          <p:nvGrpSpPr>
            <p:cNvPr id="46" name="Group 45">
              <a:extLst>
                <a:ext uri="{FF2B5EF4-FFF2-40B4-BE49-F238E27FC236}">
                  <a16:creationId xmlns:a16="http://schemas.microsoft.com/office/drawing/2014/main" id="{425A8566-403D-43AA-B2FA-8D6D4B4CBE5A}"/>
                </a:ext>
              </a:extLst>
            </p:cNvPr>
            <p:cNvGrpSpPr/>
            <p:nvPr/>
          </p:nvGrpSpPr>
          <p:grpSpPr>
            <a:xfrm>
              <a:off x="1992785" y="5051873"/>
              <a:ext cx="1497333" cy="917847"/>
              <a:chOff x="1992785" y="5051873"/>
              <a:chExt cx="1497333" cy="917847"/>
            </a:xfrm>
          </p:grpSpPr>
          <p:grpSp>
            <p:nvGrpSpPr>
              <p:cNvPr id="47" name="Group 46">
                <a:extLst>
                  <a:ext uri="{FF2B5EF4-FFF2-40B4-BE49-F238E27FC236}">
                    <a16:creationId xmlns:a16="http://schemas.microsoft.com/office/drawing/2014/main" id="{C5BD0C33-48F6-4B77-8592-27683C85C094}"/>
                  </a:ext>
                </a:extLst>
              </p:cNvPr>
              <p:cNvGrpSpPr/>
              <p:nvPr/>
            </p:nvGrpSpPr>
            <p:grpSpPr>
              <a:xfrm>
                <a:off x="1992785" y="5585207"/>
                <a:ext cx="1497333" cy="384513"/>
                <a:chOff x="2341494" y="5229236"/>
                <a:chExt cx="1497333" cy="384513"/>
              </a:xfrm>
            </p:grpSpPr>
            <p:sp>
              <p:nvSpPr>
                <p:cNvPr id="49" name="TextBox 48">
                  <a:extLst>
                    <a:ext uri="{FF2B5EF4-FFF2-40B4-BE49-F238E27FC236}">
                      <a16:creationId xmlns:a16="http://schemas.microsoft.com/office/drawing/2014/main" id="{9B57F225-0DCC-4127-9678-D8F8109FF40C}"/>
                    </a:ext>
                  </a:extLst>
                </p:cNvPr>
                <p:cNvSpPr txBox="1"/>
                <p:nvPr/>
              </p:nvSpPr>
              <p:spPr>
                <a:xfrm>
                  <a:off x="2341494" y="5229236"/>
                  <a:ext cx="1497333"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err="1">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Puchasing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50" name="TextBox 49">
                  <a:extLst>
                    <a:ext uri="{FF2B5EF4-FFF2-40B4-BE49-F238E27FC236}">
                      <a16:creationId xmlns:a16="http://schemas.microsoft.com/office/drawing/2014/main" id="{EDBA2A88-C670-4FA2-A9A0-2D8C0D133273}"/>
                    </a:ext>
                  </a:extLst>
                </p:cNvPr>
                <p:cNvSpPr txBox="1"/>
                <p:nvPr/>
              </p:nvSpPr>
              <p:spPr>
                <a:xfrm>
                  <a:off x="2341494" y="5398305"/>
                  <a:ext cx="1497333"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Receiving &amp; Inspection</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48" name="TextBox 47">
                <a:extLst>
                  <a:ext uri="{FF2B5EF4-FFF2-40B4-BE49-F238E27FC236}">
                    <a16:creationId xmlns:a16="http://schemas.microsoft.com/office/drawing/2014/main" id="{5D05F57F-8877-44E9-B09B-ADE47CE049C2}"/>
                  </a:ext>
                </a:extLst>
              </p:cNvPr>
              <p:cNvSpPr txBox="1"/>
              <p:nvPr/>
            </p:nvSpPr>
            <p:spPr>
              <a:xfrm>
                <a:off x="1992785" y="5051873"/>
                <a:ext cx="1149583" cy="561692"/>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Neil Young</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Procurement</a:t>
                </a:r>
              </a:p>
            </p:txBody>
          </p:sp>
        </p:grpSp>
        <p:grpSp>
          <p:nvGrpSpPr>
            <p:cNvPr id="5" name="Group 4">
              <a:extLst>
                <a:ext uri="{FF2B5EF4-FFF2-40B4-BE49-F238E27FC236}">
                  <a16:creationId xmlns:a16="http://schemas.microsoft.com/office/drawing/2014/main" id="{F81E8347-87D0-48C9-ACD3-36E0F0FCF8A7}"/>
                </a:ext>
              </a:extLst>
            </p:cNvPr>
            <p:cNvGrpSpPr/>
            <p:nvPr/>
          </p:nvGrpSpPr>
          <p:grpSpPr>
            <a:xfrm>
              <a:off x="3730626" y="5051873"/>
              <a:ext cx="1591982" cy="1294085"/>
              <a:chOff x="3730626" y="5059567"/>
              <a:chExt cx="1591982" cy="1294085"/>
            </a:xfrm>
          </p:grpSpPr>
          <p:grpSp>
            <p:nvGrpSpPr>
              <p:cNvPr id="52" name="Group 51">
                <a:extLst>
                  <a:ext uri="{FF2B5EF4-FFF2-40B4-BE49-F238E27FC236}">
                    <a16:creationId xmlns:a16="http://schemas.microsoft.com/office/drawing/2014/main" id="{A391399E-E753-4C91-BA79-B25B41C5BDAD}"/>
                  </a:ext>
                </a:extLst>
              </p:cNvPr>
              <p:cNvGrpSpPr/>
              <p:nvPr/>
            </p:nvGrpSpPr>
            <p:grpSpPr>
              <a:xfrm>
                <a:off x="3730626" y="5592901"/>
                <a:ext cx="1591982" cy="760751"/>
                <a:chOff x="4267452" y="5236930"/>
                <a:chExt cx="1591982" cy="760751"/>
              </a:xfrm>
            </p:grpSpPr>
            <p:sp>
              <p:nvSpPr>
                <p:cNvPr id="54" name="TextBox 53">
                  <a:extLst>
                    <a:ext uri="{FF2B5EF4-FFF2-40B4-BE49-F238E27FC236}">
                      <a16:creationId xmlns:a16="http://schemas.microsoft.com/office/drawing/2014/main" id="{A99C2FC6-C774-46F9-8100-D3045C55C791}"/>
                    </a:ext>
                  </a:extLst>
                </p:cNvPr>
                <p:cNvSpPr txBox="1"/>
                <p:nvPr/>
              </p:nvSpPr>
              <p:spPr>
                <a:xfrm>
                  <a:off x="4267452" y="5236930"/>
                  <a:ext cx="1190182"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Fabrication</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55" name="TextBox 54">
                  <a:extLst>
                    <a:ext uri="{FF2B5EF4-FFF2-40B4-BE49-F238E27FC236}">
                      <a16:creationId xmlns:a16="http://schemas.microsoft.com/office/drawing/2014/main" id="{51641545-8C11-429F-A171-1496290AB477}"/>
                    </a:ext>
                  </a:extLst>
                </p:cNvPr>
                <p:cNvSpPr txBox="1"/>
                <p:nvPr/>
              </p:nvSpPr>
              <p:spPr>
                <a:xfrm>
                  <a:off x="4267452" y="5418699"/>
                  <a:ext cx="1190182"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Assembly</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56" name="TextBox 55">
                  <a:extLst>
                    <a:ext uri="{FF2B5EF4-FFF2-40B4-BE49-F238E27FC236}">
                      <a16:creationId xmlns:a16="http://schemas.microsoft.com/office/drawing/2014/main" id="{CEDD6968-4270-466C-81C7-F9BEC3A0FDCA}"/>
                    </a:ext>
                  </a:extLst>
                </p:cNvPr>
                <p:cNvSpPr txBox="1"/>
                <p:nvPr/>
              </p:nvSpPr>
              <p:spPr>
                <a:xfrm>
                  <a:off x="4267452" y="5600468"/>
                  <a:ext cx="1190182"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Testing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57" name="TextBox 56">
                  <a:extLst>
                    <a:ext uri="{FF2B5EF4-FFF2-40B4-BE49-F238E27FC236}">
                      <a16:creationId xmlns:a16="http://schemas.microsoft.com/office/drawing/2014/main" id="{833C3719-9604-4884-A6EF-F067E7FBEF90}"/>
                    </a:ext>
                  </a:extLst>
                </p:cNvPr>
                <p:cNvSpPr txBox="1"/>
                <p:nvPr/>
              </p:nvSpPr>
              <p:spPr>
                <a:xfrm>
                  <a:off x="4267452" y="5782237"/>
                  <a:ext cx="1591982"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Production Engineering</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53" name="TextBox 52">
                <a:extLst>
                  <a:ext uri="{FF2B5EF4-FFF2-40B4-BE49-F238E27FC236}">
                    <a16:creationId xmlns:a16="http://schemas.microsoft.com/office/drawing/2014/main" id="{0C0BF915-A10A-4F0E-AD29-021A511134E6}"/>
                  </a:ext>
                </a:extLst>
              </p:cNvPr>
              <p:cNvSpPr txBox="1"/>
              <p:nvPr/>
            </p:nvSpPr>
            <p:spPr>
              <a:xfrm>
                <a:off x="3730626" y="5059567"/>
                <a:ext cx="1379200" cy="56938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Scott </a:t>
                </a:r>
                <a:r>
                  <a:rPr kumimoji="0" lang="en-US" sz="1100" b="1" i="0" u="none" strike="noStrike" kern="1200" cap="none" spc="0" normalizeH="0" baseline="0" noProof="0" dirty="0" err="1">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Malkinson</a:t>
                </a:r>
                <a:endPar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Manufacturing</a:t>
                </a:r>
              </a:p>
            </p:txBody>
          </p:sp>
        </p:grpSp>
        <p:grpSp>
          <p:nvGrpSpPr>
            <p:cNvPr id="58" name="Group 57">
              <a:extLst>
                <a:ext uri="{FF2B5EF4-FFF2-40B4-BE49-F238E27FC236}">
                  <a16:creationId xmlns:a16="http://schemas.microsoft.com/office/drawing/2014/main" id="{84657AD0-D01B-44ED-82AF-C11C217818A4}"/>
                </a:ext>
              </a:extLst>
            </p:cNvPr>
            <p:cNvGrpSpPr/>
            <p:nvPr/>
          </p:nvGrpSpPr>
          <p:grpSpPr>
            <a:xfrm>
              <a:off x="268926" y="5051873"/>
              <a:ext cx="1436053" cy="1083104"/>
              <a:chOff x="268926" y="5051873"/>
              <a:chExt cx="1436053" cy="1083104"/>
            </a:xfrm>
          </p:grpSpPr>
          <p:grpSp>
            <p:nvGrpSpPr>
              <p:cNvPr id="59" name="Group 58">
                <a:extLst>
                  <a:ext uri="{FF2B5EF4-FFF2-40B4-BE49-F238E27FC236}">
                    <a16:creationId xmlns:a16="http://schemas.microsoft.com/office/drawing/2014/main" id="{47244E55-E1C4-4E5C-9135-384BD7D3A997}"/>
                  </a:ext>
                </a:extLst>
              </p:cNvPr>
              <p:cNvGrpSpPr/>
              <p:nvPr/>
            </p:nvGrpSpPr>
            <p:grpSpPr>
              <a:xfrm>
                <a:off x="268926" y="5566155"/>
                <a:ext cx="1436053" cy="568822"/>
                <a:chOff x="295288" y="5210184"/>
                <a:chExt cx="1436053" cy="568822"/>
              </a:xfrm>
            </p:grpSpPr>
            <p:sp>
              <p:nvSpPr>
                <p:cNvPr id="61" name="TextBox 60">
                  <a:extLst>
                    <a:ext uri="{FF2B5EF4-FFF2-40B4-BE49-F238E27FC236}">
                      <a16:creationId xmlns:a16="http://schemas.microsoft.com/office/drawing/2014/main" id="{958F99E9-8F79-4CEC-BDAD-D3F0287AB05D}"/>
                    </a:ext>
                  </a:extLst>
                </p:cNvPr>
                <p:cNvSpPr txBox="1"/>
                <p:nvPr/>
              </p:nvSpPr>
              <p:spPr>
                <a:xfrm>
                  <a:off x="295288" y="5210184"/>
                  <a:ext cx="1436053"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Customer Service</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62" name="TextBox 61">
                  <a:extLst>
                    <a:ext uri="{FF2B5EF4-FFF2-40B4-BE49-F238E27FC236}">
                      <a16:creationId xmlns:a16="http://schemas.microsoft.com/office/drawing/2014/main" id="{0EC39DEB-6600-46F3-B2C5-A50A76CBACEE}"/>
                    </a:ext>
                  </a:extLst>
                </p:cNvPr>
                <p:cNvSpPr txBox="1"/>
                <p:nvPr/>
              </p:nvSpPr>
              <p:spPr>
                <a:xfrm>
                  <a:off x="295288" y="5386873"/>
                  <a:ext cx="1185708"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Domestic Sales</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63" name="TextBox 62">
                  <a:extLst>
                    <a:ext uri="{FF2B5EF4-FFF2-40B4-BE49-F238E27FC236}">
                      <a16:creationId xmlns:a16="http://schemas.microsoft.com/office/drawing/2014/main" id="{BA6FBEF9-4CF8-430E-9E8A-50125A552C66}"/>
                    </a:ext>
                  </a:extLst>
                </p:cNvPr>
                <p:cNvSpPr txBox="1"/>
                <p:nvPr/>
              </p:nvSpPr>
              <p:spPr>
                <a:xfrm>
                  <a:off x="295288" y="5563562"/>
                  <a:ext cx="1185708" cy="215444"/>
                </a:xfrm>
                <a:prstGeom prst="rect">
                  <a:avLst/>
                </a:prstGeom>
                <a:noFill/>
              </p:spPr>
              <p:txBody>
                <a:bodyPr wrap="square" rtlCol="0" anchor="ctr">
                  <a:spAutoFit/>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Departments</a:t>
                  </a:r>
                  <a:endParaRPr kumimoji="0" lang="en-US" sz="800" b="0" i="1"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60" name="TextBox 59">
                <a:extLst>
                  <a:ext uri="{FF2B5EF4-FFF2-40B4-BE49-F238E27FC236}">
                    <a16:creationId xmlns:a16="http://schemas.microsoft.com/office/drawing/2014/main" id="{8F3046DC-4E94-40F4-AD51-906CB892F24C}"/>
                  </a:ext>
                </a:extLst>
              </p:cNvPr>
              <p:cNvSpPr txBox="1"/>
              <p:nvPr/>
            </p:nvSpPr>
            <p:spPr>
              <a:xfrm>
                <a:off x="268926" y="5051873"/>
                <a:ext cx="1355090" cy="56938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Rebbeca</a:t>
                </a:r>
                <a:endPar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Vice President Marketing</a:t>
                </a:r>
              </a:p>
            </p:txBody>
          </p:sp>
        </p:grpSp>
      </p:grpSp>
      <p:grpSp>
        <p:nvGrpSpPr>
          <p:cNvPr id="111" name="Group 110">
            <a:extLst>
              <a:ext uri="{FF2B5EF4-FFF2-40B4-BE49-F238E27FC236}">
                <a16:creationId xmlns:a16="http://schemas.microsoft.com/office/drawing/2014/main" id="{568DA1D6-70D7-4E2C-9178-4E105BB7B72F}"/>
              </a:ext>
            </a:extLst>
          </p:cNvPr>
          <p:cNvGrpSpPr/>
          <p:nvPr/>
        </p:nvGrpSpPr>
        <p:grpSpPr>
          <a:xfrm>
            <a:off x="6519672" y="1393938"/>
            <a:ext cx="2656078" cy="3576638"/>
            <a:chOff x="6519672" y="1393938"/>
            <a:chExt cx="2656078" cy="3576638"/>
          </a:xfrm>
        </p:grpSpPr>
        <p:cxnSp>
          <p:nvCxnSpPr>
            <p:cNvPr id="69" name="Straight Connector 68">
              <a:extLst>
                <a:ext uri="{FF2B5EF4-FFF2-40B4-BE49-F238E27FC236}">
                  <a16:creationId xmlns:a16="http://schemas.microsoft.com/office/drawing/2014/main" id="{137097F5-E56F-41E1-8986-91453DB81F7E}"/>
                </a:ext>
              </a:extLst>
            </p:cNvPr>
            <p:cNvCxnSpPr>
              <a:cxnSpLocks/>
            </p:cNvCxnSpPr>
            <p:nvPr/>
          </p:nvCxnSpPr>
          <p:spPr>
            <a:xfrm flipH="1">
              <a:off x="8990823" y="1712944"/>
              <a:ext cx="0" cy="1073648"/>
            </a:xfrm>
            <a:prstGeom prst="line">
              <a:avLst/>
            </a:prstGeom>
            <a:noFill/>
            <a:ln w="0" cap="flat" cmpd="sng" algn="ctr">
              <a:solidFill>
                <a:srgbClr val="FFFFFF">
                  <a:lumMod val="75000"/>
                </a:srgbClr>
              </a:solidFill>
              <a:prstDash val="solid"/>
              <a:miter lim="800000"/>
            </a:ln>
            <a:effectLst/>
          </p:spPr>
        </p:cxnSp>
        <p:cxnSp>
          <p:nvCxnSpPr>
            <p:cNvPr id="78" name="Straight Connector 77">
              <a:extLst>
                <a:ext uri="{FF2B5EF4-FFF2-40B4-BE49-F238E27FC236}">
                  <a16:creationId xmlns:a16="http://schemas.microsoft.com/office/drawing/2014/main" id="{7A8DC19B-F409-4003-BD2E-EE033CC1BDE8}"/>
                </a:ext>
              </a:extLst>
            </p:cNvPr>
            <p:cNvCxnSpPr>
              <a:cxnSpLocks/>
            </p:cNvCxnSpPr>
            <p:nvPr/>
          </p:nvCxnSpPr>
          <p:spPr>
            <a:xfrm rot="16200000" flipH="1">
              <a:off x="9036956" y="4433764"/>
              <a:ext cx="0" cy="259063"/>
            </a:xfrm>
            <a:prstGeom prst="line">
              <a:avLst/>
            </a:prstGeom>
            <a:noFill/>
            <a:ln w="0" cap="flat" cmpd="sng" algn="ctr">
              <a:solidFill>
                <a:srgbClr val="FFFFFF"/>
              </a:solidFill>
              <a:prstDash val="dash"/>
              <a:miter lim="800000"/>
            </a:ln>
            <a:effectLst/>
          </p:spPr>
        </p:cxnSp>
        <p:cxnSp>
          <p:nvCxnSpPr>
            <p:cNvPr id="79" name="Straight Arrow Connector 78">
              <a:extLst>
                <a:ext uri="{FF2B5EF4-FFF2-40B4-BE49-F238E27FC236}">
                  <a16:creationId xmlns:a16="http://schemas.microsoft.com/office/drawing/2014/main" id="{58FCB4D8-9182-4F37-9316-8C5F07D7A497}"/>
                </a:ext>
              </a:extLst>
            </p:cNvPr>
            <p:cNvCxnSpPr>
              <a:cxnSpLocks/>
            </p:cNvCxnSpPr>
            <p:nvPr/>
          </p:nvCxnSpPr>
          <p:spPr>
            <a:xfrm>
              <a:off x="8863792" y="1611119"/>
              <a:ext cx="169594" cy="0"/>
            </a:xfrm>
            <a:prstGeom prst="straightConnector1">
              <a:avLst/>
            </a:prstGeom>
            <a:noFill/>
            <a:ln w="0" cap="flat" cmpd="sng" algn="ctr">
              <a:solidFill>
                <a:srgbClr val="FFFFFF"/>
              </a:solidFill>
              <a:prstDash val="dash"/>
              <a:miter lim="800000"/>
            </a:ln>
            <a:effectLst/>
          </p:spPr>
        </p:cxnSp>
        <p:grpSp>
          <p:nvGrpSpPr>
            <p:cNvPr id="68" name="Group 67">
              <a:extLst>
                <a:ext uri="{FF2B5EF4-FFF2-40B4-BE49-F238E27FC236}">
                  <a16:creationId xmlns:a16="http://schemas.microsoft.com/office/drawing/2014/main" id="{10BDC2E3-9976-4D22-B7EA-2E4113471D40}"/>
                </a:ext>
              </a:extLst>
            </p:cNvPr>
            <p:cNvGrpSpPr/>
            <p:nvPr/>
          </p:nvGrpSpPr>
          <p:grpSpPr>
            <a:xfrm>
              <a:off x="6522417" y="1393938"/>
              <a:ext cx="2532194" cy="3422333"/>
              <a:chOff x="6522417" y="1393938"/>
              <a:chExt cx="2532194" cy="3422333"/>
            </a:xfrm>
          </p:grpSpPr>
          <p:grpSp>
            <p:nvGrpSpPr>
              <p:cNvPr id="37" name="Group 36">
                <a:extLst>
                  <a:ext uri="{FF2B5EF4-FFF2-40B4-BE49-F238E27FC236}">
                    <a16:creationId xmlns:a16="http://schemas.microsoft.com/office/drawing/2014/main" id="{1949689A-6FDD-4939-952F-E218796632DA}"/>
                  </a:ext>
                </a:extLst>
              </p:cNvPr>
              <p:cNvGrpSpPr/>
              <p:nvPr/>
            </p:nvGrpSpPr>
            <p:grpSpPr>
              <a:xfrm>
                <a:off x="8283132" y="4781078"/>
                <a:ext cx="771479" cy="35193"/>
                <a:chOff x="8283132" y="4781078"/>
                <a:chExt cx="771479" cy="35193"/>
              </a:xfrm>
            </p:grpSpPr>
            <p:sp>
              <p:nvSpPr>
                <p:cNvPr id="76" name="Oval 75">
                  <a:extLst>
                    <a:ext uri="{FF2B5EF4-FFF2-40B4-BE49-F238E27FC236}">
                      <a16:creationId xmlns:a16="http://schemas.microsoft.com/office/drawing/2014/main" id="{D73B1D5A-AEFF-4960-9983-75A181E84A44}"/>
                    </a:ext>
                  </a:extLst>
                </p:cNvPr>
                <p:cNvSpPr/>
                <p:nvPr/>
              </p:nvSpPr>
              <p:spPr>
                <a:xfrm flipH="1">
                  <a:off x="9016891" y="4781078"/>
                  <a:ext cx="37720" cy="35193"/>
                </a:xfrm>
                <a:prstGeom prst="ellipse">
                  <a:avLst/>
                </a:prstGeom>
                <a:solidFill>
                  <a:schemeClr val="accent1"/>
                </a:solidFill>
                <a:ln w="0" cap="flat" cmpd="sng" algn="ctr">
                  <a:solidFill>
                    <a:srgbClr val="FFFFFF"/>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cxnSp>
              <p:nvCxnSpPr>
                <p:cNvPr id="84" name="Straight Connector 83">
                  <a:extLst>
                    <a:ext uri="{FF2B5EF4-FFF2-40B4-BE49-F238E27FC236}">
                      <a16:creationId xmlns:a16="http://schemas.microsoft.com/office/drawing/2014/main" id="{16A11844-9D00-43DF-B442-9E29A1ECA270}"/>
                    </a:ext>
                  </a:extLst>
                </p:cNvPr>
                <p:cNvCxnSpPr>
                  <a:cxnSpLocks/>
                </p:cNvCxnSpPr>
                <p:nvPr/>
              </p:nvCxnSpPr>
              <p:spPr>
                <a:xfrm flipH="1">
                  <a:off x="8808921" y="4801037"/>
                  <a:ext cx="209589" cy="0"/>
                </a:xfrm>
                <a:prstGeom prst="line">
                  <a:avLst/>
                </a:prstGeom>
                <a:noFill/>
                <a:ln w="0" cap="flat" cmpd="sng" algn="ctr">
                  <a:solidFill>
                    <a:srgbClr val="FFFFFF">
                      <a:lumMod val="75000"/>
                    </a:srgbClr>
                  </a:solidFill>
                  <a:prstDash val="solid"/>
                  <a:miter lim="800000"/>
                </a:ln>
                <a:effectLst/>
              </p:spPr>
            </p:cxnSp>
            <p:cxnSp>
              <p:nvCxnSpPr>
                <p:cNvPr id="86" name="Straight Connector 85">
                  <a:extLst>
                    <a:ext uri="{FF2B5EF4-FFF2-40B4-BE49-F238E27FC236}">
                      <a16:creationId xmlns:a16="http://schemas.microsoft.com/office/drawing/2014/main" id="{8B8126F6-473B-4F19-AB59-C2C83C5EE6BF}"/>
                    </a:ext>
                  </a:extLst>
                </p:cNvPr>
                <p:cNvCxnSpPr/>
                <p:nvPr/>
              </p:nvCxnSpPr>
              <p:spPr>
                <a:xfrm flipH="1">
                  <a:off x="8546027" y="4801037"/>
                  <a:ext cx="100918" cy="0"/>
                </a:xfrm>
                <a:prstGeom prst="line">
                  <a:avLst/>
                </a:prstGeom>
                <a:noFill/>
                <a:ln w="0" cap="flat" cmpd="sng" algn="ctr">
                  <a:solidFill>
                    <a:srgbClr val="FFFFFF">
                      <a:lumMod val="75000"/>
                    </a:srgbClr>
                  </a:solidFill>
                  <a:prstDash val="solid"/>
                  <a:miter lim="800000"/>
                </a:ln>
                <a:effectLst/>
              </p:spPr>
            </p:cxnSp>
            <p:cxnSp>
              <p:nvCxnSpPr>
                <p:cNvPr id="87" name="Straight Connector 86">
                  <a:extLst>
                    <a:ext uri="{FF2B5EF4-FFF2-40B4-BE49-F238E27FC236}">
                      <a16:creationId xmlns:a16="http://schemas.microsoft.com/office/drawing/2014/main" id="{7AF23DEC-05D1-4AB1-B005-D697EDEBBBEB}"/>
                    </a:ext>
                  </a:extLst>
                </p:cNvPr>
                <p:cNvCxnSpPr/>
                <p:nvPr/>
              </p:nvCxnSpPr>
              <p:spPr>
                <a:xfrm flipH="1">
                  <a:off x="8414579" y="4801037"/>
                  <a:ext cx="100918" cy="0"/>
                </a:xfrm>
                <a:prstGeom prst="line">
                  <a:avLst/>
                </a:prstGeom>
                <a:noFill/>
                <a:ln w="0" cap="flat" cmpd="sng" algn="ctr">
                  <a:solidFill>
                    <a:srgbClr val="FFFFFF">
                      <a:lumMod val="75000"/>
                    </a:srgbClr>
                  </a:solidFill>
                  <a:prstDash val="solid"/>
                  <a:miter lim="800000"/>
                </a:ln>
                <a:effectLst/>
              </p:spPr>
            </p:cxnSp>
            <p:cxnSp>
              <p:nvCxnSpPr>
                <p:cNvPr id="88" name="Straight Connector 87">
                  <a:extLst>
                    <a:ext uri="{FF2B5EF4-FFF2-40B4-BE49-F238E27FC236}">
                      <a16:creationId xmlns:a16="http://schemas.microsoft.com/office/drawing/2014/main" id="{07890578-64AB-4406-A120-D04CC39052DE}"/>
                    </a:ext>
                  </a:extLst>
                </p:cNvPr>
                <p:cNvCxnSpPr/>
                <p:nvPr/>
              </p:nvCxnSpPr>
              <p:spPr>
                <a:xfrm flipH="1">
                  <a:off x="8283132" y="4801037"/>
                  <a:ext cx="100918" cy="0"/>
                </a:xfrm>
                <a:prstGeom prst="line">
                  <a:avLst/>
                </a:prstGeom>
                <a:noFill/>
                <a:ln w="0" cap="flat" cmpd="sng" algn="ctr">
                  <a:solidFill>
                    <a:srgbClr val="FFFFFF">
                      <a:lumMod val="75000"/>
                    </a:srgbClr>
                  </a:solidFill>
                  <a:prstDash val="solid"/>
                  <a:miter lim="800000"/>
                </a:ln>
                <a:effectLst/>
              </p:spPr>
            </p:cxnSp>
          </p:grpSp>
          <p:grpSp>
            <p:nvGrpSpPr>
              <p:cNvPr id="202" name="Group 201">
                <a:extLst>
                  <a:ext uri="{FF2B5EF4-FFF2-40B4-BE49-F238E27FC236}">
                    <a16:creationId xmlns:a16="http://schemas.microsoft.com/office/drawing/2014/main" id="{E10EDA2D-82B6-4465-9A92-8F513261EB25}"/>
                  </a:ext>
                </a:extLst>
              </p:cNvPr>
              <p:cNvGrpSpPr/>
              <p:nvPr/>
            </p:nvGrpSpPr>
            <p:grpSpPr>
              <a:xfrm>
                <a:off x="6522417" y="1393938"/>
                <a:ext cx="2377519" cy="3407099"/>
                <a:chOff x="6522417" y="1393938"/>
                <a:chExt cx="2377519" cy="3407099"/>
              </a:xfrm>
            </p:grpSpPr>
            <p:cxnSp>
              <p:nvCxnSpPr>
                <p:cNvPr id="80" name="Straight Connector 79">
                  <a:extLst>
                    <a:ext uri="{FF2B5EF4-FFF2-40B4-BE49-F238E27FC236}">
                      <a16:creationId xmlns:a16="http://schemas.microsoft.com/office/drawing/2014/main" id="{84DBB542-6167-4BDE-A9D9-D0190900E5A9}"/>
                    </a:ext>
                  </a:extLst>
                </p:cNvPr>
                <p:cNvCxnSpPr>
                  <a:cxnSpLocks/>
                </p:cNvCxnSpPr>
                <p:nvPr/>
              </p:nvCxnSpPr>
              <p:spPr>
                <a:xfrm flipH="1">
                  <a:off x="6522496" y="1407931"/>
                  <a:ext cx="2377440" cy="0"/>
                </a:xfrm>
                <a:prstGeom prst="line">
                  <a:avLst/>
                </a:prstGeom>
                <a:noFill/>
                <a:ln w="0" cap="flat" cmpd="sng" algn="ctr">
                  <a:solidFill>
                    <a:srgbClr val="FFFFFF">
                      <a:lumMod val="75000"/>
                    </a:srgbClr>
                  </a:solidFill>
                  <a:prstDash val="solid"/>
                  <a:miter lim="800000"/>
                </a:ln>
                <a:effectLst/>
              </p:spPr>
            </p:cxnSp>
            <p:cxnSp>
              <p:nvCxnSpPr>
                <p:cNvPr id="81" name="Straight Connector 80">
                  <a:extLst>
                    <a:ext uri="{FF2B5EF4-FFF2-40B4-BE49-F238E27FC236}">
                      <a16:creationId xmlns:a16="http://schemas.microsoft.com/office/drawing/2014/main" id="{E962AE08-DE2C-42A3-BAA0-1424DB9E7B06}"/>
                    </a:ext>
                  </a:extLst>
                </p:cNvPr>
                <p:cNvCxnSpPr>
                  <a:cxnSpLocks/>
                </p:cNvCxnSpPr>
                <p:nvPr/>
              </p:nvCxnSpPr>
              <p:spPr>
                <a:xfrm>
                  <a:off x="6522417" y="1393938"/>
                  <a:ext cx="0" cy="2018375"/>
                </a:xfrm>
                <a:prstGeom prst="line">
                  <a:avLst/>
                </a:prstGeom>
                <a:noFill/>
                <a:ln w="0" cap="flat" cmpd="sng" algn="ctr">
                  <a:solidFill>
                    <a:srgbClr val="FFFFFF">
                      <a:lumMod val="75000"/>
                    </a:srgbClr>
                  </a:solidFill>
                  <a:prstDash val="solid"/>
                  <a:miter lim="800000"/>
                </a:ln>
                <a:effectLst/>
              </p:spPr>
            </p:cxnSp>
            <p:cxnSp>
              <p:nvCxnSpPr>
                <p:cNvPr id="82" name="Straight Connector 81">
                  <a:extLst>
                    <a:ext uri="{FF2B5EF4-FFF2-40B4-BE49-F238E27FC236}">
                      <a16:creationId xmlns:a16="http://schemas.microsoft.com/office/drawing/2014/main" id="{857DC59C-DD97-470F-AF9A-4DD217857BAF}"/>
                    </a:ext>
                  </a:extLst>
                </p:cNvPr>
                <p:cNvCxnSpPr>
                  <a:cxnSpLocks/>
                </p:cNvCxnSpPr>
                <p:nvPr/>
              </p:nvCxnSpPr>
              <p:spPr>
                <a:xfrm flipH="1">
                  <a:off x="6524259" y="4798655"/>
                  <a:ext cx="1737360" cy="0"/>
                </a:xfrm>
                <a:prstGeom prst="line">
                  <a:avLst/>
                </a:prstGeom>
                <a:noFill/>
                <a:ln w="0" cap="flat" cmpd="sng" algn="ctr">
                  <a:solidFill>
                    <a:srgbClr val="FFFFFF">
                      <a:lumMod val="75000"/>
                    </a:srgbClr>
                  </a:solidFill>
                  <a:prstDash val="solid"/>
                  <a:miter lim="800000"/>
                </a:ln>
                <a:effectLst/>
              </p:spPr>
            </p:cxnSp>
            <p:cxnSp>
              <p:nvCxnSpPr>
                <p:cNvPr id="107" name="Straight Connector 106">
                  <a:extLst>
                    <a:ext uri="{FF2B5EF4-FFF2-40B4-BE49-F238E27FC236}">
                      <a16:creationId xmlns:a16="http://schemas.microsoft.com/office/drawing/2014/main" id="{2C87BA28-17C7-4C81-90A8-B90D48E81BB7}"/>
                    </a:ext>
                  </a:extLst>
                </p:cNvPr>
                <p:cNvCxnSpPr>
                  <a:cxnSpLocks/>
                </p:cNvCxnSpPr>
                <p:nvPr/>
              </p:nvCxnSpPr>
              <p:spPr>
                <a:xfrm flipH="1">
                  <a:off x="6524923" y="3321354"/>
                  <a:ext cx="0" cy="1474597"/>
                </a:xfrm>
                <a:prstGeom prst="line">
                  <a:avLst/>
                </a:prstGeom>
                <a:noFill/>
                <a:ln w="0" cap="flat" cmpd="sng" algn="ctr">
                  <a:solidFill>
                    <a:srgbClr val="FFFFFF">
                      <a:lumMod val="75000"/>
                    </a:srgbClr>
                  </a:solidFill>
                  <a:prstDash val="sysDash"/>
                  <a:miter lim="800000"/>
                </a:ln>
                <a:effectLst/>
              </p:spPr>
            </p:cxnSp>
            <p:cxnSp>
              <p:nvCxnSpPr>
                <p:cNvPr id="85" name="Straight Connector 84">
                  <a:extLst>
                    <a:ext uri="{FF2B5EF4-FFF2-40B4-BE49-F238E27FC236}">
                      <a16:creationId xmlns:a16="http://schemas.microsoft.com/office/drawing/2014/main" id="{5B01C073-02FB-4EF7-BE84-DDB75DDBFD06}"/>
                    </a:ext>
                  </a:extLst>
                </p:cNvPr>
                <p:cNvCxnSpPr/>
                <p:nvPr/>
              </p:nvCxnSpPr>
              <p:spPr>
                <a:xfrm flipH="1">
                  <a:off x="8677474" y="4801037"/>
                  <a:ext cx="100918" cy="0"/>
                </a:xfrm>
                <a:prstGeom prst="line">
                  <a:avLst/>
                </a:prstGeom>
                <a:noFill/>
                <a:ln w="0" cap="flat" cmpd="sng" algn="ctr">
                  <a:solidFill>
                    <a:srgbClr val="FFFFFF">
                      <a:lumMod val="75000"/>
                    </a:srgbClr>
                  </a:solidFill>
                  <a:prstDash val="solid"/>
                  <a:miter lim="800000"/>
                </a:ln>
                <a:effectLst/>
              </p:spPr>
            </p:cxnSp>
          </p:grpSp>
        </p:grpSp>
        <p:grpSp>
          <p:nvGrpSpPr>
            <p:cNvPr id="2" name="Group 1">
              <a:extLst>
                <a:ext uri="{FF2B5EF4-FFF2-40B4-BE49-F238E27FC236}">
                  <a16:creationId xmlns:a16="http://schemas.microsoft.com/office/drawing/2014/main" id="{B9645DD2-BD4A-4A48-B91B-FCFA5B44B499}"/>
                </a:ext>
              </a:extLst>
            </p:cNvPr>
            <p:cNvGrpSpPr/>
            <p:nvPr/>
          </p:nvGrpSpPr>
          <p:grpSpPr>
            <a:xfrm>
              <a:off x="7599765" y="1402949"/>
              <a:ext cx="1575985" cy="3567627"/>
              <a:chOff x="7599765" y="1402949"/>
              <a:chExt cx="1575985" cy="3567627"/>
            </a:xfrm>
          </p:grpSpPr>
          <p:grpSp>
            <p:nvGrpSpPr>
              <p:cNvPr id="200" name="Group 199">
                <a:extLst>
                  <a:ext uri="{FF2B5EF4-FFF2-40B4-BE49-F238E27FC236}">
                    <a16:creationId xmlns:a16="http://schemas.microsoft.com/office/drawing/2014/main" id="{688FF3B1-1AB0-48B7-AA6B-CB5A04E4ACFD}"/>
                  </a:ext>
                </a:extLst>
              </p:cNvPr>
              <p:cNvGrpSpPr/>
              <p:nvPr/>
            </p:nvGrpSpPr>
            <p:grpSpPr>
              <a:xfrm>
                <a:off x="8096356" y="1402949"/>
                <a:ext cx="1079394" cy="3567627"/>
                <a:chOff x="8096356" y="1402949"/>
                <a:chExt cx="1079394" cy="3567627"/>
              </a:xfrm>
            </p:grpSpPr>
            <p:sp>
              <p:nvSpPr>
                <p:cNvPr id="70" name="Rectangle 69">
                  <a:extLst>
                    <a:ext uri="{FF2B5EF4-FFF2-40B4-BE49-F238E27FC236}">
                      <a16:creationId xmlns:a16="http://schemas.microsoft.com/office/drawing/2014/main" id="{D5D26AAE-D2F7-40CB-89BB-B37876ACFD7C}"/>
                    </a:ext>
                  </a:extLst>
                </p:cNvPr>
                <p:cNvSpPr/>
                <p:nvPr/>
              </p:nvSpPr>
              <p:spPr>
                <a:xfrm flipH="1">
                  <a:off x="8880305" y="1402949"/>
                  <a:ext cx="295445" cy="3567627"/>
                </a:xfrm>
                <a:prstGeom prst="rect">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98" name="Group 197">
                  <a:extLst>
                    <a:ext uri="{FF2B5EF4-FFF2-40B4-BE49-F238E27FC236}">
                      <a16:creationId xmlns:a16="http://schemas.microsoft.com/office/drawing/2014/main" id="{D7578E80-AEC2-4AAF-B713-83E2343EFFD3}"/>
                    </a:ext>
                  </a:extLst>
                </p:cNvPr>
                <p:cNvGrpSpPr/>
                <p:nvPr/>
              </p:nvGrpSpPr>
              <p:grpSpPr>
                <a:xfrm>
                  <a:off x="8096356" y="1561906"/>
                  <a:ext cx="940600" cy="103346"/>
                  <a:chOff x="8096356" y="1561906"/>
                  <a:chExt cx="940600" cy="103346"/>
                </a:xfrm>
              </p:grpSpPr>
              <p:sp>
                <p:nvSpPr>
                  <p:cNvPr id="71" name="Freeform: Shape 70">
                    <a:extLst>
                      <a:ext uri="{FF2B5EF4-FFF2-40B4-BE49-F238E27FC236}">
                        <a16:creationId xmlns:a16="http://schemas.microsoft.com/office/drawing/2014/main" id="{33B1E31C-6C2D-4A13-AA76-5CC0AEFB625E}"/>
                      </a:ext>
                    </a:extLst>
                  </p:cNvPr>
                  <p:cNvSpPr/>
                  <p:nvPr/>
                </p:nvSpPr>
                <p:spPr>
                  <a:xfrm rot="10800000">
                    <a:off x="8286177" y="1561906"/>
                    <a:ext cx="57265" cy="103346"/>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solidFill>
                    <a:schemeClr val="accent1"/>
                  </a:solid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endParaRPr>
                  </a:p>
                </p:txBody>
              </p:sp>
              <p:sp>
                <p:nvSpPr>
                  <p:cNvPr id="72" name="Freeform: Shape 71">
                    <a:extLst>
                      <a:ext uri="{FF2B5EF4-FFF2-40B4-BE49-F238E27FC236}">
                        <a16:creationId xmlns:a16="http://schemas.microsoft.com/office/drawing/2014/main" id="{E22DD299-B11E-4B75-BADE-BB1CBDC207C8}"/>
                      </a:ext>
                    </a:extLst>
                  </p:cNvPr>
                  <p:cNvSpPr/>
                  <p:nvPr/>
                </p:nvSpPr>
                <p:spPr>
                  <a:xfrm rot="10800000">
                    <a:off x="8222903" y="1561906"/>
                    <a:ext cx="57265" cy="103346"/>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solidFill>
                    <a:schemeClr val="accent1"/>
                  </a:solid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endParaRPr>
                  </a:p>
                </p:txBody>
              </p:sp>
              <p:sp>
                <p:nvSpPr>
                  <p:cNvPr id="73" name="Freeform: Shape 72">
                    <a:extLst>
                      <a:ext uri="{FF2B5EF4-FFF2-40B4-BE49-F238E27FC236}">
                        <a16:creationId xmlns:a16="http://schemas.microsoft.com/office/drawing/2014/main" id="{13A5CEB6-3BDA-4692-878C-761BFCB3BCF3}"/>
                      </a:ext>
                    </a:extLst>
                  </p:cNvPr>
                  <p:cNvSpPr/>
                  <p:nvPr/>
                </p:nvSpPr>
                <p:spPr>
                  <a:xfrm rot="10800000">
                    <a:off x="8159630" y="1561906"/>
                    <a:ext cx="57265" cy="103346"/>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solidFill>
                    <a:schemeClr val="accent1"/>
                  </a:solid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endParaRPr>
                  </a:p>
                </p:txBody>
              </p:sp>
              <p:sp>
                <p:nvSpPr>
                  <p:cNvPr id="74" name="Freeform: Shape 73">
                    <a:extLst>
                      <a:ext uri="{FF2B5EF4-FFF2-40B4-BE49-F238E27FC236}">
                        <a16:creationId xmlns:a16="http://schemas.microsoft.com/office/drawing/2014/main" id="{A31B2873-FA9F-4191-90D2-3810764DB5C0}"/>
                      </a:ext>
                    </a:extLst>
                  </p:cNvPr>
                  <p:cNvSpPr/>
                  <p:nvPr/>
                </p:nvSpPr>
                <p:spPr>
                  <a:xfrm rot="10800000">
                    <a:off x="8096356" y="1561906"/>
                    <a:ext cx="57265" cy="103346"/>
                  </a:xfrm>
                  <a:custGeom>
                    <a:avLst/>
                    <a:gdLst>
                      <a:gd name="connsiteX0" fmla="*/ 303371 w 314325"/>
                      <a:gd name="connsiteY0" fmla="*/ 250031 h 542925"/>
                      <a:gd name="connsiteX1" fmla="*/ 72866 w 314325"/>
                      <a:gd name="connsiteY1" fmla="*/ 18574 h 542925"/>
                      <a:gd name="connsiteX2" fmla="*/ 18574 w 314325"/>
                      <a:gd name="connsiteY2" fmla="*/ 18574 h 542925"/>
                      <a:gd name="connsiteX3" fmla="*/ 7144 w 314325"/>
                      <a:gd name="connsiteY3" fmla="*/ 45244 h 542925"/>
                      <a:gd name="connsiteX4" fmla="*/ 18574 w 314325"/>
                      <a:gd name="connsiteY4" fmla="*/ 71914 h 542925"/>
                      <a:gd name="connsiteX5" fmla="*/ 223361 w 314325"/>
                      <a:gd name="connsiteY5" fmla="*/ 276701 h 542925"/>
                      <a:gd name="connsiteX6" fmla="*/ 19526 w 314325"/>
                      <a:gd name="connsiteY6" fmla="*/ 480536 h 542925"/>
                      <a:gd name="connsiteX7" fmla="*/ 8096 w 314325"/>
                      <a:gd name="connsiteY7" fmla="*/ 507206 h 542925"/>
                      <a:gd name="connsiteX8" fmla="*/ 19526 w 314325"/>
                      <a:gd name="connsiteY8" fmla="*/ 533876 h 542925"/>
                      <a:gd name="connsiteX9" fmla="*/ 73819 w 314325"/>
                      <a:gd name="connsiteY9" fmla="*/ 533876 h 542925"/>
                      <a:gd name="connsiteX10" fmla="*/ 304324 w 314325"/>
                      <a:gd name="connsiteY10" fmla="*/ 303371 h 542925"/>
                      <a:gd name="connsiteX11" fmla="*/ 303371 w 314325"/>
                      <a:gd name="connsiteY11" fmla="*/ 250031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4325" h="542925">
                        <a:moveTo>
                          <a:pt x="303371" y="250031"/>
                        </a:moveTo>
                        <a:lnTo>
                          <a:pt x="72866" y="18574"/>
                        </a:lnTo>
                        <a:cubicBezTo>
                          <a:pt x="57626" y="3334"/>
                          <a:pt x="33814" y="3334"/>
                          <a:pt x="18574" y="18574"/>
                        </a:cubicBezTo>
                        <a:cubicBezTo>
                          <a:pt x="10954" y="26194"/>
                          <a:pt x="7144" y="35719"/>
                          <a:pt x="7144" y="45244"/>
                        </a:cubicBezTo>
                        <a:cubicBezTo>
                          <a:pt x="7144" y="54769"/>
                          <a:pt x="10954" y="64294"/>
                          <a:pt x="18574" y="71914"/>
                        </a:cubicBezTo>
                        <a:lnTo>
                          <a:pt x="223361" y="276701"/>
                        </a:lnTo>
                        <a:lnTo>
                          <a:pt x="19526" y="480536"/>
                        </a:lnTo>
                        <a:cubicBezTo>
                          <a:pt x="11906" y="488156"/>
                          <a:pt x="8096" y="497681"/>
                          <a:pt x="8096" y="507206"/>
                        </a:cubicBezTo>
                        <a:cubicBezTo>
                          <a:pt x="8096" y="516731"/>
                          <a:pt x="11906" y="526256"/>
                          <a:pt x="19526" y="533876"/>
                        </a:cubicBezTo>
                        <a:cubicBezTo>
                          <a:pt x="34766" y="549116"/>
                          <a:pt x="58579" y="549116"/>
                          <a:pt x="73819" y="533876"/>
                        </a:cubicBezTo>
                        <a:lnTo>
                          <a:pt x="304324" y="303371"/>
                        </a:lnTo>
                        <a:cubicBezTo>
                          <a:pt x="318611" y="289084"/>
                          <a:pt x="318611" y="264319"/>
                          <a:pt x="303371" y="250031"/>
                        </a:cubicBezTo>
                        <a:close/>
                      </a:path>
                    </a:pathLst>
                  </a:custGeom>
                  <a:solidFill>
                    <a:schemeClr val="accent1"/>
                  </a:solidFill>
                  <a:ln w="0"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endParaRPr>
                  </a:p>
                </p:txBody>
              </p:sp>
              <p:cxnSp>
                <p:nvCxnSpPr>
                  <p:cNvPr id="75" name="Straight Arrow Connector 74">
                    <a:extLst>
                      <a:ext uri="{FF2B5EF4-FFF2-40B4-BE49-F238E27FC236}">
                        <a16:creationId xmlns:a16="http://schemas.microsoft.com/office/drawing/2014/main" id="{CDCB51CF-749F-4CB4-9F1D-D6A7E49BC869}"/>
                      </a:ext>
                    </a:extLst>
                  </p:cNvPr>
                  <p:cNvCxnSpPr>
                    <a:cxnSpLocks/>
                  </p:cNvCxnSpPr>
                  <p:nvPr/>
                </p:nvCxnSpPr>
                <p:spPr>
                  <a:xfrm>
                    <a:off x="8348178" y="1613579"/>
                    <a:ext cx="688778" cy="0"/>
                  </a:xfrm>
                  <a:prstGeom prst="straightConnector1">
                    <a:avLst/>
                  </a:prstGeom>
                  <a:noFill/>
                  <a:ln w="0" cap="flat" cmpd="sng" algn="ctr">
                    <a:solidFill>
                      <a:schemeClr val="accent1"/>
                    </a:solidFill>
                    <a:prstDash val="dash"/>
                    <a:miter lim="800000"/>
                  </a:ln>
                  <a:effectLst/>
                </p:spPr>
              </p:cxnSp>
            </p:grpSp>
            <p:cxnSp>
              <p:nvCxnSpPr>
                <p:cNvPr id="77" name="Straight Connector 76">
                  <a:extLst>
                    <a:ext uri="{FF2B5EF4-FFF2-40B4-BE49-F238E27FC236}">
                      <a16:creationId xmlns:a16="http://schemas.microsoft.com/office/drawing/2014/main" id="{10F63340-86D7-42DE-8BBC-C6BF6A955606}"/>
                    </a:ext>
                  </a:extLst>
                </p:cNvPr>
                <p:cNvCxnSpPr>
                  <a:cxnSpLocks/>
                  <a:endCxn id="76" idx="4"/>
                </p:cNvCxnSpPr>
                <p:nvPr/>
              </p:nvCxnSpPr>
              <p:spPr>
                <a:xfrm flipH="1">
                  <a:off x="9035751" y="1611119"/>
                  <a:ext cx="1206" cy="3205152"/>
                </a:xfrm>
                <a:prstGeom prst="line">
                  <a:avLst/>
                </a:prstGeom>
                <a:noFill/>
                <a:ln w="0" cap="flat" cmpd="sng" algn="ctr">
                  <a:solidFill>
                    <a:srgbClr val="FFFFFF"/>
                  </a:solidFill>
                  <a:prstDash val="dash"/>
                  <a:miter lim="800000"/>
                </a:ln>
                <a:effectLst/>
              </p:spPr>
            </p:cxnSp>
          </p:grpSp>
          <p:grpSp>
            <p:nvGrpSpPr>
              <p:cNvPr id="199" name="Group 198">
                <a:extLst>
                  <a:ext uri="{FF2B5EF4-FFF2-40B4-BE49-F238E27FC236}">
                    <a16:creationId xmlns:a16="http://schemas.microsoft.com/office/drawing/2014/main" id="{98605260-BB64-4567-9894-EF19919E3C5E}"/>
                  </a:ext>
                </a:extLst>
              </p:cNvPr>
              <p:cNvGrpSpPr/>
              <p:nvPr/>
            </p:nvGrpSpPr>
            <p:grpSpPr>
              <a:xfrm flipH="1">
                <a:off x="7599765" y="1460289"/>
                <a:ext cx="482142" cy="398864"/>
                <a:chOff x="7473612" y="1468243"/>
                <a:chExt cx="548822" cy="454026"/>
              </a:xfrm>
            </p:grpSpPr>
            <p:grpSp>
              <p:nvGrpSpPr>
                <p:cNvPr id="90" name="Group 89">
                  <a:extLst>
                    <a:ext uri="{FF2B5EF4-FFF2-40B4-BE49-F238E27FC236}">
                      <a16:creationId xmlns:a16="http://schemas.microsoft.com/office/drawing/2014/main" id="{BE5980BF-51F2-4B96-884F-D96231B1E9AE}"/>
                    </a:ext>
                  </a:extLst>
                </p:cNvPr>
                <p:cNvGrpSpPr/>
                <p:nvPr/>
              </p:nvGrpSpPr>
              <p:grpSpPr>
                <a:xfrm flipH="1">
                  <a:off x="7473612" y="1468243"/>
                  <a:ext cx="548822" cy="294361"/>
                  <a:chOff x="576360" y="2082168"/>
                  <a:chExt cx="1455321" cy="780570"/>
                </a:xfrm>
              </p:grpSpPr>
              <p:grpSp>
                <p:nvGrpSpPr>
                  <p:cNvPr id="100" name="Group 99">
                    <a:extLst>
                      <a:ext uri="{FF2B5EF4-FFF2-40B4-BE49-F238E27FC236}">
                        <a16:creationId xmlns:a16="http://schemas.microsoft.com/office/drawing/2014/main" id="{B425C33C-64F5-4963-8EFA-61FA6E96FA21}"/>
                      </a:ext>
                    </a:extLst>
                  </p:cNvPr>
                  <p:cNvGrpSpPr/>
                  <p:nvPr/>
                </p:nvGrpSpPr>
                <p:grpSpPr>
                  <a:xfrm flipV="1">
                    <a:off x="576360" y="2082168"/>
                    <a:ext cx="1419030" cy="740131"/>
                    <a:chOff x="6555581" y="5069071"/>
                    <a:chExt cx="1554957" cy="811029"/>
                  </a:xfrm>
                </p:grpSpPr>
                <p:sp>
                  <p:nvSpPr>
                    <p:cNvPr id="103" name="Freeform: Shape 102">
                      <a:extLst>
                        <a:ext uri="{FF2B5EF4-FFF2-40B4-BE49-F238E27FC236}">
                          <a16:creationId xmlns:a16="http://schemas.microsoft.com/office/drawing/2014/main" id="{8626FC6D-0BE0-4397-8F89-FA6828DF387F}"/>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04" name="Straight Connector 103">
                      <a:extLst>
                        <a:ext uri="{FF2B5EF4-FFF2-40B4-BE49-F238E27FC236}">
                          <a16:creationId xmlns:a16="http://schemas.microsoft.com/office/drawing/2014/main" id="{C1F4C82E-DE14-445F-9823-BF11ED6BFA2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05" name="Freeform: Shape 104">
                      <a:extLst>
                        <a:ext uri="{FF2B5EF4-FFF2-40B4-BE49-F238E27FC236}">
                          <a16:creationId xmlns:a16="http://schemas.microsoft.com/office/drawing/2014/main" id="{991AAC37-66E8-41D2-853F-95427857F1C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01" name="Oval 100">
                    <a:extLst>
                      <a:ext uri="{FF2B5EF4-FFF2-40B4-BE49-F238E27FC236}">
                        <a16:creationId xmlns:a16="http://schemas.microsoft.com/office/drawing/2014/main" id="{0F571B5A-90EE-4B8D-BA15-96699FB65A47}"/>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02" name="Oval 101">
                    <a:extLst>
                      <a:ext uri="{FF2B5EF4-FFF2-40B4-BE49-F238E27FC236}">
                        <a16:creationId xmlns:a16="http://schemas.microsoft.com/office/drawing/2014/main" id="{C5B35657-4ABC-41D9-AFAE-3DC7E7229609}"/>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91" name="Group 90">
                  <a:extLst>
                    <a:ext uri="{FF2B5EF4-FFF2-40B4-BE49-F238E27FC236}">
                      <a16:creationId xmlns:a16="http://schemas.microsoft.com/office/drawing/2014/main" id="{A3F24410-886D-49F8-82E7-94E049635FC7}"/>
                    </a:ext>
                  </a:extLst>
                </p:cNvPr>
                <p:cNvGrpSpPr/>
                <p:nvPr/>
              </p:nvGrpSpPr>
              <p:grpSpPr>
                <a:xfrm flipH="1">
                  <a:off x="7542834" y="1494466"/>
                  <a:ext cx="453366" cy="427803"/>
                  <a:chOff x="2353942" y="1184757"/>
                  <a:chExt cx="351103" cy="331306"/>
                </a:xfrm>
              </p:grpSpPr>
              <p:sp>
                <p:nvSpPr>
                  <p:cNvPr id="95" name="Rectangle: Rounded Corners 94">
                    <a:extLst>
                      <a:ext uri="{FF2B5EF4-FFF2-40B4-BE49-F238E27FC236}">
                        <a16:creationId xmlns:a16="http://schemas.microsoft.com/office/drawing/2014/main" id="{BA6898EA-2585-4918-A874-3ACEB39DA207}"/>
                      </a:ext>
                    </a:extLst>
                  </p:cNvPr>
                  <p:cNvSpPr/>
                  <p:nvPr/>
                </p:nvSpPr>
                <p:spPr>
                  <a:xfrm flipV="1">
                    <a:off x="2353942" y="1184757"/>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6" name="Group 95">
                    <a:extLst>
                      <a:ext uri="{FF2B5EF4-FFF2-40B4-BE49-F238E27FC236}">
                        <a16:creationId xmlns:a16="http://schemas.microsoft.com/office/drawing/2014/main" id="{1A7447B2-71C9-403B-B5E8-E7D039260169}"/>
                      </a:ext>
                    </a:extLst>
                  </p:cNvPr>
                  <p:cNvGrpSpPr/>
                  <p:nvPr/>
                </p:nvGrpSpPr>
                <p:grpSpPr>
                  <a:xfrm>
                    <a:off x="2436612" y="1231075"/>
                    <a:ext cx="185762" cy="238670"/>
                    <a:chOff x="10166750" y="2923343"/>
                    <a:chExt cx="117081" cy="150426"/>
                  </a:xfrm>
                  <a:solidFill>
                    <a:schemeClr val="accent1"/>
                  </a:solidFill>
                </p:grpSpPr>
                <p:sp>
                  <p:nvSpPr>
                    <p:cNvPr id="97" name="Rectangle 5">
                      <a:extLst>
                        <a:ext uri="{FF2B5EF4-FFF2-40B4-BE49-F238E27FC236}">
                          <a16:creationId xmlns:a16="http://schemas.microsoft.com/office/drawing/2014/main" id="{3C2B7F50-5A2C-4B53-B27D-519CA5A2C439}"/>
                        </a:ext>
                      </a:extLst>
                    </p:cNvPr>
                    <p:cNvSpPr>
                      <a:spLocks noChangeArrowheads="1"/>
                    </p:cNvSpPr>
                    <p:nvPr/>
                  </p:nvSpPr>
                  <p:spPr bwMode="auto">
                    <a:xfrm>
                      <a:off x="10189030" y="3029209"/>
                      <a:ext cx="16747" cy="1659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8" name="Rectangle 6">
                      <a:extLst>
                        <a:ext uri="{FF2B5EF4-FFF2-40B4-BE49-F238E27FC236}">
                          <a16:creationId xmlns:a16="http://schemas.microsoft.com/office/drawing/2014/main" id="{60E12DA9-0B00-4E81-A530-897E14E2B841}"/>
                        </a:ext>
                      </a:extLst>
                    </p:cNvPr>
                    <p:cNvSpPr>
                      <a:spLocks noChangeArrowheads="1"/>
                    </p:cNvSpPr>
                    <p:nvPr/>
                  </p:nvSpPr>
                  <p:spPr bwMode="auto">
                    <a:xfrm>
                      <a:off x="10189030" y="2990182"/>
                      <a:ext cx="16747" cy="167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9" name="Freeform 7">
                      <a:extLst>
                        <a:ext uri="{FF2B5EF4-FFF2-40B4-BE49-F238E27FC236}">
                          <a16:creationId xmlns:a16="http://schemas.microsoft.com/office/drawing/2014/main" id="{5767A5D2-A983-4A7D-9432-6E50C6BD2C73}"/>
                        </a:ext>
                      </a:extLst>
                    </p:cNvPr>
                    <p:cNvSpPr>
                      <a:spLocks noEditPoints="1"/>
                    </p:cNvSpPr>
                    <p:nvPr/>
                  </p:nvSpPr>
                  <p:spPr bwMode="auto">
                    <a:xfrm>
                      <a:off x="10166750" y="2923343"/>
                      <a:ext cx="117081" cy="150426"/>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grpSp>
          <p:nvGrpSpPr>
            <p:cNvPr id="207" name="Group 206">
              <a:extLst>
                <a:ext uri="{FF2B5EF4-FFF2-40B4-BE49-F238E27FC236}">
                  <a16:creationId xmlns:a16="http://schemas.microsoft.com/office/drawing/2014/main" id="{4D057DE4-283B-427E-B3E0-E78724AA5417}"/>
                </a:ext>
              </a:extLst>
            </p:cNvPr>
            <p:cNvGrpSpPr/>
            <p:nvPr/>
          </p:nvGrpSpPr>
          <p:grpSpPr>
            <a:xfrm>
              <a:off x="6519672" y="1883087"/>
              <a:ext cx="2433827" cy="2780406"/>
              <a:chOff x="6519672" y="1883087"/>
              <a:chExt cx="2433827" cy="2780406"/>
            </a:xfrm>
          </p:grpSpPr>
          <p:sp>
            <p:nvSpPr>
              <p:cNvPr id="92" name="TextBox 91">
                <a:extLst>
                  <a:ext uri="{FF2B5EF4-FFF2-40B4-BE49-F238E27FC236}">
                    <a16:creationId xmlns:a16="http://schemas.microsoft.com/office/drawing/2014/main" id="{03271462-67E7-41EA-831C-335EFDDFCF77}"/>
                  </a:ext>
                </a:extLst>
              </p:cNvPr>
              <p:cNvSpPr txBox="1"/>
              <p:nvPr/>
            </p:nvSpPr>
            <p:spPr>
              <a:xfrm flipH="1">
                <a:off x="6591983" y="3396018"/>
                <a:ext cx="2276517"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Newly appointed higher authority ( such as CEO, will build team o f competent managers and executives in order to address complexities </a:t>
                </a:r>
              </a:p>
            </p:txBody>
          </p:sp>
          <p:sp>
            <p:nvSpPr>
              <p:cNvPr id="89" name="Rectangle 88">
                <a:extLst>
                  <a:ext uri="{FF2B5EF4-FFF2-40B4-BE49-F238E27FC236}">
                    <a16:creationId xmlns:a16="http://schemas.microsoft.com/office/drawing/2014/main" id="{1B9DE170-152C-44F9-A7FA-F08DBB2C67AB}"/>
                  </a:ext>
                </a:extLst>
              </p:cNvPr>
              <p:cNvSpPr/>
              <p:nvPr/>
            </p:nvSpPr>
            <p:spPr>
              <a:xfrm flipH="1">
                <a:off x="6591299" y="2174710"/>
                <a:ext cx="2290763"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Incompetent leadership is considered as reason of organizational decline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Change in leadership is essential in –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Restoring legitimacy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Restore confidence of shareholders</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Formulate strategic planning for turnaround plan implementation </a:t>
                </a:r>
              </a:p>
            </p:txBody>
          </p:sp>
          <p:sp>
            <p:nvSpPr>
              <p:cNvPr id="93" name="Rectangle 92">
                <a:extLst>
                  <a:ext uri="{FF2B5EF4-FFF2-40B4-BE49-F238E27FC236}">
                    <a16:creationId xmlns:a16="http://schemas.microsoft.com/office/drawing/2014/main" id="{E5D2127F-7F46-4BB9-BACA-C201806E5FD9}"/>
                  </a:ext>
                </a:extLst>
              </p:cNvPr>
              <p:cNvSpPr/>
              <p:nvPr/>
            </p:nvSpPr>
            <p:spPr>
              <a:xfrm flipH="1">
                <a:off x="6594437" y="4155662"/>
                <a:ext cx="2359062" cy="507831"/>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Note – </a:t>
                </a: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When firm decline is external, it is noted that change in leadership will not be effective turnaround strategy </a:t>
                </a:r>
              </a:p>
            </p:txBody>
          </p:sp>
          <p:sp>
            <p:nvSpPr>
              <p:cNvPr id="94" name="TextBox 93">
                <a:extLst>
                  <a:ext uri="{FF2B5EF4-FFF2-40B4-BE49-F238E27FC236}">
                    <a16:creationId xmlns:a16="http://schemas.microsoft.com/office/drawing/2014/main" id="{B750FBD1-A97C-49C8-8D50-E894A9B75EA6}"/>
                  </a:ext>
                </a:extLst>
              </p:cNvPr>
              <p:cNvSpPr txBox="1"/>
              <p:nvPr/>
            </p:nvSpPr>
            <p:spPr>
              <a:xfrm>
                <a:off x="6519672" y="1883087"/>
                <a:ext cx="1522413"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grpSp>
      </p:grpSp>
      <p:sp>
        <p:nvSpPr>
          <p:cNvPr id="176" name="TextBox 175">
            <a:extLst>
              <a:ext uri="{FF2B5EF4-FFF2-40B4-BE49-F238E27FC236}">
                <a16:creationId xmlns:a16="http://schemas.microsoft.com/office/drawing/2014/main" id="{D6EE4739-413F-4070-9AF4-61D1061CFF33}"/>
              </a:ext>
            </a:extLst>
          </p:cNvPr>
          <p:cNvSpPr txBox="1"/>
          <p:nvPr/>
        </p:nvSpPr>
        <p:spPr>
          <a:xfrm>
            <a:off x="171450" y="581025"/>
            <a:ext cx="8413750" cy="24622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portrays information regarding the turnaround strategy that firm will adapt by changing leadership and management team. </a:t>
            </a:r>
          </a:p>
        </p:txBody>
      </p:sp>
      <p:sp>
        <p:nvSpPr>
          <p:cNvPr id="210" name="TextBox 209">
            <a:extLst>
              <a:ext uri="{FF2B5EF4-FFF2-40B4-BE49-F238E27FC236}">
                <a16:creationId xmlns:a16="http://schemas.microsoft.com/office/drawing/2014/main" id="{E21968A9-12BF-439B-88B3-66247A8CB06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82" name="Group 181">
            <a:extLst>
              <a:ext uri="{FF2B5EF4-FFF2-40B4-BE49-F238E27FC236}">
                <a16:creationId xmlns:a16="http://schemas.microsoft.com/office/drawing/2014/main" id="{E69EBBB9-714C-4A8A-B6E6-FC30AA998BC2}"/>
              </a:ext>
            </a:extLst>
          </p:cNvPr>
          <p:cNvGrpSpPr/>
          <p:nvPr/>
        </p:nvGrpSpPr>
        <p:grpSpPr>
          <a:xfrm>
            <a:off x="8447086" y="444085"/>
            <a:ext cx="822327" cy="42467"/>
            <a:chOff x="3568699" y="1682126"/>
            <a:chExt cx="822327" cy="42467"/>
          </a:xfrm>
        </p:grpSpPr>
        <p:sp>
          <p:nvSpPr>
            <p:cNvPr id="187" name="Rectangle: Rounded Corners 186">
              <a:extLst>
                <a:ext uri="{FF2B5EF4-FFF2-40B4-BE49-F238E27FC236}">
                  <a16:creationId xmlns:a16="http://schemas.microsoft.com/office/drawing/2014/main" id="{4E50EB9D-3400-47AC-80BB-E374DA27401C}"/>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8" name="Rectangle: Rounded Corners 187">
              <a:extLst>
                <a:ext uri="{FF2B5EF4-FFF2-40B4-BE49-F238E27FC236}">
                  <a16:creationId xmlns:a16="http://schemas.microsoft.com/office/drawing/2014/main" id="{5547CC45-E4C2-4F38-9372-BF9B384BFF2F}"/>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 name="Group 34">
            <a:extLst>
              <a:ext uri="{FF2B5EF4-FFF2-40B4-BE49-F238E27FC236}">
                <a16:creationId xmlns:a16="http://schemas.microsoft.com/office/drawing/2014/main" id="{D289F3BD-1E5C-4AF1-82B6-9E7DFE0BF988}"/>
              </a:ext>
            </a:extLst>
          </p:cNvPr>
          <p:cNvGrpSpPr/>
          <p:nvPr/>
        </p:nvGrpSpPr>
        <p:grpSpPr>
          <a:xfrm>
            <a:off x="261937" y="6223610"/>
            <a:ext cx="6334125" cy="246221"/>
            <a:chOff x="600075" y="6327893"/>
            <a:chExt cx="6334125" cy="306963"/>
          </a:xfrm>
        </p:grpSpPr>
        <p:sp>
          <p:nvSpPr>
            <p:cNvPr id="17" name="Rectangle 16">
              <a:extLst>
                <a:ext uri="{FF2B5EF4-FFF2-40B4-BE49-F238E27FC236}">
                  <a16:creationId xmlns:a16="http://schemas.microsoft.com/office/drawing/2014/main" id="{9BB55554-B2FF-4AA0-9D52-8A8BE54D353F}"/>
                </a:ext>
              </a:extLst>
            </p:cNvPr>
            <p:cNvSpPr/>
            <p:nvPr/>
          </p:nvSpPr>
          <p:spPr>
            <a:xfrm>
              <a:off x="600075" y="6348025"/>
              <a:ext cx="6334125" cy="266700"/>
            </a:xfrm>
            <a:prstGeom prst="rect">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189" name="TextBox 188">
              <a:extLst>
                <a:ext uri="{FF2B5EF4-FFF2-40B4-BE49-F238E27FC236}">
                  <a16:creationId xmlns:a16="http://schemas.microsoft.com/office/drawing/2014/main" id="{857A3AF2-CC13-48A8-B712-B190841BB858}"/>
                </a:ext>
              </a:extLst>
            </p:cNvPr>
            <p:cNvSpPr txBox="1"/>
            <p:nvPr/>
          </p:nvSpPr>
          <p:spPr>
            <a:xfrm>
              <a:off x="1038224" y="6327893"/>
              <a:ext cx="4991101" cy="306963"/>
            </a:xfrm>
            <a:prstGeom prst="rect">
              <a:avLst/>
            </a:prstGeom>
            <a:noFill/>
          </p:spPr>
          <p:txBody>
            <a:bodyPr wrap="square" anchor="ctr">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rPr>
                <a:t>Newly appointed CEO and his newly formed management team with executives </a:t>
              </a:r>
            </a:p>
          </p:txBody>
        </p:sp>
      </p:grpSp>
      <p:sp>
        <p:nvSpPr>
          <p:cNvPr id="191" name="Slide Number Placeholder 3">
            <a:extLst>
              <a:ext uri="{FF2B5EF4-FFF2-40B4-BE49-F238E27FC236}">
                <a16:creationId xmlns:a16="http://schemas.microsoft.com/office/drawing/2014/main" id="{E49D97E3-FEDB-494D-B825-9ADBCDEC38D7}"/>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24</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2333182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9B4A193-8DBD-412E-8284-E8865F22EFFA}"/>
              </a:ext>
            </a:extLst>
          </p:cNvPr>
          <p:cNvSpPr>
            <a:spLocks noGrp="1"/>
          </p:cNvSpPr>
          <p:nvPr>
            <p:ph type="title"/>
          </p:nvPr>
        </p:nvSpPr>
        <p:spPr/>
        <p:txBody>
          <a:bodyPr/>
          <a:lstStyle/>
          <a:p>
            <a:r>
              <a:rPr lang="en-US" dirty="0"/>
              <a:t>Workforce Upskilling Plan </a:t>
            </a:r>
            <a:endParaRPr lang="en-IN" dirty="0"/>
          </a:p>
        </p:txBody>
      </p:sp>
      <p:sp>
        <p:nvSpPr>
          <p:cNvPr id="6" name="TextBox 5">
            <a:extLst>
              <a:ext uri="{FF2B5EF4-FFF2-40B4-BE49-F238E27FC236}">
                <a16:creationId xmlns:a16="http://schemas.microsoft.com/office/drawing/2014/main" id="{7F73A3BC-53E7-4297-AEE6-1FEA399BCA68}"/>
              </a:ext>
            </a:extLst>
          </p:cNvPr>
          <p:cNvSpPr txBox="1"/>
          <p:nvPr/>
        </p:nvSpPr>
        <p:spPr>
          <a:xfrm>
            <a:off x="171450" y="649585"/>
            <a:ext cx="8801100" cy="4001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tab pos="2491979" algn="l"/>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After analyzing the existing pool of talent, the firm has realized that there is a need to upskill its workforce with specialized skillsets to increase its employee productivity.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aphicFrame>
        <p:nvGraphicFramePr>
          <p:cNvPr id="8" name="Table 3">
            <a:extLst>
              <a:ext uri="{FF2B5EF4-FFF2-40B4-BE49-F238E27FC236}">
                <a16:creationId xmlns:a16="http://schemas.microsoft.com/office/drawing/2014/main" id="{9C04C03E-6D23-4AD0-87A7-60CC8CCA432D}"/>
              </a:ext>
            </a:extLst>
          </p:cNvPr>
          <p:cNvGraphicFramePr>
            <a:graphicFrameLocks noGrp="1"/>
          </p:cNvGraphicFramePr>
          <p:nvPr>
            <p:extLst>
              <p:ext uri="{D42A27DB-BD31-4B8C-83A1-F6EECF244321}">
                <p14:modId xmlns:p14="http://schemas.microsoft.com/office/powerpoint/2010/main" val="4276909835"/>
              </p:ext>
            </p:extLst>
          </p:nvPr>
        </p:nvGraphicFramePr>
        <p:xfrm>
          <a:off x="990600" y="1516063"/>
          <a:ext cx="7669212" cy="4618038"/>
        </p:xfrm>
        <a:graphic>
          <a:graphicData uri="http://schemas.openxmlformats.org/drawingml/2006/table">
            <a:tbl>
              <a:tblPr firstRow="1" bandRow="1">
                <a:tableStyleId>{5C22544A-7EE6-4342-B048-85BDC9FD1C3A}</a:tableStyleId>
              </a:tblPr>
              <a:tblGrid>
                <a:gridCol w="1917303">
                  <a:extLst>
                    <a:ext uri="{9D8B030D-6E8A-4147-A177-3AD203B41FA5}">
                      <a16:colId xmlns:a16="http://schemas.microsoft.com/office/drawing/2014/main" val="99390690"/>
                    </a:ext>
                  </a:extLst>
                </a:gridCol>
                <a:gridCol w="1776450">
                  <a:extLst>
                    <a:ext uri="{9D8B030D-6E8A-4147-A177-3AD203B41FA5}">
                      <a16:colId xmlns:a16="http://schemas.microsoft.com/office/drawing/2014/main" val="2968065042"/>
                    </a:ext>
                  </a:extLst>
                </a:gridCol>
                <a:gridCol w="2058156">
                  <a:extLst>
                    <a:ext uri="{9D8B030D-6E8A-4147-A177-3AD203B41FA5}">
                      <a16:colId xmlns:a16="http://schemas.microsoft.com/office/drawing/2014/main" val="1951438725"/>
                    </a:ext>
                  </a:extLst>
                </a:gridCol>
                <a:gridCol w="1917303">
                  <a:extLst>
                    <a:ext uri="{9D8B030D-6E8A-4147-A177-3AD203B41FA5}">
                      <a16:colId xmlns:a16="http://schemas.microsoft.com/office/drawing/2014/main" val="2907256662"/>
                    </a:ext>
                  </a:extLst>
                </a:gridCol>
              </a:tblGrid>
              <a:tr h="479009">
                <a:tc>
                  <a:txBody>
                    <a:bodyPr/>
                    <a:lstStyle/>
                    <a:p>
                      <a:pPr algn="ctr"/>
                      <a:r>
                        <a:rPr lang="en-US" sz="11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Beneficiaries </a:t>
                      </a:r>
                      <a:endParaRPr lang="en-IN" sz="11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1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Count </a:t>
                      </a:r>
                      <a:endParaRPr lang="en-IN" sz="11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mpd="sng">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marL="0" marR="0" indent="0" algn="ctr">
                        <a:lnSpc>
                          <a:spcPts val="1100"/>
                        </a:lnSpc>
                        <a:spcBef>
                          <a:spcPts val="300"/>
                        </a:spcBef>
                        <a:spcAft>
                          <a:spcPts val="300"/>
                        </a:spcAft>
                      </a:pPr>
                      <a:r>
                        <a:rPr lang="en-GB" sz="11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Nature of learning e.g. In-house, external training</a:t>
                      </a:r>
                      <a:endParaRPr lang="en-IN" sz="11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12700" cmpd="sng">
                      <a:noFill/>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marL="0" marR="0" indent="0" algn="ctr">
                        <a:lnSpc>
                          <a:spcPts val="1100"/>
                        </a:lnSpc>
                        <a:spcBef>
                          <a:spcPts val="300"/>
                        </a:spcBef>
                        <a:spcAft>
                          <a:spcPts val="300"/>
                        </a:spcAft>
                      </a:pPr>
                      <a:r>
                        <a:rPr lang="en-GB" sz="11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External Training Cost </a:t>
                      </a:r>
                      <a:endParaRPr lang="en-IN" sz="11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12700" cmpd="sng">
                      <a:noFill/>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375884987"/>
                  </a:ext>
                </a:extLst>
              </a:tr>
              <a:tr h="828014">
                <a:tc>
                  <a:txBody>
                    <a:bodyPr/>
                    <a:lstStyle/>
                    <a:p>
                      <a:pPr marL="0" marR="0">
                        <a:spcBef>
                          <a:spcPts val="600"/>
                        </a:spcBef>
                        <a:spcAft>
                          <a:spcPts val="600"/>
                        </a:spcAft>
                      </a:pPr>
                      <a:r>
                        <a:rPr lang="en-GB"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Senior officials and managers</a:t>
                      </a:r>
                      <a:endParaRPr lang="en-IN"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9525" cap="flat" cmpd="sng" algn="ctr">
                      <a:noFill/>
                      <a:prstDash val="solid"/>
                      <a:round/>
                      <a:headEnd type="none" w="med" len="med"/>
                      <a:tailEnd type="none" w="med" len="med"/>
                    </a:lnL>
                    <a:lnR w="9525" cap="flat" cmpd="sng" algn="ctr">
                      <a:noFill/>
                      <a:prstDash val="sysDash"/>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Male – 12</a:t>
                      </a:r>
                    </a:p>
                    <a:p>
                      <a:pPr algn="l"/>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Female – 8</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External training by industry experts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$750/hr per employee </a:t>
                      </a:r>
                      <a:endParaRPr lang="en-IN"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614828643"/>
                  </a:ext>
                </a:extLst>
              </a:tr>
              <a:tr h="828014">
                <a:tc>
                  <a:txBody>
                    <a:bodyPr/>
                    <a:lstStyle/>
                    <a:p>
                      <a:pPr marL="0" marR="0">
                        <a:spcBef>
                          <a:spcPts val="600"/>
                        </a:spcBef>
                        <a:spcAft>
                          <a:spcPts val="600"/>
                        </a:spcAft>
                      </a:pPr>
                      <a:r>
                        <a:rPr lang="en-GB"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Professionals</a:t>
                      </a:r>
                      <a:endParaRPr lang="en-IN"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9525"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Male – 45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Female – 55</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 house training </a:t>
                      </a:r>
                      <a:endParaRPr lang="en-IN"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endParaRPr lang="en-IN" sz="1000" b="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942655480"/>
                  </a:ext>
                </a:extLst>
              </a:tr>
              <a:tr h="828014">
                <a:tc>
                  <a:txBody>
                    <a:bodyPr/>
                    <a:lstStyle/>
                    <a:p>
                      <a:pPr marL="0" marR="0">
                        <a:spcBef>
                          <a:spcPts val="600"/>
                        </a:spcBef>
                        <a:spcAft>
                          <a:spcPts val="600"/>
                        </a:spcAft>
                      </a:pPr>
                      <a:r>
                        <a:rPr lang="en-GB"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Technicians and associate professionals</a:t>
                      </a:r>
                      <a:endParaRPr lang="en-IN"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9525"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Male – 45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Female – 37</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Technical training by external professional experts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$450/ hr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547933798"/>
                  </a:ext>
                </a:extLst>
              </a:tr>
              <a:tr h="828014">
                <a:tc>
                  <a:txBody>
                    <a:bodyPr/>
                    <a:lstStyle/>
                    <a:p>
                      <a:pPr marL="0" marR="0">
                        <a:spcBef>
                          <a:spcPts val="600"/>
                        </a:spcBef>
                        <a:spcAft>
                          <a:spcPts val="600"/>
                        </a:spcAft>
                      </a:pPr>
                      <a:r>
                        <a:rPr lang="en-GB"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Clerks</a:t>
                      </a:r>
                      <a:endParaRPr lang="en-IN"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9525"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Male – 15</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Female –12</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 – house training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284212073"/>
                  </a:ext>
                </a:extLst>
              </a:tr>
              <a:tr h="826973">
                <a:tc>
                  <a:txBody>
                    <a:bodyPr/>
                    <a:lstStyle/>
                    <a:p>
                      <a:pPr marL="0" marR="0">
                        <a:spcBef>
                          <a:spcPts val="600"/>
                        </a:spcBef>
                        <a:spcAft>
                          <a:spcPts val="600"/>
                        </a:spcAft>
                      </a:pPr>
                      <a:r>
                        <a:rPr lang="en-GB"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rPr>
                        <a:t>Service workers, shop and market sales workers</a:t>
                      </a:r>
                      <a:endParaRPr lang="en-IN" sz="1000" b="1" dirty="0">
                        <a:solidFill>
                          <a:schemeClr val="tx2">
                            <a:lumMod val="65000"/>
                            <a:lumOff val="35000"/>
                          </a:schemeClr>
                        </a:solidFill>
                        <a:effectLst/>
                        <a:latin typeface="Cambria" panose="02040503050406030204" pitchFamily="18" charset="0"/>
                        <a:ea typeface="Cambria" panose="02040503050406030204" pitchFamily="18" charset="0"/>
                        <a:cs typeface="Arial" panose="020B0604020202020204" pitchFamily="34" charset="0"/>
                      </a:endParaRPr>
                    </a:p>
                  </a:txBody>
                  <a:tcPr marL="68580" marR="68580" marT="0" marB="0" anchor="ctr">
                    <a:lnL w="9525"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Male – 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Female –6 </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External training for cross selling and upselling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796127542"/>
                  </a:ext>
                </a:extLst>
              </a:tr>
            </a:tbl>
          </a:graphicData>
        </a:graphic>
      </p:graphicFrame>
      <p:grpSp>
        <p:nvGrpSpPr>
          <p:cNvPr id="108" name="Group 107">
            <a:extLst>
              <a:ext uri="{FF2B5EF4-FFF2-40B4-BE49-F238E27FC236}">
                <a16:creationId xmlns:a16="http://schemas.microsoft.com/office/drawing/2014/main" id="{211B869F-9878-4C20-8D87-CA1043A48045}"/>
              </a:ext>
            </a:extLst>
          </p:cNvPr>
          <p:cNvGrpSpPr/>
          <p:nvPr/>
        </p:nvGrpSpPr>
        <p:grpSpPr>
          <a:xfrm>
            <a:off x="333375" y="1197267"/>
            <a:ext cx="8543925" cy="5230520"/>
            <a:chOff x="333375" y="1197267"/>
            <a:chExt cx="8543925" cy="5230520"/>
          </a:xfrm>
        </p:grpSpPr>
        <p:grpSp>
          <p:nvGrpSpPr>
            <p:cNvPr id="7" name="Group 6">
              <a:extLst>
                <a:ext uri="{FF2B5EF4-FFF2-40B4-BE49-F238E27FC236}">
                  <a16:creationId xmlns:a16="http://schemas.microsoft.com/office/drawing/2014/main" id="{C0B8FF90-23CF-400C-A6D5-DF838463D32E}"/>
                </a:ext>
              </a:extLst>
            </p:cNvPr>
            <p:cNvGrpSpPr/>
            <p:nvPr/>
          </p:nvGrpSpPr>
          <p:grpSpPr>
            <a:xfrm rot="10800000" flipH="1" flipV="1">
              <a:off x="393116" y="1197267"/>
              <a:ext cx="257692" cy="112149"/>
              <a:chOff x="3721769" y="1719994"/>
              <a:chExt cx="429317" cy="205186"/>
            </a:xfrm>
            <a:solidFill>
              <a:srgbClr val="43A8BA"/>
            </a:solidFill>
          </p:grpSpPr>
          <p:sp>
            <p:nvSpPr>
              <p:cNvPr id="9" name="Arrow: Chevron 8">
                <a:extLst>
                  <a:ext uri="{FF2B5EF4-FFF2-40B4-BE49-F238E27FC236}">
                    <a16:creationId xmlns:a16="http://schemas.microsoft.com/office/drawing/2014/main" id="{A54F3149-CF6E-40C7-92AA-AE6FC64D1EE3}"/>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 name="Arrow: Chevron 9">
                <a:extLst>
                  <a:ext uri="{FF2B5EF4-FFF2-40B4-BE49-F238E27FC236}">
                    <a16:creationId xmlns:a16="http://schemas.microsoft.com/office/drawing/2014/main" id="{1A0C5001-AEC5-4412-9FBC-DC0B04F37995}"/>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1" name="Arrow: Chevron 10">
                <a:extLst>
                  <a:ext uri="{FF2B5EF4-FFF2-40B4-BE49-F238E27FC236}">
                    <a16:creationId xmlns:a16="http://schemas.microsoft.com/office/drawing/2014/main" id="{6591F491-BDD1-408C-B189-2B66135B74C1}"/>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Chevron 11">
                <a:extLst>
                  <a:ext uri="{FF2B5EF4-FFF2-40B4-BE49-F238E27FC236}">
                    <a16:creationId xmlns:a16="http://schemas.microsoft.com/office/drawing/2014/main" id="{1968898E-17FE-496B-9DF1-404640D4703C}"/>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6">
              <a:extLst>
                <a:ext uri="{FF2B5EF4-FFF2-40B4-BE49-F238E27FC236}">
                  <a16:creationId xmlns:a16="http://schemas.microsoft.com/office/drawing/2014/main" id="{3A19B77D-4EE8-4010-AFB1-010587FAE043}"/>
                </a:ext>
              </a:extLst>
            </p:cNvPr>
            <p:cNvGrpSpPr/>
            <p:nvPr/>
          </p:nvGrpSpPr>
          <p:grpSpPr>
            <a:xfrm>
              <a:off x="333375" y="1250950"/>
              <a:ext cx="8543925" cy="5176837"/>
              <a:chOff x="333375" y="1250950"/>
              <a:chExt cx="8543925" cy="5176837"/>
            </a:xfrm>
          </p:grpSpPr>
          <p:sp>
            <p:nvSpPr>
              <p:cNvPr id="13" name="Rectangle 12">
                <a:extLst>
                  <a:ext uri="{FF2B5EF4-FFF2-40B4-BE49-F238E27FC236}">
                    <a16:creationId xmlns:a16="http://schemas.microsoft.com/office/drawing/2014/main" id="{CC60AA3A-D144-4540-AB46-FA92BA89228F}"/>
                  </a:ext>
                </a:extLst>
              </p:cNvPr>
              <p:cNvSpPr/>
              <p:nvPr/>
            </p:nvSpPr>
            <p:spPr>
              <a:xfrm>
                <a:off x="333375" y="1250950"/>
                <a:ext cx="8543925" cy="5073650"/>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CF85EF9B-1A8A-435D-87F0-CD849D269B6F}"/>
                  </a:ext>
                </a:extLst>
              </p:cNvPr>
              <p:cNvGrpSpPr/>
              <p:nvPr/>
            </p:nvGrpSpPr>
            <p:grpSpPr>
              <a:xfrm>
                <a:off x="6225381" y="6316765"/>
                <a:ext cx="2645569" cy="111022"/>
                <a:chOff x="6168231" y="6464403"/>
                <a:chExt cx="2645569" cy="111022"/>
              </a:xfrm>
            </p:grpSpPr>
            <p:sp>
              <p:nvSpPr>
                <p:cNvPr id="2" name="Rectangle 1">
                  <a:extLst>
                    <a:ext uri="{FF2B5EF4-FFF2-40B4-BE49-F238E27FC236}">
                      <a16:creationId xmlns:a16="http://schemas.microsoft.com/office/drawing/2014/main" id="{A5146440-7C00-4002-9711-27C9A9E166D0}"/>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54D08EE1-E9BC-462A-8242-58591FEBC8ED}"/>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51" name="Group 50">
            <a:extLst>
              <a:ext uri="{FF2B5EF4-FFF2-40B4-BE49-F238E27FC236}">
                <a16:creationId xmlns:a16="http://schemas.microsoft.com/office/drawing/2014/main" id="{75607974-6253-43CA-8D7A-8F9815C5012D}"/>
              </a:ext>
            </a:extLst>
          </p:cNvPr>
          <p:cNvGrpSpPr/>
          <p:nvPr/>
        </p:nvGrpSpPr>
        <p:grpSpPr>
          <a:xfrm>
            <a:off x="400718" y="2208130"/>
            <a:ext cx="414590" cy="342980"/>
            <a:chOff x="-254212" y="2895600"/>
            <a:chExt cx="508423" cy="420606"/>
          </a:xfrm>
        </p:grpSpPr>
        <p:grpSp>
          <p:nvGrpSpPr>
            <p:cNvPr id="50" name="Group 49">
              <a:extLst>
                <a:ext uri="{FF2B5EF4-FFF2-40B4-BE49-F238E27FC236}">
                  <a16:creationId xmlns:a16="http://schemas.microsoft.com/office/drawing/2014/main" id="{7C78DD82-9A87-4811-B9E4-27D050D533C8}"/>
                </a:ext>
              </a:extLst>
            </p:cNvPr>
            <p:cNvGrpSpPr/>
            <p:nvPr/>
          </p:nvGrpSpPr>
          <p:grpSpPr>
            <a:xfrm>
              <a:off x="-254212" y="2895600"/>
              <a:ext cx="508423" cy="420606"/>
              <a:chOff x="-254212" y="2895600"/>
              <a:chExt cx="508423" cy="420606"/>
            </a:xfrm>
          </p:grpSpPr>
          <p:sp>
            <p:nvSpPr>
              <p:cNvPr id="37" name="Rectangle: Rounded Corners 36">
                <a:extLst>
                  <a:ext uri="{FF2B5EF4-FFF2-40B4-BE49-F238E27FC236}">
                    <a16:creationId xmlns:a16="http://schemas.microsoft.com/office/drawing/2014/main" id="{4E9332CF-9918-40F9-B46F-8253C8E3776D}"/>
                  </a:ext>
                </a:extLst>
              </p:cNvPr>
              <p:cNvSpPr/>
              <p:nvPr/>
            </p:nvSpPr>
            <p:spPr>
              <a:xfrm flipV="1">
                <a:off x="-229909" y="291989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0AA3C036-87AD-4E50-B3A0-0461F726D97B}"/>
                  </a:ext>
                </a:extLst>
              </p:cNvPr>
              <p:cNvGrpSpPr/>
              <p:nvPr/>
            </p:nvGrpSpPr>
            <p:grpSpPr>
              <a:xfrm>
                <a:off x="-254212" y="2895600"/>
                <a:ext cx="508423" cy="272694"/>
                <a:chOff x="576360" y="2082168"/>
                <a:chExt cx="1455321" cy="780570"/>
              </a:xfrm>
            </p:grpSpPr>
            <p:grpSp>
              <p:nvGrpSpPr>
                <p:cNvPr id="42" name="Group 41">
                  <a:extLst>
                    <a:ext uri="{FF2B5EF4-FFF2-40B4-BE49-F238E27FC236}">
                      <a16:creationId xmlns:a16="http://schemas.microsoft.com/office/drawing/2014/main" id="{5FD65C48-56DD-4EB1-814F-BA163C386DAA}"/>
                    </a:ext>
                  </a:extLst>
                </p:cNvPr>
                <p:cNvGrpSpPr/>
                <p:nvPr/>
              </p:nvGrpSpPr>
              <p:grpSpPr>
                <a:xfrm flipV="1">
                  <a:off x="576360" y="2082168"/>
                  <a:ext cx="1419030" cy="740131"/>
                  <a:chOff x="6555581" y="5069071"/>
                  <a:chExt cx="1554957" cy="811029"/>
                </a:xfrm>
              </p:grpSpPr>
              <p:sp>
                <p:nvSpPr>
                  <p:cNvPr id="45" name="Freeform: Shape 44">
                    <a:extLst>
                      <a:ext uri="{FF2B5EF4-FFF2-40B4-BE49-F238E27FC236}">
                        <a16:creationId xmlns:a16="http://schemas.microsoft.com/office/drawing/2014/main" id="{E55D1D21-A144-421F-B15C-BA5C62010AD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6" name="Straight Connector 45">
                    <a:extLst>
                      <a:ext uri="{FF2B5EF4-FFF2-40B4-BE49-F238E27FC236}">
                        <a16:creationId xmlns:a16="http://schemas.microsoft.com/office/drawing/2014/main" id="{0CE1C60A-413A-4314-85AD-A3B87D734520}"/>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7" name="Freeform: Shape 46">
                    <a:extLst>
                      <a:ext uri="{FF2B5EF4-FFF2-40B4-BE49-F238E27FC236}">
                        <a16:creationId xmlns:a16="http://schemas.microsoft.com/office/drawing/2014/main" id="{109BCDAB-0D1F-40AE-B6AF-2B53008CD5B7}"/>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 name="Oval 42">
                  <a:extLst>
                    <a:ext uri="{FF2B5EF4-FFF2-40B4-BE49-F238E27FC236}">
                      <a16:creationId xmlns:a16="http://schemas.microsoft.com/office/drawing/2014/main" id="{415613D5-55E8-4019-AC48-796223BABD7C}"/>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4" name="Oval 43">
                  <a:extLst>
                    <a:ext uri="{FF2B5EF4-FFF2-40B4-BE49-F238E27FC236}">
                      <a16:creationId xmlns:a16="http://schemas.microsoft.com/office/drawing/2014/main" id="{3C17BCFB-1C0F-43B2-BA36-7CF2CEA8270E}"/>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8" name="Freeform: Shape 47">
              <a:extLst>
                <a:ext uri="{FF2B5EF4-FFF2-40B4-BE49-F238E27FC236}">
                  <a16:creationId xmlns:a16="http://schemas.microsoft.com/office/drawing/2014/main" id="{6D0DC812-C286-4F3D-83BF-A1A35F9B8BE1}"/>
                </a:ext>
              </a:extLst>
            </p:cNvPr>
            <p:cNvSpPr>
              <a:spLocks/>
            </p:cNvSpPr>
            <p:nvPr/>
          </p:nvSpPr>
          <p:spPr bwMode="auto">
            <a:xfrm>
              <a:off x="-126370" y="3029431"/>
              <a:ext cx="212914" cy="177237"/>
            </a:xfrm>
            <a:custGeom>
              <a:avLst/>
              <a:gdLst>
                <a:gd name="connsiteX0" fmla="*/ 194224 w 212914"/>
                <a:gd name="connsiteY0" fmla="*/ 140173 h 177237"/>
                <a:gd name="connsiteX1" fmla="*/ 212914 w 212914"/>
                <a:gd name="connsiteY1" fmla="*/ 158705 h 177237"/>
                <a:gd name="connsiteX2" fmla="*/ 194224 w 212914"/>
                <a:gd name="connsiteY2" fmla="*/ 177237 h 177237"/>
                <a:gd name="connsiteX3" fmla="*/ 175534 w 212914"/>
                <a:gd name="connsiteY3" fmla="*/ 158705 h 177237"/>
                <a:gd name="connsiteX4" fmla="*/ 194224 w 212914"/>
                <a:gd name="connsiteY4" fmla="*/ 140173 h 177237"/>
                <a:gd name="connsiteX5" fmla="*/ 31864 w 212914"/>
                <a:gd name="connsiteY5" fmla="*/ 98221 h 177237"/>
                <a:gd name="connsiteX6" fmla="*/ 34193 w 212914"/>
                <a:gd name="connsiteY6" fmla="*/ 99475 h 177237"/>
                <a:gd name="connsiteX7" fmla="*/ 43154 w 212914"/>
                <a:gd name="connsiteY7" fmla="*/ 124019 h 177237"/>
                <a:gd name="connsiteX8" fmla="*/ 46738 w 212914"/>
                <a:gd name="connsiteY8" fmla="*/ 111658 h 177237"/>
                <a:gd name="connsiteX9" fmla="*/ 46558 w 212914"/>
                <a:gd name="connsiteY9" fmla="*/ 111658 h 177237"/>
                <a:gd name="connsiteX10" fmla="*/ 44587 w 212914"/>
                <a:gd name="connsiteY10" fmla="*/ 109866 h 177237"/>
                <a:gd name="connsiteX11" fmla="*/ 43691 w 212914"/>
                <a:gd name="connsiteY11" fmla="*/ 104850 h 177237"/>
                <a:gd name="connsiteX12" fmla="*/ 45662 w 212914"/>
                <a:gd name="connsiteY12" fmla="*/ 102521 h 177237"/>
                <a:gd name="connsiteX13" fmla="*/ 53906 w 212914"/>
                <a:gd name="connsiteY13" fmla="*/ 102521 h 177237"/>
                <a:gd name="connsiteX14" fmla="*/ 55877 w 212914"/>
                <a:gd name="connsiteY14" fmla="*/ 104850 h 177237"/>
                <a:gd name="connsiteX15" fmla="*/ 54981 w 212914"/>
                <a:gd name="connsiteY15" fmla="*/ 109866 h 177237"/>
                <a:gd name="connsiteX16" fmla="*/ 53010 w 212914"/>
                <a:gd name="connsiteY16" fmla="*/ 111658 h 177237"/>
                <a:gd name="connsiteX17" fmla="*/ 52831 w 212914"/>
                <a:gd name="connsiteY17" fmla="*/ 111658 h 177237"/>
                <a:gd name="connsiteX18" fmla="*/ 56415 w 212914"/>
                <a:gd name="connsiteY18" fmla="*/ 124019 h 177237"/>
                <a:gd name="connsiteX19" fmla="*/ 65375 w 212914"/>
                <a:gd name="connsiteY19" fmla="*/ 99475 h 177237"/>
                <a:gd name="connsiteX20" fmla="*/ 67884 w 212914"/>
                <a:gd name="connsiteY20" fmla="*/ 98221 h 177237"/>
                <a:gd name="connsiteX21" fmla="*/ 82579 w 212914"/>
                <a:gd name="connsiteY21" fmla="*/ 101267 h 177237"/>
                <a:gd name="connsiteX22" fmla="*/ 97274 w 212914"/>
                <a:gd name="connsiteY22" fmla="*/ 116853 h 177237"/>
                <a:gd name="connsiteX23" fmla="*/ 99245 w 212914"/>
                <a:gd name="connsiteY23" fmla="*/ 130468 h 177237"/>
                <a:gd name="connsiteX24" fmla="*/ 91898 w 212914"/>
                <a:gd name="connsiteY24" fmla="*/ 141396 h 177237"/>
                <a:gd name="connsiteX25" fmla="*/ 49784 w 212914"/>
                <a:gd name="connsiteY25" fmla="*/ 145875 h 177237"/>
                <a:gd name="connsiteX26" fmla="*/ 7671 w 212914"/>
                <a:gd name="connsiteY26" fmla="*/ 141396 h 177237"/>
                <a:gd name="connsiteX27" fmla="*/ 144 w 212914"/>
                <a:gd name="connsiteY27" fmla="*/ 130468 h 177237"/>
                <a:gd name="connsiteX28" fmla="*/ 2474 w 212914"/>
                <a:gd name="connsiteY28" fmla="*/ 116853 h 177237"/>
                <a:gd name="connsiteX29" fmla="*/ 16989 w 212914"/>
                <a:gd name="connsiteY29" fmla="*/ 101267 h 177237"/>
                <a:gd name="connsiteX30" fmla="*/ 194224 w 212914"/>
                <a:gd name="connsiteY30" fmla="*/ 70007 h 177237"/>
                <a:gd name="connsiteX31" fmla="*/ 212914 w 212914"/>
                <a:gd name="connsiteY31" fmla="*/ 88618 h 177237"/>
                <a:gd name="connsiteX32" fmla="*/ 194224 w 212914"/>
                <a:gd name="connsiteY32" fmla="*/ 107229 h 177237"/>
                <a:gd name="connsiteX33" fmla="*/ 175534 w 212914"/>
                <a:gd name="connsiteY33" fmla="*/ 88618 h 177237"/>
                <a:gd name="connsiteX34" fmla="*/ 194224 w 212914"/>
                <a:gd name="connsiteY34" fmla="*/ 70007 h 177237"/>
                <a:gd name="connsiteX35" fmla="*/ 49942 w 212914"/>
                <a:gd name="connsiteY35" fmla="*/ 31519 h 177237"/>
                <a:gd name="connsiteX36" fmla="*/ 74446 w 212914"/>
                <a:gd name="connsiteY36" fmla="*/ 58164 h 177237"/>
                <a:gd name="connsiteX37" fmla="*/ 75340 w 212914"/>
                <a:gd name="connsiteY37" fmla="*/ 58164 h 177237"/>
                <a:gd name="connsiteX38" fmla="*/ 78023 w 212914"/>
                <a:gd name="connsiteY38" fmla="*/ 67284 h 177237"/>
                <a:gd name="connsiteX39" fmla="*/ 73373 w 212914"/>
                <a:gd name="connsiteY39" fmla="*/ 74795 h 177237"/>
                <a:gd name="connsiteX40" fmla="*/ 49942 w 212914"/>
                <a:gd name="connsiteY40" fmla="*/ 98042 h 177237"/>
                <a:gd name="connsiteX41" fmla="*/ 26512 w 212914"/>
                <a:gd name="connsiteY41" fmla="*/ 74795 h 177237"/>
                <a:gd name="connsiteX42" fmla="*/ 21683 w 212914"/>
                <a:gd name="connsiteY42" fmla="*/ 67284 h 177237"/>
                <a:gd name="connsiteX43" fmla="*/ 24366 w 212914"/>
                <a:gd name="connsiteY43" fmla="*/ 58164 h 177237"/>
                <a:gd name="connsiteX44" fmla="*/ 25260 w 212914"/>
                <a:gd name="connsiteY44" fmla="*/ 58164 h 177237"/>
                <a:gd name="connsiteX45" fmla="*/ 49942 w 212914"/>
                <a:gd name="connsiteY45" fmla="*/ 31519 h 177237"/>
                <a:gd name="connsiteX46" fmla="*/ 138994 w 212914"/>
                <a:gd name="connsiteY46" fmla="*/ 9978 h 177237"/>
                <a:gd name="connsiteX47" fmla="*/ 167456 w 212914"/>
                <a:gd name="connsiteY47" fmla="*/ 9978 h 177237"/>
                <a:gd name="connsiteX48" fmla="*/ 166203 w 212914"/>
                <a:gd name="connsiteY48" fmla="*/ 18576 h 177237"/>
                <a:gd name="connsiteX49" fmla="*/ 167456 w 212914"/>
                <a:gd name="connsiteY49" fmla="*/ 26996 h 177237"/>
                <a:gd name="connsiteX50" fmla="*/ 147586 w 212914"/>
                <a:gd name="connsiteY50" fmla="*/ 26996 h 177237"/>
                <a:gd name="connsiteX51" fmla="*/ 147586 w 212914"/>
                <a:gd name="connsiteY51" fmla="*/ 80198 h 177237"/>
                <a:gd name="connsiteX52" fmla="*/ 167456 w 212914"/>
                <a:gd name="connsiteY52" fmla="*/ 80198 h 177237"/>
                <a:gd name="connsiteX53" fmla="*/ 166203 w 212914"/>
                <a:gd name="connsiteY53" fmla="*/ 88617 h 177237"/>
                <a:gd name="connsiteX54" fmla="*/ 167456 w 212914"/>
                <a:gd name="connsiteY54" fmla="*/ 97216 h 177237"/>
                <a:gd name="connsiteX55" fmla="*/ 147586 w 212914"/>
                <a:gd name="connsiteY55" fmla="*/ 97216 h 177237"/>
                <a:gd name="connsiteX56" fmla="*/ 147586 w 212914"/>
                <a:gd name="connsiteY56" fmla="*/ 150239 h 177237"/>
                <a:gd name="connsiteX57" fmla="*/ 167456 w 212914"/>
                <a:gd name="connsiteY57" fmla="*/ 150239 h 177237"/>
                <a:gd name="connsiteX58" fmla="*/ 166203 w 212914"/>
                <a:gd name="connsiteY58" fmla="*/ 158659 h 177237"/>
                <a:gd name="connsiteX59" fmla="*/ 167456 w 212914"/>
                <a:gd name="connsiteY59" fmla="*/ 167257 h 177237"/>
                <a:gd name="connsiteX60" fmla="*/ 138994 w 212914"/>
                <a:gd name="connsiteY60" fmla="*/ 167257 h 177237"/>
                <a:gd name="connsiteX61" fmla="*/ 130580 w 212914"/>
                <a:gd name="connsiteY61" fmla="*/ 158659 h 177237"/>
                <a:gd name="connsiteX62" fmla="*/ 130580 w 212914"/>
                <a:gd name="connsiteY62" fmla="*/ 97216 h 177237"/>
                <a:gd name="connsiteX63" fmla="*/ 111247 w 212914"/>
                <a:gd name="connsiteY63" fmla="*/ 97216 h 177237"/>
                <a:gd name="connsiteX64" fmla="*/ 102834 w 212914"/>
                <a:gd name="connsiteY64" fmla="*/ 88617 h 177237"/>
                <a:gd name="connsiteX65" fmla="*/ 111247 w 212914"/>
                <a:gd name="connsiteY65" fmla="*/ 80198 h 177237"/>
                <a:gd name="connsiteX66" fmla="*/ 130580 w 212914"/>
                <a:gd name="connsiteY66" fmla="*/ 80198 h 177237"/>
                <a:gd name="connsiteX67" fmla="*/ 130580 w 212914"/>
                <a:gd name="connsiteY67" fmla="*/ 18576 h 177237"/>
                <a:gd name="connsiteX68" fmla="*/ 138994 w 212914"/>
                <a:gd name="connsiteY68" fmla="*/ 9978 h 177237"/>
                <a:gd name="connsiteX69" fmla="*/ 194224 w 212914"/>
                <a:gd name="connsiteY69" fmla="*/ 0 h 177237"/>
                <a:gd name="connsiteX70" fmla="*/ 212914 w 212914"/>
                <a:gd name="connsiteY70" fmla="*/ 18611 h 177237"/>
                <a:gd name="connsiteX71" fmla="*/ 194224 w 212914"/>
                <a:gd name="connsiteY71" fmla="*/ 37222 h 177237"/>
                <a:gd name="connsiteX72" fmla="*/ 175534 w 212914"/>
                <a:gd name="connsiteY72" fmla="*/ 18611 h 177237"/>
                <a:gd name="connsiteX73" fmla="*/ 194224 w 212914"/>
                <a:gd name="connsiteY73" fmla="*/ 0 h 177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212914" h="177237">
                  <a:moveTo>
                    <a:pt x="194224" y="140173"/>
                  </a:moveTo>
                  <a:cubicBezTo>
                    <a:pt x="204546" y="140173"/>
                    <a:pt x="212914" y="148470"/>
                    <a:pt x="212914" y="158705"/>
                  </a:cubicBezTo>
                  <a:cubicBezTo>
                    <a:pt x="212914" y="168940"/>
                    <a:pt x="204546" y="177237"/>
                    <a:pt x="194224" y="177237"/>
                  </a:cubicBezTo>
                  <a:cubicBezTo>
                    <a:pt x="183902" y="177237"/>
                    <a:pt x="175534" y="168940"/>
                    <a:pt x="175534" y="158705"/>
                  </a:cubicBezTo>
                  <a:cubicBezTo>
                    <a:pt x="175534" y="148470"/>
                    <a:pt x="183902" y="140173"/>
                    <a:pt x="194224" y="140173"/>
                  </a:cubicBezTo>
                  <a:close/>
                  <a:moveTo>
                    <a:pt x="31864" y="98221"/>
                  </a:moveTo>
                  <a:cubicBezTo>
                    <a:pt x="32939" y="98042"/>
                    <a:pt x="33835" y="98580"/>
                    <a:pt x="34193" y="99475"/>
                  </a:cubicBezTo>
                  <a:lnTo>
                    <a:pt x="43154" y="124019"/>
                  </a:lnTo>
                  <a:lnTo>
                    <a:pt x="46738" y="111658"/>
                  </a:lnTo>
                  <a:lnTo>
                    <a:pt x="46558" y="111658"/>
                  </a:lnTo>
                  <a:cubicBezTo>
                    <a:pt x="45662" y="111658"/>
                    <a:pt x="44766" y="110762"/>
                    <a:pt x="44587" y="109866"/>
                  </a:cubicBezTo>
                  <a:lnTo>
                    <a:pt x="43691" y="104850"/>
                  </a:lnTo>
                  <a:cubicBezTo>
                    <a:pt x="43333" y="103596"/>
                    <a:pt x="44229" y="102521"/>
                    <a:pt x="45662" y="102521"/>
                  </a:cubicBezTo>
                  <a:lnTo>
                    <a:pt x="53906" y="102521"/>
                  </a:lnTo>
                  <a:cubicBezTo>
                    <a:pt x="55340" y="102521"/>
                    <a:pt x="56236" y="103596"/>
                    <a:pt x="55877" y="104850"/>
                  </a:cubicBezTo>
                  <a:lnTo>
                    <a:pt x="54981" y="109866"/>
                  </a:lnTo>
                  <a:cubicBezTo>
                    <a:pt x="54802" y="110941"/>
                    <a:pt x="53906" y="111658"/>
                    <a:pt x="53010" y="111658"/>
                  </a:cubicBezTo>
                  <a:lnTo>
                    <a:pt x="52831" y="111658"/>
                  </a:lnTo>
                  <a:lnTo>
                    <a:pt x="56415" y="124019"/>
                  </a:lnTo>
                  <a:lnTo>
                    <a:pt x="65375" y="99475"/>
                  </a:lnTo>
                  <a:cubicBezTo>
                    <a:pt x="65733" y="98580"/>
                    <a:pt x="66630" y="98042"/>
                    <a:pt x="67884" y="98221"/>
                  </a:cubicBezTo>
                  <a:lnTo>
                    <a:pt x="82579" y="101267"/>
                  </a:lnTo>
                  <a:cubicBezTo>
                    <a:pt x="90285" y="103058"/>
                    <a:pt x="95840" y="109149"/>
                    <a:pt x="97274" y="116853"/>
                  </a:cubicBezTo>
                  <a:lnTo>
                    <a:pt x="99245" y="130468"/>
                  </a:lnTo>
                  <a:cubicBezTo>
                    <a:pt x="100141" y="135664"/>
                    <a:pt x="96736" y="140321"/>
                    <a:pt x="91898" y="141396"/>
                  </a:cubicBezTo>
                  <a:cubicBezTo>
                    <a:pt x="79174" y="144263"/>
                    <a:pt x="65017" y="145875"/>
                    <a:pt x="49784" y="145875"/>
                  </a:cubicBezTo>
                  <a:cubicBezTo>
                    <a:pt x="34552" y="145875"/>
                    <a:pt x="20036" y="144263"/>
                    <a:pt x="7671" y="141396"/>
                  </a:cubicBezTo>
                  <a:cubicBezTo>
                    <a:pt x="2653" y="140321"/>
                    <a:pt x="-752" y="135305"/>
                    <a:pt x="144" y="130468"/>
                  </a:cubicBezTo>
                  <a:lnTo>
                    <a:pt x="2474" y="116853"/>
                  </a:lnTo>
                  <a:cubicBezTo>
                    <a:pt x="3549" y="109149"/>
                    <a:pt x="9463" y="102879"/>
                    <a:pt x="16989" y="101267"/>
                  </a:cubicBezTo>
                  <a:close/>
                  <a:moveTo>
                    <a:pt x="194224" y="70007"/>
                  </a:moveTo>
                  <a:cubicBezTo>
                    <a:pt x="204546" y="70007"/>
                    <a:pt x="212914" y="78339"/>
                    <a:pt x="212914" y="88618"/>
                  </a:cubicBezTo>
                  <a:cubicBezTo>
                    <a:pt x="212914" y="98897"/>
                    <a:pt x="204546" y="107229"/>
                    <a:pt x="194224" y="107229"/>
                  </a:cubicBezTo>
                  <a:cubicBezTo>
                    <a:pt x="183902" y="107229"/>
                    <a:pt x="175534" y="98897"/>
                    <a:pt x="175534" y="88618"/>
                  </a:cubicBezTo>
                  <a:cubicBezTo>
                    <a:pt x="175534" y="78339"/>
                    <a:pt x="183902" y="70007"/>
                    <a:pt x="194224" y="70007"/>
                  </a:cubicBezTo>
                  <a:close/>
                  <a:moveTo>
                    <a:pt x="49942" y="31519"/>
                  </a:moveTo>
                  <a:cubicBezTo>
                    <a:pt x="68722" y="31519"/>
                    <a:pt x="73551" y="42964"/>
                    <a:pt x="74446" y="58164"/>
                  </a:cubicBezTo>
                  <a:lnTo>
                    <a:pt x="75340" y="58164"/>
                  </a:lnTo>
                  <a:cubicBezTo>
                    <a:pt x="77665" y="58700"/>
                    <a:pt x="78917" y="62813"/>
                    <a:pt x="78023" y="67284"/>
                  </a:cubicBezTo>
                  <a:cubicBezTo>
                    <a:pt x="77486" y="71218"/>
                    <a:pt x="75340" y="74258"/>
                    <a:pt x="73373" y="74795"/>
                  </a:cubicBezTo>
                  <a:cubicBezTo>
                    <a:pt x="69795" y="88206"/>
                    <a:pt x="59243" y="98042"/>
                    <a:pt x="49942" y="98042"/>
                  </a:cubicBezTo>
                  <a:cubicBezTo>
                    <a:pt x="40463" y="98042"/>
                    <a:pt x="30090" y="88206"/>
                    <a:pt x="26512" y="74795"/>
                  </a:cubicBezTo>
                  <a:cubicBezTo>
                    <a:pt x="24366" y="74079"/>
                    <a:pt x="22399" y="71218"/>
                    <a:pt x="21683" y="67284"/>
                  </a:cubicBezTo>
                  <a:cubicBezTo>
                    <a:pt x="20789" y="62634"/>
                    <a:pt x="22220" y="58700"/>
                    <a:pt x="24366" y="58164"/>
                  </a:cubicBezTo>
                  <a:lnTo>
                    <a:pt x="25260" y="58164"/>
                  </a:lnTo>
                  <a:cubicBezTo>
                    <a:pt x="26155" y="42964"/>
                    <a:pt x="31163" y="31519"/>
                    <a:pt x="49942" y="31519"/>
                  </a:cubicBezTo>
                  <a:close/>
                  <a:moveTo>
                    <a:pt x="138994" y="9978"/>
                  </a:moveTo>
                  <a:lnTo>
                    <a:pt x="167456" y="9978"/>
                  </a:lnTo>
                  <a:cubicBezTo>
                    <a:pt x="166561" y="12665"/>
                    <a:pt x="166203" y="15531"/>
                    <a:pt x="166203" y="18576"/>
                  </a:cubicBezTo>
                  <a:cubicBezTo>
                    <a:pt x="166203" y="21442"/>
                    <a:pt x="166561" y="24309"/>
                    <a:pt x="167456" y="26996"/>
                  </a:cubicBezTo>
                  <a:lnTo>
                    <a:pt x="147586" y="26996"/>
                  </a:lnTo>
                  <a:lnTo>
                    <a:pt x="147586" y="80198"/>
                  </a:lnTo>
                  <a:lnTo>
                    <a:pt x="167456" y="80198"/>
                  </a:lnTo>
                  <a:cubicBezTo>
                    <a:pt x="166561" y="82885"/>
                    <a:pt x="166203" y="85751"/>
                    <a:pt x="166203" y="88617"/>
                  </a:cubicBezTo>
                  <a:cubicBezTo>
                    <a:pt x="166203" y="91484"/>
                    <a:pt x="166561" y="94350"/>
                    <a:pt x="167456" y="97216"/>
                  </a:cubicBezTo>
                  <a:lnTo>
                    <a:pt x="147586" y="97216"/>
                  </a:lnTo>
                  <a:lnTo>
                    <a:pt x="147586" y="150239"/>
                  </a:lnTo>
                  <a:lnTo>
                    <a:pt x="167456" y="150239"/>
                  </a:lnTo>
                  <a:cubicBezTo>
                    <a:pt x="166561" y="152926"/>
                    <a:pt x="166203" y="155793"/>
                    <a:pt x="166203" y="158659"/>
                  </a:cubicBezTo>
                  <a:cubicBezTo>
                    <a:pt x="166203" y="161704"/>
                    <a:pt x="166561" y="164570"/>
                    <a:pt x="167456" y="167257"/>
                  </a:cubicBezTo>
                  <a:lnTo>
                    <a:pt x="138994" y="167257"/>
                  </a:lnTo>
                  <a:cubicBezTo>
                    <a:pt x="134339" y="167257"/>
                    <a:pt x="130580" y="163495"/>
                    <a:pt x="130580" y="158659"/>
                  </a:cubicBezTo>
                  <a:lnTo>
                    <a:pt x="130580" y="97216"/>
                  </a:lnTo>
                  <a:lnTo>
                    <a:pt x="111247" y="97216"/>
                  </a:lnTo>
                  <a:cubicBezTo>
                    <a:pt x="106593" y="97216"/>
                    <a:pt x="102834" y="93275"/>
                    <a:pt x="102834" y="88617"/>
                  </a:cubicBezTo>
                  <a:cubicBezTo>
                    <a:pt x="102834" y="83960"/>
                    <a:pt x="106593" y="80198"/>
                    <a:pt x="111247" y="80198"/>
                  </a:cubicBezTo>
                  <a:lnTo>
                    <a:pt x="130580" y="80198"/>
                  </a:lnTo>
                  <a:lnTo>
                    <a:pt x="130580" y="18576"/>
                  </a:lnTo>
                  <a:cubicBezTo>
                    <a:pt x="130580" y="13919"/>
                    <a:pt x="134339" y="9978"/>
                    <a:pt x="138994" y="9978"/>
                  </a:cubicBezTo>
                  <a:close/>
                  <a:moveTo>
                    <a:pt x="194224" y="0"/>
                  </a:moveTo>
                  <a:cubicBezTo>
                    <a:pt x="204546" y="0"/>
                    <a:pt x="212914" y="8332"/>
                    <a:pt x="212914" y="18611"/>
                  </a:cubicBezTo>
                  <a:cubicBezTo>
                    <a:pt x="212914" y="28890"/>
                    <a:pt x="204546" y="37222"/>
                    <a:pt x="194224" y="37222"/>
                  </a:cubicBezTo>
                  <a:cubicBezTo>
                    <a:pt x="183902" y="37222"/>
                    <a:pt x="175534" y="28890"/>
                    <a:pt x="175534" y="18611"/>
                  </a:cubicBezTo>
                  <a:cubicBezTo>
                    <a:pt x="175534" y="8332"/>
                    <a:pt x="183902" y="0"/>
                    <a:pt x="19422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3" name="Group 62">
            <a:extLst>
              <a:ext uri="{FF2B5EF4-FFF2-40B4-BE49-F238E27FC236}">
                <a16:creationId xmlns:a16="http://schemas.microsoft.com/office/drawing/2014/main" id="{9BEE4B06-A88C-4242-B768-689843A08227}"/>
              </a:ext>
            </a:extLst>
          </p:cNvPr>
          <p:cNvGrpSpPr/>
          <p:nvPr/>
        </p:nvGrpSpPr>
        <p:grpSpPr>
          <a:xfrm>
            <a:off x="400718" y="3074109"/>
            <a:ext cx="414590" cy="342980"/>
            <a:chOff x="-18382" y="3347958"/>
            <a:chExt cx="414590" cy="342980"/>
          </a:xfrm>
        </p:grpSpPr>
        <p:grpSp>
          <p:nvGrpSpPr>
            <p:cNvPr id="53" name="Group 52">
              <a:extLst>
                <a:ext uri="{FF2B5EF4-FFF2-40B4-BE49-F238E27FC236}">
                  <a16:creationId xmlns:a16="http://schemas.microsoft.com/office/drawing/2014/main" id="{9628E5EB-7F2B-4ADC-884E-797EA2D0FF6A}"/>
                </a:ext>
              </a:extLst>
            </p:cNvPr>
            <p:cNvGrpSpPr/>
            <p:nvPr/>
          </p:nvGrpSpPr>
          <p:grpSpPr>
            <a:xfrm>
              <a:off x="-18382" y="3347958"/>
              <a:ext cx="414590" cy="342980"/>
              <a:chOff x="-254212" y="2895600"/>
              <a:chExt cx="508423" cy="420606"/>
            </a:xfrm>
          </p:grpSpPr>
          <p:sp>
            <p:nvSpPr>
              <p:cNvPr id="55" name="Rectangle: Rounded Corners 54">
                <a:extLst>
                  <a:ext uri="{FF2B5EF4-FFF2-40B4-BE49-F238E27FC236}">
                    <a16:creationId xmlns:a16="http://schemas.microsoft.com/office/drawing/2014/main" id="{EB797E87-569B-4D95-A1A9-723F10A4C117}"/>
                  </a:ext>
                </a:extLst>
              </p:cNvPr>
              <p:cNvSpPr/>
              <p:nvPr/>
            </p:nvSpPr>
            <p:spPr>
              <a:xfrm flipV="1">
                <a:off x="-229909" y="2919894"/>
                <a:ext cx="419993" cy="396312"/>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6" name="Group 55">
                <a:extLst>
                  <a:ext uri="{FF2B5EF4-FFF2-40B4-BE49-F238E27FC236}">
                    <a16:creationId xmlns:a16="http://schemas.microsoft.com/office/drawing/2014/main" id="{DBD2FD92-D8B3-473D-9C91-6033A5E60C2D}"/>
                  </a:ext>
                </a:extLst>
              </p:cNvPr>
              <p:cNvGrpSpPr/>
              <p:nvPr/>
            </p:nvGrpSpPr>
            <p:grpSpPr>
              <a:xfrm>
                <a:off x="-254212" y="2895600"/>
                <a:ext cx="508423" cy="272694"/>
                <a:chOff x="576360" y="2082168"/>
                <a:chExt cx="1455321" cy="780570"/>
              </a:xfrm>
            </p:grpSpPr>
            <p:grpSp>
              <p:nvGrpSpPr>
                <p:cNvPr id="57" name="Group 56">
                  <a:extLst>
                    <a:ext uri="{FF2B5EF4-FFF2-40B4-BE49-F238E27FC236}">
                      <a16:creationId xmlns:a16="http://schemas.microsoft.com/office/drawing/2014/main" id="{E201132C-2D27-4EF5-B6B7-7DD86BE39CDD}"/>
                    </a:ext>
                  </a:extLst>
                </p:cNvPr>
                <p:cNvGrpSpPr/>
                <p:nvPr/>
              </p:nvGrpSpPr>
              <p:grpSpPr>
                <a:xfrm flipV="1">
                  <a:off x="576360" y="2082168"/>
                  <a:ext cx="1419030" cy="740131"/>
                  <a:chOff x="6555581" y="5069071"/>
                  <a:chExt cx="1554957" cy="811029"/>
                </a:xfrm>
              </p:grpSpPr>
              <p:sp>
                <p:nvSpPr>
                  <p:cNvPr id="60" name="Freeform: Shape 59">
                    <a:extLst>
                      <a:ext uri="{FF2B5EF4-FFF2-40B4-BE49-F238E27FC236}">
                        <a16:creationId xmlns:a16="http://schemas.microsoft.com/office/drawing/2014/main" id="{76F94107-B928-4A25-B157-1F6ACD14B82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1" name="Straight Connector 60">
                    <a:extLst>
                      <a:ext uri="{FF2B5EF4-FFF2-40B4-BE49-F238E27FC236}">
                        <a16:creationId xmlns:a16="http://schemas.microsoft.com/office/drawing/2014/main" id="{1D9B6BE2-3AB3-46D6-B70E-5318709B500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62" name="Freeform: Shape 61">
                    <a:extLst>
                      <a:ext uri="{FF2B5EF4-FFF2-40B4-BE49-F238E27FC236}">
                        <a16:creationId xmlns:a16="http://schemas.microsoft.com/office/drawing/2014/main" id="{C928CD54-2164-4044-BFA0-2A4B49F6CF28}"/>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8" name="Oval 57">
                  <a:extLst>
                    <a:ext uri="{FF2B5EF4-FFF2-40B4-BE49-F238E27FC236}">
                      <a16:creationId xmlns:a16="http://schemas.microsoft.com/office/drawing/2014/main" id="{82CC4C65-6583-4130-9FEE-43FEE9660ECA}"/>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9" name="Oval 58">
                  <a:extLst>
                    <a:ext uri="{FF2B5EF4-FFF2-40B4-BE49-F238E27FC236}">
                      <a16:creationId xmlns:a16="http://schemas.microsoft.com/office/drawing/2014/main" id="{8F5BD62C-F9F3-4748-96F2-3B91AFE3F5D7}"/>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5" name="Freeform 52">
              <a:extLst>
                <a:ext uri="{FF2B5EF4-FFF2-40B4-BE49-F238E27FC236}">
                  <a16:creationId xmlns:a16="http://schemas.microsoft.com/office/drawing/2014/main" id="{62B8186E-FD46-486B-B801-D1DBBF40D0ED}"/>
                </a:ext>
              </a:extLst>
            </p:cNvPr>
            <p:cNvSpPr>
              <a:spLocks noEditPoints="1"/>
            </p:cNvSpPr>
            <p:nvPr/>
          </p:nvSpPr>
          <p:spPr bwMode="auto">
            <a:xfrm>
              <a:off x="85477" y="3444630"/>
              <a:ext cx="174398" cy="169446"/>
            </a:xfrm>
            <a:custGeom>
              <a:avLst/>
              <a:gdLst>
                <a:gd name="T0" fmla="*/ 607 w 1215"/>
                <a:gd name="T1" fmla="*/ 247 h 1181"/>
                <a:gd name="T2" fmla="*/ 605 w 1215"/>
                <a:gd name="T3" fmla="*/ 247 h 1181"/>
                <a:gd name="T4" fmla="*/ 403 w 1215"/>
                <a:gd name="T5" fmla="*/ 399 h 1181"/>
                <a:gd name="T6" fmla="*/ 572 w 1215"/>
                <a:gd name="T7" fmla="*/ 396 h 1181"/>
                <a:gd name="T8" fmla="*/ 605 w 1215"/>
                <a:gd name="T9" fmla="*/ 275 h 1181"/>
                <a:gd name="T10" fmla="*/ 637 w 1215"/>
                <a:gd name="T11" fmla="*/ 396 h 1181"/>
                <a:gd name="T12" fmla="*/ 806 w 1215"/>
                <a:gd name="T13" fmla="*/ 399 h 1181"/>
                <a:gd name="T14" fmla="*/ 806 w 1215"/>
                <a:gd name="T15" fmla="*/ 506 h 1181"/>
                <a:gd name="T16" fmla="*/ 403 w 1215"/>
                <a:gd name="T17" fmla="*/ 421 h 1181"/>
                <a:gd name="T18" fmla="*/ 405 w 1215"/>
                <a:gd name="T19" fmla="*/ 399 h 1181"/>
                <a:gd name="T20" fmla="*/ 1013 w 1215"/>
                <a:gd name="T21" fmla="*/ 922 h 1181"/>
                <a:gd name="T22" fmla="*/ 1108 w 1215"/>
                <a:gd name="T23" fmla="*/ 774 h 1181"/>
                <a:gd name="T24" fmla="*/ 812 w 1215"/>
                <a:gd name="T25" fmla="*/ 1096 h 1181"/>
                <a:gd name="T26" fmla="*/ 851 w 1215"/>
                <a:gd name="T27" fmla="*/ 1000 h 1181"/>
                <a:gd name="T28" fmla="*/ 1013 w 1215"/>
                <a:gd name="T29" fmla="*/ 950 h 1181"/>
                <a:gd name="T30" fmla="*/ 1013 w 1215"/>
                <a:gd name="T31" fmla="*/ 950 h 1181"/>
                <a:gd name="T32" fmla="*/ 1176 w 1215"/>
                <a:gd name="T33" fmla="*/ 1000 h 1181"/>
                <a:gd name="T34" fmla="*/ 1215 w 1215"/>
                <a:gd name="T35" fmla="*/ 1096 h 1181"/>
                <a:gd name="T36" fmla="*/ 812 w 1215"/>
                <a:gd name="T37" fmla="*/ 1181 h 1181"/>
                <a:gd name="T38" fmla="*/ 1215 w 1215"/>
                <a:gd name="T39" fmla="*/ 1073 h 1181"/>
                <a:gd name="T40" fmla="*/ 812 w 1215"/>
                <a:gd name="T41" fmla="*/ 1073 h 1181"/>
                <a:gd name="T42" fmla="*/ 201 w 1215"/>
                <a:gd name="T43" fmla="*/ 922 h 1181"/>
                <a:gd name="T44" fmla="*/ 105 w 1215"/>
                <a:gd name="T45" fmla="*/ 773 h 1181"/>
                <a:gd name="T46" fmla="*/ 0 w 1215"/>
                <a:gd name="T47" fmla="*/ 1073 h 1181"/>
                <a:gd name="T48" fmla="*/ 168 w 1215"/>
                <a:gd name="T49" fmla="*/ 1071 h 1181"/>
                <a:gd name="T50" fmla="*/ 201 w 1215"/>
                <a:gd name="T51" fmla="*/ 950 h 1181"/>
                <a:gd name="T52" fmla="*/ 233 w 1215"/>
                <a:gd name="T53" fmla="*/ 1071 h 1181"/>
                <a:gd name="T54" fmla="*/ 402 w 1215"/>
                <a:gd name="T55" fmla="*/ 1073 h 1181"/>
                <a:gd name="T56" fmla="*/ 402 w 1215"/>
                <a:gd name="T57" fmla="*/ 1181 h 1181"/>
                <a:gd name="T58" fmla="*/ 0 w 1215"/>
                <a:gd name="T59" fmla="*/ 1096 h 1181"/>
                <a:gd name="T60" fmla="*/ 0 w 1215"/>
                <a:gd name="T61" fmla="*/ 1073 h 1181"/>
                <a:gd name="T62" fmla="*/ 831 w 1215"/>
                <a:gd name="T63" fmla="*/ 788 h 1181"/>
                <a:gd name="T64" fmla="*/ 792 w 1215"/>
                <a:gd name="T65" fmla="*/ 831 h 1181"/>
                <a:gd name="T66" fmla="*/ 777 w 1215"/>
                <a:gd name="T67" fmla="*/ 931 h 1181"/>
                <a:gd name="T68" fmla="*/ 753 w 1215"/>
                <a:gd name="T69" fmla="*/ 970 h 1181"/>
                <a:gd name="T70" fmla="*/ 646 w 1215"/>
                <a:gd name="T71" fmla="*/ 977 h 1181"/>
                <a:gd name="T72" fmla="*/ 616 w 1215"/>
                <a:gd name="T73" fmla="*/ 1025 h 1181"/>
                <a:gd name="T74" fmla="*/ 572 w 1215"/>
                <a:gd name="T75" fmla="*/ 986 h 1181"/>
                <a:gd name="T76" fmla="*/ 473 w 1215"/>
                <a:gd name="T77" fmla="*/ 971 h 1181"/>
                <a:gd name="T78" fmla="*/ 435 w 1215"/>
                <a:gd name="T79" fmla="*/ 947 h 1181"/>
                <a:gd name="T80" fmla="*/ 427 w 1215"/>
                <a:gd name="T81" fmla="*/ 838 h 1181"/>
                <a:gd name="T82" fmla="*/ 380 w 1215"/>
                <a:gd name="T83" fmla="*/ 810 h 1181"/>
                <a:gd name="T84" fmla="*/ 418 w 1215"/>
                <a:gd name="T85" fmla="*/ 767 h 1181"/>
                <a:gd name="T86" fmla="*/ 433 w 1215"/>
                <a:gd name="T87" fmla="*/ 667 h 1181"/>
                <a:gd name="T88" fmla="*/ 457 w 1215"/>
                <a:gd name="T89" fmla="*/ 628 h 1181"/>
                <a:gd name="T90" fmla="*/ 566 w 1215"/>
                <a:gd name="T91" fmla="*/ 621 h 1181"/>
                <a:gd name="T92" fmla="*/ 595 w 1215"/>
                <a:gd name="T93" fmla="*/ 573 h 1181"/>
                <a:gd name="T94" fmla="*/ 637 w 1215"/>
                <a:gd name="T95" fmla="*/ 612 h 1181"/>
                <a:gd name="T96" fmla="*/ 737 w 1215"/>
                <a:gd name="T97" fmla="*/ 627 h 1181"/>
                <a:gd name="T98" fmla="*/ 776 w 1215"/>
                <a:gd name="T99" fmla="*/ 651 h 1181"/>
                <a:gd name="T100" fmla="*/ 783 w 1215"/>
                <a:gd name="T101" fmla="*/ 760 h 1181"/>
                <a:gd name="T102" fmla="*/ 606 w 1215"/>
                <a:gd name="T103" fmla="*/ 696 h 1181"/>
                <a:gd name="T104" fmla="*/ 606 w 1215"/>
                <a:gd name="T105" fmla="*/ 696 h 1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15" h="1181">
                  <a:moveTo>
                    <a:pt x="511" y="99"/>
                  </a:moveTo>
                  <a:cubicBezTo>
                    <a:pt x="516" y="0"/>
                    <a:pt x="597" y="1"/>
                    <a:pt x="606" y="1"/>
                  </a:cubicBezTo>
                  <a:cubicBezTo>
                    <a:pt x="613" y="1"/>
                    <a:pt x="696" y="0"/>
                    <a:pt x="701" y="99"/>
                  </a:cubicBezTo>
                  <a:cubicBezTo>
                    <a:pt x="701" y="99"/>
                    <a:pt x="717" y="246"/>
                    <a:pt x="607" y="247"/>
                  </a:cubicBezTo>
                  <a:lnTo>
                    <a:pt x="607" y="247"/>
                  </a:lnTo>
                  <a:lnTo>
                    <a:pt x="606" y="247"/>
                  </a:lnTo>
                  <a:lnTo>
                    <a:pt x="605" y="247"/>
                  </a:lnTo>
                  <a:lnTo>
                    <a:pt x="605" y="247"/>
                  </a:lnTo>
                  <a:cubicBezTo>
                    <a:pt x="495" y="246"/>
                    <a:pt x="511" y="99"/>
                    <a:pt x="511" y="99"/>
                  </a:cubicBezTo>
                  <a:close/>
                  <a:moveTo>
                    <a:pt x="403" y="421"/>
                  </a:moveTo>
                  <a:lnTo>
                    <a:pt x="403" y="401"/>
                  </a:lnTo>
                  <a:lnTo>
                    <a:pt x="403" y="399"/>
                  </a:lnTo>
                  <a:lnTo>
                    <a:pt x="403" y="399"/>
                  </a:lnTo>
                  <a:cubicBezTo>
                    <a:pt x="405" y="367"/>
                    <a:pt x="411" y="345"/>
                    <a:pt x="442" y="325"/>
                  </a:cubicBezTo>
                  <a:cubicBezTo>
                    <a:pt x="485" y="297"/>
                    <a:pt x="533" y="275"/>
                    <a:pt x="533" y="275"/>
                  </a:cubicBezTo>
                  <a:lnTo>
                    <a:pt x="572" y="396"/>
                  </a:lnTo>
                  <a:lnTo>
                    <a:pt x="595" y="332"/>
                  </a:lnTo>
                  <a:cubicBezTo>
                    <a:pt x="556" y="277"/>
                    <a:pt x="597" y="275"/>
                    <a:pt x="605" y="275"/>
                  </a:cubicBezTo>
                  <a:lnTo>
                    <a:pt x="605" y="275"/>
                  </a:lnTo>
                  <a:lnTo>
                    <a:pt x="605" y="275"/>
                  </a:lnTo>
                  <a:lnTo>
                    <a:pt x="605" y="275"/>
                  </a:lnTo>
                  <a:lnTo>
                    <a:pt x="605" y="275"/>
                  </a:lnTo>
                  <a:cubicBezTo>
                    <a:pt x="612" y="275"/>
                    <a:pt x="655" y="277"/>
                    <a:pt x="615" y="332"/>
                  </a:cubicBezTo>
                  <a:lnTo>
                    <a:pt x="637" y="396"/>
                  </a:lnTo>
                  <a:lnTo>
                    <a:pt x="676" y="275"/>
                  </a:lnTo>
                  <a:cubicBezTo>
                    <a:pt x="676" y="275"/>
                    <a:pt x="723" y="299"/>
                    <a:pt x="767" y="325"/>
                  </a:cubicBezTo>
                  <a:cubicBezTo>
                    <a:pt x="800" y="345"/>
                    <a:pt x="806" y="367"/>
                    <a:pt x="806" y="399"/>
                  </a:cubicBezTo>
                  <a:lnTo>
                    <a:pt x="806" y="399"/>
                  </a:lnTo>
                  <a:lnTo>
                    <a:pt x="806" y="401"/>
                  </a:lnTo>
                  <a:lnTo>
                    <a:pt x="806" y="421"/>
                  </a:lnTo>
                  <a:lnTo>
                    <a:pt x="806" y="419"/>
                  </a:lnTo>
                  <a:lnTo>
                    <a:pt x="806" y="506"/>
                  </a:lnTo>
                  <a:lnTo>
                    <a:pt x="605" y="506"/>
                  </a:lnTo>
                  <a:lnTo>
                    <a:pt x="403" y="506"/>
                  </a:lnTo>
                  <a:lnTo>
                    <a:pt x="403" y="419"/>
                  </a:lnTo>
                  <a:lnTo>
                    <a:pt x="403" y="421"/>
                  </a:lnTo>
                  <a:close/>
                  <a:moveTo>
                    <a:pt x="806" y="399"/>
                  </a:moveTo>
                  <a:lnTo>
                    <a:pt x="806" y="399"/>
                  </a:lnTo>
                  <a:cubicBezTo>
                    <a:pt x="806" y="397"/>
                    <a:pt x="806" y="397"/>
                    <a:pt x="806" y="399"/>
                  </a:cubicBezTo>
                  <a:close/>
                  <a:moveTo>
                    <a:pt x="405" y="399"/>
                  </a:moveTo>
                  <a:lnTo>
                    <a:pt x="405" y="399"/>
                  </a:lnTo>
                  <a:cubicBezTo>
                    <a:pt x="405" y="397"/>
                    <a:pt x="405" y="397"/>
                    <a:pt x="405" y="399"/>
                  </a:cubicBezTo>
                  <a:close/>
                  <a:moveTo>
                    <a:pt x="1013" y="922"/>
                  </a:moveTo>
                  <a:lnTo>
                    <a:pt x="1013" y="922"/>
                  </a:lnTo>
                  <a:lnTo>
                    <a:pt x="1013" y="922"/>
                  </a:lnTo>
                  <a:lnTo>
                    <a:pt x="1015" y="922"/>
                  </a:lnTo>
                  <a:lnTo>
                    <a:pt x="1015" y="922"/>
                  </a:lnTo>
                  <a:cubicBezTo>
                    <a:pt x="1125" y="921"/>
                    <a:pt x="1108" y="774"/>
                    <a:pt x="1108" y="774"/>
                  </a:cubicBezTo>
                  <a:cubicBezTo>
                    <a:pt x="1103" y="675"/>
                    <a:pt x="1022" y="676"/>
                    <a:pt x="1013" y="676"/>
                  </a:cubicBezTo>
                  <a:cubicBezTo>
                    <a:pt x="1006" y="676"/>
                    <a:pt x="923" y="675"/>
                    <a:pt x="918" y="774"/>
                  </a:cubicBezTo>
                  <a:cubicBezTo>
                    <a:pt x="920" y="774"/>
                    <a:pt x="903" y="921"/>
                    <a:pt x="1013" y="922"/>
                  </a:cubicBezTo>
                  <a:close/>
                  <a:moveTo>
                    <a:pt x="812" y="1096"/>
                  </a:moveTo>
                  <a:lnTo>
                    <a:pt x="812" y="1076"/>
                  </a:lnTo>
                  <a:lnTo>
                    <a:pt x="812" y="1073"/>
                  </a:lnTo>
                  <a:lnTo>
                    <a:pt x="812" y="1073"/>
                  </a:lnTo>
                  <a:cubicBezTo>
                    <a:pt x="813" y="1042"/>
                    <a:pt x="820" y="1020"/>
                    <a:pt x="851" y="1000"/>
                  </a:cubicBezTo>
                  <a:cubicBezTo>
                    <a:pt x="893" y="972"/>
                    <a:pt x="942" y="950"/>
                    <a:pt x="942" y="950"/>
                  </a:cubicBezTo>
                  <a:lnTo>
                    <a:pt x="981" y="1071"/>
                  </a:lnTo>
                  <a:lnTo>
                    <a:pt x="1003" y="1007"/>
                  </a:lnTo>
                  <a:cubicBezTo>
                    <a:pt x="965" y="952"/>
                    <a:pt x="1006" y="950"/>
                    <a:pt x="1013" y="950"/>
                  </a:cubicBezTo>
                  <a:lnTo>
                    <a:pt x="1013" y="950"/>
                  </a:lnTo>
                  <a:lnTo>
                    <a:pt x="1013" y="950"/>
                  </a:lnTo>
                  <a:lnTo>
                    <a:pt x="1013" y="950"/>
                  </a:lnTo>
                  <a:lnTo>
                    <a:pt x="1013" y="950"/>
                  </a:lnTo>
                  <a:cubicBezTo>
                    <a:pt x="1021" y="950"/>
                    <a:pt x="1063" y="952"/>
                    <a:pt x="1023" y="1007"/>
                  </a:cubicBezTo>
                  <a:lnTo>
                    <a:pt x="1046" y="1071"/>
                  </a:lnTo>
                  <a:lnTo>
                    <a:pt x="1085" y="950"/>
                  </a:lnTo>
                  <a:cubicBezTo>
                    <a:pt x="1085" y="950"/>
                    <a:pt x="1132" y="973"/>
                    <a:pt x="1176" y="1000"/>
                  </a:cubicBezTo>
                  <a:cubicBezTo>
                    <a:pt x="1208" y="1020"/>
                    <a:pt x="1215" y="1042"/>
                    <a:pt x="1215" y="1073"/>
                  </a:cubicBezTo>
                  <a:lnTo>
                    <a:pt x="1215" y="1073"/>
                  </a:lnTo>
                  <a:lnTo>
                    <a:pt x="1215" y="1076"/>
                  </a:lnTo>
                  <a:lnTo>
                    <a:pt x="1215" y="1096"/>
                  </a:lnTo>
                  <a:lnTo>
                    <a:pt x="1215" y="1093"/>
                  </a:lnTo>
                  <a:lnTo>
                    <a:pt x="1215" y="1181"/>
                  </a:lnTo>
                  <a:lnTo>
                    <a:pt x="1013" y="1181"/>
                  </a:lnTo>
                  <a:lnTo>
                    <a:pt x="812" y="1181"/>
                  </a:lnTo>
                  <a:lnTo>
                    <a:pt x="812" y="1093"/>
                  </a:lnTo>
                  <a:lnTo>
                    <a:pt x="812" y="1096"/>
                  </a:lnTo>
                  <a:close/>
                  <a:moveTo>
                    <a:pt x="1215" y="1073"/>
                  </a:moveTo>
                  <a:lnTo>
                    <a:pt x="1215" y="1073"/>
                  </a:lnTo>
                  <a:cubicBezTo>
                    <a:pt x="1215" y="1072"/>
                    <a:pt x="1215" y="1072"/>
                    <a:pt x="1215" y="1073"/>
                  </a:cubicBezTo>
                  <a:close/>
                  <a:moveTo>
                    <a:pt x="812" y="1073"/>
                  </a:moveTo>
                  <a:lnTo>
                    <a:pt x="812" y="1073"/>
                  </a:lnTo>
                  <a:cubicBezTo>
                    <a:pt x="812" y="1072"/>
                    <a:pt x="812" y="1072"/>
                    <a:pt x="812" y="1073"/>
                  </a:cubicBezTo>
                  <a:close/>
                  <a:moveTo>
                    <a:pt x="200" y="922"/>
                  </a:moveTo>
                  <a:lnTo>
                    <a:pt x="200" y="922"/>
                  </a:lnTo>
                  <a:cubicBezTo>
                    <a:pt x="201" y="922"/>
                    <a:pt x="201" y="922"/>
                    <a:pt x="200" y="922"/>
                  </a:cubicBezTo>
                  <a:lnTo>
                    <a:pt x="201" y="922"/>
                  </a:lnTo>
                  <a:lnTo>
                    <a:pt x="201" y="922"/>
                  </a:lnTo>
                  <a:cubicBezTo>
                    <a:pt x="311" y="921"/>
                    <a:pt x="295" y="773"/>
                    <a:pt x="295" y="773"/>
                  </a:cubicBezTo>
                  <a:cubicBezTo>
                    <a:pt x="290" y="675"/>
                    <a:pt x="208" y="676"/>
                    <a:pt x="200" y="676"/>
                  </a:cubicBezTo>
                  <a:cubicBezTo>
                    <a:pt x="192" y="676"/>
                    <a:pt x="110" y="675"/>
                    <a:pt x="105" y="773"/>
                  </a:cubicBezTo>
                  <a:cubicBezTo>
                    <a:pt x="106" y="773"/>
                    <a:pt x="90" y="921"/>
                    <a:pt x="200" y="922"/>
                  </a:cubicBezTo>
                  <a:close/>
                  <a:moveTo>
                    <a:pt x="0" y="1096"/>
                  </a:moveTo>
                  <a:lnTo>
                    <a:pt x="0" y="1076"/>
                  </a:lnTo>
                  <a:lnTo>
                    <a:pt x="0" y="1073"/>
                  </a:lnTo>
                  <a:lnTo>
                    <a:pt x="0" y="1073"/>
                  </a:lnTo>
                  <a:cubicBezTo>
                    <a:pt x="1" y="1042"/>
                    <a:pt x="7" y="1020"/>
                    <a:pt x="38" y="1000"/>
                  </a:cubicBezTo>
                  <a:cubicBezTo>
                    <a:pt x="81" y="972"/>
                    <a:pt x="130" y="950"/>
                    <a:pt x="130" y="950"/>
                  </a:cubicBezTo>
                  <a:lnTo>
                    <a:pt x="168" y="1071"/>
                  </a:lnTo>
                  <a:lnTo>
                    <a:pt x="191" y="1007"/>
                  </a:lnTo>
                  <a:cubicBezTo>
                    <a:pt x="152" y="952"/>
                    <a:pt x="193" y="950"/>
                    <a:pt x="201" y="950"/>
                  </a:cubicBezTo>
                  <a:lnTo>
                    <a:pt x="201" y="950"/>
                  </a:lnTo>
                  <a:lnTo>
                    <a:pt x="201" y="950"/>
                  </a:lnTo>
                  <a:lnTo>
                    <a:pt x="201" y="950"/>
                  </a:lnTo>
                  <a:lnTo>
                    <a:pt x="201" y="950"/>
                  </a:lnTo>
                  <a:cubicBezTo>
                    <a:pt x="208" y="950"/>
                    <a:pt x="251" y="952"/>
                    <a:pt x="211" y="1007"/>
                  </a:cubicBezTo>
                  <a:lnTo>
                    <a:pt x="233" y="1071"/>
                  </a:lnTo>
                  <a:lnTo>
                    <a:pt x="272" y="950"/>
                  </a:lnTo>
                  <a:cubicBezTo>
                    <a:pt x="272" y="950"/>
                    <a:pt x="320" y="973"/>
                    <a:pt x="363" y="1000"/>
                  </a:cubicBezTo>
                  <a:cubicBezTo>
                    <a:pt x="396" y="1020"/>
                    <a:pt x="402" y="1042"/>
                    <a:pt x="402" y="1073"/>
                  </a:cubicBezTo>
                  <a:lnTo>
                    <a:pt x="402" y="1073"/>
                  </a:lnTo>
                  <a:lnTo>
                    <a:pt x="402" y="1076"/>
                  </a:lnTo>
                  <a:lnTo>
                    <a:pt x="402" y="1096"/>
                  </a:lnTo>
                  <a:lnTo>
                    <a:pt x="402" y="1093"/>
                  </a:lnTo>
                  <a:lnTo>
                    <a:pt x="402" y="1181"/>
                  </a:lnTo>
                  <a:lnTo>
                    <a:pt x="201" y="1181"/>
                  </a:lnTo>
                  <a:lnTo>
                    <a:pt x="0" y="1181"/>
                  </a:lnTo>
                  <a:lnTo>
                    <a:pt x="0" y="1093"/>
                  </a:lnTo>
                  <a:lnTo>
                    <a:pt x="0" y="1096"/>
                  </a:lnTo>
                  <a:close/>
                  <a:moveTo>
                    <a:pt x="402" y="1073"/>
                  </a:moveTo>
                  <a:lnTo>
                    <a:pt x="402" y="1073"/>
                  </a:lnTo>
                  <a:cubicBezTo>
                    <a:pt x="402" y="1072"/>
                    <a:pt x="402" y="1072"/>
                    <a:pt x="402" y="1073"/>
                  </a:cubicBezTo>
                  <a:close/>
                  <a:moveTo>
                    <a:pt x="0" y="1073"/>
                  </a:moveTo>
                  <a:lnTo>
                    <a:pt x="0" y="1073"/>
                  </a:lnTo>
                  <a:cubicBezTo>
                    <a:pt x="0" y="1072"/>
                    <a:pt x="0" y="1072"/>
                    <a:pt x="0" y="1073"/>
                  </a:cubicBezTo>
                  <a:close/>
                  <a:moveTo>
                    <a:pt x="831" y="783"/>
                  </a:moveTo>
                  <a:lnTo>
                    <a:pt x="831" y="788"/>
                  </a:lnTo>
                  <a:lnTo>
                    <a:pt x="831" y="810"/>
                  </a:lnTo>
                  <a:lnTo>
                    <a:pt x="831" y="815"/>
                  </a:lnTo>
                  <a:cubicBezTo>
                    <a:pt x="831" y="821"/>
                    <a:pt x="827" y="826"/>
                    <a:pt x="821" y="827"/>
                  </a:cubicBezTo>
                  <a:lnTo>
                    <a:pt x="792" y="831"/>
                  </a:lnTo>
                  <a:cubicBezTo>
                    <a:pt x="788" y="832"/>
                    <a:pt x="785" y="835"/>
                    <a:pt x="783" y="838"/>
                  </a:cubicBezTo>
                  <a:cubicBezTo>
                    <a:pt x="778" y="858"/>
                    <a:pt x="771" y="878"/>
                    <a:pt x="760" y="896"/>
                  </a:cubicBezTo>
                  <a:cubicBezTo>
                    <a:pt x="757" y="900"/>
                    <a:pt x="757" y="903"/>
                    <a:pt x="760" y="907"/>
                  </a:cubicBezTo>
                  <a:lnTo>
                    <a:pt x="777" y="931"/>
                  </a:lnTo>
                  <a:cubicBezTo>
                    <a:pt x="781" y="936"/>
                    <a:pt x="780" y="942"/>
                    <a:pt x="776" y="947"/>
                  </a:cubicBezTo>
                  <a:lnTo>
                    <a:pt x="772" y="951"/>
                  </a:lnTo>
                  <a:lnTo>
                    <a:pt x="757" y="966"/>
                  </a:lnTo>
                  <a:lnTo>
                    <a:pt x="753" y="970"/>
                  </a:lnTo>
                  <a:cubicBezTo>
                    <a:pt x="750" y="973"/>
                    <a:pt x="742" y="975"/>
                    <a:pt x="737" y="971"/>
                  </a:cubicBezTo>
                  <a:lnTo>
                    <a:pt x="713" y="953"/>
                  </a:lnTo>
                  <a:cubicBezTo>
                    <a:pt x="710" y="951"/>
                    <a:pt x="706" y="951"/>
                    <a:pt x="702" y="953"/>
                  </a:cubicBezTo>
                  <a:cubicBezTo>
                    <a:pt x="685" y="965"/>
                    <a:pt x="666" y="972"/>
                    <a:pt x="646" y="977"/>
                  </a:cubicBezTo>
                  <a:cubicBezTo>
                    <a:pt x="642" y="978"/>
                    <a:pt x="638" y="982"/>
                    <a:pt x="638" y="986"/>
                  </a:cubicBezTo>
                  <a:lnTo>
                    <a:pt x="633" y="1015"/>
                  </a:lnTo>
                  <a:cubicBezTo>
                    <a:pt x="632" y="1021"/>
                    <a:pt x="627" y="1025"/>
                    <a:pt x="621" y="1025"/>
                  </a:cubicBezTo>
                  <a:lnTo>
                    <a:pt x="616" y="1025"/>
                  </a:lnTo>
                  <a:lnTo>
                    <a:pt x="595" y="1025"/>
                  </a:lnTo>
                  <a:lnTo>
                    <a:pt x="590" y="1025"/>
                  </a:lnTo>
                  <a:cubicBezTo>
                    <a:pt x="583" y="1025"/>
                    <a:pt x="578" y="1021"/>
                    <a:pt x="577" y="1015"/>
                  </a:cubicBezTo>
                  <a:lnTo>
                    <a:pt x="572" y="986"/>
                  </a:lnTo>
                  <a:cubicBezTo>
                    <a:pt x="571" y="982"/>
                    <a:pt x="568" y="978"/>
                    <a:pt x="565" y="977"/>
                  </a:cubicBezTo>
                  <a:cubicBezTo>
                    <a:pt x="545" y="972"/>
                    <a:pt x="525" y="965"/>
                    <a:pt x="508" y="953"/>
                  </a:cubicBezTo>
                  <a:cubicBezTo>
                    <a:pt x="505" y="951"/>
                    <a:pt x="501" y="951"/>
                    <a:pt x="497" y="953"/>
                  </a:cubicBezTo>
                  <a:lnTo>
                    <a:pt x="473" y="971"/>
                  </a:lnTo>
                  <a:cubicBezTo>
                    <a:pt x="468" y="975"/>
                    <a:pt x="462" y="973"/>
                    <a:pt x="457" y="970"/>
                  </a:cubicBezTo>
                  <a:lnTo>
                    <a:pt x="453" y="966"/>
                  </a:lnTo>
                  <a:lnTo>
                    <a:pt x="438" y="951"/>
                  </a:lnTo>
                  <a:lnTo>
                    <a:pt x="435" y="947"/>
                  </a:lnTo>
                  <a:cubicBezTo>
                    <a:pt x="431" y="943"/>
                    <a:pt x="430" y="936"/>
                    <a:pt x="433" y="931"/>
                  </a:cubicBezTo>
                  <a:lnTo>
                    <a:pt x="451" y="907"/>
                  </a:lnTo>
                  <a:cubicBezTo>
                    <a:pt x="453" y="903"/>
                    <a:pt x="453" y="900"/>
                    <a:pt x="451" y="896"/>
                  </a:cubicBezTo>
                  <a:cubicBezTo>
                    <a:pt x="440" y="878"/>
                    <a:pt x="432" y="860"/>
                    <a:pt x="427" y="838"/>
                  </a:cubicBezTo>
                  <a:cubicBezTo>
                    <a:pt x="426" y="835"/>
                    <a:pt x="422" y="831"/>
                    <a:pt x="418" y="831"/>
                  </a:cubicBezTo>
                  <a:lnTo>
                    <a:pt x="390" y="827"/>
                  </a:lnTo>
                  <a:cubicBezTo>
                    <a:pt x="383" y="826"/>
                    <a:pt x="380" y="821"/>
                    <a:pt x="380" y="815"/>
                  </a:cubicBezTo>
                  <a:lnTo>
                    <a:pt x="380" y="810"/>
                  </a:lnTo>
                  <a:lnTo>
                    <a:pt x="380" y="788"/>
                  </a:lnTo>
                  <a:lnTo>
                    <a:pt x="380" y="783"/>
                  </a:lnTo>
                  <a:cubicBezTo>
                    <a:pt x="380" y="777"/>
                    <a:pt x="383" y="772"/>
                    <a:pt x="390" y="771"/>
                  </a:cubicBezTo>
                  <a:lnTo>
                    <a:pt x="418" y="767"/>
                  </a:lnTo>
                  <a:cubicBezTo>
                    <a:pt x="422" y="766"/>
                    <a:pt x="426" y="763"/>
                    <a:pt x="427" y="760"/>
                  </a:cubicBezTo>
                  <a:cubicBezTo>
                    <a:pt x="432" y="740"/>
                    <a:pt x="440" y="720"/>
                    <a:pt x="451" y="702"/>
                  </a:cubicBezTo>
                  <a:cubicBezTo>
                    <a:pt x="453" y="698"/>
                    <a:pt x="453" y="693"/>
                    <a:pt x="451" y="691"/>
                  </a:cubicBezTo>
                  <a:lnTo>
                    <a:pt x="433" y="667"/>
                  </a:lnTo>
                  <a:cubicBezTo>
                    <a:pt x="430" y="662"/>
                    <a:pt x="431" y="656"/>
                    <a:pt x="435" y="651"/>
                  </a:cubicBezTo>
                  <a:lnTo>
                    <a:pt x="438" y="647"/>
                  </a:lnTo>
                  <a:lnTo>
                    <a:pt x="453" y="632"/>
                  </a:lnTo>
                  <a:lnTo>
                    <a:pt x="457" y="628"/>
                  </a:lnTo>
                  <a:cubicBezTo>
                    <a:pt x="461" y="625"/>
                    <a:pt x="468" y="623"/>
                    <a:pt x="473" y="627"/>
                  </a:cubicBezTo>
                  <a:lnTo>
                    <a:pt x="497" y="645"/>
                  </a:lnTo>
                  <a:cubicBezTo>
                    <a:pt x="501" y="647"/>
                    <a:pt x="505" y="647"/>
                    <a:pt x="508" y="645"/>
                  </a:cubicBezTo>
                  <a:cubicBezTo>
                    <a:pt x="526" y="633"/>
                    <a:pt x="545" y="626"/>
                    <a:pt x="566" y="621"/>
                  </a:cubicBezTo>
                  <a:cubicBezTo>
                    <a:pt x="570" y="620"/>
                    <a:pt x="573" y="616"/>
                    <a:pt x="573" y="612"/>
                  </a:cubicBezTo>
                  <a:lnTo>
                    <a:pt x="577" y="583"/>
                  </a:lnTo>
                  <a:cubicBezTo>
                    <a:pt x="578" y="577"/>
                    <a:pt x="583" y="573"/>
                    <a:pt x="590" y="573"/>
                  </a:cubicBezTo>
                  <a:lnTo>
                    <a:pt x="595" y="573"/>
                  </a:lnTo>
                  <a:lnTo>
                    <a:pt x="616" y="573"/>
                  </a:lnTo>
                  <a:lnTo>
                    <a:pt x="621" y="573"/>
                  </a:lnTo>
                  <a:cubicBezTo>
                    <a:pt x="627" y="573"/>
                    <a:pt x="632" y="577"/>
                    <a:pt x="633" y="583"/>
                  </a:cubicBezTo>
                  <a:lnTo>
                    <a:pt x="637" y="612"/>
                  </a:lnTo>
                  <a:cubicBezTo>
                    <a:pt x="638" y="616"/>
                    <a:pt x="641" y="620"/>
                    <a:pt x="645" y="621"/>
                  </a:cubicBezTo>
                  <a:cubicBezTo>
                    <a:pt x="666" y="626"/>
                    <a:pt x="685" y="633"/>
                    <a:pt x="702" y="645"/>
                  </a:cubicBezTo>
                  <a:cubicBezTo>
                    <a:pt x="706" y="647"/>
                    <a:pt x="711" y="647"/>
                    <a:pt x="713" y="645"/>
                  </a:cubicBezTo>
                  <a:lnTo>
                    <a:pt x="737" y="627"/>
                  </a:lnTo>
                  <a:cubicBezTo>
                    <a:pt x="742" y="623"/>
                    <a:pt x="748" y="625"/>
                    <a:pt x="753" y="628"/>
                  </a:cubicBezTo>
                  <a:lnTo>
                    <a:pt x="757" y="632"/>
                  </a:lnTo>
                  <a:lnTo>
                    <a:pt x="772" y="647"/>
                  </a:lnTo>
                  <a:lnTo>
                    <a:pt x="776" y="651"/>
                  </a:lnTo>
                  <a:cubicBezTo>
                    <a:pt x="780" y="655"/>
                    <a:pt x="781" y="662"/>
                    <a:pt x="777" y="667"/>
                  </a:cubicBezTo>
                  <a:lnTo>
                    <a:pt x="760" y="691"/>
                  </a:lnTo>
                  <a:cubicBezTo>
                    <a:pt x="757" y="695"/>
                    <a:pt x="757" y="698"/>
                    <a:pt x="760" y="702"/>
                  </a:cubicBezTo>
                  <a:cubicBezTo>
                    <a:pt x="771" y="720"/>
                    <a:pt x="778" y="738"/>
                    <a:pt x="783" y="760"/>
                  </a:cubicBezTo>
                  <a:cubicBezTo>
                    <a:pt x="785" y="763"/>
                    <a:pt x="788" y="767"/>
                    <a:pt x="792" y="767"/>
                  </a:cubicBezTo>
                  <a:lnTo>
                    <a:pt x="821" y="771"/>
                  </a:lnTo>
                  <a:cubicBezTo>
                    <a:pt x="826" y="772"/>
                    <a:pt x="831" y="777"/>
                    <a:pt x="831" y="783"/>
                  </a:cubicBezTo>
                  <a:close/>
                  <a:moveTo>
                    <a:pt x="606" y="696"/>
                  </a:moveTo>
                  <a:cubicBezTo>
                    <a:pt x="548" y="696"/>
                    <a:pt x="503" y="742"/>
                    <a:pt x="503" y="798"/>
                  </a:cubicBezTo>
                  <a:cubicBezTo>
                    <a:pt x="503" y="856"/>
                    <a:pt x="550" y="901"/>
                    <a:pt x="606" y="901"/>
                  </a:cubicBezTo>
                  <a:cubicBezTo>
                    <a:pt x="662" y="901"/>
                    <a:pt x="708" y="855"/>
                    <a:pt x="708" y="798"/>
                  </a:cubicBezTo>
                  <a:cubicBezTo>
                    <a:pt x="708" y="742"/>
                    <a:pt x="662" y="696"/>
                    <a:pt x="606" y="69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8" name="Group 77">
            <a:extLst>
              <a:ext uri="{FF2B5EF4-FFF2-40B4-BE49-F238E27FC236}">
                <a16:creationId xmlns:a16="http://schemas.microsoft.com/office/drawing/2014/main" id="{2F393482-53A3-49C1-AAA3-3DE11BB32FF5}"/>
              </a:ext>
            </a:extLst>
          </p:cNvPr>
          <p:cNvGrpSpPr/>
          <p:nvPr/>
        </p:nvGrpSpPr>
        <p:grpSpPr>
          <a:xfrm>
            <a:off x="400718" y="3901198"/>
            <a:ext cx="414589" cy="342981"/>
            <a:chOff x="441200" y="3834529"/>
            <a:chExt cx="414589" cy="342981"/>
          </a:xfrm>
        </p:grpSpPr>
        <p:grpSp>
          <p:nvGrpSpPr>
            <p:cNvPr id="76" name="Group 75">
              <a:extLst>
                <a:ext uri="{FF2B5EF4-FFF2-40B4-BE49-F238E27FC236}">
                  <a16:creationId xmlns:a16="http://schemas.microsoft.com/office/drawing/2014/main" id="{69486AEC-84F0-4845-AD77-BE2D04F25DBD}"/>
                </a:ext>
              </a:extLst>
            </p:cNvPr>
            <p:cNvGrpSpPr/>
            <p:nvPr/>
          </p:nvGrpSpPr>
          <p:grpSpPr>
            <a:xfrm>
              <a:off x="461018" y="3854340"/>
              <a:ext cx="342480" cy="323170"/>
              <a:chOff x="461018" y="3854340"/>
              <a:chExt cx="342480" cy="323170"/>
            </a:xfrm>
          </p:grpSpPr>
          <p:sp>
            <p:nvSpPr>
              <p:cNvPr id="67" name="Rectangle: Rounded Corners 66">
                <a:extLst>
                  <a:ext uri="{FF2B5EF4-FFF2-40B4-BE49-F238E27FC236}">
                    <a16:creationId xmlns:a16="http://schemas.microsoft.com/office/drawing/2014/main" id="{18EB4F5F-C7A6-4F20-80D4-96B0EE422616}"/>
                  </a:ext>
                </a:extLst>
              </p:cNvPr>
              <p:cNvSpPr/>
              <p:nvPr/>
            </p:nvSpPr>
            <p:spPr>
              <a:xfrm flipV="1">
                <a:off x="461018" y="3854340"/>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4E7B4EBB-C882-4789-AADD-343EAB8A4715}"/>
                  </a:ext>
                </a:extLst>
              </p:cNvPr>
              <p:cNvSpPr>
                <a:spLocks/>
              </p:cNvSpPr>
              <p:nvPr/>
            </p:nvSpPr>
            <p:spPr bwMode="auto">
              <a:xfrm>
                <a:off x="549602" y="3924995"/>
                <a:ext cx="165312" cy="181860"/>
              </a:xfrm>
              <a:custGeom>
                <a:avLst/>
                <a:gdLst>
                  <a:gd name="connsiteX0" fmla="*/ 47296 w 181035"/>
                  <a:gd name="connsiteY0" fmla="*/ 128270 h 199158"/>
                  <a:gd name="connsiteX1" fmla="*/ 57688 w 181035"/>
                  <a:gd name="connsiteY1" fmla="*/ 128270 h 199158"/>
                  <a:gd name="connsiteX2" fmla="*/ 71098 w 181035"/>
                  <a:gd name="connsiteY2" fmla="*/ 143188 h 199158"/>
                  <a:gd name="connsiteX3" fmla="*/ 70427 w 181035"/>
                  <a:gd name="connsiteY3" fmla="*/ 152575 h 199158"/>
                  <a:gd name="connsiteX4" fmla="*/ 97079 w 181035"/>
                  <a:gd name="connsiteY4" fmla="*/ 179226 h 199158"/>
                  <a:gd name="connsiteX5" fmla="*/ 97079 w 181035"/>
                  <a:gd name="connsiteY5" fmla="*/ 183919 h 199158"/>
                  <a:gd name="connsiteX6" fmla="*/ 89536 w 181035"/>
                  <a:gd name="connsiteY6" fmla="*/ 191462 h 199158"/>
                  <a:gd name="connsiteX7" fmla="*/ 85010 w 181035"/>
                  <a:gd name="connsiteY7" fmla="*/ 191462 h 199158"/>
                  <a:gd name="connsiteX8" fmla="*/ 58359 w 181035"/>
                  <a:gd name="connsiteY8" fmla="*/ 164811 h 199158"/>
                  <a:gd name="connsiteX9" fmla="*/ 48972 w 181035"/>
                  <a:gd name="connsiteY9" fmla="*/ 165481 h 199158"/>
                  <a:gd name="connsiteX10" fmla="*/ 34054 w 181035"/>
                  <a:gd name="connsiteY10" fmla="*/ 152072 h 199158"/>
                  <a:gd name="connsiteX11" fmla="*/ 34054 w 181035"/>
                  <a:gd name="connsiteY11" fmla="*/ 141512 h 199158"/>
                  <a:gd name="connsiteX12" fmla="*/ 36736 w 181035"/>
                  <a:gd name="connsiteY12" fmla="*/ 140674 h 199158"/>
                  <a:gd name="connsiteX13" fmla="*/ 44111 w 181035"/>
                  <a:gd name="connsiteY13" fmla="*/ 148049 h 199158"/>
                  <a:gd name="connsiteX14" fmla="*/ 53665 w 181035"/>
                  <a:gd name="connsiteY14" fmla="*/ 148049 h 199158"/>
                  <a:gd name="connsiteX15" fmla="*/ 53665 w 181035"/>
                  <a:gd name="connsiteY15" fmla="*/ 138327 h 199158"/>
                  <a:gd name="connsiteX16" fmla="*/ 46458 w 181035"/>
                  <a:gd name="connsiteY16" fmla="*/ 131119 h 199158"/>
                  <a:gd name="connsiteX17" fmla="*/ 47296 w 181035"/>
                  <a:gd name="connsiteY17" fmla="*/ 128270 h 199158"/>
                  <a:gd name="connsiteX18" fmla="*/ 44476 w 181035"/>
                  <a:gd name="connsiteY18" fmla="*/ 93926 h 199158"/>
                  <a:gd name="connsiteX19" fmla="*/ 60085 w 181035"/>
                  <a:gd name="connsiteY19" fmla="*/ 93926 h 199158"/>
                  <a:gd name="connsiteX20" fmla="*/ 63609 w 181035"/>
                  <a:gd name="connsiteY20" fmla="*/ 97613 h 199158"/>
                  <a:gd name="connsiteX21" fmla="*/ 63609 w 181035"/>
                  <a:gd name="connsiteY21" fmla="*/ 105656 h 199158"/>
                  <a:gd name="connsiteX22" fmla="*/ 73343 w 181035"/>
                  <a:gd name="connsiteY22" fmla="*/ 109678 h 199158"/>
                  <a:gd name="connsiteX23" fmla="*/ 79218 w 181035"/>
                  <a:gd name="connsiteY23" fmla="*/ 103980 h 199158"/>
                  <a:gd name="connsiteX24" fmla="*/ 84253 w 181035"/>
                  <a:gd name="connsiteY24" fmla="*/ 103980 h 199158"/>
                  <a:gd name="connsiteX25" fmla="*/ 95162 w 181035"/>
                  <a:gd name="connsiteY25" fmla="*/ 114872 h 199158"/>
                  <a:gd name="connsiteX26" fmla="*/ 95162 w 181035"/>
                  <a:gd name="connsiteY26" fmla="*/ 119899 h 199158"/>
                  <a:gd name="connsiteX27" fmla="*/ 89456 w 181035"/>
                  <a:gd name="connsiteY27" fmla="*/ 125596 h 199158"/>
                  <a:gd name="connsiteX28" fmla="*/ 93484 w 181035"/>
                  <a:gd name="connsiteY28" fmla="*/ 135315 h 199158"/>
                  <a:gd name="connsiteX29" fmla="*/ 101540 w 181035"/>
                  <a:gd name="connsiteY29" fmla="*/ 135315 h 199158"/>
                  <a:gd name="connsiteX30" fmla="*/ 105232 w 181035"/>
                  <a:gd name="connsiteY30" fmla="*/ 138834 h 199158"/>
                  <a:gd name="connsiteX31" fmla="*/ 105232 w 181035"/>
                  <a:gd name="connsiteY31" fmla="*/ 154250 h 199158"/>
                  <a:gd name="connsiteX32" fmla="*/ 101540 w 181035"/>
                  <a:gd name="connsiteY32" fmla="*/ 157937 h 199158"/>
                  <a:gd name="connsiteX33" fmla="*/ 93484 w 181035"/>
                  <a:gd name="connsiteY33" fmla="*/ 157937 h 199158"/>
                  <a:gd name="connsiteX34" fmla="*/ 92141 w 181035"/>
                  <a:gd name="connsiteY34" fmla="*/ 161791 h 199158"/>
                  <a:gd name="connsiteX35" fmla="*/ 81400 w 181035"/>
                  <a:gd name="connsiteY35" fmla="*/ 151234 h 199158"/>
                  <a:gd name="connsiteX36" fmla="*/ 81903 w 181035"/>
                  <a:gd name="connsiteY36" fmla="*/ 146710 h 199158"/>
                  <a:gd name="connsiteX37" fmla="*/ 52700 w 181035"/>
                  <a:gd name="connsiteY37" fmla="*/ 117721 h 199158"/>
                  <a:gd name="connsiteX38" fmla="*/ 23497 w 181035"/>
                  <a:gd name="connsiteY38" fmla="*/ 146710 h 199158"/>
                  <a:gd name="connsiteX39" fmla="*/ 52700 w 181035"/>
                  <a:gd name="connsiteY39" fmla="*/ 175866 h 199158"/>
                  <a:gd name="connsiteX40" fmla="*/ 57064 w 181035"/>
                  <a:gd name="connsiteY40" fmla="*/ 175531 h 199158"/>
                  <a:gd name="connsiteX41" fmla="*/ 67805 w 181035"/>
                  <a:gd name="connsiteY41" fmla="*/ 186088 h 199158"/>
                  <a:gd name="connsiteX42" fmla="*/ 64113 w 181035"/>
                  <a:gd name="connsiteY42" fmla="*/ 187429 h 199158"/>
                  <a:gd name="connsiteX43" fmla="*/ 64113 w 181035"/>
                  <a:gd name="connsiteY43" fmla="*/ 195639 h 199158"/>
                  <a:gd name="connsiteX44" fmla="*/ 60420 w 181035"/>
                  <a:gd name="connsiteY44" fmla="*/ 199158 h 199158"/>
                  <a:gd name="connsiteX45" fmla="*/ 44980 w 181035"/>
                  <a:gd name="connsiteY45" fmla="*/ 199158 h 199158"/>
                  <a:gd name="connsiteX46" fmla="*/ 41455 w 181035"/>
                  <a:gd name="connsiteY46" fmla="*/ 195639 h 199158"/>
                  <a:gd name="connsiteX47" fmla="*/ 41455 w 181035"/>
                  <a:gd name="connsiteY47" fmla="*/ 187429 h 199158"/>
                  <a:gd name="connsiteX48" fmla="*/ 31721 w 181035"/>
                  <a:gd name="connsiteY48" fmla="*/ 183407 h 199158"/>
                  <a:gd name="connsiteX49" fmla="*/ 26014 w 181035"/>
                  <a:gd name="connsiteY49" fmla="*/ 189272 h 199158"/>
                  <a:gd name="connsiteX50" fmla="*/ 20979 w 181035"/>
                  <a:gd name="connsiteY50" fmla="*/ 189272 h 199158"/>
                  <a:gd name="connsiteX51" fmla="*/ 10070 w 181035"/>
                  <a:gd name="connsiteY51" fmla="*/ 178380 h 199158"/>
                  <a:gd name="connsiteX52" fmla="*/ 10070 w 181035"/>
                  <a:gd name="connsiteY52" fmla="*/ 173353 h 199158"/>
                  <a:gd name="connsiteX53" fmla="*/ 15776 w 181035"/>
                  <a:gd name="connsiteY53" fmla="*/ 167656 h 199158"/>
                  <a:gd name="connsiteX54" fmla="*/ 11748 w 181035"/>
                  <a:gd name="connsiteY54" fmla="*/ 158104 h 199158"/>
                  <a:gd name="connsiteX55" fmla="*/ 3692 w 181035"/>
                  <a:gd name="connsiteY55" fmla="*/ 158104 h 199158"/>
                  <a:gd name="connsiteX56" fmla="*/ 0 w 181035"/>
                  <a:gd name="connsiteY56" fmla="*/ 154585 h 199158"/>
                  <a:gd name="connsiteX57" fmla="*/ 0 w 181035"/>
                  <a:gd name="connsiteY57" fmla="*/ 139002 h 199158"/>
                  <a:gd name="connsiteX58" fmla="*/ 3692 w 181035"/>
                  <a:gd name="connsiteY58" fmla="*/ 135483 h 199158"/>
                  <a:gd name="connsiteX59" fmla="*/ 11413 w 181035"/>
                  <a:gd name="connsiteY59" fmla="*/ 135483 h 199158"/>
                  <a:gd name="connsiteX60" fmla="*/ 15441 w 181035"/>
                  <a:gd name="connsiteY60" fmla="*/ 125764 h 199158"/>
                  <a:gd name="connsiteX61" fmla="*/ 9734 w 181035"/>
                  <a:gd name="connsiteY61" fmla="*/ 119899 h 199158"/>
                  <a:gd name="connsiteX62" fmla="*/ 9734 w 181035"/>
                  <a:gd name="connsiteY62" fmla="*/ 114872 h 199158"/>
                  <a:gd name="connsiteX63" fmla="*/ 20644 w 181035"/>
                  <a:gd name="connsiteY63" fmla="*/ 103980 h 199158"/>
                  <a:gd name="connsiteX64" fmla="*/ 25679 w 181035"/>
                  <a:gd name="connsiteY64" fmla="*/ 103980 h 199158"/>
                  <a:gd name="connsiteX65" fmla="*/ 31385 w 181035"/>
                  <a:gd name="connsiteY65" fmla="*/ 109678 h 199158"/>
                  <a:gd name="connsiteX66" fmla="*/ 40951 w 181035"/>
                  <a:gd name="connsiteY66" fmla="*/ 105656 h 199158"/>
                  <a:gd name="connsiteX67" fmla="*/ 40951 w 181035"/>
                  <a:gd name="connsiteY67" fmla="*/ 97613 h 199158"/>
                  <a:gd name="connsiteX68" fmla="*/ 44476 w 181035"/>
                  <a:gd name="connsiteY68" fmla="*/ 93926 h 199158"/>
                  <a:gd name="connsiteX69" fmla="*/ 107027 w 181035"/>
                  <a:gd name="connsiteY69" fmla="*/ 76242 h 199158"/>
                  <a:gd name="connsiteX70" fmla="*/ 128825 w 181035"/>
                  <a:gd name="connsiteY70" fmla="*/ 81613 h 199158"/>
                  <a:gd name="connsiteX71" fmla="*/ 150455 w 181035"/>
                  <a:gd name="connsiteY71" fmla="*/ 76242 h 199158"/>
                  <a:gd name="connsiteX72" fmla="*/ 177283 w 181035"/>
                  <a:gd name="connsiteY72" fmla="*/ 107124 h 199158"/>
                  <a:gd name="connsiteX73" fmla="*/ 180972 w 181035"/>
                  <a:gd name="connsiteY73" fmla="*/ 136662 h 199158"/>
                  <a:gd name="connsiteX74" fmla="*/ 175103 w 181035"/>
                  <a:gd name="connsiteY74" fmla="*/ 144886 h 199158"/>
                  <a:gd name="connsiteX75" fmla="*/ 128825 w 181035"/>
                  <a:gd name="connsiteY75" fmla="*/ 149585 h 199158"/>
                  <a:gd name="connsiteX76" fmla="*/ 115746 w 181035"/>
                  <a:gd name="connsiteY76" fmla="*/ 149082 h 199158"/>
                  <a:gd name="connsiteX77" fmla="*/ 115746 w 181035"/>
                  <a:gd name="connsiteY77" fmla="*/ 138676 h 199158"/>
                  <a:gd name="connsiteX78" fmla="*/ 104679 w 181035"/>
                  <a:gd name="connsiteY78" fmla="*/ 124746 h 199158"/>
                  <a:gd name="connsiteX79" fmla="*/ 102667 w 181035"/>
                  <a:gd name="connsiteY79" fmla="*/ 107124 h 199158"/>
                  <a:gd name="connsiteX80" fmla="*/ 91768 w 181035"/>
                  <a:gd name="connsiteY80" fmla="*/ 96214 h 199158"/>
                  <a:gd name="connsiteX81" fmla="*/ 85229 w 181035"/>
                  <a:gd name="connsiteY81" fmla="*/ 92690 h 199158"/>
                  <a:gd name="connsiteX82" fmla="*/ 107027 w 181035"/>
                  <a:gd name="connsiteY82" fmla="*/ 76242 h 199158"/>
                  <a:gd name="connsiteX83" fmla="*/ 128642 w 181035"/>
                  <a:gd name="connsiteY83" fmla="*/ 0 h 199158"/>
                  <a:gd name="connsiteX84" fmla="*/ 162778 w 181035"/>
                  <a:gd name="connsiteY84" fmla="*/ 34208 h 199158"/>
                  <a:gd name="connsiteX85" fmla="*/ 128642 w 181035"/>
                  <a:gd name="connsiteY85" fmla="*/ 68416 h 199158"/>
                  <a:gd name="connsiteX86" fmla="*/ 94506 w 181035"/>
                  <a:gd name="connsiteY86" fmla="*/ 34208 h 199158"/>
                  <a:gd name="connsiteX87" fmla="*/ 128642 w 181035"/>
                  <a:gd name="connsiteY87" fmla="*/ 0 h 199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81035" h="199158">
                    <a:moveTo>
                      <a:pt x="47296" y="128270"/>
                    </a:moveTo>
                    <a:cubicBezTo>
                      <a:pt x="50648" y="127264"/>
                      <a:pt x="54001" y="127264"/>
                      <a:pt x="57688" y="128270"/>
                    </a:cubicBezTo>
                    <a:cubicBezTo>
                      <a:pt x="64561" y="130114"/>
                      <a:pt x="69757" y="136316"/>
                      <a:pt x="71098" y="143188"/>
                    </a:cubicBezTo>
                    <a:cubicBezTo>
                      <a:pt x="71768" y="146540"/>
                      <a:pt x="71601" y="149725"/>
                      <a:pt x="70427" y="152575"/>
                    </a:cubicBezTo>
                    <a:lnTo>
                      <a:pt x="97079" y="179226"/>
                    </a:lnTo>
                    <a:cubicBezTo>
                      <a:pt x="98420" y="180567"/>
                      <a:pt x="98420" y="182578"/>
                      <a:pt x="97079" y="183919"/>
                    </a:cubicBezTo>
                    <a:lnTo>
                      <a:pt x="89536" y="191462"/>
                    </a:lnTo>
                    <a:cubicBezTo>
                      <a:pt x="88363" y="192635"/>
                      <a:pt x="86184" y="192635"/>
                      <a:pt x="85010" y="191462"/>
                    </a:cubicBezTo>
                    <a:lnTo>
                      <a:pt x="58359" y="164811"/>
                    </a:lnTo>
                    <a:cubicBezTo>
                      <a:pt x="55341" y="165649"/>
                      <a:pt x="52324" y="165984"/>
                      <a:pt x="48972" y="165481"/>
                    </a:cubicBezTo>
                    <a:cubicBezTo>
                      <a:pt x="41764" y="164140"/>
                      <a:pt x="35898" y="158944"/>
                      <a:pt x="34054" y="152072"/>
                    </a:cubicBezTo>
                    <a:cubicBezTo>
                      <a:pt x="33048" y="148216"/>
                      <a:pt x="33216" y="144697"/>
                      <a:pt x="34054" y="141512"/>
                    </a:cubicBezTo>
                    <a:cubicBezTo>
                      <a:pt x="34221" y="140338"/>
                      <a:pt x="35898" y="139836"/>
                      <a:pt x="36736" y="140674"/>
                    </a:cubicBezTo>
                    <a:lnTo>
                      <a:pt x="44111" y="148049"/>
                    </a:lnTo>
                    <a:cubicBezTo>
                      <a:pt x="46793" y="150731"/>
                      <a:pt x="50983" y="150731"/>
                      <a:pt x="53665" y="148049"/>
                    </a:cubicBezTo>
                    <a:cubicBezTo>
                      <a:pt x="56347" y="145367"/>
                      <a:pt x="56347" y="141177"/>
                      <a:pt x="53665" y="138327"/>
                    </a:cubicBezTo>
                    <a:lnTo>
                      <a:pt x="46458" y="131119"/>
                    </a:lnTo>
                    <a:cubicBezTo>
                      <a:pt x="45620" y="130114"/>
                      <a:pt x="45955" y="128773"/>
                      <a:pt x="47296" y="128270"/>
                    </a:cubicBezTo>
                    <a:close/>
                    <a:moveTo>
                      <a:pt x="44476" y="93926"/>
                    </a:moveTo>
                    <a:lnTo>
                      <a:pt x="60085" y="93926"/>
                    </a:lnTo>
                    <a:cubicBezTo>
                      <a:pt x="61931" y="93926"/>
                      <a:pt x="63609" y="95602"/>
                      <a:pt x="63609" y="97613"/>
                    </a:cubicBezTo>
                    <a:lnTo>
                      <a:pt x="63609" y="105656"/>
                    </a:lnTo>
                    <a:cubicBezTo>
                      <a:pt x="66966" y="106829"/>
                      <a:pt x="70322" y="108002"/>
                      <a:pt x="73343" y="109678"/>
                    </a:cubicBezTo>
                    <a:lnTo>
                      <a:pt x="79218" y="103980"/>
                    </a:lnTo>
                    <a:cubicBezTo>
                      <a:pt x="80560" y="102640"/>
                      <a:pt x="82910" y="102640"/>
                      <a:pt x="84253" y="103980"/>
                    </a:cubicBezTo>
                    <a:lnTo>
                      <a:pt x="95162" y="114872"/>
                    </a:lnTo>
                    <a:cubicBezTo>
                      <a:pt x="96505" y="116380"/>
                      <a:pt x="96505" y="118391"/>
                      <a:pt x="95162" y="119899"/>
                    </a:cubicBezTo>
                    <a:lnTo>
                      <a:pt x="89456" y="125596"/>
                    </a:lnTo>
                    <a:cubicBezTo>
                      <a:pt x="91134" y="128780"/>
                      <a:pt x="92309" y="131964"/>
                      <a:pt x="93484" y="135315"/>
                    </a:cubicBezTo>
                    <a:lnTo>
                      <a:pt x="101540" y="135315"/>
                    </a:lnTo>
                    <a:cubicBezTo>
                      <a:pt x="103554" y="135315"/>
                      <a:pt x="105232" y="136991"/>
                      <a:pt x="105232" y="138834"/>
                    </a:cubicBezTo>
                    <a:lnTo>
                      <a:pt x="105232" y="154250"/>
                    </a:lnTo>
                    <a:cubicBezTo>
                      <a:pt x="105232" y="156261"/>
                      <a:pt x="103554" y="157937"/>
                      <a:pt x="101540" y="157937"/>
                    </a:cubicBezTo>
                    <a:lnTo>
                      <a:pt x="93484" y="157937"/>
                    </a:lnTo>
                    <a:cubicBezTo>
                      <a:pt x="92980" y="159277"/>
                      <a:pt x="92812" y="160618"/>
                      <a:pt x="92141" y="161791"/>
                    </a:cubicBezTo>
                    <a:lnTo>
                      <a:pt x="81400" y="151234"/>
                    </a:lnTo>
                    <a:cubicBezTo>
                      <a:pt x="81735" y="149726"/>
                      <a:pt x="81903" y="148218"/>
                      <a:pt x="81903" y="146710"/>
                    </a:cubicBezTo>
                    <a:cubicBezTo>
                      <a:pt x="81903" y="130623"/>
                      <a:pt x="68812" y="117721"/>
                      <a:pt x="52700" y="117721"/>
                    </a:cubicBezTo>
                    <a:cubicBezTo>
                      <a:pt x="36588" y="117721"/>
                      <a:pt x="23497" y="130623"/>
                      <a:pt x="23497" y="146710"/>
                    </a:cubicBezTo>
                    <a:cubicBezTo>
                      <a:pt x="23497" y="162964"/>
                      <a:pt x="36588" y="175866"/>
                      <a:pt x="52700" y="175866"/>
                    </a:cubicBezTo>
                    <a:cubicBezTo>
                      <a:pt x="54210" y="175866"/>
                      <a:pt x="55721" y="175699"/>
                      <a:pt x="57064" y="175531"/>
                    </a:cubicBezTo>
                    <a:lnTo>
                      <a:pt x="67805" y="186088"/>
                    </a:lnTo>
                    <a:lnTo>
                      <a:pt x="64113" y="187429"/>
                    </a:lnTo>
                    <a:lnTo>
                      <a:pt x="64113" y="195639"/>
                    </a:lnTo>
                    <a:cubicBezTo>
                      <a:pt x="64113" y="197483"/>
                      <a:pt x="62434" y="199158"/>
                      <a:pt x="60420" y="199158"/>
                    </a:cubicBezTo>
                    <a:lnTo>
                      <a:pt x="44980" y="199158"/>
                    </a:lnTo>
                    <a:cubicBezTo>
                      <a:pt x="43133" y="199158"/>
                      <a:pt x="41455" y="197483"/>
                      <a:pt x="41455" y="195639"/>
                    </a:cubicBezTo>
                    <a:lnTo>
                      <a:pt x="41455" y="187429"/>
                    </a:lnTo>
                    <a:cubicBezTo>
                      <a:pt x="37763" y="186591"/>
                      <a:pt x="34742" y="185083"/>
                      <a:pt x="31721" y="183407"/>
                    </a:cubicBezTo>
                    <a:lnTo>
                      <a:pt x="26014" y="189272"/>
                    </a:lnTo>
                    <a:cubicBezTo>
                      <a:pt x="24504" y="190780"/>
                      <a:pt x="22322" y="190780"/>
                      <a:pt x="20979" y="189272"/>
                    </a:cubicBezTo>
                    <a:lnTo>
                      <a:pt x="10070" y="178380"/>
                    </a:lnTo>
                    <a:cubicBezTo>
                      <a:pt x="8727" y="176872"/>
                      <a:pt x="8727" y="174693"/>
                      <a:pt x="10070" y="173353"/>
                    </a:cubicBezTo>
                    <a:lnTo>
                      <a:pt x="15776" y="167656"/>
                    </a:lnTo>
                    <a:cubicBezTo>
                      <a:pt x="14098" y="164807"/>
                      <a:pt x="12923" y="161456"/>
                      <a:pt x="11748" y="158104"/>
                    </a:cubicBezTo>
                    <a:lnTo>
                      <a:pt x="3692" y="158104"/>
                    </a:lnTo>
                    <a:cubicBezTo>
                      <a:pt x="1678" y="158104"/>
                      <a:pt x="0" y="156429"/>
                      <a:pt x="0" y="154585"/>
                    </a:cubicBezTo>
                    <a:lnTo>
                      <a:pt x="0" y="139002"/>
                    </a:lnTo>
                    <a:cubicBezTo>
                      <a:pt x="0" y="137159"/>
                      <a:pt x="1678" y="135483"/>
                      <a:pt x="3692" y="135483"/>
                    </a:cubicBezTo>
                    <a:lnTo>
                      <a:pt x="11413" y="135483"/>
                    </a:lnTo>
                    <a:cubicBezTo>
                      <a:pt x="12252" y="132131"/>
                      <a:pt x="13762" y="128780"/>
                      <a:pt x="15441" y="125764"/>
                    </a:cubicBezTo>
                    <a:lnTo>
                      <a:pt x="9734" y="119899"/>
                    </a:lnTo>
                    <a:cubicBezTo>
                      <a:pt x="8224" y="118559"/>
                      <a:pt x="8224" y="116213"/>
                      <a:pt x="9734" y="114872"/>
                    </a:cubicBezTo>
                    <a:lnTo>
                      <a:pt x="20644" y="103980"/>
                    </a:lnTo>
                    <a:cubicBezTo>
                      <a:pt x="22154" y="102472"/>
                      <a:pt x="24336" y="102472"/>
                      <a:pt x="25679" y="103980"/>
                    </a:cubicBezTo>
                    <a:lnTo>
                      <a:pt x="31385" y="109678"/>
                    </a:lnTo>
                    <a:cubicBezTo>
                      <a:pt x="34238" y="108002"/>
                      <a:pt x="37595" y="106829"/>
                      <a:pt x="40951" y="105656"/>
                    </a:cubicBezTo>
                    <a:lnTo>
                      <a:pt x="40951" y="97613"/>
                    </a:lnTo>
                    <a:cubicBezTo>
                      <a:pt x="40951" y="95602"/>
                      <a:pt x="42630" y="93926"/>
                      <a:pt x="44476" y="93926"/>
                    </a:cubicBezTo>
                    <a:close/>
                    <a:moveTo>
                      <a:pt x="107027" y="76242"/>
                    </a:moveTo>
                    <a:cubicBezTo>
                      <a:pt x="113734" y="79599"/>
                      <a:pt x="121112" y="81613"/>
                      <a:pt x="128825" y="81613"/>
                    </a:cubicBezTo>
                    <a:cubicBezTo>
                      <a:pt x="136538" y="81613"/>
                      <a:pt x="143916" y="79599"/>
                      <a:pt x="150455" y="76242"/>
                    </a:cubicBezTo>
                    <a:cubicBezTo>
                      <a:pt x="164707" y="80102"/>
                      <a:pt x="175606" y="92019"/>
                      <a:pt x="177283" y="107124"/>
                    </a:cubicBezTo>
                    <a:lnTo>
                      <a:pt x="180972" y="136662"/>
                    </a:lnTo>
                    <a:cubicBezTo>
                      <a:pt x="181475" y="140522"/>
                      <a:pt x="178960" y="144047"/>
                      <a:pt x="175103" y="144886"/>
                    </a:cubicBezTo>
                    <a:cubicBezTo>
                      <a:pt x="160516" y="147907"/>
                      <a:pt x="144922" y="149585"/>
                      <a:pt x="128825" y="149585"/>
                    </a:cubicBezTo>
                    <a:cubicBezTo>
                      <a:pt x="124633" y="149585"/>
                      <a:pt x="120273" y="149585"/>
                      <a:pt x="115746" y="149082"/>
                    </a:cubicBezTo>
                    <a:lnTo>
                      <a:pt x="115746" y="138676"/>
                    </a:lnTo>
                    <a:cubicBezTo>
                      <a:pt x="115746" y="131963"/>
                      <a:pt x="111051" y="126256"/>
                      <a:pt x="104679" y="124746"/>
                    </a:cubicBezTo>
                    <a:cubicBezTo>
                      <a:pt x="108033" y="119375"/>
                      <a:pt x="107362" y="111991"/>
                      <a:pt x="102667" y="107124"/>
                    </a:cubicBezTo>
                    <a:lnTo>
                      <a:pt x="91768" y="96214"/>
                    </a:lnTo>
                    <a:cubicBezTo>
                      <a:pt x="90092" y="94536"/>
                      <a:pt x="87744" y="93361"/>
                      <a:pt x="85229" y="92690"/>
                    </a:cubicBezTo>
                    <a:cubicBezTo>
                      <a:pt x="90092" y="84634"/>
                      <a:pt x="97805" y="78760"/>
                      <a:pt x="107027" y="76242"/>
                    </a:cubicBezTo>
                    <a:close/>
                    <a:moveTo>
                      <a:pt x="128642" y="0"/>
                    </a:moveTo>
                    <a:cubicBezTo>
                      <a:pt x="147495" y="0"/>
                      <a:pt x="162778" y="15315"/>
                      <a:pt x="162778" y="34208"/>
                    </a:cubicBezTo>
                    <a:cubicBezTo>
                      <a:pt x="162778" y="53101"/>
                      <a:pt x="147495" y="68416"/>
                      <a:pt x="128642" y="68416"/>
                    </a:cubicBezTo>
                    <a:cubicBezTo>
                      <a:pt x="109789" y="68416"/>
                      <a:pt x="94506" y="53101"/>
                      <a:pt x="94506" y="34208"/>
                    </a:cubicBezTo>
                    <a:cubicBezTo>
                      <a:pt x="94506" y="15315"/>
                      <a:pt x="109789" y="0"/>
                      <a:pt x="128642"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8" name="Group 67">
              <a:extLst>
                <a:ext uri="{FF2B5EF4-FFF2-40B4-BE49-F238E27FC236}">
                  <a16:creationId xmlns:a16="http://schemas.microsoft.com/office/drawing/2014/main" id="{68F79EAA-3D87-48DF-A8A8-69C21EC24B47}"/>
                </a:ext>
              </a:extLst>
            </p:cNvPr>
            <p:cNvGrpSpPr/>
            <p:nvPr/>
          </p:nvGrpSpPr>
          <p:grpSpPr>
            <a:xfrm>
              <a:off x="441200" y="3834529"/>
              <a:ext cx="414589" cy="222367"/>
              <a:chOff x="576360" y="2082168"/>
              <a:chExt cx="1455321" cy="780570"/>
            </a:xfrm>
          </p:grpSpPr>
          <p:grpSp>
            <p:nvGrpSpPr>
              <p:cNvPr id="69" name="Group 68">
                <a:extLst>
                  <a:ext uri="{FF2B5EF4-FFF2-40B4-BE49-F238E27FC236}">
                    <a16:creationId xmlns:a16="http://schemas.microsoft.com/office/drawing/2014/main" id="{A26E376A-0A4F-4BE7-B879-0A8818C2E1DD}"/>
                  </a:ext>
                </a:extLst>
              </p:cNvPr>
              <p:cNvGrpSpPr/>
              <p:nvPr/>
            </p:nvGrpSpPr>
            <p:grpSpPr>
              <a:xfrm flipV="1">
                <a:off x="576360" y="2082168"/>
                <a:ext cx="1419030" cy="740131"/>
                <a:chOff x="6555581" y="5069071"/>
                <a:chExt cx="1554957" cy="811029"/>
              </a:xfrm>
            </p:grpSpPr>
            <p:sp>
              <p:nvSpPr>
                <p:cNvPr id="72" name="Freeform: Shape 71">
                  <a:extLst>
                    <a:ext uri="{FF2B5EF4-FFF2-40B4-BE49-F238E27FC236}">
                      <a16:creationId xmlns:a16="http://schemas.microsoft.com/office/drawing/2014/main" id="{8FA9B64B-92FA-4BDD-BE05-DD0A92DF0FB1}"/>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AF9C1B9C-78CD-418C-A709-BD9E11503923}"/>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4" name="Freeform: Shape 73">
                  <a:extLst>
                    <a:ext uri="{FF2B5EF4-FFF2-40B4-BE49-F238E27FC236}">
                      <a16:creationId xmlns:a16="http://schemas.microsoft.com/office/drawing/2014/main" id="{33770DD5-192C-4E49-8D87-1F5AA3E3BD7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Oval 69">
                <a:extLst>
                  <a:ext uri="{FF2B5EF4-FFF2-40B4-BE49-F238E27FC236}">
                    <a16:creationId xmlns:a16="http://schemas.microsoft.com/office/drawing/2014/main" id="{1BEB1598-4FC0-4046-9036-0A09818B2291}"/>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 name="Oval 70">
                <a:extLst>
                  <a:ext uri="{FF2B5EF4-FFF2-40B4-BE49-F238E27FC236}">
                    <a16:creationId xmlns:a16="http://schemas.microsoft.com/office/drawing/2014/main" id="{C55D6204-94E7-42A4-BA93-565A8CB8FD83}"/>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2" name="Group 91">
            <a:extLst>
              <a:ext uri="{FF2B5EF4-FFF2-40B4-BE49-F238E27FC236}">
                <a16:creationId xmlns:a16="http://schemas.microsoft.com/office/drawing/2014/main" id="{F41E929C-4B43-489B-A697-4F86197BB305}"/>
              </a:ext>
            </a:extLst>
          </p:cNvPr>
          <p:cNvGrpSpPr/>
          <p:nvPr/>
        </p:nvGrpSpPr>
        <p:grpSpPr>
          <a:xfrm>
            <a:off x="400718" y="4729952"/>
            <a:ext cx="414589" cy="342981"/>
            <a:chOff x="374525" y="4479925"/>
            <a:chExt cx="414589" cy="342981"/>
          </a:xfrm>
        </p:grpSpPr>
        <p:grpSp>
          <p:nvGrpSpPr>
            <p:cNvPr id="91" name="Group 90">
              <a:extLst>
                <a:ext uri="{FF2B5EF4-FFF2-40B4-BE49-F238E27FC236}">
                  <a16:creationId xmlns:a16="http://schemas.microsoft.com/office/drawing/2014/main" id="{FC05EC93-9471-4CD1-A828-A86CADF06E53}"/>
                </a:ext>
              </a:extLst>
            </p:cNvPr>
            <p:cNvGrpSpPr/>
            <p:nvPr/>
          </p:nvGrpSpPr>
          <p:grpSpPr>
            <a:xfrm>
              <a:off x="394343" y="4499736"/>
              <a:ext cx="342480" cy="323170"/>
              <a:chOff x="394343" y="4499736"/>
              <a:chExt cx="342480" cy="323170"/>
            </a:xfrm>
          </p:grpSpPr>
          <p:sp>
            <p:nvSpPr>
              <p:cNvPr id="88" name="Rectangle: Rounded Corners 87">
                <a:extLst>
                  <a:ext uri="{FF2B5EF4-FFF2-40B4-BE49-F238E27FC236}">
                    <a16:creationId xmlns:a16="http://schemas.microsoft.com/office/drawing/2014/main" id="{A32D5825-C511-4FE5-8D8C-0B14A58B2931}"/>
                  </a:ext>
                </a:extLst>
              </p:cNvPr>
              <p:cNvSpPr/>
              <p:nvPr/>
            </p:nvSpPr>
            <p:spPr>
              <a:xfrm flipV="1">
                <a:off x="394343" y="4499736"/>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0" name="Group 89">
                <a:extLst>
                  <a:ext uri="{FF2B5EF4-FFF2-40B4-BE49-F238E27FC236}">
                    <a16:creationId xmlns:a16="http://schemas.microsoft.com/office/drawing/2014/main" id="{5E115785-61D9-48FD-AFC1-53684D15F0CC}"/>
                  </a:ext>
                </a:extLst>
              </p:cNvPr>
              <p:cNvGrpSpPr/>
              <p:nvPr/>
            </p:nvGrpSpPr>
            <p:grpSpPr>
              <a:xfrm>
                <a:off x="474357" y="4567455"/>
                <a:ext cx="182452" cy="187732"/>
                <a:chOff x="476418" y="4558375"/>
                <a:chExt cx="182452" cy="187732"/>
              </a:xfrm>
            </p:grpSpPr>
            <p:sp>
              <p:nvSpPr>
                <p:cNvPr id="33" name="Freeform 190">
                  <a:extLst>
                    <a:ext uri="{FF2B5EF4-FFF2-40B4-BE49-F238E27FC236}">
                      <a16:creationId xmlns:a16="http://schemas.microsoft.com/office/drawing/2014/main" id="{5A3E31C9-DA60-4EAB-84E3-F16EBB3CB1B2}"/>
                    </a:ext>
                  </a:extLst>
                </p:cNvPr>
                <p:cNvSpPr>
                  <a:spLocks/>
                </p:cNvSpPr>
                <p:nvPr/>
              </p:nvSpPr>
              <p:spPr bwMode="auto">
                <a:xfrm>
                  <a:off x="476418" y="4667159"/>
                  <a:ext cx="155784" cy="69970"/>
                </a:xfrm>
                <a:custGeom>
                  <a:avLst/>
                  <a:gdLst>
                    <a:gd name="T0" fmla="*/ 853 w 878"/>
                    <a:gd name="T1" fmla="*/ 70 h 395"/>
                    <a:gd name="T2" fmla="*/ 878 w 878"/>
                    <a:gd name="T3" fmla="*/ 72 h 395"/>
                    <a:gd name="T4" fmla="*/ 774 w 878"/>
                    <a:gd name="T5" fmla="*/ 14 h 395"/>
                    <a:gd name="T6" fmla="*/ 654 w 878"/>
                    <a:gd name="T7" fmla="*/ 0 h 395"/>
                    <a:gd name="T8" fmla="*/ 522 w 878"/>
                    <a:gd name="T9" fmla="*/ 170 h 395"/>
                    <a:gd name="T10" fmla="*/ 500 w 878"/>
                    <a:gd name="T11" fmla="*/ 85 h 395"/>
                    <a:gd name="T12" fmla="*/ 520 w 878"/>
                    <a:gd name="T13" fmla="*/ 36 h 395"/>
                    <a:gd name="T14" fmla="*/ 436 w 878"/>
                    <a:gd name="T15" fmla="*/ 36 h 395"/>
                    <a:gd name="T16" fmla="*/ 456 w 878"/>
                    <a:gd name="T17" fmla="*/ 85 h 395"/>
                    <a:gd name="T18" fmla="*/ 434 w 878"/>
                    <a:gd name="T19" fmla="*/ 170 h 395"/>
                    <a:gd name="T20" fmla="*/ 302 w 878"/>
                    <a:gd name="T21" fmla="*/ 0 h 395"/>
                    <a:gd name="T22" fmla="*/ 182 w 878"/>
                    <a:gd name="T23" fmla="*/ 14 h 395"/>
                    <a:gd name="T24" fmla="*/ 7 w 878"/>
                    <a:gd name="T25" fmla="*/ 211 h 395"/>
                    <a:gd name="T26" fmla="*/ 14 w 878"/>
                    <a:gd name="T27" fmla="*/ 286 h 395"/>
                    <a:gd name="T28" fmla="*/ 478 w 878"/>
                    <a:gd name="T29" fmla="*/ 395 h 395"/>
                    <a:gd name="T30" fmla="*/ 688 w 878"/>
                    <a:gd name="T31" fmla="*/ 383 h 395"/>
                    <a:gd name="T32" fmla="*/ 653 w 878"/>
                    <a:gd name="T33" fmla="*/ 270 h 395"/>
                    <a:gd name="T34" fmla="*/ 853 w 878"/>
                    <a:gd name="T35" fmla="*/ 7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78" h="395">
                      <a:moveTo>
                        <a:pt x="853" y="70"/>
                      </a:moveTo>
                      <a:cubicBezTo>
                        <a:pt x="862" y="70"/>
                        <a:pt x="870" y="71"/>
                        <a:pt x="878" y="72"/>
                      </a:cubicBezTo>
                      <a:cubicBezTo>
                        <a:pt x="833" y="21"/>
                        <a:pt x="788" y="18"/>
                        <a:pt x="774" y="14"/>
                      </a:cubicBezTo>
                      <a:cubicBezTo>
                        <a:pt x="732" y="5"/>
                        <a:pt x="681" y="9"/>
                        <a:pt x="654" y="0"/>
                      </a:cubicBezTo>
                      <a:cubicBezTo>
                        <a:pt x="650" y="27"/>
                        <a:pt x="573" y="115"/>
                        <a:pt x="522" y="170"/>
                      </a:cubicBezTo>
                      <a:lnTo>
                        <a:pt x="500" y="85"/>
                      </a:lnTo>
                      <a:cubicBezTo>
                        <a:pt x="516" y="75"/>
                        <a:pt x="520" y="54"/>
                        <a:pt x="520" y="36"/>
                      </a:cubicBezTo>
                      <a:lnTo>
                        <a:pt x="436" y="36"/>
                      </a:lnTo>
                      <a:cubicBezTo>
                        <a:pt x="436" y="53"/>
                        <a:pt x="440" y="75"/>
                        <a:pt x="456" y="85"/>
                      </a:cubicBezTo>
                      <a:lnTo>
                        <a:pt x="434" y="170"/>
                      </a:lnTo>
                      <a:cubicBezTo>
                        <a:pt x="383" y="115"/>
                        <a:pt x="306" y="27"/>
                        <a:pt x="302" y="0"/>
                      </a:cubicBezTo>
                      <a:cubicBezTo>
                        <a:pt x="275" y="9"/>
                        <a:pt x="224" y="5"/>
                        <a:pt x="182" y="14"/>
                      </a:cubicBezTo>
                      <a:cubicBezTo>
                        <a:pt x="161" y="19"/>
                        <a:pt x="61" y="26"/>
                        <a:pt x="7" y="211"/>
                      </a:cubicBezTo>
                      <a:cubicBezTo>
                        <a:pt x="0" y="236"/>
                        <a:pt x="3" y="264"/>
                        <a:pt x="14" y="286"/>
                      </a:cubicBezTo>
                      <a:cubicBezTo>
                        <a:pt x="59" y="369"/>
                        <a:pt x="291" y="395"/>
                        <a:pt x="478" y="395"/>
                      </a:cubicBezTo>
                      <a:cubicBezTo>
                        <a:pt x="546" y="395"/>
                        <a:pt x="620" y="392"/>
                        <a:pt x="688" y="383"/>
                      </a:cubicBezTo>
                      <a:cubicBezTo>
                        <a:pt x="666" y="351"/>
                        <a:pt x="653" y="312"/>
                        <a:pt x="653" y="270"/>
                      </a:cubicBezTo>
                      <a:cubicBezTo>
                        <a:pt x="653" y="160"/>
                        <a:pt x="743" y="70"/>
                        <a:pt x="853" y="7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191">
                  <a:extLst>
                    <a:ext uri="{FF2B5EF4-FFF2-40B4-BE49-F238E27FC236}">
                      <a16:creationId xmlns:a16="http://schemas.microsoft.com/office/drawing/2014/main" id="{8610545C-1B0B-4313-BD46-44BBA0283CB6}"/>
                    </a:ext>
                  </a:extLst>
                </p:cNvPr>
                <p:cNvSpPr>
                  <a:spLocks noEditPoints="1"/>
                </p:cNvSpPr>
                <p:nvPr/>
              </p:nvSpPr>
              <p:spPr bwMode="auto">
                <a:xfrm>
                  <a:off x="513648" y="4558375"/>
                  <a:ext cx="93470" cy="109840"/>
                </a:xfrm>
                <a:custGeom>
                  <a:avLst/>
                  <a:gdLst>
                    <a:gd name="T0" fmla="*/ 46 w 527"/>
                    <a:gd name="T1" fmla="*/ 415 h 618"/>
                    <a:gd name="T2" fmla="*/ 137 w 527"/>
                    <a:gd name="T3" fmla="*/ 558 h 618"/>
                    <a:gd name="T4" fmla="*/ 209 w 527"/>
                    <a:gd name="T5" fmla="*/ 607 h 618"/>
                    <a:gd name="T6" fmla="*/ 264 w 527"/>
                    <a:gd name="T7" fmla="*/ 618 h 618"/>
                    <a:gd name="T8" fmla="*/ 320 w 527"/>
                    <a:gd name="T9" fmla="*/ 607 h 618"/>
                    <a:gd name="T10" fmla="*/ 395 w 527"/>
                    <a:gd name="T11" fmla="*/ 556 h 618"/>
                    <a:gd name="T12" fmla="*/ 483 w 527"/>
                    <a:gd name="T13" fmla="*/ 415 h 618"/>
                    <a:gd name="T14" fmla="*/ 520 w 527"/>
                    <a:gd name="T15" fmla="*/ 346 h 618"/>
                    <a:gd name="T16" fmla="*/ 505 w 527"/>
                    <a:gd name="T17" fmla="*/ 268 h 618"/>
                    <a:gd name="T18" fmla="*/ 506 w 527"/>
                    <a:gd name="T19" fmla="*/ 239 h 618"/>
                    <a:gd name="T20" fmla="*/ 293 w 527"/>
                    <a:gd name="T21" fmla="*/ 8 h 618"/>
                    <a:gd name="T22" fmla="*/ 55 w 527"/>
                    <a:gd name="T23" fmla="*/ 120 h 618"/>
                    <a:gd name="T24" fmla="*/ 32 w 527"/>
                    <a:gd name="T25" fmla="*/ 211 h 618"/>
                    <a:gd name="T26" fmla="*/ 25 w 527"/>
                    <a:gd name="T27" fmla="*/ 267 h 618"/>
                    <a:gd name="T28" fmla="*/ 25 w 527"/>
                    <a:gd name="T29" fmla="*/ 267 h 618"/>
                    <a:gd name="T30" fmla="*/ 25 w 527"/>
                    <a:gd name="T31" fmla="*/ 267 h 618"/>
                    <a:gd name="T32" fmla="*/ 24 w 527"/>
                    <a:gd name="T33" fmla="*/ 267 h 618"/>
                    <a:gd name="T34" fmla="*/ 7 w 527"/>
                    <a:gd name="T35" fmla="*/ 346 h 618"/>
                    <a:gd name="T36" fmla="*/ 46 w 527"/>
                    <a:gd name="T37" fmla="*/ 415 h 618"/>
                    <a:gd name="T38" fmla="*/ 50 w 527"/>
                    <a:gd name="T39" fmla="*/ 310 h 618"/>
                    <a:gd name="T40" fmla="*/ 57 w 527"/>
                    <a:gd name="T41" fmla="*/ 300 h 618"/>
                    <a:gd name="T42" fmla="*/ 61 w 527"/>
                    <a:gd name="T43" fmla="*/ 298 h 618"/>
                    <a:gd name="T44" fmla="*/ 70 w 527"/>
                    <a:gd name="T45" fmla="*/ 301 h 618"/>
                    <a:gd name="T46" fmla="*/ 70 w 527"/>
                    <a:gd name="T47" fmla="*/ 301 h 618"/>
                    <a:gd name="T48" fmla="*/ 70 w 527"/>
                    <a:gd name="T49" fmla="*/ 301 h 618"/>
                    <a:gd name="T50" fmla="*/ 174 w 527"/>
                    <a:gd name="T51" fmla="*/ 206 h 618"/>
                    <a:gd name="T52" fmla="*/ 323 w 527"/>
                    <a:gd name="T53" fmla="*/ 209 h 618"/>
                    <a:gd name="T54" fmla="*/ 345 w 527"/>
                    <a:gd name="T55" fmla="*/ 209 h 618"/>
                    <a:gd name="T56" fmla="*/ 416 w 527"/>
                    <a:gd name="T57" fmla="*/ 235 h 618"/>
                    <a:gd name="T58" fmla="*/ 408 w 527"/>
                    <a:gd name="T59" fmla="*/ 209 h 618"/>
                    <a:gd name="T60" fmla="*/ 417 w 527"/>
                    <a:gd name="T61" fmla="*/ 213 h 618"/>
                    <a:gd name="T62" fmla="*/ 459 w 527"/>
                    <a:gd name="T63" fmla="*/ 301 h 618"/>
                    <a:gd name="T64" fmla="*/ 459 w 527"/>
                    <a:gd name="T65" fmla="*/ 301 h 618"/>
                    <a:gd name="T66" fmla="*/ 459 w 527"/>
                    <a:gd name="T67" fmla="*/ 301 h 618"/>
                    <a:gd name="T68" fmla="*/ 459 w 527"/>
                    <a:gd name="T69" fmla="*/ 301 h 618"/>
                    <a:gd name="T70" fmla="*/ 459 w 527"/>
                    <a:gd name="T71" fmla="*/ 301 h 618"/>
                    <a:gd name="T72" fmla="*/ 468 w 527"/>
                    <a:gd name="T73" fmla="*/ 298 h 618"/>
                    <a:gd name="T74" fmla="*/ 471 w 527"/>
                    <a:gd name="T75" fmla="*/ 299 h 618"/>
                    <a:gd name="T76" fmla="*/ 480 w 527"/>
                    <a:gd name="T77" fmla="*/ 352 h 618"/>
                    <a:gd name="T78" fmla="*/ 460 w 527"/>
                    <a:gd name="T79" fmla="*/ 395 h 618"/>
                    <a:gd name="T80" fmla="*/ 450 w 527"/>
                    <a:gd name="T81" fmla="*/ 398 h 618"/>
                    <a:gd name="T82" fmla="*/ 446 w 527"/>
                    <a:gd name="T83" fmla="*/ 396 h 618"/>
                    <a:gd name="T84" fmla="*/ 350 w 527"/>
                    <a:gd name="T85" fmla="*/ 542 h 618"/>
                    <a:gd name="T86" fmla="*/ 264 w 527"/>
                    <a:gd name="T87" fmla="*/ 574 h 618"/>
                    <a:gd name="T88" fmla="*/ 181 w 527"/>
                    <a:gd name="T89" fmla="*/ 543 h 618"/>
                    <a:gd name="T90" fmla="*/ 83 w 527"/>
                    <a:gd name="T91" fmla="*/ 396 h 618"/>
                    <a:gd name="T92" fmla="*/ 78 w 527"/>
                    <a:gd name="T93" fmla="*/ 398 h 618"/>
                    <a:gd name="T94" fmla="*/ 67 w 527"/>
                    <a:gd name="T95" fmla="*/ 393 h 618"/>
                    <a:gd name="T96" fmla="*/ 49 w 527"/>
                    <a:gd name="T97" fmla="*/ 352 h 618"/>
                    <a:gd name="T98" fmla="*/ 49 w 527"/>
                    <a:gd name="T99" fmla="*/ 348 h 618"/>
                    <a:gd name="T100" fmla="*/ 50 w 527"/>
                    <a:gd name="T101" fmla="*/ 310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7" h="618">
                      <a:moveTo>
                        <a:pt x="46" y="415"/>
                      </a:moveTo>
                      <a:cubicBezTo>
                        <a:pt x="66" y="468"/>
                        <a:pt x="98" y="520"/>
                        <a:pt x="137" y="558"/>
                      </a:cubicBezTo>
                      <a:cubicBezTo>
                        <a:pt x="158" y="580"/>
                        <a:pt x="183" y="597"/>
                        <a:pt x="209" y="607"/>
                      </a:cubicBezTo>
                      <a:cubicBezTo>
                        <a:pt x="227" y="614"/>
                        <a:pt x="245" y="618"/>
                        <a:pt x="264" y="618"/>
                      </a:cubicBezTo>
                      <a:cubicBezTo>
                        <a:pt x="284" y="618"/>
                        <a:pt x="302" y="614"/>
                        <a:pt x="320" y="607"/>
                      </a:cubicBezTo>
                      <a:cubicBezTo>
                        <a:pt x="347" y="596"/>
                        <a:pt x="372" y="579"/>
                        <a:pt x="395" y="556"/>
                      </a:cubicBezTo>
                      <a:cubicBezTo>
                        <a:pt x="433" y="518"/>
                        <a:pt x="463" y="467"/>
                        <a:pt x="483" y="415"/>
                      </a:cubicBezTo>
                      <a:cubicBezTo>
                        <a:pt x="498" y="410"/>
                        <a:pt x="513" y="382"/>
                        <a:pt x="520" y="346"/>
                      </a:cubicBezTo>
                      <a:cubicBezTo>
                        <a:pt x="527" y="308"/>
                        <a:pt x="520" y="274"/>
                        <a:pt x="505" y="268"/>
                      </a:cubicBezTo>
                      <a:cubicBezTo>
                        <a:pt x="506" y="259"/>
                        <a:pt x="506" y="249"/>
                        <a:pt x="506" y="239"/>
                      </a:cubicBezTo>
                      <a:cubicBezTo>
                        <a:pt x="506" y="98"/>
                        <a:pt x="423" y="17"/>
                        <a:pt x="293" y="8"/>
                      </a:cubicBezTo>
                      <a:cubicBezTo>
                        <a:pt x="179" y="0"/>
                        <a:pt x="94" y="45"/>
                        <a:pt x="55" y="120"/>
                      </a:cubicBezTo>
                      <a:cubicBezTo>
                        <a:pt x="42" y="145"/>
                        <a:pt x="34" y="177"/>
                        <a:pt x="32" y="211"/>
                      </a:cubicBezTo>
                      <a:cubicBezTo>
                        <a:pt x="27" y="229"/>
                        <a:pt x="25" y="248"/>
                        <a:pt x="25" y="267"/>
                      </a:cubicBezTo>
                      <a:lnTo>
                        <a:pt x="25" y="267"/>
                      </a:lnTo>
                      <a:cubicBezTo>
                        <a:pt x="25" y="267"/>
                        <a:pt x="25" y="267"/>
                        <a:pt x="25" y="267"/>
                      </a:cubicBezTo>
                      <a:cubicBezTo>
                        <a:pt x="25" y="267"/>
                        <a:pt x="24" y="267"/>
                        <a:pt x="24" y="267"/>
                      </a:cubicBezTo>
                      <a:cubicBezTo>
                        <a:pt x="8" y="270"/>
                        <a:pt x="0" y="306"/>
                        <a:pt x="7" y="346"/>
                      </a:cubicBezTo>
                      <a:cubicBezTo>
                        <a:pt x="14" y="384"/>
                        <a:pt x="31" y="413"/>
                        <a:pt x="46" y="415"/>
                      </a:cubicBezTo>
                      <a:close/>
                      <a:moveTo>
                        <a:pt x="50" y="310"/>
                      </a:moveTo>
                      <a:cubicBezTo>
                        <a:pt x="52" y="305"/>
                        <a:pt x="54" y="302"/>
                        <a:pt x="57" y="300"/>
                      </a:cubicBezTo>
                      <a:cubicBezTo>
                        <a:pt x="58" y="299"/>
                        <a:pt x="59" y="298"/>
                        <a:pt x="61" y="298"/>
                      </a:cubicBezTo>
                      <a:cubicBezTo>
                        <a:pt x="64" y="298"/>
                        <a:pt x="67" y="299"/>
                        <a:pt x="70" y="301"/>
                      </a:cubicBezTo>
                      <a:lnTo>
                        <a:pt x="70" y="301"/>
                      </a:lnTo>
                      <a:cubicBezTo>
                        <a:pt x="70" y="301"/>
                        <a:pt x="70" y="301"/>
                        <a:pt x="70" y="301"/>
                      </a:cubicBezTo>
                      <a:cubicBezTo>
                        <a:pt x="71" y="290"/>
                        <a:pt x="85" y="198"/>
                        <a:pt x="174" y="206"/>
                      </a:cubicBezTo>
                      <a:cubicBezTo>
                        <a:pt x="174" y="206"/>
                        <a:pt x="252" y="234"/>
                        <a:pt x="323" y="209"/>
                      </a:cubicBezTo>
                      <a:cubicBezTo>
                        <a:pt x="331" y="209"/>
                        <a:pt x="338" y="209"/>
                        <a:pt x="345" y="209"/>
                      </a:cubicBezTo>
                      <a:cubicBezTo>
                        <a:pt x="375" y="210"/>
                        <a:pt x="395" y="225"/>
                        <a:pt x="416" y="235"/>
                      </a:cubicBezTo>
                      <a:cubicBezTo>
                        <a:pt x="415" y="226"/>
                        <a:pt x="408" y="216"/>
                        <a:pt x="408" y="209"/>
                      </a:cubicBezTo>
                      <a:cubicBezTo>
                        <a:pt x="411" y="210"/>
                        <a:pt x="414" y="212"/>
                        <a:pt x="417" y="213"/>
                      </a:cubicBezTo>
                      <a:cubicBezTo>
                        <a:pt x="432" y="229"/>
                        <a:pt x="447" y="256"/>
                        <a:pt x="459" y="301"/>
                      </a:cubicBezTo>
                      <a:cubicBezTo>
                        <a:pt x="459" y="301"/>
                        <a:pt x="459" y="301"/>
                        <a:pt x="459" y="301"/>
                      </a:cubicBezTo>
                      <a:cubicBezTo>
                        <a:pt x="459" y="301"/>
                        <a:pt x="459" y="301"/>
                        <a:pt x="459" y="301"/>
                      </a:cubicBezTo>
                      <a:cubicBezTo>
                        <a:pt x="459" y="301"/>
                        <a:pt x="459" y="301"/>
                        <a:pt x="459" y="301"/>
                      </a:cubicBezTo>
                      <a:lnTo>
                        <a:pt x="459" y="301"/>
                      </a:lnTo>
                      <a:cubicBezTo>
                        <a:pt x="462" y="299"/>
                        <a:pt x="465" y="298"/>
                        <a:pt x="468" y="298"/>
                      </a:cubicBezTo>
                      <a:cubicBezTo>
                        <a:pt x="469" y="298"/>
                        <a:pt x="470" y="298"/>
                        <a:pt x="471" y="299"/>
                      </a:cubicBezTo>
                      <a:cubicBezTo>
                        <a:pt x="480" y="303"/>
                        <a:pt x="484" y="326"/>
                        <a:pt x="480" y="352"/>
                      </a:cubicBezTo>
                      <a:cubicBezTo>
                        <a:pt x="476" y="372"/>
                        <a:pt x="469" y="388"/>
                        <a:pt x="460" y="395"/>
                      </a:cubicBezTo>
                      <a:cubicBezTo>
                        <a:pt x="457" y="398"/>
                        <a:pt x="454" y="399"/>
                        <a:pt x="450" y="398"/>
                      </a:cubicBezTo>
                      <a:cubicBezTo>
                        <a:pt x="449" y="398"/>
                        <a:pt x="447" y="397"/>
                        <a:pt x="446" y="396"/>
                      </a:cubicBezTo>
                      <a:cubicBezTo>
                        <a:pt x="428" y="452"/>
                        <a:pt x="393" y="508"/>
                        <a:pt x="350" y="542"/>
                      </a:cubicBezTo>
                      <a:cubicBezTo>
                        <a:pt x="324" y="562"/>
                        <a:pt x="295" y="574"/>
                        <a:pt x="264" y="574"/>
                      </a:cubicBezTo>
                      <a:cubicBezTo>
                        <a:pt x="234" y="574"/>
                        <a:pt x="206" y="562"/>
                        <a:pt x="181" y="543"/>
                      </a:cubicBezTo>
                      <a:cubicBezTo>
                        <a:pt x="137" y="509"/>
                        <a:pt x="102" y="453"/>
                        <a:pt x="83" y="396"/>
                      </a:cubicBezTo>
                      <a:cubicBezTo>
                        <a:pt x="82" y="397"/>
                        <a:pt x="80" y="398"/>
                        <a:pt x="78" y="398"/>
                      </a:cubicBezTo>
                      <a:cubicBezTo>
                        <a:pt x="75" y="399"/>
                        <a:pt x="71" y="397"/>
                        <a:pt x="67" y="393"/>
                      </a:cubicBezTo>
                      <a:cubicBezTo>
                        <a:pt x="59" y="386"/>
                        <a:pt x="52" y="370"/>
                        <a:pt x="49" y="352"/>
                      </a:cubicBezTo>
                      <a:cubicBezTo>
                        <a:pt x="49" y="351"/>
                        <a:pt x="49" y="349"/>
                        <a:pt x="49" y="348"/>
                      </a:cubicBezTo>
                      <a:cubicBezTo>
                        <a:pt x="49" y="335"/>
                        <a:pt x="49" y="323"/>
                        <a:pt x="50" y="31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192">
                  <a:extLst>
                    <a:ext uri="{FF2B5EF4-FFF2-40B4-BE49-F238E27FC236}">
                      <a16:creationId xmlns:a16="http://schemas.microsoft.com/office/drawing/2014/main" id="{FEF97EB5-93EA-49F4-AA80-A3B72ECCFF3A}"/>
                    </a:ext>
                  </a:extLst>
                </p:cNvPr>
                <p:cNvSpPr>
                  <a:spLocks noEditPoints="1"/>
                </p:cNvSpPr>
                <p:nvPr/>
              </p:nvSpPr>
              <p:spPr bwMode="auto">
                <a:xfrm>
                  <a:off x="596556" y="4683794"/>
                  <a:ext cx="62314" cy="62313"/>
                </a:xfrm>
                <a:custGeom>
                  <a:avLst/>
                  <a:gdLst>
                    <a:gd name="T0" fmla="*/ 175 w 350"/>
                    <a:gd name="T1" fmla="*/ 0 h 350"/>
                    <a:gd name="T2" fmla="*/ 0 w 350"/>
                    <a:gd name="T3" fmla="*/ 175 h 350"/>
                    <a:gd name="T4" fmla="*/ 175 w 350"/>
                    <a:gd name="T5" fmla="*/ 350 h 350"/>
                    <a:gd name="T6" fmla="*/ 350 w 350"/>
                    <a:gd name="T7" fmla="*/ 175 h 350"/>
                    <a:gd name="T8" fmla="*/ 175 w 350"/>
                    <a:gd name="T9" fmla="*/ 0 h 350"/>
                    <a:gd name="T10" fmla="*/ 186 w 350"/>
                    <a:gd name="T11" fmla="*/ 252 h 350"/>
                    <a:gd name="T12" fmla="*/ 186 w 350"/>
                    <a:gd name="T13" fmla="*/ 277 h 350"/>
                    <a:gd name="T14" fmla="*/ 162 w 350"/>
                    <a:gd name="T15" fmla="*/ 277 h 350"/>
                    <a:gd name="T16" fmla="*/ 162 w 350"/>
                    <a:gd name="T17" fmla="*/ 253 h 350"/>
                    <a:gd name="T18" fmla="*/ 119 w 350"/>
                    <a:gd name="T19" fmla="*/ 243 h 350"/>
                    <a:gd name="T20" fmla="*/ 127 w 350"/>
                    <a:gd name="T21" fmla="*/ 213 h 350"/>
                    <a:gd name="T22" fmla="*/ 168 w 350"/>
                    <a:gd name="T23" fmla="*/ 224 h 350"/>
                    <a:gd name="T24" fmla="*/ 192 w 350"/>
                    <a:gd name="T25" fmla="*/ 209 h 350"/>
                    <a:gd name="T26" fmla="*/ 166 w 350"/>
                    <a:gd name="T27" fmla="*/ 187 h 350"/>
                    <a:gd name="T28" fmla="*/ 121 w 350"/>
                    <a:gd name="T29" fmla="*/ 141 h 350"/>
                    <a:gd name="T30" fmla="*/ 163 w 350"/>
                    <a:gd name="T31" fmla="*/ 97 h 350"/>
                    <a:gd name="T32" fmla="*/ 163 w 350"/>
                    <a:gd name="T33" fmla="*/ 73 h 350"/>
                    <a:gd name="T34" fmla="*/ 188 w 350"/>
                    <a:gd name="T35" fmla="*/ 73 h 350"/>
                    <a:gd name="T36" fmla="*/ 188 w 350"/>
                    <a:gd name="T37" fmla="*/ 95 h 350"/>
                    <a:gd name="T38" fmla="*/ 224 w 350"/>
                    <a:gd name="T39" fmla="*/ 103 h 350"/>
                    <a:gd name="T40" fmla="*/ 217 w 350"/>
                    <a:gd name="T41" fmla="*/ 132 h 350"/>
                    <a:gd name="T42" fmla="*/ 180 w 350"/>
                    <a:gd name="T43" fmla="*/ 123 h 350"/>
                    <a:gd name="T44" fmla="*/ 159 w 350"/>
                    <a:gd name="T45" fmla="*/ 137 h 350"/>
                    <a:gd name="T46" fmla="*/ 189 w 350"/>
                    <a:gd name="T47" fmla="*/ 159 h 350"/>
                    <a:gd name="T48" fmla="*/ 231 w 350"/>
                    <a:gd name="T49" fmla="*/ 205 h 350"/>
                    <a:gd name="T50" fmla="*/ 186 w 350"/>
                    <a:gd name="T51" fmla="*/ 252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50" h="350">
                      <a:moveTo>
                        <a:pt x="175" y="0"/>
                      </a:moveTo>
                      <a:cubicBezTo>
                        <a:pt x="78" y="0"/>
                        <a:pt x="0" y="79"/>
                        <a:pt x="0" y="175"/>
                      </a:cubicBezTo>
                      <a:cubicBezTo>
                        <a:pt x="0" y="272"/>
                        <a:pt x="78" y="350"/>
                        <a:pt x="175" y="350"/>
                      </a:cubicBezTo>
                      <a:cubicBezTo>
                        <a:pt x="271" y="350"/>
                        <a:pt x="350" y="272"/>
                        <a:pt x="350" y="175"/>
                      </a:cubicBezTo>
                      <a:cubicBezTo>
                        <a:pt x="350" y="79"/>
                        <a:pt x="271" y="0"/>
                        <a:pt x="175" y="0"/>
                      </a:cubicBezTo>
                      <a:close/>
                      <a:moveTo>
                        <a:pt x="186" y="252"/>
                      </a:moveTo>
                      <a:lnTo>
                        <a:pt x="186" y="277"/>
                      </a:lnTo>
                      <a:lnTo>
                        <a:pt x="162" y="277"/>
                      </a:lnTo>
                      <a:lnTo>
                        <a:pt x="162" y="253"/>
                      </a:lnTo>
                      <a:cubicBezTo>
                        <a:pt x="145" y="253"/>
                        <a:pt x="129" y="248"/>
                        <a:pt x="119" y="243"/>
                      </a:cubicBezTo>
                      <a:lnTo>
                        <a:pt x="127" y="213"/>
                      </a:lnTo>
                      <a:cubicBezTo>
                        <a:pt x="137" y="219"/>
                        <a:pt x="152" y="224"/>
                        <a:pt x="168" y="224"/>
                      </a:cubicBezTo>
                      <a:cubicBezTo>
                        <a:pt x="182" y="224"/>
                        <a:pt x="192" y="219"/>
                        <a:pt x="192" y="209"/>
                      </a:cubicBezTo>
                      <a:cubicBezTo>
                        <a:pt x="192" y="199"/>
                        <a:pt x="184" y="193"/>
                        <a:pt x="166" y="187"/>
                      </a:cubicBezTo>
                      <a:cubicBezTo>
                        <a:pt x="139" y="178"/>
                        <a:pt x="121" y="166"/>
                        <a:pt x="121" y="141"/>
                      </a:cubicBezTo>
                      <a:cubicBezTo>
                        <a:pt x="121" y="119"/>
                        <a:pt x="136" y="102"/>
                        <a:pt x="163" y="97"/>
                      </a:cubicBezTo>
                      <a:lnTo>
                        <a:pt x="163" y="73"/>
                      </a:lnTo>
                      <a:lnTo>
                        <a:pt x="188" y="73"/>
                      </a:lnTo>
                      <a:lnTo>
                        <a:pt x="188" y="95"/>
                      </a:lnTo>
                      <a:cubicBezTo>
                        <a:pt x="204" y="96"/>
                        <a:pt x="216" y="99"/>
                        <a:pt x="224" y="103"/>
                      </a:cubicBezTo>
                      <a:lnTo>
                        <a:pt x="217" y="132"/>
                      </a:lnTo>
                      <a:cubicBezTo>
                        <a:pt x="210" y="129"/>
                        <a:pt x="198" y="123"/>
                        <a:pt x="180" y="123"/>
                      </a:cubicBezTo>
                      <a:cubicBezTo>
                        <a:pt x="164" y="123"/>
                        <a:pt x="159" y="130"/>
                        <a:pt x="159" y="137"/>
                      </a:cubicBezTo>
                      <a:cubicBezTo>
                        <a:pt x="159" y="145"/>
                        <a:pt x="168" y="151"/>
                        <a:pt x="189" y="159"/>
                      </a:cubicBezTo>
                      <a:cubicBezTo>
                        <a:pt x="219" y="169"/>
                        <a:pt x="231" y="183"/>
                        <a:pt x="231" y="205"/>
                      </a:cubicBezTo>
                      <a:cubicBezTo>
                        <a:pt x="231" y="228"/>
                        <a:pt x="215" y="247"/>
                        <a:pt x="186" y="25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81" name="Group 80">
              <a:extLst>
                <a:ext uri="{FF2B5EF4-FFF2-40B4-BE49-F238E27FC236}">
                  <a16:creationId xmlns:a16="http://schemas.microsoft.com/office/drawing/2014/main" id="{67D95CC0-3246-4429-AF92-44E51F9398A3}"/>
                </a:ext>
              </a:extLst>
            </p:cNvPr>
            <p:cNvGrpSpPr/>
            <p:nvPr/>
          </p:nvGrpSpPr>
          <p:grpSpPr>
            <a:xfrm>
              <a:off x="374525" y="4479925"/>
              <a:ext cx="414589" cy="222367"/>
              <a:chOff x="576360" y="2082168"/>
              <a:chExt cx="1455321" cy="780570"/>
            </a:xfrm>
          </p:grpSpPr>
          <p:grpSp>
            <p:nvGrpSpPr>
              <p:cNvPr id="82" name="Group 81">
                <a:extLst>
                  <a:ext uri="{FF2B5EF4-FFF2-40B4-BE49-F238E27FC236}">
                    <a16:creationId xmlns:a16="http://schemas.microsoft.com/office/drawing/2014/main" id="{A3BBA46A-040A-4D32-809C-72432BEC1C59}"/>
                  </a:ext>
                </a:extLst>
              </p:cNvPr>
              <p:cNvGrpSpPr/>
              <p:nvPr/>
            </p:nvGrpSpPr>
            <p:grpSpPr>
              <a:xfrm flipV="1">
                <a:off x="576360" y="2082168"/>
                <a:ext cx="1419030" cy="740131"/>
                <a:chOff x="6555581" y="5069071"/>
                <a:chExt cx="1554957" cy="811029"/>
              </a:xfrm>
            </p:grpSpPr>
            <p:sp>
              <p:nvSpPr>
                <p:cNvPr id="85" name="Freeform: Shape 84">
                  <a:extLst>
                    <a:ext uri="{FF2B5EF4-FFF2-40B4-BE49-F238E27FC236}">
                      <a16:creationId xmlns:a16="http://schemas.microsoft.com/office/drawing/2014/main" id="{B50C04B4-CBC3-4DF7-A10A-591B1E74C1D9}"/>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D20D0042-3E59-4770-AB76-C3CA366C1253}"/>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7" name="Freeform: Shape 86">
                  <a:extLst>
                    <a:ext uri="{FF2B5EF4-FFF2-40B4-BE49-F238E27FC236}">
                      <a16:creationId xmlns:a16="http://schemas.microsoft.com/office/drawing/2014/main" id="{474CE2CC-3FAC-4364-8663-E7B50F8885C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3" name="Oval 82">
                <a:extLst>
                  <a:ext uri="{FF2B5EF4-FFF2-40B4-BE49-F238E27FC236}">
                    <a16:creationId xmlns:a16="http://schemas.microsoft.com/office/drawing/2014/main" id="{DC35F13B-AE2A-4530-AFE5-2CEED1C52A19}"/>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B0EC8453-C570-4273-82E4-E9984A8F31BD}"/>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7" name="Group 106">
            <a:extLst>
              <a:ext uri="{FF2B5EF4-FFF2-40B4-BE49-F238E27FC236}">
                <a16:creationId xmlns:a16="http://schemas.microsoft.com/office/drawing/2014/main" id="{96CD2BA7-8013-4E08-8E24-F5712D8D54A6}"/>
              </a:ext>
            </a:extLst>
          </p:cNvPr>
          <p:cNvGrpSpPr/>
          <p:nvPr/>
        </p:nvGrpSpPr>
        <p:grpSpPr>
          <a:xfrm>
            <a:off x="400718" y="5537202"/>
            <a:ext cx="414589" cy="342981"/>
            <a:chOff x="450726" y="5489574"/>
            <a:chExt cx="414589" cy="342981"/>
          </a:xfrm>
        </p:grpSpPr>
        <p:sp>
          <p:nvSpPr>
            <p:cNvPr id="102" name="Rectangle: Rounded Corners 101">
              <a:extLst>
                <a:ext uri="{FF2B5EF4-FFF2-40B4-BE49-F238E27FC236}">
                  <a16:creationId xmlns:a16="http://schemas.microsoft.com/office/drawing/2014/main" id="{16120D44-F103-4103-99ED-2C3398946553}"/>
                </a:ext>
              </a:extLst>
            </p:cNvPr>
            <p:cNvSpPr/>
            <p:nvPr/>
          </p:nvSpPr>
          <p:spPr>
            <a:xfrm flipV="1">
              <a:off x="470544" y="5509385"/>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94">
              <a:extLst>
                <a:ext uri="{FF2B5EF4-FFF2-40B4-BE49-F238E27FC236}">
                  <a16:creationId xmlns:a16="http://schemas.microsoft.com/office/drawing/2014/main" id="{08CD1788-2D6F-4132-B5B3-ED50431CAE3D}"/>
                </a:ext>
              </a:extLst>
            </p:cNvPr>
            <p:cNvGrpSpPr/>
            <p:nvPr/>
          </p:nvGrpSpPr>
          <p:grpSpPr>
            <a:xfrm>
              <a:off x="450726" y="5489574"/>
              <a:ext cx="414589" cy="222367"/>
              <a:chOff x="576360" y="2082168"/>
              <a:chExt cx="1455321" cy="780570"/>
            </a:xfrm>
          </p:grpSpPr>
          <p:grpSp>
            <p:nvGrpSpPr>
              <p:cNvPr id="96" name="Group 95">
                <a:extLst>
                  <a:ext uri="{FF2B5EF4-FFF2-40B4-BE49-F238E27FC236}">
                    <a16:creationId xmlns:a16="http://schemas.microsoft.com/office/drawing/2014/main" id="{F32727DD-93AF-4031-97A9-2B02CAE97821}"/>
                  </a:ext>
                </a:extLst>
              </p:cNvPr>
              <p:cNvGrpSpPr/>
              <p:nvPr/>
            </p:nvGrpSpPr>
            <p:grpSpPr>
              <a:xfrm flipV="1">
                <a:off x="576360" y="2082168"/>
                <a:ext cx="1419030" cy="740131"/>
                <a:chOff x="6555581" y="5069071"/>
                <a:chExt cx="1554957" cy="811029"/>
              </a:xfrm>
            </p:grpSpPr>
            <p:sp>
              <p:nvSpPr>
                <p:cNvPr id="99" name="Freeform: Shape 98">
                  <a:extLst>
                    <a:ext uri="{FF2B5EF4-FFF2-40B4-BE49-F238E27FC236}">
                      <a16:creationId xmlns:a16="http://schemas.microsoft.com/office/drawing/2014/main" id="{372A63B8-D278-43C0-86E1-3E93B117DC0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Connector 99">
                  <a:extLst>
                    <a:ext uri="{FF2B5EF4-FFF2-40B4-BE49-F238E27FC236}">
                      <a16:creationId xmlns:a16="http://schemas.microsoft.com/office/drawing/2014/main" id="{63E5611D-31BB-4973-B1B9-5B4875AB7EF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01" name="Freeform: Shape 100">
                  <a:extLst>
                    <a:ext uri="{FF2B5EF4-FFF2-40B4-BE49-F238E27FC236}">
                      <a16:creationId xmlns:a16="http://schemas.microsoft.com/office/drawing/2014/main" id="{5D3E902B-0537-4F60-8C71-8FFF217E769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7" name="Oval 96">
                <a:extLst>
                  <a:ext uri="{FF2B5EF4-FFF2-40B4-BE49-F238E27FC236}">
                    <a16:creationId xmlns:a16="http://schemas.microsoft.com/office/drawing/2014/main" id="{930FE066-9A8E-4D02-B9C8-9D8E81F4C458}"/>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8" name="Oval 97">
                <a:extLst>
                  <a:ext uri="{FF2B5EF4-FFF2-40B4-BE49-F238E27FC236}">
                    <a16:creationId xmlns:a16="http://schemas.microsoft.com/office/drawing/2014/main" id="{7C061344-7720-4AFE-815C-82F7E7E6B1DD}"/>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1" name="Freeform 146">
              <a:extLst>
                <a:ext uri="{FF2B5EF4-FFF2-40B4-BE49-F238E27FC236}">
                  <a16:creationId xmlns:a16="http://schemas.microsoft.com/office/drawing/2014/main" id="{4F6774A0-1A5B-4645-9DEF-9B5E708D3E02}"/>
                </a:ext>
              </a:extLst>
            </p:cNvPr>
            <p:cNvSpPr>
              <a:spLocks noEditPoints="1"/>
            </p:cNvSpPr>
            <p:nvPr/>
          </p:nvSpPr>
          <p:spPr bwMode="auto">
            <a:xfrm>
              <a:off x="541739" y="5581285"/>
              <a:ext cx="200090" cy="179370"/>
            </a:xfrm>
            <a:custGeom>
              <a:avLst/>
              <a:gdLst>
                <a:gd name="T0" fmla="*/ 221 w 1129"/>
                <a:gd name="T1" fmla="*/ 270 h 1012"/>
                <a:gd name="T2" fmla="*/ 216 w 1129"/>
                <a:gd name="T3" fmla="*/ 167 h 1012"/>
                <a:gd name="T4" fmla="*/ 269 w 1129"/>
                <a:gd name="T5" fmla="*/ 76 h 1012"/>
                <a:gd name="T6" fmla="*/ 317 w 1129"/>
                <a:gd name="T7" fmla="*/ 36 h 1012"/>
                <a:gd name="T8" fmla="*/ 365 w 1129"/>
                <a:gd name="T9" fmla="*/ 12 h 1012"/>
                <a:gd name="T10" fmla="*/ 365 w 1129"/>
                <a:gd name="T11" fmla="*/ 12 h 1012"/>
                <a:gd name="T12" fmla="*/ 407 w 1129"/>
                <a:gd name="T13" fmla="*/ 3 h 1012"/>
                <a:gd name="T14" fmla="*/ 515 w 1129"/>
                <a:gd name="T15" fmla="*/ 26 h 1012"/>
                <a:gd name="T16" fmla="*/ 567 w 1129"/>
                <a:gd name="T17" fmla="*/ 75 h 1012"/>
                <a:gd name="T18" fmla="*/ 620 w 1129"/>
                <a:gd name="T19" fmla="*/ 282 h 1012"/>
                <a:gd name="T20" fmla="*/ 627 w 1129"/>
                <a:gd name="T21" fmla="*/ 357 h 1012"/>
                <a:gd name="T22" fmla="*/ 582 w 1129"/>
                <a:gd name="T23" fmla="*/ 418 h 1012"/>
                <a:gd name="T24" fmla="*/ 412 w 1129"/>
                <a:gd name="T25" fmla="*/ 582 h 1012"/>
                <a:gd name="T26" fmla="*/ 240 w 1129"/>
                <a:gd name="T27" fmla="*/ 411 h 1012"/>
                <a:gd name="T28" fmla="*/ 203 w 1129"/>
                <a:gd name="T29" fmla="*/ 347 h 1012"/>
                <a:gd name="T30" fmla="*/ 221 w 1129"/>
                <a:gd name="T31" fmla="*/ 270 h 1012"/>
                <a:gd name="T32" fmla="*/ 685 w 1129"/>
                <a:gd name="T33" fmla="*/ 635 h 1012"/>
                <a:gd name="T34" fmla="*/ 561 w 1129"/>
                <a:gd name="T35" fmla="*/ 572 h 1012"/>
                <a:gd name="T36" fmla="*/ 484 w 1129"/>
                <a:gd name="T37" fmla="*/ 818 h 1012"/>
                <a:gd name="T38" fmla="*/ 472 w 1129"/>
                <a:gd name="T39" fmla="*/ 852 h 1012"/>
                <a:gd name="T40" fmla="*/ 437 w 1129"/>
                <a:gd name="T41" fmla="*/ 753 h 1012"/>
                <a:gd name="T42" fmla="*/ 416 w 1129"/>
                <a:gd name="T43" fmla="*/ 636 h 1012"/>
                <a:gd name="T44" fmla="*/ 416 w 1129"/>
                <a:gd name="T45" fmla="*/ 636 h 1012"/>
                <a:gd name="T46" fmla="*/ 416 w 1129"/>
                <a:gd name="T47" fmla="*/ 636 h 1012"/>
                <a:gd name="T48" fmla="*/ 416 w 1129"/>
                <a:gd name="T49" fmla="*/ 636 h 1012"/>
                <a:gd name="T50" fmla="*/ 416 w 1129"/>
                <a:gd name="T51" fmla="*/ 636 h 1012"/>
                <a:gd name="T52" fmla="*/ 416 w 1129"/>
                <a:gd name="T53" fmla="*/ 636 h 1012"/>
                <a:gd name="T54" fmla="*/ 416 w 1129"/>
                <a:gd name="T55" fmla="*/ 636 h 1012"/>
                <a:gd name="T56" fmla="*/ 395 w 1129"/>
                <a:gd name="T57" fmla="*/ 753 h 1012"/>
                <a:gd name="T58" fmla="*/ 360 w 1129"/>
                <a:gd name="T59" fmla="*/ 852 h 1012"/>
                <a:gd name="T60" fmla="*/ 349 w 1129"/>
                <a:gd name="T61" fmla="*/ 818 h 1012"/>
                <a:gd name="T62" fmla="*/ 271 w 1129"/>
                <a:gd name="T63" fmla="*/ 572 h 1012"/>
                <a:gd name="T64" fmla="*/ 110 w 1129"/>
                <a:gd name="T65" fmla="*/ 650 h 1012"/>
                <a:gd name="T66" fmla="*/ 5 w 1129"/>
                <a:gd name="T67" fmla="*/ 953 h 1012"/>
                <a:gd name="T68" fmla="*/ 416 w 1129"/>
                <a:gd name="T69" fmla="*/ 953 h 1012"/>
                <a:gd name="T70" fmla="*/ 417 w 1129"/>
                <a:gd name="T71" fmla="*/ 953 h 1012"/>
                <a:gd name="T72" fmla="*/ 667 w 1129"/>
                <a:gd name="T73" fmla="*/ 953 h 1012"/>
                <a:gd name="T74" fmla="*/ 615 w 1129"/>
                <a:gd name="T75" fmla="*/ 805 h 1012"/>
                <a:gd name="T76" fmla="*/ 685 w 1129"/>
                <a:gd name="T77" fmla="*/ 635 h 1012"/>
                <a:gd name="T78" fmla="*/ 1124 w 1129"/>
                <a:gd name="T79" fmla="*/ 687 h 1012"/>
                <a:gd name="T80" fmla="*/ 1129 w 1129"/>
                <a:gd name="T81" fmla="*/ 707 h 1012"/>
                <a:gd name="T82" fmla="*/ 885 w 1129"/>
                <a:gd name="T83" fmla="*/ 766 h 1012"/>
                <a:gd name="T84" fmla="*/ 885 w 1129"/>
                <a:gd name="T85" fmla="*/ 516 h 1012"/>
                <a:gd name="T86" fmla="*/ 905 w 1129"/>
                <a:gd name="T87" fmla="*/ 516 h 1012"/>
                <a:gd name="T88" fmla="*/ 1045 w 1129"/>
                <a:gd name="T89" fmla="*/ 565 h 1012"/>
                <a:gd name="T90" fmla="*/ 1124 w 1129"/>
                <a:gd name="T91" fmla="*/ 687 h 1012"/>
                <a:gd name="T92" fmla="*/ 1077 w 1129"/>
                <a:gd name="T93" fmla="*/ 677 h 1012"/>
                <a:gd name="T94" fmla="*/ 925 w 1129"/>
                <a:gd name="T95" fmla="*/ 557 h 1012"/>
                <a:gd name="T96" fmla="*/ 925 w 1129"/>
                <a:gd name="T97" fmla="*/ 713 h 1012"/>
                <a:gd name="T98" fmla="*/ 1077 w 1129"/>
                <a:gd name="T99" fmla="*/ 677 h 1012"/>
                <a:gd name="T100" fmla="*/ 854 w 1129"/>
                <a:gd name="T101" fmla="*/ 805 h 1012"/>
                <a:gd name="T102" fmla="*/ 854 w 1129"/>
                <a:gd name="T103" fmla="*/ 597 h 1012"/>
                <a:gd name="T104" fmla="*/ 646 w 1129"/>
                <a:gd name="T105" fmla="*/ 805 h 1012"/>
                <a:gd name="T106" fmla="*/ 854 w 1129"/>
                <a:gd name="T107" fmla="*/ 1012 h 1012"/>
                <a:gd name="T108" fmla="*/ 1061 w 1129"/>
                <a:gd name="T109" fmla="*/ 805 h 1012"/>
                <a:gd name="T110" fmla="*/ 1055 w 1129"/>
                <a:gd name="T111" fmla="*/ 757 h 1012"/>
                <a:gd name="T112" fmla="*/ 854 w 1129"/>
                <a:gd name="T113" fmla="*/ 805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9" h="1012">
                  <a:moveTo>
                    <a:pt x="221" y="270"/>
                  </a:moveTo>
                  <a:cubicBezTo>
                    <a:pt x="209" y="235"/>
                    <a:pt x="209" y="200"/>
                    <a:pt x="216" y="167"/>
                  </a:cubicBezTo>
                  <a:cubicBezTo>
                    <a:pt x="225" y="130"/>
                    <a:pt x="245" y="98"/>
                    <a:pt x="269" y="76"/>
                  </a:cubicBezTo>
                  <a:cubicBezTo>
                    <a:pt x="284" y="61"/>
                    <a:pt x="300" y="47"/>
                    <a:pt x="317" y="36"/>
                  </a:cubicBezTo>
                  <a:cubicBezTo>
                    <a:pt x="331" y="26"/>
                    <a:pt x="347" y="17"/>
                    <a:pt x="365" y="12"/>
                  </a:cubicBezTo>
                  <a:lnTo>
                    <a:pt x="365" y="12"/>
                  </a:lnTo>
                  <a:cubicBezTo>
                    <a:pt x="379" y="7"/>
                    <a:pt x="392" y="5"/>
                    <a:pt x="407" y="3"/>
                  </a:cubicBezTo>
                  <a:cubicBezTo>
                    <a:pt x="454" y="0"/>
                    <a:pt x="489" y="11"/>
                    <a:pt x="515" y="26"/>
                  </a:cubicBezTo>
                  <a:cubicBezTo>
                    <a:pt x="552" y="47"/>
                    <a:pt x="567" y="75"/>
                    <a:pt x="567" y="75"/>
                  </a:cubicBezTo>
                  <a:cubicBezTo>
                    <a:pt x="567" y="75"/>
                    <a:pt x="661" y="82"/>
                    <a:pt x="620" y="282"/>
                  </a:cubicBezTo>
                  <a:cubicBezTo>
                    <a:pt x="632" y="287"/>
                    <a:pt x="641" y="304"/>
                    <a:pt x="627" y="357"/>
                  </a:cubicBezTo>
                  <a:cubicBezTo>
                    <a:pt x="609" y="422"/>
                    <a:pt x="592" y="425"/>
                    <a:pt x="582" y="418"/>
                  </a:cubicBezTo>
                  <a:cubicBezTo>
                    <a:pt x="570" y="488"/>
                    <a:pt x="532" y="577"/>
                    <a:pt x="412" y="582"/>
                  </a:cubicBezTo>
                  <a:cubicBezTo>
                    <a:pt x="290" y="572"/>
                    <a:pt x="251" y="481"/>
                    <a:pt x="240" y="411"/>
                  </a:cubicBezTo>
                  <a:cubicBezTo>
                    <a:pt x="230" y="410"/>
                    <a:pt x="217" y="396"/>
                    <a:pt x="203" y="347"/>
                  </a:cubicBezTo>
                  <a:cubicBezTo>
                    <a:pt x="183" y="278"/>
                    <a:pt x="204" y="268"/>
                    <a:pt x="221" y="270"/>
                  </a:cubicBezTo>
                  <a:close/>
                  <a:moveTo>
                    <a:pt x="685" y="635"/>
                  </a:moveTo>
                  <a:cubicBezTo>
                    <a:pt x="606" y="602"/>
                    <a:pt x="561" y="572"/>
                    <a:pt x="561" y="572"/>
                  </a:cubicBezTo>
                  <a:lnTo>
                    <a:pt x="484" y="818"/>
                  </a:lnTo>
                  <a:lnTo>
                    <a:pt x="472" y="852"/>
                  </a:lnTo>
                  <a:lnTo>
                    <a:pt x="437" y="753"/>
                  </a:lnTo>
                  <a:cubicBezTo>
                    <a:pt x="517" y="642"/>
                    <a:pt x="431" y="637"/>
                    <a:pt x="416" y="636"/>
                  </a:cubicBezTo>
                  <a:lnTo>
                    <a:pt x="416" y="636"/>
                  </a:lnTo>
                  <a:lnTo>
                    <a:pt x="416" y="636"/>
                  </a:lnTo>
                  <a:lnTo>
                    <a:pt x="416" y="636"/>
                  </a:lnTo>
                  <a:lnTo>
                    <a:pt x="416" y="636"/>
                  </a:lnTo>
                  <a:lnTo>
                    <a:pt x="416" y="636"/>
                  </a:lnTo>
                  <a:lnTo>
                    <a:pt x="416" y="636"/>
                  </a:lnTo>
                  <a:cubicBezTo>
                    <a:pt x="401" y="636"/>
                    <a:pt x="315" y="641"/>
                    <a:pt x="395" y="753"/>
                  </a:cubicBezTo>
                  <a:lnTo>
                    <a:pt x="360" y="852"/>
                  </a:lnTo>
                  <a:lnTo>
                    <a:pt x="349" y="818"/>
                  </a:lnTo>
                  <a:lnTo>
                    <a:pt x="271" y="572"/>
                  </a:lnTo>
                  <a:cubicBezTo>
                    <a:pt x="271" y="572"/>
                    <a:pt x="211" y="612"/>
                    <a:pt x="110" y="650"/>
                  </a:cubicBezTo>
                  <a:cubicBezTo>
                    <a:pt x="0" y="691"/>
                    <a:pt x="6" y="782"/>
                    <a:pt x="5" y="953"/>
                  </a:cubicBezTo>
                  <a:lnTo>
                    <a:pt x="416" y="953"/>
                  </a:lnTo>
                  <a:lnTo>
                    <a:pt x="417" y="953"/>
                  </a:lnTo>
                  <a:lnTo>
                    <a:pt x="667" y="953"/>
                  </a:lnTo>
                  <a:cubicBezTo>
                    <a:pt x="635" y="912"/>
                    <a:pt x="615" y="861"/>
                    <a:pt x="615" y="805"/>
                  </a:cubicBezTo>
                  <a:cubicBezTo>
                    <a:pt x="615" y="738"/>
                    <a:pt x="641" y="678"/>
                    <a:pt x="685" y="635"/>
                  </a:cubicBezTo>
                  <a:close/>
                  <a:moveTo>
                    <a:pt x="1124" y="687"/>
                  </a:moveTo>
                  <a:lnTo>
                    <a:pt x="1129" y="707"/>
                  </a:lnTo>
                  <a:lnTo>
                    <a:pt x="885" y="766"/>
                  </a:lnTo>
                  <a:lnTo>
                    <a:pt x="885" y="516"/>
                  </a:lnTo>
                  <a:lnTo>
                    <a:pt x="905" y="516"/>
                  </a:lnTo>
                  <a:cubicBezTo>
                    <a:pt x="956" y="516"/>
                    <a:pt x="1005" y="533"/>
                    <a:pt x="1045" y="565"/>
                  </a:cubicBezTo>
                  <a:cubicBezTo>
                    <a:pt x="1084" y="595"/>
                    <a:pt x="1111" y="638"/>
                    <a:pt x="1124" y="687"/>
                  </a:cubicBezTo>
                  <a:close/>
                  <a:moveTo>
                    <a:pt x="1077" y="677"/>
                  </a:moveTo>
                  <a:cubicBezTo>
                    <a:pt x="1054" y="611"/>
                    <a:pt x="995" y="565"/>
                    <a:pt x="925" y="557"/>
                  </a:cubicBezTo>
                  <a:lnTo>
                    <a:pt x="925" y="713"/>
                  </a:lnTo>
                  <a:lnTo>
                    <a:pt x="1077" y="677"/>
                  </a:lnTo>
                  <a:close/>
                  <a:moveTo>
                    <a:pt x="854" y="805"/>
                  </a:moveTo>
                  <a:lnTo>
                    <a:pt x="854" y="597"/>
                  </a:lnTo>
                  <a:cubicBezTo>
                    <a:pt x="740" y="597"/>
                    <a:pt x="646" y="690"/>
                    <a:pt x="646" y="805"/>
                  </a:cubicBezTo>
                  <a:cubicBezTo>
                    <a:pt x="646" y="918"/>
                    <a:pt x="739" y="1012"/>
                    <a:pt x="854" y="1012"/>
                  </a:cubicBezTo>
                  <a:cubicBezTo>
                    <a:pt x="967" y="1012"/>
                    <a:pt x="1061" y="920"/>
                    <a:pt x="1061" y="805"/>
                  </a:cubicBezTo>
                  <a:cubicBezTo>
                    <a:pt x="1061" y="788"/>
                    <a:pt x="1059" y="772"/>
                    <a:pt x="1055" y="757"/>
                  </a:cubicBezTo>
                  <a:cubicBezTo>
                    <a:pt x="1029" y="762"/>
                    <a:pt x="972" y="776"/>
                    <a:pt x="854" y="80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4" name="TextBox 13">
            <a:extLst>
              <a:ext uri="{FF2B5EF4-FFF2-40B4-BE49-F238E27FC236}">
                <a16:creationId xmlns:a16="http://schemas.microsoft.com/office/drawing/2014/main" id="{79642277-D4A6-4AB9-B8F3-0F854AF7B172}"/>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77" name="Group 76">
            <a:extLst>
              <a:ext uri="{FF2B5EF4-FFF2-40B4-BE49-F238E27FC236}">
                <a16:creationId xmlns:a16="http://schemas.microsoft.com/office/drawing/2014/main" id="{74C563F4-36BE-4288-BC08-4318348274A7}"/>
              </a:ext>
            </a:extLst>
          </p:cNvPr>
          <p:cNvGrpSpPr/>
          <p:nvPr/>
        </p:nvGrpSpPr>
        <p:grpSpPr>
          <a:xfrm>
            <a:off x="4595813" y="460090"/>
            <a:ext cx="822327" cy="42467"/>
            <a:chOff x="3568699" y="1682126"/>
            <a:chExt cx="822327" cy="42467"/>
          </a:xfrm>
        </p:grpSpPr>
        <p:sp>
          <p:nvSpPr>
            <p:cNvPr id="79" name="Rectangle: Rounded Corners 78">
              <a:extLst>
                <a:ext uri="{FF2B5EF4-FFF2-40B4-BE49-F238E27FC236}">
                  <a16:creationId xmlns:a16="http://schemas.microsoft.com/office/drawing/2014/main" id="{5F6A4A3C-361C-45DA-8DDC-1E11C9175273}"/>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0" name="Rectangle: Rounded Corners 79">
              <a:extLst>
                <a:ext uri="{FF2B5EF4-FFF2-40B4-BE49-F238E27FC236}">
                  <a16:creationId xmlns:a16="http://schemas.microsoft.com/office/drawing/2014/main" id="{E507654E-DC30-4A18-BFCE-B734EAC83A53}"/>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9" name="Slide Number Placeholder 3">
            <a:extLst>
              <a:ext uri="{FF2B5EF4-FFF2-40B4-BE49-F238E27FC236}">
                <a16:creationId xmlns:a16="http://schemas.microsoft.com/office/drawing/2014/main" id="{051E80D6-4431-4B96-AE8E-A7AFA1D253A1}"/>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25</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821280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9D28692-A1B3-485E-9B6B-DBB584177620}"/>
              </a:ext>
            </a:extLst>
          </p:cNvPr>
          <p:cNvSpPr>
            <a:spLocks noGrp="1"/>
          </p:cNvSpPr>
          <p:nvPr>
            <p:ph type="title"/>
          </p:nvPr>
        </p:nvSpPr>
        <p:spPr/>
        <p:txBody>
          <a:bodyPr/>
          <a:lstStyle/>
          <a:p>
            <a:r>
              <a:rPr lang="en-US" dirty="0"/>
              <a:t>Management External Training Schedule with Cost </a:t>
            </a:r>
            <a:endParaRPr lang="en-IN" dirty="0"/>
          </a:p>
        </p:txBody>
      </p:sp>
      <p:grpSp>
        <p:nvGrpSpPr>
          <p:cNvPr id="7" name="Group 6">
            <a:extLst>
              <a:ext uri="{FF2B5EF4-FFF2-40B4-BE49-F238E27FC236}">
                <a16:creationId xmlns:a16="http://schemas.microsoft.com/office/drawing/2014/main" id="{8DB6A492-7F74-4678-A823-FB84D2F3671C}"/>
              </a:ext>
            </a:extLst>
          </p:cNvPr>
          <p:cNvGrpSpPr/>
          <p:nvPr/>
        </p:nvGrpSpPr>
        <p:grpSpPr>
          <a:xfrm>
            <a:off x="6236494" y="6300789"/>
            <a:ext cx="2645569" cy="111022"/>
            <a:chOff x="6168231" y="6464403"/>
            <a:chExt cx="2645569" cy="111022"/>
          </a:xfrm>
        </p:grpSpPr>
        <p:sp>
          <p:nvSpPr>
            <p:cNvPr id="8" name="Rectangle 7">
              <a:extLst>
                <a:ext uri="{FF2B5EF4-FFF2-40B4-BE49-F238E27FC236}">
                  <a16:creationId xmlns:a16="http://schemas.microsoft.com/office/drawing/2014/main" id="{BB1288F4-5C6B-43B9-BE44-45D49C6CE227}"/>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3C633F9E-E6D9-4F94-BA43-1AF8DA477D66}"/>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0F5CF3B-CF6F-4DB3-8F7D-5FDBEC76C58E}"/>
              </a:ext>
            </a:extLst>
          </p:cNvPr>
          <p:cNvGrpSpPr/>
          <p:nvPr/>
        </p:nvGrpSpPr>
        <p:grpSpPr>
          <a:xfrm>
            <a:off x="333375" y="1289342"/>
            <a:ext cx="8543925" cy="5035258"/>
            <a:chOff x="333375" y="1289342"/>
            <a:chExt cx="8543925" cy="5035258"/>
          </a:xfrm>
        </p:grpSpPr>
        <p:sp>
          <p:nvSpPr>
            <p:cNvPr id="6" name="Rectangle 5">
              <a:extLst>
                <a:ext uri="{FF2B5EF4-FFF2-40B4-BE49-F238E27FC236}">
                  <a16:creationId xmlns:a16="http://schemas.microsoft.com/office/drawing/2014/main" id="{76CFE98A-228D-4FFB-84D4-4817E5A8B0C8}"/>
                </a:ext>
              </a:extLst>
            </p:cNvPr>
            <p:cNvSpPr/>
            <p:nvPr/>
          </p:nvSpPr>
          <p:spPr>
            <a:xfrm>
              <a:off x="333375" y="1346200"/>
              <a:ext cx="8543925" cy="4978400"/>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C75B3714-AD85-43BE-BE41-14D296F91439}"/>
                </a:ext>
              </a:extLst>
            </p:cNvPr>
            <p:cNvGrpSpPr/>
            <p:nvPr/>
          </p:nvGrpSpPr>
          <p:grpSpPr>
            <a:xfrm rot="10800000" flipH="1" flipV="1">
              <a:off x="393116" y="1289342"/>
              <a:ext cx="257692" cy="112149"/>
              <a:chOff x="3721769" y="1719994"/>
              <a:chExt cx="429317" cy="205186"/>
            </a:xfrm>
            <a:solidFill>
              <a:srgbClr val="43A8BA"/>
            </a:solidFill>
          </p:grpSpPr>
          <p:sp>
            <p:nvSpPr>
              <p:cNvPr id="11" name="Arrow: Chevron 10">
                <a:extLst>
                  <a:ext uri="{FF2B5EF4-FFF2-40B4-BE49-F238E27FC236}">
                    <a16:creationId xmlns:a16="http://schemas.microsoft.com/office/drawing/2014/main" id="{B7B60A58-1548-4419-911D-9B5ECB73ED22}"/>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Chevron 11">
                <a:extLst>
                  <a:ext uri="{FF2B5EF4-FFF2-40B4-BE49-F238E27FC236}">
                    <a16:creationId xmlns:a16="http://schemas.microsoft.com/office/drawing/2014/main" id="{49690BA6-5B45-4849-BF1C-BB911FBA6710}"/>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Chevron 12">
                <a:extLst>
                  <a:ext uri="{FF2B5EF4-FFF2-40B4-BE49-F238E27FC236}">
                    <a16:creationId xmlns:a16="http://schemas.microsoft.com/office/drawing/2014/main" id="{E92300D6-8368-41C0-A6A3-D6D7893B2D58}"/>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Chevron 13">
                <a:extLst>
                  <a:ext uri="{FF2B5EF4-FFF2-40B4-BE49-F238E27FC236}">
                    <a16:creationId xmlns:a16="http://schemas.microsoft.com/office/drawing/2014/main" id="{9F7D5363-C246-40F9-B849-AF65CE05EA65}"/>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aphicFrame>
        <p:nvGraphicFramePr>
          <p:cNvPr id="27" name="Table 26">
            <a:extLst>
              <a:ext uri="{FF2B5EF4-FFF2-40B4-BE49-F238E27FC236}">
                <a16:creationId xmlns:a16="http://schemas.microsoft.com/office/drawing/2014/main" id="{F12845F2-FF90-43AC-98D4-00E6BE05E79C}"/>
              </a:ext>
            </a:extLst>
          </p:cNvPr>
          <p:cNvGraphicFramePr>
            <a:graphicFrameLocks noGrp="1"/>
          </p:cNvGraphicFramePr>
          <p:nvPr>
            <p:extLst>
              <p:ext uri="{D42A27DB-BD31-4B8C-83A1-F6EECF244321}">
                <p14:modId xmlns:p14="http://schemas.microsoft.com/office/powerpoint/2010/main" val="3859133429"/>
              </p:ext>
            </p:extLst>
          </p:nvPr>
        </p:nvGraphicFramePr>
        <p:xfrm>
          <a:off x="1000124" y="1604963"/>
          <a:ext cx="7476219" cy="4389437"/>
        </p:xfrm>
        <a:graphic>
          <a:graphicData uri="http://schemas.openxmlformats.org/drawingml/2006/table">
            <a:tbl>
              <a:tblPr firstRow="1" bandRow="1">
                <a:tableStyleId>{5C22544A-7EE6-4342-B048-85BDC9FD1C3A}</a:tableStyleId>
              </a:tblPr>
              <a:tblGrid>
                <a:gridCol w="2069062">
                  <a:extLst>
                    <a:ext uri="{9D8B030D-6E8A-4147-A177-3AD203B41FA5}">
                      <a16:colId xmlns:a16="http://schemas.microsoft.com/office/drawing/2014/main" val="195419122"/>
                    </a:ext>
                  </a:extLst>
                </a:gridCol>
                <a:gridCol w="2750055">
                  <a:extLst>
                    <a:ext uri="{9D8B030D-6E8A-4147-A177-3AD203B41FA5}">
                      <a16:colId xmlns:a16="http://schemas.microsoft.com/office/drawing/2014/main" val="1140262859"/>
                    </a:ext>
                  </a:extLst>
                </a:gridCol>
                <a:gridCol w="2657102">
                  <a:extLst>
                    <a:ext uri="{9D8B030D-6E8A-4147-A177-3AD203B41FA5}">
                      <a16:colId xmlns:a16="http://schemas.microsoft.com/office/drawing/2014/main" val="2926568238"/>
                    </a:ext>
                  </a:extLst>
                </a:gridCol>
              </a:tblGrid>
              <a:tr h="418020">
                <a:tc>
                  <a:txBody>
                    <a:bodyPr/>
                    <a:lstStyle/>
                    <a:p>
                      <a:pPr algn="ctr"/>
                      <a:r>
                        <a:rPr lang="en-US"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Packages </a:t>
                      </a:r>
                      <a:endParaRPr lang="en-IN" sz="12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Level 1</a:t>
                      </a:r>
                      <a:endParaRPr lang="en-IN" sz="12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mpd="sng">
                      <a:noFill/>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Level 2</a:t>
                      </a:r>
                      <a:endParaRPr lang="en-IN" sz="12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4024554659"/>
                  </a:ext>
                </a:extLst>
              </a:tr>
              <a:tr h="86398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Advanced Software Training </a:t>
                      </a:r>
                    </a:p>
                  </a:txBody>
                  <a:tcPr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Self assessment tools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hours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online modules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 hour blended real time online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 in person seminars</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46008519"/>
                  </a:ext>
                </a:extLst>
              </a:tr>
              <a:tr h="103581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Advanced Skills Training </a:t>
                      </a:r>
                    </a:p>
                  </a:txBody>
                  <a:tcPr anchor="ctr">
                    <a:lnL w="12700"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Self assessment tools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 hours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 online modules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One on One evaluation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 per employee</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 hour blended real time online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coaching sessions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9683952"/>
                  </a:ext>
                </a:extLst>
              </a:tr>
              <a:tr h="1035810">
                <a:tc>
                  <a:txBody>
                    <a:bodyPr/>
                    <a:lstStyle/>
                    <a:p>
                      <a:pPr marL="0" indent="0"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Governance &amp; Compliance Training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Self assessment tools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 hours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online modules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Role playing</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 per employee</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hour blended real time online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coaching sessions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3-hour role playing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8707229"/>
                  </a:ext>
                </a:extLst>
              </a:tr>
              <a:tr h="1035810">
                <a:tc>
                  <a:txBody>
                    <a:bodyPr/>
                    <a:lstStyle/>
                    <a:p>
                      <a:pPr marL="457200" indent="-457200"/>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Risk Management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mpd="sng">
                      <a:noFill/>
                    </a:lnR>
                    <a:lnT w="9525" cap="flat" cmpd="sng" algn="ctr">
                      <a:no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Self assessment tools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  30 min. podcasts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online modules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Role playing</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 per employee</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 hour blended real time online class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in person seminars</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3-hour role playing </a:t>
                      </a:r>
                    </a:p>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$250 per employee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08367963"/>
                  </a:ext>
                </a:extLst>
              </a:tr>
            </a:tbl>
          </a:graphicData>
        </a:graphic>
      </p:graphicFrame>
      <p:grpSp>
        <p:nvGrpSpPr>
          <p:cNvPr id="5" name="Group 4">
            <a:extLst>
              <a:ext uri="{FF2B5EF4-FFF2-40B4-BE49-F238E27FC236}">
                <a16:creationId xmlns:a16="http://schemas.microsoft.com/office/drawing/2014/main" id="{316B9F6A-0472-44F7-B839-56BE8A0A0098}"/>
              </a:ext>
            </a:extLst>
          </p:cNvPr>
          <p:cNvGrpSpPr/>
          <p:nvPr/>
        </p:nvGrpSpPr>
        <p:grpSpPr>
          <a:xfrm>
            <a:off x="536978" y="2344738"/>
            <a:ext cx="339322" cy="3304259"/>
            <a:chOff x="536978" y="2344738"/>
            <a:chExt cx="339322" cy="3304259"/>
          </a:xfrm>
        </p:grpSpPr>
        <p:grpSp>
          <p:nvGrpSpPr>
            <p:cNvPr id="28" name="Graphic 34">
              <a:extLst>
                <a:ext uri="{FF2B5EF4-FFF2-40B4-BE49-F238E27FC236}">
                  <a16:creationId xmlns:a16="http://schemas.microsoft.com/office/drawing/2014/main" id="{9C4B4F35-AC7F-48E3-A188-F739C69DEAF6}"/>
                </a:ext>
              </a:extLst>
            </p:cNvPr>
            <p:cNvGrpSpPr/>
            <p:nvPr/>
          </p:nvGrpSpPr>
          <p:grpSpPr>
            <a:xfrm>
              <a:off x="536978" y="4314376"/>
              <a:ext cx="339322" cy="268448"/>
              <a:chOff x="5643775" y="2951796"/>
              <a:chExt cx="905614" cy="716279"/>
            </a:xfrm>
            <a:solidFill>
              <a:schemeClr val="accent1"/>
            </a:solidFill>
          </p:grpSpPr>
          <p:sp>
            <p:nvSpPr>
              <p:cNvPr id="29" name="Freeform: Shape 42">
                <a:extLst>
                  <a:ext uri="{FF2B5EF4-FFF2-40B4-BE49-F238E27FC236}">
                    <a16:creationId xmlns:a16="http://schemas.microsoft.com/office/drawing/2014/main" id="{E27C895A-F37B-4256-93EC-E2D64F51A7A1}"/>
                  </a:ext>
                </a:extLst>
              </p:cNvPr>
              <p:cNvSpPr/>
              <p:nvPr/>
            </p:nvSpPr>
            <p:spPr>
              <a:xfrm>
                <a:off x="5643775" y="3106102"/>
                <a:ext cx="356974" cy="416629"/>
              </a:xfrm>
              <a:custGeom>
                <a:avLst/>
                <a:gdLst>
                  <a:gd name="connsiteX0" fmla="*/ 356975 w 356974"/>
                  <a:gd name="connsiteY0" fmla="*/ 98108 h 416629"/>
                  <a:gd name="connsiteX1" fmla="*/ 329352 w 356974"/>
                  <a:gd name="connsiteY1" fmla="*/ 70485 h 416629"/>
                  <a:gd name="connsiteX2" fmla="*/ 275060 w 356974"/>
                  <a:gd name="connsiteY2" fmla="*/ 70485 h 416629"/>
                  <a:gd name="connsiteX3" fmla="*/ 231245 w 356974"/>
                  <a:gd name="connsiteY3" fmla="*/ 21907 h 416629"/>
                  <a:gd name="connsiteX4" fmla="*/ 181715 w 356974"/>
                  <a:gd name="connsiteY4" fmla="*/ 0 h 416629"/>
                  <a:gd name="connsiteX5" fmla="*/ 132185 w 356974"/>
                  <a:gd name="connsiteY5" fmla="*/ 0 h 416629"/>
                  <a:gd name="connsiteX6" fmla="*/ 76940 w 356974"/>
                  <a:gd name="connsiteY6" fmla="*/ 29528 h 416629"/>
                  <a:gd name="connsiteX7" fmla="*/ 5502 w 356974"/>
                  <a:gd name="connsiteY7" fmla="*/ 134303 h 416629"/>
                  <a:gd name="connsiteX8" fmla="*/ 4550 w 356974"/>
                  <a:gd name="connsiteY8" fmla="*/ 165735 h 416629"/>
                  <a:gd name="connsiteX9" fmla="*/ 27410 w 356974"/>
                  <a:gd name="connsiteY9" fmla="*/ 178117 h 416629"/>
                  <a:gd name="connsiteX10" fmla="*/ 50270 w 356974"/>
                  <a:gd name="connsiteY10" fmla="*/ 165735 h 416629"/>
                  <a:gd name="connsiteX11" fmla="*/ 87417 w 356974"/>
                  <a:gd name="connsiteY11" fmla="*/ 111442 h 416629"/>
                  <a:gd name="connsiteX12" fmla="*/ 87417 w 356974"/>
                  <a:gd name="connsiteY12" fmla="*/ 387668 h 416629"/>
                  <a:gd name="connsiteX13" fmla="*/ 110277 w 356974"/>
                  <a:gd name="connsiteY13" fmla="*/ 416243 h 416629"/>
                  <a:gd name="connsiteX14" fmla="*/ 142662 w 356974"/>
                  <a:gd name="connsiteY14" fmla="*/ 388620 h 416629"/>
                  <a:gd name="connsiteX15" fmla="*/ 142662 w 356974"/>
                  <a:gd name="connsiteY15" fmla="*/ 217170 h 416629"/>
                  <a:gd name="connsiteX16" fmla="*/ 169332 w 356974"/>
                  <a:gd name="connsiteY16" fmla="*/ 217170 h 416629"/>
                  <a:gd name="connsiteX17" fmla="*/ 169332 w 356974"/>
                  <a:gd name="connsiteY17" fmla="*/ 386715 h 416629"/>
                  <a:gd name="connsiteX18" fmla="*/ 192192 w 356974"/>
                  <a:gd name="connsiteY18" fmla="*/ 415290 h 416629"/>
                  <a:gd name="connsiteX19" fmla="*/ 224577 w 356974"/>
                  <a:gd name="connsiteY19" fmla="*/ 387668 h 416629"/>
                  <a:gd name="connsiteX20" fmla="*/ 224577 w 356974"/>
                  <a:gd name="connsiteY20" fmla="*/ 95250 h 416629"/>
                  <a:gd name="connsiteX21" fmla="*/ 243627 w 356974"/>
                  <a:gd name="connsiteY21" fmla="*/ 116205 h 416629"/>
                  <a:gd name="connsiteX22" fmla="*/ 264582 w 356974"/>
                  <a:gd name="connsiteY22" fmla="*/ 125730 h 416629"/>
                  <a:gd name="connsiteX23" fmla="*/ 330305 w 356974"/>
                  <a:gd name="connsiteY23" fmla="*/ 125730 h 416629"/>
                  <a:gd name="connsiteX24" fmla="*/ 356975 w 356974"/>
                  <a:gd name="connsiteY24" fmla="*/ 98108 h 41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6974" h="416629">
                    <a:moveTo>
                      <a:pt x="356975" y="98108"/>
                    </a:moveTo>
                    <a:cubicBezTo>
                      <a:pt x="356975" y="82867"/>
                      <a:pt x="344592" y="70485"/>
                      <a:pt x="329352" y="70485"/>
                    </a:cubicBezTo>
                    <a:lnTo>
                      <a:pt x="275060" y="70485"/>
                    </a:lnTo>
                    <a:lnTo>
                      <a:pt x="231245" y="21907"/>
                    </a:lnTo>
                    <a:cubicBezTo>
                      <a:pt x="218862" y="7620"/>
                      <a:pt x="200765" y="0"/>
                      <a:pt x="181715" y="0"/>
                    </a:cubicBezTo>
                    <a:lnTo>
                      <a:pt x="132185" y="0"/>
                    </a:lnTo>
                    <a:cubicBezTo>
                      <a:pt x="110277" y="0"/>
                      <a:pt x="89322" y="10478"/>
                      <a:pt x="76940" y="29528"/>
                    </a:cubicBezTo>
                    <a:lnTo>
                      <a:pt x="5502" y="134303"/>
                    </a:lnTo>
                    <a:cubicBezTo>
                      <a:pt x="-1165" y="143828"/>
                      <a:pt x="-2118" y="156210"/>
                      <a:pt x="4550" y="165735"/>
                    </a:cubicBezTo>
                    <a:cubicBezTo>
                      <a:pt x="10265" y="174308"/>
                      <a:pt x="18837" y="178117"/>
                      <a:pt x="27410" y="178117"/>
                    </a:cubicBezTo>
                    <a:cubicBezTo>
                      <a:pt x="35982" y="178117"/>
                      <a:pt x="44555" y="174308"/>
                      <a:pt x="50270" y="165735"/>
                    </a:cubicBezTo>
                    <a:lnTo>
                      <a:pt x="87417" y="111442"/>
                    </a:lnTo>
                    <a:lnTo>
                      <a:pt x="87417" y="387668"/>
                    </a:lnTo>
                    <a:cubicBezTo>
                      <a:pt x="87417" y="401002"/>
                      <a:pt x="96942" y="414337"/>
                      <a:pt x="110277" y="416243"/>
                    </a:cubicBezTo>
                    <a:cubicBezTo>
                      <a:pt x="127422" y="419100"/>
                      <a:pt x="142662" y="405765"/>
                      <a:pt x="142662" y="388620"/>
                    </a:cubicBezTo>
                    <a:lnTo>
                      <a:pt x="142662" y="217170"/>
                    </a:lnTo>
                    <a:lnTo>
                      <a:pt x="169332" y="217170"/>
                    </a:lnTo>
                    <a:lnTo>
                      <a:pt x="169332" y="386715"/>
                    </a:lnTo>
                    <a:cubicBezTo>
                      <a:pt x="169332" y="400050"/>
                      <a:pt x="178857" y="413385"/>
                      <a:pt x="192192" y="415290"/>
                    </a:cubicBezTo>
                    <a:cubicBezTo>
                      <a:pt x="209337" y="418148"/>
                      <a:pt x="224577" y="404812"/>
                      <a:pt x="224577" y="387668"/>
                    </a:cubicBezTo>
                    <a:lnTo>
                      <a:pt x="224577" y="95250"/>
                    </a:lnTo>
                    <a:lnTo>
                      <a:pt x="243627" y="116205"/>
                    </a:lnTo>
                    <a:cubicBezTo>
                      <a:pt x="249342" y="121920"/>
                      <a:pt x="256010" y="125730"/>
                      <a:pt x="264582" y="125730"/>
                    </a:cubicBezTo>
                    <a:lnTo>
                      <a:pt x="330305" y="125730"/>
                    </a:lnTo>
                    <a:cubicBezTo>
                      <a:pt x="344592" y="125730"/>
                      <a:pt x="356975" y="113348"/>
                      <a:pt x="356975" y="98108"/>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Shape 43">
                <a:extLst>
                  <a:ext uri="{FF2B5EF4-FFF2-40B4-BE49-F238E27FC236}">
                    <a16:creationId xmlns:a16="http://schemas.microsoft.com/office/drawing/2014/main" id="{7595C099-7759-4656-BDF8-37910AE7BE33}"/>
                  </a:ext>
                </a:extLst>
              </p:cNvPr>
              <p:cNvSpPr/>
              <p:nvPr/>
            </p:nvSpPr>
            <p:spPr>
              <a:xfrm>
                <a:off x="5737860" y="2967989"/>
                <a:ext cx="121920" cy="121919"/>
              </a:xfrm>
              <a:custGeom>
                <a:avLst/>
                <a:gdLst>
                  <a:gd name="connsiteX0" fmla="*/ 121920 w 121920"/>
                  <a:gd name="connsiteY0" fmla="*/ 60960 h 121919"/>
                  <a:gd name="connsiteX1" fmla="*/ 60960 w 121920"/>
                  <a:gd name="connsiteY1" fmla="*/ 121920 h 121919"/>
                  <a:gd name="connsiteX2" fmla="*/ 0 w 121920"/>
                  <a:gd name="connsiteY2" fmla="*/ 60960 h 121919"/>
                  <a:gd name="connsiteX3" fmla="*/ 60960 w 121920"/>
                  <a:gd name="connsiteY3" fmla="*/ 0 h 121919"/>
                  <a:gd name="connsiteX4" fmla="*/ 121920 w 121920"/>
                  <a:gd name="connsiteY4" fmla="*/ 60960 h 12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 h="121919">
                    <a:moveTo>
                      <a:pt x="121920" y="60960"/>
                    </a:moveTo>
                    <a:cubicBezTo>
                      <a:pt x="121920" y="94627"/>
                      <a:pt x="94627" y="121920"/>
                      <a:pt x="60960" y="121920"/>
                    </a:cubicBezTo>
                    <a:cubicBezTo>
                      <a:pt x="27293" y="121920"/>
                      <a:pt x="0" y="94627"/>
                      <a:pt x="0" y="60960"/>
                    </a:cubicBezTo>
                    <a:cubicBezTo>
                      <a:pt x="0" y="27293"/>
                      <a:pt x="27293" y="0"/>
                      <a:pt x="60960" y="0"/>
                    </a:cubicBezTo>
                    <a:cubicBezTo>
                      <a:pt x="94627" y="0"/>
                      <a:pt x="121920" y="27293"/>
                      <a:pt x="121920" y="6096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Freeform: Shape 44">
                <a:extLst>
                  <a:ext uri="{FF2B5EF4-FFF2-40B4-BE49-F238E27FC236}">
                    <a16:creationId xmlns:a16="http://schemas.microsoft.com/office/drawing/2014/main" id="{D81020C2-A502-4C42-8B4C-F71D0DAEE668}"/>
                  </a:ext>
                </a:extLst>
              </p:cNvPr>
              <p:cNvSpPr/>
              <p:nvPr/>
            </p:nvSpPr>
            <p:spPr>
              <a:xfrm>
                <a:off x="5928360" y="3552824"/>
                <a:ext cx="184784" cy="115252"/>
              </a:xfrm>
              <a:custGeom>
                <a:avLst/>
                <a:gdLst>
                  <a:gd name="connsiteX0" fmla="*/ 122872 w 184784"/>
                  <a:gd name="connsiteY0" fmla="*/ 0 h 115252"/>
                  <a:gd name="connsiteX1" fmla="*/ 60960 w 184784"/>
                  <a:gd name="connsiteY1" fmla="*/ 0 h 115252"/>
                  <a:gd name="connsiteX2" fmla="*/ 0 w 184784"/>
                  <a:gd name="connsiteY2" fmla="*/ 60960 h 115252"/>
                  <a:gd name="connsiteX3" fmla="*/ 0 w 184784"/>
                  <a:gd name="connsiteY3" fmla="*/ 101917 h 115252"/>
                  <a:gd name="connsiteX4" fmla="*/ 13335 w 184784"/>
                  <a:gd name="connsiteY4" fmla="*/ 115252 h 115252"/>
                  <a:gd name="connsiteX5" fmla="*/ 171450 w 184784"/>
                  <a:gd name="connsiteY5" fmla="*/ 115252 h 115252"/>
                  <a:gd name="connsiteX6" fmla="*/ 184785 w 184784"/>
                  <a:gd name="connsiteY6" fmla="*/ 101917 h 115252"/>
                  <a:gd name="connsiteX7" fmla="*/ 184785 w 184784"/>
                  <a:gd name="connsiteY7" fmla="*/ 60960 h 115252"/>
                  <a:gd name="connsiteX8" fmla="*/ 122872 w 184784"/>
                  <a:gd name="connsiteY8" fmla="*/ 0 h 11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784" h="115252">
                    <a:moveTo>
                      <a:pt x="122872" y="0"/>
                    </a:moveTo>
                    <a:lnTo>
                      <a:pt x="60960" y="0"/>
                    </a:lnTo>
                    <a:cubicBezTo>
                      <a:pt x="26670" y="0"/>
                      <a:pt x="0" y="27623"/>
                      <a:pt x="0" y="60960"/>
                    </a:cubicBezTo>
                    <a:lnTo>
                      <a:pt x="0" y="101917"/>
                    </a:lnTo>
                    <a:cubicBezTo>
                      <a:pt x="0" y="109538"/>
                      <a:pt x="5715" y="115252"/>
                      <a:pt x="13335" y="115252"/>
                    </a:cubicBezTo>
                    <a:lnTo>
                      <a:pt x="171450" y="115252"/>
                    </a:lnTo>
                    <a:cubicBezTo>
                      <a:pt x="179070" y="115252"/>
                      <a:pt x="184785" y="109538"/>
                      <a:pt x="184785" y="101917"/>
                    </a:cubicBezTo>
                    <a:lnTo>
                      <a:pt x="184785" y="60960"/>
                    </a:lnTo>
                    <a:cubicBezTo>
                      <a:pt x="183833" y="26670"/>
                      <a:pt x="156210" y="0"/>
                      <a:pt x="122872"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Shape 45">
                <a:extLst>
                  <a:ext uri="{FF2B5EF4-FFF2-40B4-BE49-F238E27FC236}">
                    <a16:creationId xmlns:a16="http://schemas.microsoft.com/office/drawing/2014/main" id="{5E8FFCFC-6FF7-4AC6-A4FD-AA9F1EE0DDA3}"/>
                  </a:ext>
                </a:extLst>
              </p:cNvPr>
              <p:cNvSpPr/>
              <p:nvPr/>
            </p:nvSpPr>
            <p:spPr>
              <a:xfrm>
                <a:off x="5967412" y="3429952"/>
                <a:ext cx="104775" cy="104775"/>
              </a:xfrm>
              <a:custGeom>
                <a:avLst/>
                <a:gdLst>
                  <a:gd name="connsiteX0" fmla="*/ 104775 w 104775"/>
                  <a:gd name="connsiteY0" fmla="*/ 52387 h 104775"/>
                  <a:gd name="connsiteX1" fmla="*/ 52388 w 104775"/>
                  <a:gd name="connsiteY1" fmla="*/ 104775 h 104775"/>
                  <a:gd name="connsiteX2" fmla="*/ 0 w 104775"/>
                  <a:gd name="connsiteY2" fmla="*/ 52387 h 104775"/>
                  <a:gd name="connsiteX3" fmla="*/ 52388 w 104775"/>
                  <a:gd name="connsiteY3" fmla="*/ 0 h 104775"/>
                  <a:gd name="connsiteX4" fmla="*/ 104775 w 104775"/>
                  <a:gd name="connsiteY4" fmla="*/ 52387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7"/>
                    </a:moveTo>
                    <a:cubicBezTo>
                      <a:pt x="104775" y="81320"/>
                      <a:pt x="81320" y="104775"/>
                      <a:pt x="52388" y="104775"/>
                    </a:cubicBezTo>
                    <a:cubicBezTo>
                      <a:pt x="23455" y="104775"/>
                      <a:pt x="0" y="81320"/>
                      <a:pt x="0" y="52387"/>
                    </a:cubicBezTo>
                    <a:cubicBezTo>
                      <a:pt x="0" y="23455"/>
                      <a:pt x="23455" y="0"/>
                      <a:pt x="52388" y="0"/>
                    </a:cubicBezTo>
                    <a:cubicBezTo>
                      <a:pt x="81320" y="0"/>
                      <a:pt x="104775" y="23455"/>
                      <a:pt x="104775" y="5238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Shape 46">
                <a:extLst>
                  <a:ext uri="{FF2B5EF4-FFF2-40B4-BE49-F238E27FC236}">
                    <a16:creationId xmlns:a16="http://schemas.microsoft.com/office/drawing/2014/main" id="{10EEE7E5-EE24-4BD6-B62B-B75863EBA066}"/>
                  </a:ext>
                </a:extLst>
              </p:cNvPr>
              <p:cNvSpPr/>
              <p:nvPr/>
            </p:nvSpPr>
            <p:spPr>
              <a:xfrm>
                <a:off x="6146482" y="3552824"/>
                <a:ext cx="184784" cy="115252"/>
              </a:xfrm>
              <a:custGeom>
                <a:avLst/>
                <a:gdLst>
                  <a:gd name="connsiteX0" fmla="*/ 122872 w 184784"/>
                  <a:gd name="connsiteY0" fmla="*/ 0 h 115252"/>
                  <a:gd name="connsiteX1" fmla="*/ 60960 w 184784"/>
                  <a:gd name="connsiteY1" fmla="*/ 0 h 115252"/>
                  <a:gd name="connsiteX2" fmla="*/ 0 w 184784"/>
                  <a:gd name="connsiteY2" fmla="*/ 60960 h 115252"/>
                  <a:gd name="connsiteX3" fmla="*/ 0 w 184784"/>
                  <a:gd name="connsiteY3" fmla="*/ 101917 h 115252"/>
                  <a:gd name="connsiteX4" fmla="*/ 13335 w 184784"/>
                  <a:gd name="connsiteY4" fmla="*/ 115252 h 115252"/>
                  <a:gd name="connsiteX5" fmla="*/ 171450 w 184784"/>
                  <a:gd name="connsiteY5" fmla="*/ 115252 h 115252"/>
                  <a:gd name="connsiteX6" fmla="*/ 184785 w 184784"/>
                  <a:gd name="connsiteY6" fmla="*/ 101917 h 115252"/>
                  <a:gd name="connsiteX7" fmla="*/ 184785 w 184784"/>
                  <a:gd name="connsiteY7" fmla="*/ 60960 h 115252"/>
                  <a:gd name="connsiteX8" fmla="*/ 122872 w 184784"/>
                  <a:gd name="connsiteY8" fmla="*/ 0 h 11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784" h="115252">
                    <a:moveTo>
                      <a:pt x="122872" y="0"/>
                    </a:moveTo>
                    <a:lnTo>
                      <a:pt x="60960" y="0"/>
                    </a:lnTo>
                    <a:cubicBezTo>
                      <a:pt x="26670" y="0"/>
                      <a:pt x="0" y="27623"/>
                      <a:pt x="0" y="60960"/>
                    </a:cubicBezTo>
                    <a:lnTo>
                      <a:pt x="0" y="101917"/>
                    </a:lnTo>
                    <a:cubicBezTo>
                      <a:pt x="0" y="109538"/>
                      <a:pt x="5715" y="115252"/>
                      <a:pt x="13335" y="115252"/>
                    </a:cubicBezTo>
                    <a:lnTo>
                      <a:pt x="171450" y="115252"/>
                    </a:lnTo>
                    <a:cubicBezTo>
                      <a:pt x="179070" y="115252"/>
                      <a:pt x="184785" y="109538"/>
                      <a:pt x="184785" y="101917"/>
                    </a:cubicBezTo>
                    <a:lnTo>
                      <a:pt x="184785" y="60960"/>
                    </a:lnTo>
                    <a:cubicBezTo>
                      <a:pt x="183833" y="26670"/>
                      <a:pt x="156210" y="0"/>
                      <a:pt x="122872"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Shape 47">
                <a:extLst>
                  <a:ext uri="{FF2B5EF4-FFF2-40B4-BE49-F238E27FC236}">
                    <a16:creationId xmlns:a16="http://schemas.microsoft.com/office/drawing/2014/main" id="{05EFA8A8-D1B7-4D21-B7C7-4D9FB1185DDD}"/>
                  </a:ext>
                </a:extLst>
              </p:cNvPr>
              <p:cNvSpPr/>
              <p:nvPr/>
            </p:nvSpPr>
            <p:spPr>
              <a:xfrm>
                <a:off x="6185535" y="3429952"/>
                <a:ext cx="104775" cy="104775"/>
              </a:xfrm>
              <a:custGeom>
                <a:avLst/>
                <a:gdLst>
                  <a:gd name="connsiteX0" fmla="*/ 104775 w 104775"/>
                  <a:gd name="connsiteY0" fmla="*/ 52387 h 104775"/>
                  <a:gd name="connsiteX1" fmla="*/ 52388 w 104775"/>
                  <a:gd name="connsiteY1" fmla="*/ 104775 h 104775"/>
                  <a:gd name="connsiteX2" fmla="*/ 0 w 104775"/>
                  <a:gd name="connsiteY2" fmla="*/ 52387 h 104775"/>
                  <a:gd name="connsiteX3" fmla="*/ 52388 w 104775"/>
                  <a:gd name="connsiteY3" fmla="*/ 0 h 104775"/>
                  <a:gd name="connsiteX4" fmla="*/ 104775 w 104775"/>
                  <a:gd name="connsiteY4" fmla="*/ 52387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7"/>
                    </a:moveTo>
                    <a:cubicBezTo>
                      <a:pt x="104775" y="81320"/>
                      <a:pt x="81320" y="104775"/>
                      <a:pt x="52388" y="104775"/>
                    </a:cubicBezTo>
                    <a:cubicBezTo>
                      <a:pt x="23455" y="104775"/>
                      <a:pt x="0" y="81320"/>
                      <a:pt x="0" y="52387"/>
                    </a:cubicBezTo>
                    <a:cubicBezTo>
                      <a:pt x="0" y="23455"/>
                      <a:pt x="23455" y="0"/>
                      <a:pt x="52388" y="0"/>
                    </a:cubicBezTo>
                    <a:cubicBezTo>
                      <a:pt x="81320" y="0"/>
                      <a:pt x="104775" y="23455"/>
                      <a:pt x="104775" y="5238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Shape 48">
                <a:extLst>
                  <a:ext uri="{FF2B5EF4-FFF2-40B4-BE49-F238E27FC236}">
                    <a16:creationId xmlns:a16="http://schemas.microsoft.com/office/drawing/2014/main" id="{1F5AFC7B-39DB-4B33-A8F7-B0DE6B29848F}"/>
                  </a:ext>
                </a:extLst>
              </p:cNvPr>
              <p:cNvSpPr/>
              <p:nvPr/>
            </p:nvSpPr>
            <p:spPr>
              <a:xfrm>
                <a:off x="6364604" y="3552824"/>
                <a:ext cx="184785" cy="115252"/>
              </a:xfrm>
              <a:custGeom>
                <a:avLst/>
                <a:gdLst>
                  <a:gd name="connsiteX0" fmla="*/ 122873 w 184785"/>
                  <a:gd name="connsiteY0" fmla="*/ 0 h 115252"/>
                  <a:gd name="connsiteX1" fmla="*/ 60960 w 184785"/>
                  <a:gd name="connsiteY1" fmla="*/ 0 h 115252"/>
                  <a:gd name="connsiteX2" fmla="*/ 0 w 184785"/>
                  <a:gd name="connsiteY2" fmla="*/ 60960 h 115252"/>
                  <a:gd name="connsiteX3" fmla="*/ 0 w 184785"/>
                  <a:gd name="connsiteY3" fmla="*/ 101917 h 115252"/>
                  <a:gd name="connsiteX4" fmla="*/ 13335 w 184785"/>
                  <a:gd name="connsiteY4" fmla="*/ 115252 h 115252"/>
                  <a:gd name="connsiteX5" fmla="*/ 171450 w 184785"/>
                  <a:gd name="connsiteY5" fmla="*/ 115252 h 115252"/>
                  <a:gd name="connsiteX6" fmla="*/ 184785 w 184785"/>
                  <a:gd name="connsiteY6" fmla="*/ 101917 h 115252"/>
                  <a:gd name="connsiteX7" fmla="*/ 184785 w 184785"/>
                  <a:gd name="connsiteY7" fmla="*/ 60960 h 115252"/>
                  <a:gd name="connsiteX8" fmla="*/ 122873 w 184785"/>
                  <a:gd name="connsiteY8" fmla="*/ 0 h 115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785" h="115252">
                    <a:moveTo>
                      <a:pt x="122873" y="0"/>
                    </a:moveTo>
                    <a:lnTo>
                      <a:pt x="60960" y="0"/>
                    </a:lnTo>
                    <a:cubicBezTo>
                      <a:pt x="26670" y="0"/>
                      <a:pt x="0" y="27623"/>
                      <a:pt x="0" y="60960"/>
                    </a:cubicBezTo>
                    <a:lnTo>
                      <a:pt x="0" y="101917"/>
                    </a:lnTo>
                    <a:cubicBezTo>
                      <a:pt x="0" y="109538"/>
                      <a:pt x="5715" y="115252"/>
                      <a:pt x="13335" y="115252"/>
                    </a:cubicBezTo>
                    <a:lnTo>
                      <a:pt x="171450" y="115252"/>
                    </a:lnTo>
                    <a:cubicBezTo>
                      <a:pt x="179070" y="115252"/>
                      <a:pt x="184785" y="109538"/>
                      <a:pt x="184785" y="101917"/>
                    </a:cubicBezTo>
                    <a:lnTo>
                      <a:pt x="184785" y="60960"/>
                    </a:lnTo>
                    <a:cubicBezTo>
                      <a:pt x="183833" y="26670"/>
                      <a:pt x="156210" y="0"/>
                      <a:pt x="122873"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Shape 49">
                <a:extLst>
                  <a:ext uri="{FF2B5EF4-FFF2-40B4-BE49-F238E27FC236}">
                    <a16:creationId xmlns:a16="http://schemas.microsoft.com/office/drawing/2014/main" id="{86C26974-1438-46EA-8125-6DF398428756}"/>
                  </a:ext>
                </a:extLst>
              </p:cNvPr>
              <p:cNvSpPr/>
              <p:nvPr/>
            </p:nvSpPr>
            <p:spPr>
              <a:xfrm>
                <a:off x="6403657" y="3429952"/>
                <a:ext cx="104775" cy="104775"/>
              </a:xfrm>
              <a:custGeom>
                <a:avLst/>
                <a:gdLst>
                  <a:gd name="connsiteX0" fmla="*/ 104775 w 104775"/>
                  <a:gd name="connsiteY0" fmla="*/ 52387 h 104775"/>
                  <a:gd name="connsiteX1" fmla="*/ 52388 w 104775"/>
                  <a:gd name="connsiteY1" fmla="*/ 104775 h 104775"/>
                  <a:gd name="connsiteX2" fmla="*/ 0 w 104775"/>
                  <a:gd name="connsiteY2" fmla="*/ 52387 h 104775"/>
                  <a:gd name="connsiteX3" fmla="*/ 52388 w 104775"/>
                  <a:gd name="connsiteY3" fmla="*/ 0 h 104775"/>
                  <a:gd name="connsiteX4" fmla="*/ 104775 w 104775"/>
                  <a:gd name="connsiteY4" fmla="*/ 52387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4775" y="52387"/>
                    </a:moveTo>
                    <a:cubicBezTo>
                      <a:pt x="104775" y="81320"/>
                      <a:pt x="81320" y="104775"/>
                      <a:pt x="52388" y="104775"/>
                    </a:cubicBezTo>
                    <a:cubicBezTo>
                      <a:pt x="23455" y="104775"/>
                      <a:pt x="0" y="81320"/>
                      <a:pt x="0" y="52387"/>
                    </a:cubicBezTo>
                    <a:cubicBezTo>
                      <a:pt x="0" y="23455"/>
                      <a:pt x="23455" y="0"/>
                      <a:pt x="52388" y="0"/>
                    </a:cubicBezTo>
                    <a:cubicBezTo>
                      <a:pt x="81320" y="0"/>
                      <a:pt x="104775" y="23455"/>
                      <a:pt x="104775" y="5238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Shape 50">
                <a:extLst>
                  <a:ext uri="{FF2B5EF4-FFF2-40B4-BE49-F238E27FC236}">
                    <a16:creationId xmlns:a16="http://schemas.microsoft.com/office/drawing/2014/main" id="{151D696B-C3BB-4BD2-9078-B11D94F7D87A}"/>
                  </a:ext>
                </a:extLst>
              </p:cNvPr>
              <p:cNvSpPr/>
              <p:nvPr/>
            </p:nvSpPr>
            <p:spPr>
              <a:xfrm>
                <a:off x="5942647" y="2951796"/>
                <a:ext cx="594360" cy="429577"/>
              </a:xfrm>
              <a:custGeom>
                <a:avLst/>
                <a:gdLst>
                  <a:gd name="connsiteX0" fmla="*/ 104775 w 594360"/>
                  <a:gd name="connsiteY0" fmla="*/ 252413 h 429577"/>
                  <a:gd name="connsiteX1" fmla="*/ 30480 w 594360"/>
                  <a:gd name="connsiteY1" fmla="*/ 326708 h 429577"/>
                  <a:gd name="connsiteX2" fmla="*/ 0 w 594360"/>
                  <a:gd name="connsiteY2" fmla="*/ 326708 h 429577"/>
                  <a:gd name="connsiteX3" fmla="*/ 0 w 594360"/>
                  <a:gd name="connsiteY3" fmla="*/ 405765 h 429577"/>
                  <a:gd name="connsiteX4" fmla="*/ 23813 w 594360"/>
                  <a:gd name="connsiteY4" fmla="*/ 429578 h 429577"/>
                  <a:gd name="connsiteX5" fmla="*/ 570548 w 594360"/>
                  <a:gd name="connsiteY5" fmla="*/ 429578 h 429577"/>
                  <a:gd name="connsiteX6" fmla="*/ 594360 w 594360"/>
                  <a:gd name="connsiteY6" fmla="*/ 405765 h 429577"/>
                  <a:gd name="connsiteX7" fmla="*/ 594360 w 594360"/>
                  <a:gd name="connsiteY7" fmla="*/ 23813 h 429577"/>
                  <a:gd name="connsiteX8" fmla="*/ 570548 w 594360"/>
                  <a:gd name="connsiteY8" fmla="*/ 0 h 429577"/>
                  <a:gd name="connsiteX9" fmla="*/ 23813 w 594360"/>
                  <a:gd name="connsiteY9" fmla="*/ 0 h 429577"/>
                  <a:gd name="connsiteX10" fmla="*/ 0 w 594360"/>
                  <a:gd name="connsiteY10" fmla="*/ 23813 h 429577"/>
                  <a:gd name="connsiteX11" fmla="*/ 0 w 594360"/>
                  <a:gd name="connsiteY11" fmla="*/ 178118 h 429577"/>
                  <a:gd name="connsiteX12" fmla="*/ 30480 w 594360"/>
                  <a:gd name="connsiteY12" fmla="*/ 178118 h 429577"/>
                  <a:gd name="connsiteX13" fmla="*/ 104775 w 594360"/>
                  <a:gd name="connsiteY13" fmla="*/ 252413 h 429577"/>
                  <a:gd name="connsiteX14" fmla="*/ 213360 w 594360"/>
                  <a:gd name="connsiteY14" fmla="*/ 91440 h 429577"/>
                  <a:gd name="connsiteX15" fmla="*/ 472440 w 594360"/>
                  <a:gd name="connsiteY15" fmla="*/ 91440 h 429577"/>
                  <a:gd name="connsiteX16" fmla="*/ 496253 w 594360"/>
                  <a:gd name="connsiteY16" fmla="*/ 115253 h 429577"/>
                  <a:gd name="connsiteX17" fmla="*/ 472440 w 594360"/>
                  <a:gd name="connsiteY17" fmla="*/ 139065 h 429577"/>
                  <a:gd name="connsiteX18" fmla="*/ 213360 w 594360"/>
                  <a:gd name="connsiteY18" fmla="*/ 139065 h 429577"/>
                  <a:gd name="connsiteX19" fmla="*/ 189547 w 594360"/>
                  <a:gd name="connsiteY19" fmla="*/ 115253 h 429577"/>
                  <a:gd name="connsiteX20" fmla="*/ 213360 w 594360"/>
                  <a:gd name="connsiteY20" fmla="*/ 91440 h 429577"/>
                  <a:gd name="connsiteX21" fmla="*/ 213360 w 594360"/>
                  <a:gd name="connsiteY21" fmla="*/ 191453 h 429577"/>
                  <a:gd name="connsiteX22" fmla="*/ 472440 w 594360"/>
                  <a:gd name="connsiteY22" fmla="*/ 191453 h 429577"/>
                  <a:gd name="connsiteX23" fmla="*/ 496253 w 594360"/>
                  <a:gd name="connsiteY23" fmla="*/ 215265 h 429577"/>
                  <a:gd name="connsiteX24" fmla="*/ 472440 w 594360"/>
                  <a:gd name="connsiteY24" fmla="*/ 239078 h 429577"/>
                  <a:gd name="connsiteX25" fmla="*/ 213360 w 594360"/>
                  <a:gd name="connsiteY25" fmla="*/ 239078 h 429577"/>
                  <a:gd name="connsiteX26" fmla="*/ 189547 w 594360"/>
                  <a:gd name="connsiteY26" fmla="*/ 215265 h 429577"/>
                  <a:gd name="connsiteX27" fmla="*/ 213360 w 594360"/>
                  <a:gd name="connsiteY27" fmla="*/ 191453 h 429577"/>
                  <a:gd name="connsiteX28" fmla="*/ 213360 w 594360"/>
                  <a:gd name="connsiteY28" fmla="*/ 291465 h 429577"/>
                  <a:gd name="connsiteX29" fmla="*/ 367665 w 594360"/>
                  <a:gd name="connsiteY29" fmla="*/ 291465 h 429577"/>
                  <a:gd name="connsiteX30" fmla="*/ 391478 w 594360"/>
                  <a:gd name="connsiteY30" fmla="*/ 315278 h 429577"/>
                  <a:gd name="connsiteX31" fmla="*/ 367665 w 594360"/>
                  <a:gd name="connsiteY31" fmla="*/ 339090 h 429577"/>
                  <a:gd name="connsiteX32" fmla="*/ 213360 w 594360"/>
                  <a:gd name="connsiteY32" fmla="*/ 339090 h 429577"/>
                  <a:gd name="connsiteX33" fmla="*/ 189547 w 594360"/>
                  <a:gd name="connsiteY33" fmla="*/ 315278 h 429577"/>
                  <a:gd name="connsiteX34" fmla="*/ 213360 w 594360"/>
                  <a:gd name="connsiteY34" fmla="*/ 291465 h 429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94360" h="429577">
                    <a:moveTo>
                      <a:pt x="104775" y="252413"/>
                    </a:moveTo>
                    <a:cubicBezTo>
                      <a:pt x="104775" y="293370"/>
                      <a:pt x="71438" y="326708"/>
                      <a:pt x="30480" y="326708"/>
                    </a:cubicBezTo>
                    <a:lnTo>
                      <a:pt x="0" y="326708"/>
                    </a:lnTo>
                    <a:lnTo>
                      <a:pt x="0" y="405765"/>
                    </a:lnTo>
                    <a:cubicBezTo>
                      <a:pt x="0" y="419100"/>
                      <a:pt x="10477" y="429578"/>
                      <a:pt x="23813" y="429578"/>
                    </a:cubicBezTo>
                    <a:lnTo>
                      <a:pt x="570548" y="429578"/>
                    </a:lnTo>
                    <a:cubicBezTo>
                      <a:pt x="583882" y="429578"/>
                      <a:pt x="594360" y="419100"/>
                      <a:pt x="594360" y="405765"/>
                    </a:cubicBezTo>
                    <a:lnTo>
                      <a:pt x="594360" y="23813"/>
                    </a:lnTo>
                    <a:cubicBezTo>
                      <a:pt x="594360" y="10478"/>
                      <a:pt x="583882" y="0"/>
                      <a:pt x="570548" y="0"/>
                    </a:cubicBezTo>
                    <a:lnTo>
                      <a:pt x="23813" y="0"/>
                    </a:lnTo>
                    <a:cubicBezTo>
                      <a:pt x="10477" y="0"/>
                      <a:pt x="0" y="10478"/>
                      <a:pt x="0" y="23813"/>
                    </a:cubicBezTo>
                    <a:lnTo>
                      <a:pt x="0" y="178118"/>
                    </a:lnTo>
                    <a:lnTo>
                      <a:pt x="30480" y="178118"/>
                    </a:lnTo>
                    <a:cubicBezTo>
                      <a:pt x="71438" y="178118"/>
                      <a:pt x="104775" y="211455"/>
                      <a:pt x="104775" y="252413"/>
                    </a:cubicBezTo>
                    <a:close/>
                    <a:moveTo>
                      <a:pt x="213360" y="91440"/>
                    </a:moveTo>
                    <a:lnTo>
                      <a:pt x="472440" y="91440"/>
                    </a:lnTo>
                    <a:cubicBezTo>
                      <a:pt x="485775" y="91440"/>
                      <a:pt x="496253" y="101918"/>
                      <a:pt x="496253" y="115253"/>
                    </a:cubicBezTo>
                    <a:cubicBezTo>
                      <a:pt x="496253" y="128588"/>
                      <a:pt x="485775" y="139065"/>
                      <a:pt x="472440" y="139065"/>
                    </a:cubicBezTo>
                    <a:lnTo>
                      <a:pt x="213360" y="139065"/>
                    </a:lnTo>
                    <a:cubicBezTo>
                      <a:pt x="200025" y="139065"/>
                      <a:pt x="189547" y="128588"/>
                      <a:pt x="189547" y="115253"/>
                    </a:cubicBezTo>
                    <a:cubicBezTo>
                      <a:pt x="190500" y="101918"/>
                      <a:pt x="200977" y="91440"/>
                      <a:pt x="213360" y="91440"/>
                    </a:cubicBezTo>
                    <a:close/>
                    <a:moveTo>
                      <a:pt x="213360" y="191453"/>
                    </a:moveTo>
                    <a:lnTo>
                      <a:pt x="472440" y="191453"/>
                    </a:lnTo>
                    <a:cubicBezTo>
                      <a:pt x="485775" y="191453"/>
                      <a:pt x="496253" y="201930"/>
                      <a:pt x="496253" y="215265"/>
                    </a:cubicBezTo>
                    <a:cubicBezTo>
                      <a:pt x="496253" y="228600"/>
                      <a:pt x="485775" y="239078"/>
                      <a:pt x="472440" y="239078"/>
                    </a:cubicBezTo>
                    <a:lnTo>
                      <a:pt x="213360" y="239078"/>
                    </a:lnTo>
                    <a:cubicBezTo>
                      <a:pt x="200025" y="239078"/>
                      <a:pt x="189547" y="228600"/>
                      <a:pt x="189547" y="215265"/>
                    </a:cubicBezTo>
                    <a:cubicBezTo>
                      <a:pt x="189547" y="201930"/>
                      <a:pt x="200977" y="191453"/>
                      <a:pt x="213360" y="191453"/>
                    </a:cubicBezTo>
                    <a:close/>
                    <a:moveTo>
                      <a:pt x="213360" y="291465"/>
                    </a:moveTo>
                    <a:lnTo>
                      <a:pt x="367665" y="291465"/>
                    </a:lnTo>
                    <a:cubicBezTo>
                      <a:pt x="381000" y="291465"/>
                      <a:pt x="391478" y="301943"/>
                      <a:pt x="391478" y="315278"/>
                    </a:cubicBezTo>
                    <a:cubicBezTo>
                      <a:pt x="391478" y="328613"/>
                      <a:pt x="381000" y="339090"/>
                      <a:pt x="367665" y="339090"/>
                    </a:cubicBezTo>
                    <a:lnTo>
                      <a:pt x="213360" y="339090"/>
                    </a:lnTo>
                    <a:cubicBezTo>
                      <a:pt x="200025" y="339090"/>
                      <a:pt x="189547" y="328613"/>
                      <a:pt x="189547" y="315278"/>
                    </a:cubicBezTo>
                    <a:cubicBezTo>
                      <a:pt x="189547" y="301943"/>
                      <a:pt x="200977" y="291465"/>
                      <a:pt x="213360" y="291465"/>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38" name="Graphic 65">
              <a:extLst>
                <a:ext uri="{FF2B5EF4-FFF2-40B4-BE49-F238E27FC236}">
                  <a16:creationId xmlns:a16="http://schemas.microsoft.com/office/drawing/2014/main" id="{364A1EC4-E06F-45E5-AEAD-FFE6EED0CADA}"/>
                </a:ext>
              </a:extLst>
            </p:cNvPr>
            <p:cNvSpPr/>
            <p:nvPr/>
          </p:nvSpPr>
          <p:spPr>
            <a:xfrm>
              <a:off x="551728" y="2344738"/>
              <a:ext cx="309822" cy="305656"/>
            </a:xfrm>
            <a:custGeom>
              <a:avLst/>
              <a:gdLst>
                <a:gd name="connsiteX0" fmla="*/ 435127 w 933017"/>
                <a:gd name="connsiteY0" fmla="*/ 905945 h 920232"/>
                <a:gd name="connsiteX1" fmla="*/ 420839 w 933017"/>
                <a:gd name="connsiteY1" fmla="*/ 920233 h 920232"/>
                <a:gd name="connsiteX2" fmla="*/ 14288 w 933017"/>
                <a:gd name="connsiteY2" fmla="*/ 920233 h 920232"/>
                <a:gd name="connsiteX3" fmla="*/ 0 w 933017"/>
                <a:gd name="connsiteY3" fmla="*/ 905945 h 920232"/>
                <a:gd name="connsiteX4" fmla="*/ 14288 w 933017"/>
                <a:gd name="connsiteY4" fmla="*/ 891658 h 920232"/>
                <a:gd name="connsiteX5" fmla="*/ 39700 w 933017"/>
                <a:gd name="connsiteY5" fmla="*/ 891658 h 920232"/>
                <a:gd name="connsiteX6" fmla="*/ 39700 w 933017"/>
                <a:gd name="connsiteY6" fmla="*/ 876039 h 920232"/>
                <a:gd name="connsiteX7" fmla="*/ 100650 w 933017"/>
                <a:gd name="connsiteY7" fmla="*/ 815095 h 920232"/>
                <a:gd name="connsiteX8" fmla="*/ 138522 w 933017"/>
                <a:gd name="connsiteY8" fmla="*/ 815095 h 920232"/>
                <a:gd name="connsiteX9" fmla="*/ 199472 w 933017"/>
                <a:gd name="connsiteY9" fmla="*/ 876039 h 920232"/>
                <a:gd name="connsiteX10" fmla="*/ 199472 w 933017"/>
                <a:gd name="connsiteY10" fmla="*/ 891658 h 920232"/>
                <a:gd name="connsiteX11" fmla="*/ 235655 w 933017"/>
                <a:gd name="connsiteY11" fmla="*/ 891658 h 920232"/>
                <a:gd name="connsiteX12" fmla="*/ 235655 w 933017"/>
                <a:gd name="connsiteY12" fmla="*/ 876039 h 920232"/>
                <a:gd name="connsiteX13" fmla="*/ 296606 w 933017"/>
                <a:gd name="connsiteY13" fmla="*/ 815095 h 920232"/>
                <a:gd name="connsiteX14" fmla="*/ 334477 w 933017"/>
                <a:gd name="connsiteY14" fmla="*/ 815095 h 920232"/>
                <a:gd name="connsiteX15" fmla="*/ 395427 w 933017"/>
                <a:gd name="connsiteY15" fmla="*/ 876039 h 920232"/>
                <a:gd name="connsiteX16" fmla="*/ 395427 w 933017"/>
                <a:gd name="connsiteY16" fmla="*/ 891658 h 920232"/>
                <a:gd name="connsiteX17" fmla="*/ 420839 w 933017"/>
                <a:gd name="connsiteY17" fmla="*/ 891658 h 920232"/>
                <a:gd name="connsiteX18" fmla="*/ 435127 w 933017"/>
                <a:gd name="connsiteY18" fmla="*/ 905945 h 920232"/>
                <a:gd name="connsiteX19" fmla="*/ 119583 w 933017"/>
                <a:gd name="connsiteY19" fmla="*/ 805644 h 920232"/>
                <a:gd name="connsiteX20" fmla="*/ 174906 w 933017"/>
                <a:gd name="connsiteY20" fmla="*/ 750327 h 920232"/>
                <a:gd name="connsiteX21" fmla="*/ 119583 w 933017"/>
                <a:gd name="connsiteY21" fmla="*/ 695008 h 920232"/>
                <a:gd name="connsiteX22" fmla="*/ 64266 w 933017"/>
                <a:gd name="connsiteY22" fmla="*/ 750327 h 920232"/>
                <a:gd name="connsiteX23" fmla="*/ 119583 w 933017"/>
                <a:gd name="connsiteY23" fmla="*/ 805644 h 920232"/>
                <a:gd name="connsiteX24" fmla="*/ 260221 w 933017"/>
                <a:gd name="connsiteY24" fmla="*/ 750327 h 920232"/>
                <a:gd name="connsiteX25" fmla="*/ 315538 w 933017"/>
                <a:gd name="connsiteY25" fmla="*/ 805644 h 920232"/>
                <a:gd name="connsiteX26" fmla="*/ 370862 w 933017"/>
                <a:gd name="connsiteY26" fmla="*/ 750327 h 920232"/>
                <a:gd name="connsiteX27" fmla="*/ 315538 w 933017"/>
                <a:gd name="connsiteY27" fmla="*/ 695008 h 920232"/>
                <a:gd name="connsiteX28" fmla="*/ 260221 w 933017"/>
                <a:gd name="connsiteY28" fmla="*/ 750327 h 920232"/>
                <a:gd name="connsiteX29" fmla="*/ 871533 w 933017"/>
                <a:gd name="connsiteY29" fmla="*/ 891658 h 920232"/>
                <a:gd name="connsiteX30" fmla="*/ 846120 w 933017"/>
                <a:gd name="connsiteY30" fmla="*/ 891658 h 920232"/>
                <a:gd name="connsiteX31" fmla="*/ 846120 w 933017"/>
                <a:gd name="connsiteY31" fmla="*/ 876039 h 920232"/>
                <a:gd name="connsiteX32" fmla="*/ 785175 w 933017"/>
                <a:gd name="connsiteY32" fmla="*/ 815095 h 920232"/>
                <a:gd name="connsiteX33" fmla="*/ 747298 w 933017"/>
                <a:gd name="connsiteY33" fmla="*/ 815095 h 920232"/>
                <a:gd name="connsiteX34" fmla="*/ 686353 w 933017"/>
                <a:gd name="connsiteY34" fmla="*/ 876039 h 920232"/>
                <a:gd name="connsiteX35" fmla="*/ 686353 w 933017"/>
                <a:gd name="connsiteY35" fmla="*/ 891658 h 920232"/>
                <a:gd name="connsiteX36" fmla="*/ 650170 w 933017"/>
                <a:gd name="connsiteY36" fmla="*/ 891658 h 920232"/>
                <a:gd name="connsiteX37" fmla="*/ 650170 w 933017"/>
                <a:gd name="connsiteY37" fmla="*/ 876039 h 920232"/>
                <a:gd name="connsiteX38" fmla="*/ 589215 w 933017"/>
                <a:gd name="connsiteY38" fmla="*/ 815095 h 920232"/>
                <a:gd name="connsiteX39" fmla="*/ 551348 w 933017"/>
                <a:gd name="connsiteY39" fmla="*/ 815095 h 920232"/>
                <a:gd name="connsiteX40" fmla="*/ 490394 w 933017"/>
                <a:gd name="connsiteY40" fmla="*/ 876039 h 920232"/>
                <a:gd name="connsiteX41" fmla="*/ 490394 w 933017"/>
                <a:gd name="connsiteY41" fmla="*/ 891658 h 920232"/>
                <a:gd name="connsiteX42" fmla="*/ 464986 w 933017"/>
                <a:gd name="connsiteY42" fmla="*/ 891658 h 920232"/>
                <a:gd name="connsiteX43" fmla="*/ 450698 w 933017"/>
                <a:gd name="connsiteY43" fmla="*/ 905945 h 920232"/>
                <a:gd name="connsiteX44" fmla="*/ 464986 w 933017"/>
                <a:gd name="connsiteY44" fmla="*/ 920233 h 920232"/>
                <a:gd name="connsiteX45" fmla="*/ 871533 w 933017"/>
                <a:gd name="connsiteY45" fmla="*/ 920233 h 920232"/>
                <a:gd name="connsiteX46" fmla="*/ 885820 w 933017"/>
                <a:gd name="connsiteY46" fmla="*/ 905945 h 920232"/>
                <a:gd name="connsiteX47" fmla="*/ 871533 w 933017"/>
                <a:gd name="connsiteY47" fmla="*/ 891658 h 920232"/>
                <a:gd name="connsiteX48" fmla="*/ 514960 w 933017"/>
                <a:gd name="connsiteY48" fmla="*/ 750327 h 920232"/>
                <a:gd name="connsiteX49" fmla="*/ 570286 w 933017"/>
                <a:gd name="connsiteY49" fmla="*/ 805644 h 920232"/>
                <a:gd name="connsiteX50" fmla="*/ 625604 w 933017"/>
                <a:gd name="connsiteY50" fmla="*/ 750327 h 920232"/>
                <a:gd name="connsiteX51" fmla="*/ 570286 w 933017"/>
                <a:gd name="connsiteY51" fmla="*/ 695008 h 920232"/>
                <a:gd name="connsiteX52" fmla="*/ 514960 w 933017"/>
                <a:gd name="connsiteY52" fmla="*/ 750327 h 920232"/>
                <a:gd name="connsiteX53" fmla="*/ 766237 w 933017"/>
                <a:gd name="connsiteY53" fmla="*/ 695008 h 920232"/>
                <a:gd name="connsiteX54" fmla="*/ 710919 w 933017"/>
                <a:gd name="connsiteY54" fmla="*/ 750327 h 920232"/>
                <a:gd name="connsiteX55" fmla="*/ 766237 w 933017"/>
                <a:gd name="connsiteY55" fmla="*/ 805644 h 920232"/>
                <a:gd name="connsiteX56" fmla="*/ 821554 w 933017"/>
                <a:gd name="connsiteY56" fmla="*/ 750327 h 920232"/>
                <a:gd name="connsiteX57" fmla="*/ 766237 w 933017"/>
                <a:gd name="connsiteY57" fmla="*/ 695008 h 920232"/>
                <a:gd name="connsiteX58" fmla="*/ 86604 w 933017"/>
                <a:gd name="connsiteY58" fmla="*/ 667029 h 920232"/>
                <a:gd name="connsiteX59" fmla="*/ 418988 w 933017"/>
                <a:gd name="connsiteY59" fmla="*/ 667029 h 920232"/>
                <a:gd name="connsiteX60" fmla="*/ 433276 w 933017"/>
                <a:gd name="connsiteY60" fmla="*/ 652741 h 920232"/>
                <a:gd name="connsiteX61" fmla="*/ 418988 w 933017"/>
                <a:gd name="connsiteY61" fmla="*/ 638454 h 920232"/>
                <a:gd name="connsiteX62" fmla="*/ 399953 w 933017"/>
                <a:gd name="connsiteY62" fmla="*/ 638454 h 920232"/>
                <a:gd name="connsiteX63" fmla="*/ 399953 w 933017"/>
                <a:gd name="connsiteY63" fmla="*/ 624353 h 920232"/>
                <a:gd name="connsiteX64" fmla="*/ 352328 w 933017"/>
                <a:gd name="connsiteY64" fmla="*/ 576728 h 920232"/>
                <a:gd name="connsiteX65" fmla="*/ 313473 w 933017"/>
                <a:gd name="connsiteY65" fmla="*/ 576728 h 920232"/>
                <a:gd name="connsiteX66" fmla="*/ 265848 w 933017"/>
                <a:gd name="connsiteY66" fmla="*/ 624353 h 920232"/>
                <a:gd name="connsiteX67" fmla="*/ 265848 w 933017"/>
                <a:gd name="connsiteY67" fmla="*/ 638454 h 920232"/>
                <a:gd name="connsiteX68" fmla="*/ 239743 w 933017"/>
                <a:gd name="connsiteY68" fmla="*/ 638454 h 920232"/>
                <a:gd name="connsiteX69" fmla="*/ 239743 w 933017"/>
                <a:gd name="connsiteY69" fmla="*/ 624353 h 920232"/>
                <a:gd name="connsiteX70" fmla="*/ 192118 w 933017"/>
                <a:gd name="connsiteY70" fmla="*/ 576728 h 920232"/>
                <a:gd name="connsiteX71" fmla="*/ 153265 w 933017"/>
                <a:gd name="connsiteY71" fmla="*/ 576728 h 920232"/>
                <a:gd name="connsiteX72" fmla="*/ 105640 w 933017"/>
                <a:gd name="connsiteY72" fmla="*/ 624353 h 920232"/>
                <a:gd name="connsiteX73" fmla="*/ 105640 w 933017"/>
                <a:gd name="connsiteY73" fmla="*/ 638454 h 920232"/>
                <a:gd name="connsiteX74" fmla="*/ 86604 w 933017"/>
                <a:gd name="connsiteY74" fmla="*/ 638454 h 920232"/>
                <a:gd name="connsiteX75" fmla="*/ 72316 w 933017"/>
                <a:gd name="connsiteY75" fmla="*/ 652741 h 920232"/>
                <a:gd name="connsiteX76" fmla="*/ 86604 w 933017"/>
                <a:gd name="connsiteY76" fmla="*/ 667029 h 920232"/>
                <a:gd name="connsiteX77" fmla="*/ 172692 w 933017"/>
                <a:gd name="connsiteY77" fmla="*/ 570588 h 920232"/>
                <a:gd name="connsiteX78" fmla="*/ 219656 w 933017"/>
                <a:gd name="connsiteY78" fmla="*/ 523624 h 920232"/>
                <a:gd name="connsiteX79" fmla="*/ 172692 w 933017"/>
                <a:gd name="connsiteY79" fmla="*/ 476659 h 920232"/>
                <a:gd name="connsiteX80" fmla="*/ 125727 w 933017"/>
                <a:gd name="connsiteY80" fmla="*/ 523624 h 920232"/>
                <a:gd name="connsiteX81" fmla="*/ 172692 w 933017"/>
                <a:gd name="connsiteY81" fmla="*/ 570588 h 920232"/>
                <a:gd name="connsiteX82" fmla="*/ 285931 w 933017"/>
                <a:gd name="connsiteY82" fmla="*/ 523624 h 920232"/>
                <a:gd name="connsiteX83" fmla="*/ 332901 w 933017"/>
                <a:gd name="connsiteY83" fmla="*/ 570588 h 920232"/>
                <a:gd name="connsiteX84" fmla="*/ 379865 w 933017"/>
                <a:gd name="connsiteY84" fmla="*/ 523624 h 920232"/>
                <a:gd name="connsiteX85" fmla="*/ 332901 w 933017"/>
                <a:gd name="connsiteY85" fmla="*/ 476659 h 920232"/>
                <a:gd name="connsiteX86" fmla="*/ 285931 w 933017"/>
                <a:gd name="connsiteY86" fmla="*/ 523624 h 920232"/>
                <a:gd name="connsiteX87" fmla="*/ 599884 w 933017"/>
                <a:gd name="connsiteY87" fmla="*/ 523624 h 920232"/>
                <a:gd name="connsiteX88" fmla="*/ 552920 w 933017"/>
                <a:gd name="connsiteY88" fmla="*/ 476659 h 920232"/>
                <a:gd name="connsiteX89" fmla="*/ 505956 w 933017"/>
                <a:gd name="connsiteY89" fmla="*/ 523624 h 920232"/>
                <a:gd name="connsiteX90" fmla="*/ 552920 w 933017"/>
                <a:gd name="connsiteY90" fmla="*/ 570588 h 920232"/>
                <a:gd name="connsiteX91" fmla="*/ 599884 w 933017"/>
                <a:gd name="connsiteY91" fmla="*/ 523624 h 920232"/>
                <a:gd name="connsiteX92" fmla="*/ 713133 w 933017"/>
                <a:gd name="connsiteY92" fmla="*/ 476659 h 920232"/>
                <a:gd name="connsiteX93" fmla="*/ 666169 w 933017"/>
                <a:gd name="connsiteY93" fmla="*/ 523624 h 920232"/>
                <a:gd name="connsiteX94" fmla="*/ 713133 w 933017"/>
                <a:gd name="connsiteY94" fmla="*/ 570588 h 920232"/>
                <a:gd name="connsiteX95" fmla="*/ 760098 w 933017"/>
                <a:gd name="connsiteY95" fmla="*/ 523624 h 920232"/>
                <a:gd name="connsiteX96" fmla="*/ 713133 w 933017"/>
                <a:gd name="connsiteY96" fmla="*/ 476659 h 920232"/>
                <a:gd name="connsiteX97" fmla="*/ 732555 w 933017"/>
                <a:gd name="connsiteY97" fmla="*/ 576728 h 920232"/>
                <a:gd name="connsiteX98" fmla="*/ 693702 w 933017"/>
                <a:gd name="connsiteY98" fmla="*/ 576728 h 920232"/>
                <a:gd name="connsiteX99" fmla="*/ 646077 w 933017"/>
                <a:gd name="connsiteY99" fmla="*/ 624353 h 920232"/>
                <a:gd name="connsiteX100" fmla="*/ 646077 w 933017"/>
                <a:gd name="connsiteY100" fmla="*/ 638454 h 920232"/>
                <a:gd name="connsiteX101" fmla="*/ 619976 w 933017"/>
                <a:gd name="connsiteY101" fmla="*/ 638454 h 920232"/>
                <a:gd name="connsiteX102" fmla="*/ 619976 w 933017"/>
                <a:gd name="connsiteY102" fmla="*/ 624353 h 920232"/>
                <a:gd name="connsiteX103" fmla="*/ 572351 w 933017"/>
                <a:gd name="connsiteY103" fmla="*/ 576728 h 920232"/>
                <a:gd name="connsiteX104" fmla="*/ 533498 w 933017"/>
                <a:gd name="connsiteY104" fmla="*/ 576728 h 920232"/>
                <a:gd name="connsiteX105" fmla="*/ 485873 w 933017"/>
                <a:gd name="connsiteY105" fmla="*/ 624353 h 920232"/>
                <a:gd name="connsiteX106" fmla="*/ 485873 w 933017"/>
                <a:gd name="connsiteY106" fmla="*/ 638454 h 920232"/>
                <a:gd name="connsiteX107" fmla="*/ 466832 w 933017"/>
                <a:gd name="connsiteY107" fmla="*/ 638454 h 920232"/>
                <a:gd name="connsiteX108" fmla="*/ 452544 w 933017"/>
                <a:gd name="connsiteY108" fmla="*/ 652741 h 920232"/>
                <a:gd name="connsiteX109" fmla="*/ 466832 w 933017"/>
                <a:gd name="connsiteY109" fmla="*/ 667029 h 920232"/>
                <a:gd name="connsiteX110" fmla="*/ 799221 w 933017"/>
                <a:gd name="connsiteY110" fmla="*/ 667029 h 920232"/>
                <a:gd name="connsiteX111" fmla="*/ 813508 w 933017"/>
                <a:gd name="connsiteY111" fmla="*/ 652741 h 920232"/>
                <a:gd name="connsiteX112" fmla="*/ 799221 w 933017"/>
                <a:gd name="connsiteY112" fmla="*/ 638454 h 920232"/>
                <a:gd name="connsiteX113" fmla="*/ 780180 w 933017"/>
                <a:gd name="connsiteY113" fmla="*/ 638454 h 920232"/>
                <a:gd name="connsiteX114" fmla="*/ 780180 w 933017"/>
                <a:gd name="connsiteY114" fmla="*/ 624353 h 920232"/>
                <a:gd name="connsiteX115" fmla="*/ 732555 w 933017"/>
                <a:gd name="connsiteY115" fmla="*/ 576728 h 920232"/>
                <a:gd name="connsiteX116" fmla="*/ 715970 w 933017"/>
                <a:gd name="connsiteY116" fmla="*/ 63093 h 920232"/>
                <a:gd name="connsiteX117" fmla="*/ 715970 w 933017"/>
                <a:gd name="connsiteY117" fmla="*/ 308600 h 920232"/>
                <a:gd name="connsiteX118" fmla="*/ 734946 w 933017"/>
                <a:gd name="connsiteY118" fmla="*/ 331914 h 920232"/>
                <a:gd name="connsiteX119" fmla="*/ 734946 w 933017"/>
                <a:gd name="connsiteY119" fmla="*/ 347881 h 920232"/>
                <a:gd name="connsiteX120" fmla="*/ 711134 w 933017"/>
                <a:gd name="connsiteY120" fmla="*/ 371694 h 920232"/>
                <a:gd name="connsiteX121" fmla="*/ 174687 w 933017"/>
                <a:gd name="connsiteY121" fmla="*/ 371694 h 920232"/>
                <a:gd name="connsiteX122" fmla="*/ 150874 w 933017"/>
                <a:gd name="connsiteY122" fmla="*/ 347881 h 920232"/>
                <a:gd name="connsiteX123" fmla="*/ 150874 w 933017"/>
                <a:gd name="connsiteY123" fmla="*/ 331914 h 920232"/>
                <a:gd name="connsiteX124" fmla="*/ 169850 w 933017"/>
                <a:gd name="connsiteY124" fmla="*/ 308601 h 920232"/>
                <a:gd name="connsiteX125" fmla="*/ 169850 w 933017"/>
                <a:gd name="connsiteY125" fmla="*/ 63093 h 920232"/>
                <a:gd name="connsiteX126" fmla="*/ 150874 w 933017"/>
                <a:gd name="connsiteY126" fmla="*/ 39779 h 920232"/>
                <a:gd name="connsiteX127" fmla="*/ 150874 w 933017"/>
                <a:gd name="connsiteY127" fmla="*/ 23813 h 920232"/>
                <a:gd name="connsiteX128" fmla="*/ 174687 w 933017"/>
                <a:gd name="connsiteY128" fmla="*/ 0 h 920232"/>
                <a:gd name="connsiteX129" fmla="*/ 711134 w 933017"/>
                <a:gd name="connsiteY129" fmla="*/ 0 h 920232"/>
                <a:gd name="connsiteX130" fmla="*/ 734946 w 933017"/>
                <a:gd name="connsiteY130" fmla="*/ 23813 h 920232"/>
                <a:gd name="connsiteX131" fmla="*/ 734946 w 933017"/>
                <a:gd name="connsiteY131" fmla="*/ 39779 h 920232"/>
                <a:gd name="connsiteX132" fmla="*/ 715970 w 933017"/>
                <a:gd name="connsiteY132" fmla="*/ 63093 h 920232"/>
                <a:gd name="connsiteX133" fmla="*/ 687395 w 933017"/>
                <a:gd name="connsiteY133" fmla="*/ 46081 h 920232"/>
                <a:gd name="connsiteX134" fmla="*/ 198425 w 933017"/>
                <a:gd name="connsiteY134" fmla="*/ 46081 h 920232"/>
                <a:gd name="connsiteX135" fmla="*/ 198425 w 933017"/>
                <a:gd name="connsiteY135" fmla="*/ 325608 h 920232"/>
                <a:gd name="connsiteX136" fmla="*/ 687395 w 933017"/>
                <a:gd name="connsiteY136" fmla="*/ 325608 h 920232"/>
                <a:gd name="connsiteX137" fmla="*/ 687395 w 933017"/>
                <a:gd name="connsiteY137" fmla="*/ 46081 h 920232"/>
                <a:gd name="connsiteX138" fmla="*/ 292968 w 933017"/>
                <a:gd name="connsiteY138" fmla="*/ 139875 h 920232"/>
                <a:gd name="connsiteX139" fmla="*/ 457614 w 933017"/>
                <a:gd name="connsiteY139" fmla="*/ 139875 h 920232"/>
                <a:gd name="connsiteX140" fmla="*/ 471902 w 933017"/>
                <a:gd name="connsiteY140" fmla="*/ 125588 h 920232"/>
                <a:gd name="connsiteX141" fmla="*/ 457614 w 933017"/>
                <a:gd name="connsiteY141" fmla="*/ 111300 h 920232"/>
                <a:gd name="connsiteX142" fmla="*/ 292968 w 933017"/>
                <a:gd name="connsiteY142" fmla="*/ 111300 h 920232"/>
                <a:gd name="connsiteX143" fmla="*/ 278680 w 933017"/>
                <a:gd name="connsiteY143" fmla="*/ 125588 h 920232"/>
                <a:gd name="connsiteX144" fmla="*/ 292968 w 933017"/>
                <a:gd name="connsiteY144" fmla="*/ 139875 h 920232"/>
                <a:gd name="connsiteX145" fmla="*/ 592852 w 933017"/>
                <a:gd name="connsiteY145" fmla="*/ 111300 h 920232"/>
                <a:gd name="connsiteX146" fmla="*/ 510531 w 933017"/>
                <a:gd name="connsiteY146" fmla="*/ 111300 h 920232"/>
                <a:gd name="connsiteX147" fmla="*/ 496244 w 933017"/>
                <a:gd name="connsiteY147" fmla="*/ 125588 h 920232"/>
                <a:gd name="connsiteX148" fmla="*/ 510531 w 933017"/>
                <a:gd name="connsiteY148" fmla="*/ 139875 h 920232"/>
                <a:gd name="connsiteX149" fmla="*/ 592852 w 933017"/>
                <a:gd name="connsiteY149" fmla="*/ 139875 h 920232"/>
                <a:gd name="connsiteX150" fmla="*/ 607140 w 933017"/>
                <a:gd name="connsiteY150" fmla="*/ 125588 h 920232"/>
                <a:gd name="connsiteX151" fmla="*/ 592852 w 933017"/>
                <a:gd name="connsiteY151" fmla="*/ 111300 h 920232"/>
                <a:gd name="connsiteX152" fmla="*/ 400371 w 933017"/>
                <a:gd name="connsiteY152" fmla="*/ 171771 h 920232"/>
                <a:gd name="connsiteX153" fmla="*/ 292968 w 933017"/>
                <a:gd name="connsiteY153" fmla="*/ 171771 h 920232"/>
                <a:gd name="connsiteX154" fmla="*/ 278680 w 933017"/>
                <a:gd name="connsiteY154" fmla="*/ 186058 h 920232"/>
                <a:gd name="connsiteX155" fmla="*/ 292968 w 933017"/>
                <a:gd name="connsiteY155" fmla="*/ 200346 h 920232"/>
                <a:gd name="connsiteX156" fmla="*/ 400371 w 933017"/>
                <a:gd name="connsiteY156" fmla="*/ 200346 h 920232"/>
                <a:gd name="connsiteX157" fmla="*/ 414658 w 933017"/>
                <a:gd name="connsiteY157" fmla="*/ 186058 h 920232"/>
                <a:gd name="connsiteX158" fmla="*/ 400371 w 933017"/>
                <a:gd name="connsiteY158" fmla="*/ 171771 h 920232"/>
                <a:gd name="connsiteX159" fmla="*/ 400371 w 933017"/>
                <a:gd name="connsiteY159" fmla="*/ 232237 h 920232"/>
                <a:gd name="connsiteX160" fmla="*/ 292968 w 933017"/>
                <a:gd name="connsiteY160" fmla="*/ 232237 h 920232"/>
                <a:gd name="connsiteX161" fmla="*/ 278680 w 933017"/>
                <a:gd name="connsiteY161" fmla="*/ 246525 h 920232"/>
                <a:gd name="connsiteX162" fmla="*/ 292968 w 933017"/>
                <a:gd name="connsiteY162" fmla="*/ 260812 h 920232"/>
                <a:gd name="connsiteX163" fmla="*/ 400371 w 933017"/>
                <a:gd name="connsiteY163" fmla="*/ 260812 h 920232"/>
                <a:gd name="connsiteX164" fmla="*/ 414658 w 933017"/>
                <a:gd name="connsiteY164" fmla="*/ 246525 h 920232"/>
                <a:gd name="connsiteX165" fmla="*/ 400371 w 933017"/>
                <a:gd name="connsiteY165" fmla="*/ 232237 h 920232"/>
                <a:gd name="connsiteX166" fmla="*/ 496913 w 933017"/>
                <a:gd name="connsiteY166" fmla="*/ 232237 h 920232"/>
                <a:gd name="connsiteX167" fmla="*/ 455433 w 933017"/>
                <a:gd name="connsiteY167" fmla="*/ 232237 h 920232"/>
                <a:gd name="connsiteX168" fmla="*/ 441146 w 933017"/>
                <a:gd name="connsiteY168" fmla="*/ 246525 h 920232"/>
                <a:gd name="connsiteX169" fmla="*/ 455433 w 933017"/>
                <a:gd name="connsiteY169" fmla="*/ 260812 h 920232"/>
                <a:gd name="connsiteX170" fmla="*/ 496913 w 933017"/>
                <a:gd name="connsiteY170" fmla="*/ 260812 h 920232"/>
                <a:gd name="connsiteX171" fmla="*/ 511201 w 933017"/>
                <a:gd name="connsiteY171" fmla="*/ 246525 h 920232"/>
                <a:gd name="connsiteX172" fmla="*/ 496913 w 933017"/>
                <a:gd name="connsiteY172" fmla="*/ 232237 h 920232"/>
                <a:gd name="connsiteX173" fmla="*/ 762023 w 933017"/>
                <a:gd name="connsiteY173" fmla="*/ 342081 h 920232"/>
                <a:gd name="connsiteX174" fmla="*/ 762023 w 933017"/>
                <a:gd name="connsiteY174" fmla="*/ 460618 h 920232"/>
                <a:gd name="connsiteX175" fmla="*/ 771548 w 933017"/>
                <a:gd name="connsiteY175" fmla="*/ 470148 h 920232"/>
                <a:gd name="connsiteX176" fmla="*/ 915791 w 933017"/>
                <a:gd name="connsiteY176" fmla="*/ 470148 h 920232"/>
                <a:gd name="connsiteX177" fmla="*/ 925316 w 933017"/>
                <a:gd name="connsiteY177" fmla="*/ 460618 h 920232"/>
                <a:gd name="connsiteX178" fmla="*/ 925316 w 933017"/>
                <a:gd name="connsiteY178" fmla="*/ 342081 h 920232"/>
                <a:gd name="connsiteX179" fmla="*/ 762023 w 933017"/>
                <a:gd name="connsiteY179" fmla="*/ 342081 h 920232"/>
                <a:gd name="connsiteX180" fmla="*/ 870129 w 933017"/>
                <a:gd name="connsiteY180" fmla="*/ 231418 h 920232"/>
                <a:gd name="connsiteX181" fmla="*/ 846576 w 933017"/>
                <a:gd name="connsiteY181" fmla="*/ 231418 h 920232"/>
                <a:gd name="connsiteX182" fmla="*/ 823603 w 933017"/>
                <a:gd name="connsiteY182" fmla="*/ 237588 h 920232"/>
                <a:gd name="connsiteX183" fmla="*/ 818922 w 933017"/>
                <a:gd name="connsiteY183" fmla="*/ 240055 h 920232"/>
                <a:gd name="connsiteX184" fmla="*/ 790868 w 933017"/>
                <a:gd name="connsiteY184" fmla="*/ 260946 h 920232"/>
                <a:gd name="connsiteX185" fmla="*/ 769679 w 933017"/>
                <a:gd name="connsiteY185" fmla="*/ 232507 h 920232"/>
                <a:gd name="connsiteX186" fmla="*/ 743029 w 933017"/>
                <a:gd name="connsiteY186" fmla="*/ 228609 h 920232"/>
                <a:gd name="connsiteX187" fmla="*/ 739131 w 933017"/>
                <a:gd name="connsiteY187" fmla="*/ 255269 h 920232"/>
                <a:gd name="connsiteX188" fmla="*/ 761561 w 933017"/>
                <a:gd name="connsiteY188" fmla="*/ 285378 h 920232"/>
                <a:gd name="connsiteX189" fmla="*/ 917754 w 933017"/>
                <a:gd name="connsiteY189" fmla="*/ 285378 h 920232"/>
                <a:gd name="connsiteX190" fmla="*/ 917754 w 933017"/>
                <a:gd name="connsiteY190" fmla="*/ 279043 h 920232"/>
                <a:gd name="connsiteX191" fmla="*/ 870129 w 933017"/>
                <a:gd name="connsiteY191" fmla="*/ 231418 h 920232"/>
                <a:gd name="connsiteX192" fmla="*/ 816364 w 933017"/>
                <a:gd name="connsiteY192" fmla="*/ 188281 h 920232"/>
                <a:gd name="connsiteX193" fmla="*/ 858352 w 933017"/>
                <a:gd name="connsiteY193" fmla="*/ 146293 h 920232"/>
                <a:gd name="connsiteX194" fmla="*/ 900340 w 933017"/>
                <a:gd name="connsiteY194" fmla="*/ 188281 h 920232"/>
                <a:gd name="connsiteX195" fmla="*/ 858352 w 933017"/>
                <a:gd name="connsiteY195" fmla="*/ 230269 h 920232"/>
                <a:gd name="connsiteX196" fmla="*/ 816364 w 933017"/>
                <a:gd name="connsiteY196" fmla="*/ 188281 h 920232"/>
                <a:gd name="connsiteX197" fmla="*/ 844461 w 933017"/>
                <a:gd name="connsiteY197" fmla="*/ 207708 h 920232"/>
                <a:gd name="connsiteX198" fmla="*/ 858352 w 933017"/>
                <a:gd name="connsiteY198" fmla="*/ 218622 h 920232"/>
                <a:gd name="connsiteX199" fmla="*/ 872242 w 933017"/>
                <a:gd name="connsiteY199" fmla="*/ 207708 h 920232"/>
                <a:gd name="connsiteX200" fmla="*/ 872092 w 933017"/>
                <a:gd name="connsiteY200" fmla="*/ 206536 h 920232"/>
                <a:gd name="connsiteX201" fmla="*/ 858352 w 933017"/>
                <a:gd name="connsiteY201" fmla="*/ 196794 h 920232"/>
                <a:gd name="connsiteX202" fmla="*/ 844611 w 933017"/>
                <a:gd name="connsiteY202" fmla="*/ 206535 h 920232"/>
                <a:gd name="connsiteX203" fmla="*/ 844461 w 933017"/>
                <a:gd name="connsiteY203" fmla="*/ 207708 h 920232"/>
                <a:gd name="connsiteX204" fmla="*/ 770794 w 933017"/>
                <a:gd name="connsiteY204" fmla="*/ 173022 h 920232"/>
                <a:gd name="connsiteX205" fmla="*/ 797380 w 933017"/>
                <a:gd name="connsiteY205" fmla="*/ 184138 h 920232"/>
                <a:gd name="connsiteX206" fmla="*/ 800132 w 933017"/>
                <a:gd name="connsiteY206" fmla="*/ 184691 h 920232"/>
                <a:gd name="connsiteX207" fmla="*/ 806727 w 933017"/>
                <a:gd name="connsiteY207" fmla="*/ 180305 h 920232"/>
                <a:gd name="connsiteX208" fmla="*/ 802886 w 933017"/>
                <a:gd name="connsiteY208" fmla="*/ 170957 h 920232"/>
                <a:gd name="connsiteX209" fmla="*/ 776302 w 933017"/>
                <a:gd name="connsiteY209" fmla="*/ 159841 h 920232"/>
                <a:gd name="connsiteX210" fmla="*/ 766953 w 933017"/>
                <a:gd name="connsiteY210" fmla="*/ 163673 h 920232"/>
                <a:gd name="connsiteX211" fmla="*/ 770794 w 933017"/>
                <a:gd name="connsiteY211" fmla="*/ 173022 h 920232"/>
                <a:gd name="connsiteX212" fmla="*/ 773548 w 933017"/>
                <a:gd name="connsiteY212" fmla="*/ 221201 h 920232"/>
                <a:gd name="connsiteX213" fmla="*/ 776302 w 933017"/>
                <a:gd name="connsiteY213" fmla="*/ 220647 h 920232"/>
                <a:gd name="connsiteX214" fmla="*/ 802886 w 933017"/>
                <a:gd name="connsiteY214" fmla="*/ 209536 h 920232"/>
                <a:gd name="connsiteX215" fmla="*/ 806727 w 933017"/>
                <a:gd name="connsiteY215" fmla="*/ 200192 h 920232"/>
                <a:gd name="connsiteX216" fmla="*/ 797380 w 933017"/>
                <a:gd name="connsiteY216" fmla="*/ 196355 h 920232"/>
                <a:gd name="connsiteX217" fmla="*/ 770794 w 933017"/>
                <a:gd name="connsiteY217" fmla="*/ 207466 h 920232"/>
                <a:gd name="connsiteX218" fmla="*/ 766953 w 933017"/>
                <a:gd name="connsiteY218" fmla="*/ 216810 h 920232"/>
                <a:gd name="connsiteX219" fmla="*/ 773548 w 933017"/>
                <a:gd name="connsiteY219" fmla="*/ 221201 h 920232"/>
                <a:gd name="connsiteX220" fmla="*/ 754322 w 933017"/>
                <a:gd name="connsiteY220" fmla="*/ 309191 h 920232"/>
                <a:gd name="connsiteX221" fmla="*/ 754322 w 933017"/>
                <a:gd name="connsiteY221" fmla="*/ 318269 h 920232"/>
                <a:gd name="connsiteX222" fmla="*/ 763847 w 933017"/>
                <a:gd name="connsiteY222" fmla="*/ 327794 h 920232"/>
                <a:gd name="connsiteX223" fmla="*/ 923493 w 933017"/>
                <a:gd name="connsiteY223" fmla="*/ 327794 h 920232"/>
                <a:gd name="connsiteX224" fmla="*/ 933018 w 933017"/>
                <a:gd name="connsiteY224" fmla="*/ 318269 h 920232"/>
                <a:gd name="connsiteX225" fmla="*/ 933018 w 933017"/>
                <a:gd name="connsiteY225" fmla="*/ 309191 h 920232"/>
                <a:gd name="connsiteX226" fmla="*/ 923493 w 933017"/>
                <a:gd name="connsiteY226" fmla="*/ 299666 h 920232"/>
                <a:gd name="connsiteX227" fmla="*/ 763847 w 933017"/>
                <a:gd name="connsiteY227" fmla="*/ 299666 h 920232"/>
                <a:gd name="connsiteX228" fmla="*/ 754322 w 933017"/>
                <a:gd name="connsiteY228" fmla="*/ 309191 h 92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Lst>
              <a:rect l="l" t="t" r="r" b="b"/>
              <a:pathLst>
                <a:path w="933017" h="920232">
                  <a:moveTo>
                    <a:pt x="435127" y="905945"/>
                  </a:moveTo>
                  <a:cubicBezTo>
                    <a:pt x="435127" y="913833"/>
                    <a:pt x="428732" y="920233"/>
                    <a:pt x="420839" y="920233"/>
                  </a:cubicBezTo>
                  <a:lnTo>
                    <a:pt x="14288" y="920233"/>
                  </a:lnTo>
                  <a:cubicBezTo>
                    <a:pt x="6395" y="920233"/>
                    <a:pt x="0" y="913833"/>
                    <a:pt x="0" y="905945"/>
                  </a:cubicBezTo>
                  <a:cubicBezTo>
                    <a:pt x="0" y="898057"/>
                    <a:pt x="6395" y="891658"/>
                    <a:pt x="14288" y="891658"/>
                  </a:cubicBezTo>
                  <a:lnTo>
                    <a:pt x="39700" y="891658"/>
                  </a:lnTo>
                  <a:lnTo>
                    <a:pt x="39700" y="876039"/>
                  </a:lnTo>
                  <a:cubicBezTo>
                    <a:pt x="39700" y="842432"/>
                    <a:pt x="67042" y="815095"/>
                    <a:pt x="100650" y="815095"/>
                  </a:cubicBezTo>
                  <a:lnTo>
                    <a:pt x="138522" y="815095"/>
                  </a:lnTo>
                  <a:cubicBezTo>
                    <a:pt x="172129" y="815095"/>
                    <a:pt x="199472" y="842432"/>
                    <a:pt x="199472" y="876039"/>
                  </a:cubicBezTo>
                  <a:lnTo>
                    <a:pt x="199472" y="891658"/>
                  </a:lnTo>
                  <a:lnTo>
                    <a:pt x="235655" y="891658"/>
                  </a:lnTo>
                  <a:lnTo>
                    <a:pt x="235655" y="876039"/>
                  </a:lnTo>
                  <a:cubicBezTo>
                    <a:pt x="235655" y="842432"/>
                    <a:pt x="262998" y="815095"/>
                    <a:pt x="296606" y="815095"/>
                  </a:cubicBezTo>
                  <a:lnTo>
                    <a:pt x="334477" y="815095"/>
                  </a:lnTo>
                  <a:cubicBezTo>
                    <a:pt x="368084" y="815095"/>
                    <a:pt x="395427" y="842432"/>
                    <a:pt x="395427" y="876039"/>
                  </a:cubicBezTo>
                  <a:lnTo>
                    <a:pt x="395427" y="891658"/>
                  </a:lnTo>
                  <a:lnTo>
                    <a:pt x="420839" y="891658"/>
                  </a:lnTo>
                  <a:cubicBezTo>
                    <a:pt x="428732" y="891658"/>
                    <a:pt x="435127" y="898057"/>
                    <a:pt x="435127" y="905945"/>
                  </a:cubicBezTo>
                  <a:close/>
                  <a:moveTo>
                    <a:pt x="119583" y="805644"/>
                  </a:moveTo>
                  <a:cubicBezTo>
                    <a:pt x="150088" y="805644"/>
                    <a:pt x="174906" y="780827"/>
                    <a:pt x="174906" y="750327"/>
                  </a:cubicBezTo>
                  <a:cubicBezTo>
                    <a:pt x="174906" y="719826"/>
                    <a:pt x="150088" y="695008"/>
                    <a:pt x="119583" y="695008"/>
                  </a:cubicBezTo>
                  <a:cubicBezTo>
                    <a:pt x="89082" y="695008"/>
                    <a:pt x="64266" y="719826"/>
                    <a:pt x="64266" y="750327"/>
                  </a:cubicBezTo>
                  <a:cubicBezTo>
                    <a:pt x="64266" y="780827"/>
                    <a:pt x="89082" y="805644"/>
                    <a:pt x="119583" y="805644"/>
                  </a:cubicBezTo>
                  <a:close/>
                  <a:moveTo>
                    <a:pt x="260221" y="750327"/>
                  </a:moveTo>
                  <a:cubicBezTo>
                    <a:pt x="260221" y="780827"/>
                    <a:pt x="285038" y="805644"/>
                    <a:pt x="315538" y="805644"/>
                  </a:cubicBezTo>
                  <a:cubicBezTo>
                    <a:pt x="346044" y="805644"/>
                    <a:pt x="370862" y="780827"/>
                    <a:pt x="370862" y="750327"/>
                  </a:cubicBezTo>
                  <a:cubicBezTo>
                    <a:pt x="370862" y="719826"/>
                    <a:pt x="346044" y="695008"/>
                    <a:pt x="315538" y="695008"/>
                  </a:cubicBezTo>
                  <a:cubicBezTo>
                    <a:pt x="285038" y="695008"/>
                    <a:pt x="260221" y="719826"/>
                    <a:pt x="260221" y="750327"/>
                  </a:cubicBezTo>
                  <a:close/>
                  <a:moveTo>
                    <a:pt x="871533" y="891658"/>
                  </a:moveTo>
                  <a:lnTo>
                    <a:pt x="846120" y="891658"/>
                  </a:lnTo>
                  <a:lnTo>
                    <a:pt x="846120" y="876039"/>
                  </a:lnTo>
                  <a:cubicBezTo>
                    <a:pt x="846120" y="842432"/>
                    <a:pt x="818782" y="815095"/>
                    <a:pt x="785175" y="815095"/>
                  </a:cubicBezTo>
                  <a:lnTo>
                    <a:pt x="747298" y="815095"/>
                  </a:lnTo>
                  <a:cubicBezTo>
                    <a:pt x="713691" y="815095"/>
                    <a:pt x="686353" y="842432"/>
                    <a:pt x="686353" y="876039"/>
                  </a:cubicBezTo>
                  <a:lnTo>
                    <a:pt x="686353" y="891658"/>
                  </a:lnTo>
                  <a:lnTo>
                    <a:pt x="650170" y="891658"/>
                  </a:lnTo>
                  <a:lnTo>
                    <a:pt x="650170" y="876039"/>
                  </a:lnTo>
                  <a:cubicBezTo>
                    <a:pt x="650170" y="842432"/>
                    <a:pt x="622823" y="815095"/>
                    <a:pt x="589215" y="815095"/>
                  </a:cubicBezTo>
                  <a:lnTo>
                    <a:pt x="551348" y="815095"/>
                  </a:lnTo>
                  <a:cubicBezTo>
                    <a:pt x="517741" y="815095"/>
                    <a:pt x="490394" y="842432"/>
                    <a:pt x="490394" y="876039"/>
                  </a:cubicBezTo>
                  <a:lnTo>
                    <a:pt x="490394" y="891658"/>
                  </a:lnTo>
                  <a:lnTo>
                    <a:pt x="464986" y="891658"/>
                  </a:lnTo>
                  <a:cubicBezTo>
                    <a:pt x="457093" y="891658"/>
                    <a:pt x="450698" y="898057"/>
                    <a:pt x="450698" y="905945"/>
                  </a:cubicBezTo>
                  <a:cubicBezTo>
                    <a:pt x="450698" y="913833"/>
                    <a:pt x="457093" y="920233"/>
                    <a:pt x="464986" y="920233"/>
                  </a:cubicBezTo>
                  <a:lnTo>
                    <a:pt x="871533" y="920233"/>
                  </a:lnTo>
                  <a:cubicBezTo>
                    <a:pt x="879420" y="920233"/>
                    <a:pt x="885820" y="913833"/>
                    <a:pt x="885820" y="905945"/>
                  </a:cubicBezTo>
                  <a:cubicBezTo>
                    <a:pt x="885820" y="898057"/>
                    <a:pt x="879420" y="891658"/>
                    <a:pt x="871533" y="891658"/>
                  </a:cubicBezTo>
                  <a:close/>
                  <a:moveTo>
                    <a:pt x="514960" y="750327"/>
                  </a:moveTo>
                  <a:cubicBezTo>
                    <a:pt x="514960" y="780827"/>
                    <a:pt x="539776" y="805644"/>
                    <a:pt x="570286" y="805644"/>
                  </a:cubicBezTo>
                  <a:cubicBezTo>
                    <a:pt x="600786" y="805644"/>
                    <a:pt x="625604" y="780827"/>
                    <a:pt x="625604" y="750327"/>
                  </a:cubicBezTo>
                  <a:cubicBezTo>
                    <a:pt x="625604" y="719826"/>
                    <a:pt x="600786" y="695008"/>
                    <a:pt x="570286" y="695008"/>
                  </a:cubicBezTo>
                  <a:cubicBezTo>
                    <a:pt x="539776" y="695008"/>
                    <a:pt x="514960" y="719826"/>
                    <a:pt x="514960" y="750327"/>
                  </a:cubicBezTo>
                  <a:close/>
                  <a:moveTo>
                    <a:pt x="766237" y="695008"/>
                  </a:moveTo>
                  <a:cubicBezTo>
                    <a:pt x="735737" y="695008"/>
                    <a:pt x="710919" y="719826"/>
                    <a:pt x="710919" y="750327"/>
                  </a:cubicBezTo>
                  <a:cubicBezTo>
                    <a:pt x="710919" y="780827"/>
                    <a:pt x="735737" y="805644"/>
                    <a:pt x="766237" y="805644"/>
                  </a:cubicBezTo>
                  <a:cubicBezTo>
                    <a:pt x="796738" y="805644"/>
                    <a:pt x="821554" y="780827"/>
                    <a:pt x="821554" y="750327"/>
                  </a:cubicBezTo>
                  <a:cubicBezTo>
                    <a:pt x="821554" y="719826"/>
                    <a:pt x="796738" y="695008"/>
                    <a:pt x="766237" y="695008"/>
                  </a:cubicBezTo>
                  <a:close/>
                  <a:moveTo>
                    <a:pt x="86604" y="667029"/>
                  </a:moveTo>
                  <a:lnTo>
                    <a:pt x="418988" y="667029"/>
                  </a:lnTo>
                  <a:cubicBezTo>
                    <a:pt x="426881" y="667029"/>
                    <a:pt x="433276" y="660630"/>
                    <a:pt x="433276" y="652741"/>
                  </a:cubicBezTo>
                  <a:cubicBezTo>
                    <a:pt x="433276" y="644853"/>
                    <a:pt x="426881" y="638454"/>
                    <a:pt x="418988" y="638454"/>
                  </a:cubicBezTo>
                  <a:lnTo>
                    <a:pt x="399953" y="638454"/>
                  </a:lnTo>
                  <a:lnTo>
                    <a:pt x="399953" y="624353"/>
                  </a:lnTo>
                  <a:cubicBezTo>
                    <a:pt x="399953" y="598093"/>
                    <a:pt x="378586" y="576728"/>
                    <a:pt x="352328" y="576728"/>
                  </a:cubicBezTo>
                  <a:lnTo>
                    <a:pt x="313473" y="576728"/>
                  </a:lnTo>
                  <a:cubicBezTo>
                    <a:pt x="287215" y="576728"/>
                    <a:pt x="265848" y="598093"/>
                    <a:pt x="265848" y="624353"/>
                  </a:cubicBezTo>
                  <a:lnTo>
                    <a:pt x="265848" y="638454"/>
                  </a:lnTo>
                  <a:lnTo>
                    <a:pt x="239743" y="638454"/>
                  </a:lnTo>
                  <a:lnTo>
                    <a:pt x="239743" y="624353"/>
                  </a:lnTo>
                  <a:cubicBezTo>
                    <a:pt x="239743" y="598093"/>
                    <a:pt x="218378" y="576728"/>
                    <a:pt x="192118" y="576728"/>
                  </a:cubicBezTo>
                  <a:lnTo>
                    <a:pt x="153265" y="576728"/>
                  </a:lnTo>
                  <a:cubicBezTo>
                    <a:pt x="127006" y="576728"/>
                    <a:pt x="105640" y="598093"/>
                    <a:pt x="105640" y="624353"/>
                  </a:cubicBezTo>
                  <a:lnTo>
                    <a:pt x="105640" y="638454"/>
                  </a:lnTo>
                  <a:lnTo>
                    <a:pt x="86604" y="638454"/>
                  </a:lnTo>
                  <a:cubicBezTo>
                    <a:pt x="78711" y="638454"/>
                    <a:pt x="72316" y="644853"/>
                    <a:pt x="72316" y="652741"/>
                  </a:cubicBezTo>
                  <a:cubicBezTo>
                    <a:pt x="72316" y="660630"/>
                    <a:pt x="78711" y="667029"/>
                    <a:pt x="86604" y="667029"/>
                  </a:cubicBezTo>
                  <a:close/>
                  <a:moveTo>
                    <a:pt x="172692" y="570588"/>
                  </a:moveTo>
                  <a:cubicBezTo>
                    <a:pt x="198588" y="570588"/>
                    <a:pt x="219656" y="549520"/>
                    <a:pt x="219656" y="523624"/>
                  </a:cubicBezTo>
                  <a:cubicBezTo>
                    <a:pt x="219656" y="497727"/>
                    <a:pt x="198588" y="476659"/>
                    <a:pt x="172692" y="476659"/>
                  </a:cubicBezTo>
                  <a:cubicBezTo>
                    <a:pt x="146795" y="476659"/>
                    <a:pt x="125727" y="497727"/>
                    <a:pt x="125727" y="523624"/>
                  </a:cubicBezTo>
                  <a:cubicBezTo>
                    <a:pt x="125727" y="549520"/>
                    <a:pt x="146795" y="570588"/>
                    <a:pt x="172692" y="570588"/>
                  </a:cubicBezTo>
                  <a:close/>
                  <a:moveTo>
                    <a:pt x="285931" y="523624"/>
                  </a:moveTo>
                  <a:cubicBezTo>
                    <a:pt x="285931" y="549520"/>
                    <a:pt x="307000" y="570588"/>
                    <a:pt x="332901" y="570588"/>
                  </a:cubicBezTo>
                  <a:cubicBezTo>
                    <a:pt x="358797" y="570588"/>
                    <a:pt x="379865" y="549520"/>
                    <a:pt x="379865" y="523624"/>
                  </a:cubicBezTo>
                  <a:cubicBezTo>
                    <a:pt x="379865" y="497727"/>
                    <a:pt x="358797" y="476659"/>
                    <a:pt x="332901" y="476659"/>
                  </a:cubicBezTo>
                  <a:cubicBezTo>
                    <a:pt x="307000" y="476659"/>
                    <a:pt x="285931" y="497727"/>
                    <a:pt x="285931" y="523624"/>
                  </a:cubicBezTo>
                  <a:close/>
                  <a:moveTo>
                    <a:pt x="599884" y="523624"/>
                  </a:moveTo>
                  <a:cubicBezTo>
                    <a:pt x="599884" y="497727"/>
                    <a:pt x="578816" y="476659"/>
                    <a:pt x="552920" y="476659"/>
                  </a:cubicBezTo>
                  <a:cubicBezTo>
                    <a:pt x="527024" y="476659"/>
                    <a:pt x="505956" y="497727"/>
                    <a:pt x="505956" y="523624"/>
                  </a:cubicBezTo>
                  <a:cubicBezTo>
                    <a:pt x="505956" y="549520"/>
                    <a:pt x="527024" y="570588"/>
                    <a:pt x="552920" y="570588"/>
                  </a:cubicBezTo>
                  <a:cubicBezTo>
                    <a:pt x="578816" y="570588"/>
                    <a:pt x="599884" y="549520"/>
                    <a:pt x="599884" y="523624"/>
                  </a:cubicBezTo>
                  <a:close/>
                  <a:moveTo>
                    <a:pt x="713133" y="476659"/>
                  </a:moveTo>
                  <a:cubicBezTo>
                    <a:pt x="687237" y="476659"/>
                    <a:pt x="666169" y="497727"/>
                    <a:pt x="666169" y="523624"/>
                  </a:cubicBezTo>
                  <a:cubicBezTo>
                    <a:pt x="666169" y="549520"/>
                    <a:pt x="687237" y="570588"/>
                    <a:pt x="713133" y="570588"/>
                  </a:cubicBezTo>
                  <a:cubicBezTo>
                    <a:pt x="739029" y="570588"/>
                    <a:pt x="760098" y="549520"/>
                    <a:pt x="760098" y="523624"/>
                  </a:cubicBezTo>
                  <a:cubicBezTo>
                    <a:pt x="760098" y="497727"/>
                    <a:pt x="739029" y="476659"/>
                    <a:pt x="713133" y="476659"/>
                  </a:cubicBezTo>
                  <a:close/>
                  <a:moveTo>
                    <a:pt x="732555" y="576728"/>
                  </a:moveTo>
                  <a:lnTo>
                    <a:pt x="693702" y="576728"/>
                  </a:lnTo>
                  <a:cubicBezTo>
                    <a:pt x="667443" y="576728"/>
                    <a:pt x="646077" y="598093"/>
                    <a:pt x="646077" y="624353"/>
                  </a:cubicBezTo>
                  <a:lnTo>
                    <a:pt x="646077" y="638454"/>
                  </a:lnTo>
                  <a:lnTo>
                    <a:pt x="619976" y="638454"/>
                  </a:lnTo>
                  <a:lnTo>
                    <a:pt x="619976" y="624353"/>
                  </a:lnTo>
                  <a:cubicBezTo>
                    <a:pt x="619976" y="598093"/>
                    <a:pt x="598610" y="576728"/>
                    <a:pt x="572351" y="576728"/>
                  </a:cubicBezTo>
                  <a:lnTo>
                    <a:pt x="533498" y="576728"/>
                  </a:lnTo>
                  <a:cubicBezTo>
                    <a:pt x="507239" y="576728"/>
                    <a:pt x="485873" y="598093"/>
                    <a:pt x="485873" y="624353"/>
                  </a:cubicBezTo>
                  <a:lnTo>
                    <a:pt x="485873" y="638454"/>
                  </a:lnTo>
                  <a:lnTo>
                    <a:pt x="466832" y="638454"/>
                  </a:lnTo>
                  <a:cubicBezTo>
                    <a:pt x="458939" y="638454"/>
                    <a:pt x="452544" y="644853"/>
                    <a:pt x="452544" y="652741"/>
                  </a:cubicBezTo>
                  <a:cubicBezTo>
                    <a:pt x="452544" y="660630"/>
                    <a:pt x="458939" y="667029"/>
                    <a:pt x="466832" y="667029"/>
                  </a:cubicBezTo>
                  <a:lnTo>
                    <a:pt x="799221" y="667029"/>
                  </a:lnTo>
                  <a:cubicBezTo>
                    <a:pt x="807108" y="667029"/>
                    <a:pt x="813508" y="660630"/>
                    <a:pt x="813508" y="652741"/>
                  </a:cubicBezTo>
                  <a:cubicBezTo>
                    <a:pt x="813508" y="644853"/>
                    <a:pt x="807108" y="638454"/>
                    <a:pt x="799221" y="638454"/>
                  </a:cubicBezTo>
                  <a:lnTo>
                    <a:pt x="780180" y="638454"/>
                  </a:lnTo>
                  <a:lnTo>
                    <a:pt x="780180" y="624353"/>
                  </a:lnTo>
                  <a:cubicBezTo>
                    <a:pt x="780180" y="598093"/>
                    <a:pt x="758814" y="576728"/>
                    <a:pt x="732555" y="576728"/>
                  </a:cubicBezTo>
                  <a:close/>
                  <a:moveTo>
                    <a:pt x="715970" y="63093"/>
                  </a:moveTo>
                  <a:lnTo>
                    <a:pt x="715970" y="308600"/>
                  </a:lnTo>
                  <a:cubicBezTo>
                    <a:pt x="726791" y="310841"/>
                    <a:pt x="734946" y="320442"/>
                    <a:pt x="734946" y="331914"/>
                  </a:cubicBezTo>
                  <a:lnTo>
                    <a:pt x="734946" y="347881"/>
                  </a:lnTo>
                  <a:cubicBezTo>
                    <a:pt x="734946" y="361010"/>
                    <a:pt x="724268" y="371694"/>
                    <a:pt x="711134" y="371694"/>
                  </a:cubicBezTo>
                  <a:lnTo>
                    <a:pt x="174687" y="371694"/>
                  </a:lnTo>
                  <a:cubicBezTo>
                    <a:pt x="161557" y="371694"/>
                    <a:pt x="150874" y="361010"/>
                    <a:pt x="150874" y="347881"/>
                  </a:cubicBezTo>
                  <a:lnTo>
                    <a:pt x="150874" y="331914"/>
                  </a:lnTo>
                  <a:cubicBezTo>
                    <a:pt x="150874" y="320442"/>
                    <a:pt x="159032" y="310843"/>
                    <a:pt x="169850" y="308601"/>
                  </a:cubicBezTo>
                  <a:lnTo>
                    <a:pt x="169850" y="63093"/>
                  </a:lnTo>
                  <a:cubicBezTo>
                    <a:pt x="159032" y="60850"/>
                    <a:pt x="150874" y="51251"/>
                    <a:pt x="150874" y="39779"/>
                  </a:cubicBezTo>
                  <a:lnTo>
                    <a:pt x="150874" y="23813"/>
                  </a:lnTo>
                  <a:cubicBezTo>
                    <a:pt x="150874" y="10683"/>
                    <a:pt x="161557" y="0"/>
                    <a:pt x="174687" y="0"/>
                  </a:cubicBezTo>
                  <a:lnTo>
                    <a:pt x="711134" y="0"/>
                  </a:lnTo>
                  <a:cubicBezTo>
                    <a:pt x="724268" y="0"/>
                    <a:pt x="734946" y="10683"/>
                    <a:pt x="734946" y="23813"/>
                  </a:cubicBezTo>
                  <a:lnTo>
                    <a:pt x="734946" y="39779"/>
                  </a:lnTo>
                  <a:cubicBezTo>
                    <a:pt x="734946" y="51251"/>
                    <a:pt x="726791" y="60852"/>
                    <a:pt x="715970" y="63093"/>
                  </a:cubicBezTo>
                  <a:close/>
                  <a:moveTo>
                    <a:pt x="687395" y="46081"/>
                  </a:moveTo>
                  <a:lnTo>
                    <a:pt x="198425" y="46081"/>
                  </a:lnTo>
                  <a:lnTo>
                    <a:pt x="198425" y="325608"/>
                  </a:lnTo>
                  <a:lnTo>
                    <a:pt x="687395" y="325608"/>
                  </a:lnTo>
                  <a:lnTo>
                    <a:pt x="687395" y="46081"/>
                  </a:lnTo>
                  <a:close/>
                  <a:moveTo>
                    <a:pt x="292968" y="139875"/>
                  </a:moveTo>
                  <a:lnTo>
                    <a:pt x="457614" y="139875"/>
                  </a:lnTo>
                  <a:cubicBezTo>
                    <a:pt x="465507" y="139875"/>
                    <a:pt x="471902" y="133480"/>
                    <a:pt x="471902" y="125588"/>
                  </a:cubicBezTo>
                  <a:cubicBezTo>
                    <a:pt x="471902" y="117695"/>
                    <a:pt x="465507" y="111300"/>
                    <a:pt x="457614" y="111300"/>
                  </a:cubicBezTo>
                  <a:lnTo>
                    <a:pt x="292968" y="111300"/>
                  </a:lnTo>
                  <a:cubicBezTo>
                    <a:pt x="285076" y="111300"/>
                    <a:pt x="278680" y="117695"/>
                    <a:pt x="278680" y="125588"/>
                  </a:cubicBezTo>
                  <a:cubicBezTo>
                    <a:pt x="278680" y="133480"/>
                    <a:pt x="285076" y="139875"/>
                    <a:pt x="292968" y="139875"/>
                  </a:cubicBezTo>
                  <a:close/>
                  <a:moveTo>
                    <a:pt x="592852" y="111300"/>
                  </a:moveTo>
                  <a:lnTo>
                    <a:pt x="510531" y="111300"/>
                  </a:lnTo>
                  <a:cubicBezTo>
                    <a:pt x="502644" y="111300"/>
                    <a:pt x="496244" y="117695"/>
                    <a:pt x="496244" y="125588"/>
                  </a:cubicBezTo>
                  <a:cubicBezTo>
                    <a:pt x="496244" y="133480"/>
                    <a:pt x="502644" y="139875"/>
                    <a:pt x="510531" y="139875"/>
                  </a:cubicBezTo>
                  <a:lnTo>
                    <a:pt x="592852" y="139875"/>
                  </a:lnTo>
                  <a:cubicBezTo>
                    <a:pt x="600740" y="139875"/>
                    <a:pt x="607140" y="133480"/>
                    <a:pt x="607140" y="125588"/>
                  </a:cubicBezTo>
                  <a:cubicBezTo>
                    <a:pt x="607140" y="117695"/>
                    <a:pt x="600740" y="111300"/>
                    <a:pt x="592852" y="111300"/>
                  </a:cubicBezTo>
                  <a:close/>
                  <a:moveTo>
                    <a:pt x="400371" y="171771"/>
                  </a:moveTo>
                  <a:lnTo>
                    <a:pt x="292968" y="171771"/>
                  </a:lnTo>
                  <a:cubicBezTo>
                    <a:pt x="285076" y="171771"/>
                    <a:pt x="278680" y="178166"/>
                    <a:pt x="278680" y="186058"/>
                  </a:cubicBezTo>
                  <a:cubicBezTo>
                    <a:pt x="278680" y="193951"/>
                    <a:pt x="285076" y="200346"/>
                    <a:pt x="292968" y="200346"/>
                  </a:cubicBezTo>
                  <a:lnTo>
                    <a:pt x="400371" y="200346"/>
                  </a:lnTo>
                  <a:cubicBezTo>
                    <a:pt x="408263" y="200346"/>
                    <a:pt x="414658" y="193951"/>
                    <a:pt x="414658" y="186058"/>
                  </a:cubicBezTo>
                  <a:cubicBezTo>
                    <a:pt x="414658" y="178166"/>
                    <a:pt x="408263" y="171771"/>
                    <a:pt x="400371" y="171771"/>
                  </a:cubicBezTo>
                  <a:close/>
                  <a:moveTo>
                    <a:pt x="400371" y="232237"/>
                  </a:moveTo>
                  <a:lnTo>
                    <a:pt x="292968" y="232237"/>
                  </a:lnTo>
                  <a:cubicBezTo>
                    <a:pt x="285076" y="232237"/>
                    <a:pt x="278680" y="238632"/>
                    <a:pt x="278680" y="246525"/>
                  </a:cubicBezTo>
                  <a:cubicBezTo>
                    <a:pt x="278680" y="254417"/>
                    <a:pt x="285076" y="260812"/>
                    <a:pt x="292968" y="260812"/>
                  </a:cubicBezTo>
                  <a:lnTo>
                    <a:pt x="400371" y="260812"/>
                  </a:lnTo>
                  <a:cubicBezTo>
                    <a:pt x="408263" y="260812"/>
                    <a:pt x="414658" y="254417"/>
                    <a:pt x="414658" y="246525"/>
                  </a:cubicBezTo>
                  <a:cubicBezTo>
                    <a:pt x="414658" y="238632"/>
                    <a:pt x="408263" y="232237"/>
                    <a:pt x="400371" y="232237"/>
                  </a:cubicBezTo>
                  <a:close/>
                  <a:moveTo>
                    <a:pt x="496913" y="232237"/>
                  </a:moveTo>
                  <a:lnTo>
                    <a:pt x="455433" y="232237"/>
                  </a:lnTo>
                  <a:cubicBezTo>
                    <a:pt x="447540" y="232237"/>
                    <a:pt x="441146" y="238632"/>
                    <a:pt x="441146" y="246525"/>
                  </a:cubicBezTo>
                  <a:cubicBezTo>
                    <a:pt x="441146" y="254417"/>
                    <a:pt x="447540" y="260812"/>
                    <a:pt x="455433" y="260812"/>
                  </a:cubicBezTo>
                  <a:lnTo>
                    <a:pt x="496913" y="260812"/>
                  </a:lnTo>
                  <a:cubicBezTo>
                    <a:pt x="504802" y="260812"/>
                    <a:pt x="511201" y="254417"/>
                    <a:pt x="511201" y="246525"/>
                  </a:cubicBezTo>
                  <a:cubicBezTo>
                    <a:pt x="511201" y="238632"/>
                    <a:pt x="504802" y="232237"/>
                    <a:pt x="496913" y="232237"/>
                  </a:cubicBezTo>
                  <a:close/>
                  <a:moveTo>
                    <a:pt x="762023" y="342081"/>
                  </a:moveTo>
                  <a:lnTo>
                    <a:pt x="762023" y="460618"/>
                  </a:lnTo>
                  <a:cubicBezTo>
                    <a:pt x="762023" y="465879"/>
                    <a:pt x="766283" y="470148"/>
                    <a:pt x="771548" y="470148"/>
                  </a:cubicBezTo>
                  <a:lnTo>
                    <a:pt x="915791" y="470148"/>
                  </a:lnTo>
                  <a:cubicBezTo>
                    <a:pt x="921055" y="470148"/>
                    <a:pt x="925316" y="465879"/>
                    <a:pt x="925316" y="460618"/>
                  </a:cubicBezTo>
                  <a:lnTo>
                    <a:pt x="925316" y="342081"/>
                  </a:lnTo>
                  <a:lnTo>
                    <a:pt x="762023" y="342081"/>
                  </a:lnTo>
                  <a:close/>
                  <a:moveTo>
                    <a:pt x="870129" y="231418"/>
                  </a:moveTo>
                  <a:lnTo>
                    <a:pt x="846576" y="231418"/>
                  </a:lnTo>
                  <a:cubicBezTo>
                    <a:pt x="838204" y="231418"/>
                    <a:pt x="830447" y="233778"/>
                    <a:pt x="823603" y="237588"/>
                  </a:cubicBezTo>
                  <a:cubicBezTo>
                    <a:pt x="821976" y="238202"/>
                    <a:pt x="820386" y="238964"/>
                    <a:pt x="818922" y="240055"/>
                  </a:cubicBezTo>
                  <a:lnTo>
                    <a:pt x="790868" y="260946"/>
                  </a:lnTo>
                  <a:lnTo>
                    <a:pt x="769679" y="232507"/>
                  </a:lnTo>
                  <a:cubicBezTo>
                    <a:pt x="763400" y="224075"/>
                    <a:pt x="751465" y="222326"/>
                    <a:pt x="743029" y="228609"/>
                  </a:cubicBezTo>
                  <a:cubicBezTo>
                    <a:pt x="734583" y="234897"/>
                    <a:pt x="732844" y="246831"/>
                    <a:pt x="739131" y="255269"/>
                  </a:cubicBezTo>
                  <a:lnTo>
                    <a:pt x="761561" y="285378"/>
                  </a:lnTo>
                  <a:lnTo>
                    <a:pt x="917754" y="285378"/>
                  </a:lnTo>
                  <a:lnTo>
                    <a:pt x="917754" y="279043"/>
                  </a:lnTo>
                  <a:cubicBezTo>
                    <a:pt x="917754" y="252784"/>
                    <a:pt x="896387" y="231418"/>
                    <a:pt x="870129" y="231418"/>
                  </a:cubicBezTo>
                  <a:close/>
                  <a:moveTo>
                    <a:pt x="816364" y="188281"/>
                  </a:moveTo>
                  <a:cubicBezTo>
                    <a:pt x="816364" y="165130"/>
                    <a:pt x="835201" y="146293"/>
                    <a:pt x="858352" y="146293"/>
                  </a:cubicBezTo>
                  <a:cubicBezTo>
                    <a:pt x="881504" y="146293"/>
                    <a:pt x="900340" y="165130"/>
                    <a:pt x="900340" y="188281"/>
                  </a:cubicBezTo>
                  <a:cubicBezTo>
                    <a:pt x="900340" y="211434"/>
                    <a:pt x="881504" y="230269"/>
                    <a:pt x="858352" y="230269"/>
                  </a:cubicBezTo>
                  <a:cubicBezTo>
                    <a:pt x="835201" y="230269"/>
                    <a:pt x="816364" y="211434"/>
                    <a:pt x="816364" y="188281"/>
                  </a:cubicBezTo>
                  <a:close/>
                  <a:moveTo>
                    <a:pt x="844461" y="207708"/>
                  </a:moveTo>
                  <a:cubicBezTo>
                    <a:pt x="844461" y="213736"/>
                    <a:pt x="850680" y="218622"/>
                    <a:pt x="858352" y="218622"/>
                  </a:cubicBezTo>
                  <a:cubicBezTo>
                    <a:pt x="866022" y="218622"/>
                    <a:pt x="872242" y="213736"/>
                    <a:pt x="872242" y="207708"/>
                  </a:cubicBezTo>
                  <a:cubicBezTo>
                    <a:pt x="872242" y="207306"/>
                    <a:pt x="872145" y="206926"/>
                    <a:pt x="872092" y="206536"/>
                  </a:cubicBezTo>
                  <a:cubicBezTo>
                    <a:pt x="871338" y="201068"/>
                    <a:pt x="865512" y="196794"/>
                    <a:pt x="858352" y="196794"/>
                  </a:cubicBezTo>
                  <a:cubicBezTo>
                    <a:pt x="851192" y="196794"/>
                    <a:pt x="845366" y="201067"/>
                    <a:pt x="844611" y="206535"/>
                  </a:cubicBezTo>
                  <a:cubicBezTo>
                    <a:pt x="844557" y="206925"/>
                    <a:pt x="844461" y="207306"/>
                    <a:pt x="844461" y="207708"/>
                  </a:cubicBezTo>
                  <a:close/>
                  <a:moveTo>
                    <a:pt x="770794" y="173022"/>
                  </a:moveTo>
                  <a:lnTo>
                    <a:pt x="797380" y="184138"/>
                  </a:lnTo>
                  <a:cubicBezTo>
                    <a:pt x="798282" y="184514"/>
                    <a:pt x="799211" y="184691"/>
                    <a:pt x="800132" y="184691"/>
                  </a:cubicBezTo>
                  <a:cubicBezTo>
                    <a:pt x="802923" y="184691"/>
                    <a:pt x="805574" y="183044"/>
                    <a:pt x="806727" y="180305"/>
                  </a:cubicBezTo>
                  <a:cubicBezTo>
                    <a:pt x="808244" y="176664"/>
                    <a:pt x="806532" y="172478"/>
                    <a:pt x="802886" y="170957"/>
                  </a:cubicBezTo>
                  <a:lnTo>
                    <a:pt x="776302" y="159841"/>
                  </a:lnTo>
                  <a:cubicBezTo>
                    <a:pt x="772674" y="158316"/>
                    <a:pt x="768488" y="160027"/>
                    <a:pt x="766953" y="163673"/>
                  </a:cubicBezTo>
                  <a:cubicBezTo>
                    <a:pt x="765437" y="167316"/>
                    <a:pt x="767148" y="171501"/>
                    <a:pt x="770794" y="173022"/>
                  </a:cubicBezTo>
                  <a:close/>
                  <a:moveTo>
                    <a:pt x="773548" y="221201"/>
                  </a:moveTo>
                  <a:cubicBezTo>
                    <a:pt x="774469" y="221201"/>
                    <a:pt x="775399" y="221023"/>
                    <a:pt x="776302" y="220647"/>
                  </a:cubicBezTo>
                  <a:lnTo>
                    <a:pt x="802886" y="209536"/>
                  </a:lnTo>
                  <a:cubicBezTo>
                    <a:pt x="806532" y="208015"/>
                    <a:pt x="808244" y="203830"/>
                    <a:pt x="806727" y="200192"/>
                  </a:cubicBezTo>
                  <a:cubicBezTo>
                    <a:pt x="805193" y="196546"/>
                    <a:pt x="801016" y="194839"/>
                    <a:pt x="797380" y="196355"/>
                  </a:cubicBezTo>
                  <a:lnTo>
                    <a:pt x="770794" y="207466"/>
                  </a:lnTo>
                  <a:cubicBezTo>
                    <a:pt x="767148" y="208988"/>
                    <a:pt x="765437" y="213173"/>
                    <a:pt x="766953" y="216810"/>
                  </a:cubicBezTo>
                  <a:cubicBezTo>
                    <a:pt x="768106" y="219550"/>
                    <a:pt x="770757" y="221201"/>
                    <a:pt x="773548" y="221201"/>
                  </a:cubicBezTo>
                  <a:close/>
                  <a:moveTo>
                    <a:pt x="754322" y="309191"/>
                  </a:moveTo>
                  <a:lnTo>
                    <a:pt x="754322" y="318269"/>
                  </a:lnTo>
                  <a:cubicBezTo>
                    <a:pt x="754322" y="323529"/>
                    <a:pt x="758586" y="327794"/>
                    <a:pt x="763847" y="327794"/>
                  </a:cubicBezTo>
                  <a:lnTo>
                    <a:pt x="923493" y="327794"/>
                  </a:lnTo>
                  <a:cubicBezTo>
                    <a:pt x="928753" y="327794"/>
                    <a:pt x="933018" y="323529"/>
                    <a:pt x="933018" y="318269"/>
                  </a:cubicBezTo>
                  <a:lnTo>
                    <a:pt x="933018" y="309191"/>
                  </a:lnTo>
                  <a:cubicBezTo>
                    <a:pt x="933018" y="303930"/>
                    <a:pt x="928753" y="299666"/>
                    <a:pt x="923493" y="299666"/>
                  </a:cubicBezTo>
                  <a:lnTo>
                    <a:pt x="763847" y="299666"/>
                  </a:lnTo>
                  <a:cubicBezTo>
                    <a:pt x="758586" y="299666"/>
                    <a:pt x="754322" y="303930"/>
                    <a:pt x="754322" y="309191"/>
                  </a:cubicBezTo>
                  <a:close/>
                </a:path>
              </a:pathLst>
            </a:custGeom>
            <a:solidFill>
              <a:schemeClr val="accent1"/>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9" name="Group 38">
              <a:extLst>
                <a:ext uri="{FF2B5EF4-FFF2-40B4-BE49-F238E27FC236}">
                  <a16:creationId xmlns:a16="http://schemas.microsoft.com/office/drawing/2014/main" id="{8871ED29-508E-489F-A307-84D87AA73EF1}"/>
                </a:ext>
              </a:extLst>
            </p:cNvPr>
            <p:cNvGrpSpPr/>
            <p:nvPr/>
          </p:nvGrpSpPr>
          <p:grpSpPr>
            <a:xfrm>
              <a:off x="566729" y="3312160"/>
              <a:ext cx="279820" cy="229300"/>
              <a:chOff x="5643562" y="3210609"/>
              <a:chExt cx="904875" cy="741313"/>
            </a:xfrm>
            <a:solidFill>
              <a:schemeClr val="accent1"/>
            </a:solidFill>
          </p:grpSpPr>
          <p:sp>
            <p:nvSpPr>
              <p:cNvPr id="40" name="Freeform: Shape 15">
                <a:extLst>
                  <a:ext uri="{FF2B5EF4-FFF2-40B4-BE49-F238E27FC236}">
                    <a16:creationId xmlns:a16="http://schemas.microsoft.com/office/drawing/2014/main" id="{2D974D69-3563-4994-BB06-51734B74BBD7}"/>
                  </a:ext>
                </a:extLst>
              </p:cNvPr>
              <p:cNvSpPr/>
              <p:nvPr/>
            </p:nvSpPr>
            <p:spPr>
              <a:xfrm>
                <a:off x="5653087" y="3435526"/>
                <a:ext cx="300037" cy="516395"/>
              </a:xfrm>
              <a:custGeom>
                <a:avLst/>
                <a:gdLst>
                  <a:gd name="connsiteX0" fmla="*/ 244793 w 300037"/>
                  <a:gd name="connsiteY0" fmla="*/ 225883 h 516395"/>
                  <a:gd name="connsiteX1" fmla="*/ 189548 w 300037"/>
                  <a:gd name="connsiteY1" fmla="*/ 225883 h 516395"/>
                  <a:gd name="connsiteX2" fmla="*/ 178118 w 300037"/>
                  <a:gd name="connsiteY2" fmla="*/ 214453 h 516395"/>
                  <a:gd name="connsiteX3" fmla="*/ 178118 w 300037"/>
                  <a:gd name="connsiteY3" fmla="*/ 91581 h 516395"/>
                  <a:gd name="connsiteX4" fmla="*/ 93345 w 300037"/>
                  <a:gd name="connsiteY4" fmla="*/ 141 h 516395"/>
                  <a:gd name="connsiteX5" fmla="*/ 0 w 300037"/>
                  <a:gd name="connsiteY5" fmla="*/ 88723 h 516395"/>
                  <a:gd name="connsiteX6" fmla="*/ 0 w 300037"/>
                  <a:gd name="connsiteY6" fmla="*/ 303036 h 516395"/>
                  <a:gd name="connsiteX7" fmla="*/ 49530 w 300037"/>
                  <a:gd name="connsiteY7" fmla="*/ 352566 h 516395"/>
                  <a:gd name="connsiteX8" fmla="*/ 160973 w 300037"/>
                  <a:gd name="connsiteY8" fmla="*/ 352566 h 516395"/>
                  <a:gd name="connsiteX9" fmla="*/ 172403 w 300037"/>
                  <a:gd name="connsiteY9" fmla="*/ 363996 h 516395"/>
                  <a:gd name="connsiteX10" fmla="*/ 172403 w 300037"/>
                  <a:gd name="connsiteY10" fmla="*/ 477344 h 516395"/>
                  <a:gd name="connsiteX11" fmla="*/ 211455 w 300037"/>
                  <a:gd name="connsiteY11" fmla="*/ 516396 h 516395"/>
                  <a:gd name="connsiteX12" fmla="*/ 260985 w 300037"/>
                  <a:gd name="connsiteY12" fmla="*/ 516396 h 516395"/>
                  <a:gd name="connsiteX13" fmla="*/ 300038 w 300037"/>
                  <a:gd name="connsiteY13" fmla="*/ 477344 h 516395"/>
                  <a:gd name="connsiteX14" fmla="*/ 300038 w 300037"/>
                  <a:gd name="connsiteY14" fmla="*/ 281128 h 516395"/>
                  <a:gd name="connsiteX15" fmla="*/ 244793 w 300037"/>
                  <a:gd name="connsiteY15" fmla="*/ 225883 h 516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0037" h="516395">
                    <a:moveTo>
                      <a:pt x="244793" y="225883"/>
                    </a:moveTo>
                    <a:lnTo>
                      <a:pt x="189548" y="225883"/>
                    </a:lnTo>
                    <a:cubicBezTo>
                      <a:pt x="183833" y="225883"/>
                      <a:pt x="178118" y="221121"/>
                      <a:pt x="178118" y="214453"/>
                    </a:cubicBezTo>
                    <a:lnTo>
                      <a:pt x="178118" y="91581"/>
                    </a:lnTo>
                    <a:cubicBezTo>
                      <a:pt x="178118" y="43956"/>
                      <a:pt x="140970" y="2998"/>
                      <a:pt x="93345" y="141"/>
                    </a:cubicBezTo>
                    <a:cubicBezTo>
                      <a:pt x="41910" y="-2717"/>
                      <a:pt x="0" y="38241"/>
                      <a:pt x="0" y="88723"/>
                    </a:cubicBezTo>
                    <a:lnTo>
                      <a:pt x="0" y="303036"/>
                    </a:lnTo>
                    <a:cubicBezTo>
                      <a:pt x="0" y="330659"/>
                      <a:pt x="21908" y="352566"/>
                      <a:pt x="49530" y="352566"/>
                    </a:cubicBezTo>
                    <a:lnTo>
                      <a:pt x="160973" y="352566"/>
                    </a:lnTo>
                    <a:cubicBezTo>
                      <a:pt x="166688" y="352566"/>
                      <a:pt x="172403" y="357328"/>
                      <a:pt x="172403" y="363996"/>
                    </a:cubicBezTo>
                    <a:lnTo>
                      <a:pt x="172403" y="477344"/>
                    </a:lnTo>
                    <a:cubicBezTo>
                      <a:pt x="172403" y="499251"/>
                      <a:pt x="189548" y="516396"/>
                      <a:pt x="211455" y="516396"/>
                    </a:cubicBezTo>
                    <a:lnTo>
                      <a:pt x="260985" y="516396"/>
                    </a:lnTo>
                    <a:cubicBezTo>
                      <a:pt x="282893" y="516396"/>
                      <a:pt x="300038" y="499251"/>
                      <a:pt x="300038" y="477344"/>
                    </a:cubicBezTo>
                    <a:lnTo>
                      <a:pt x="300038" y="281128"/>
                    </a:lnTo>
                    <a:cubicBezTo>
                      <a:pt x="300038" y="250648"/>
                      <a:pt x="275273" y="225883"/>
                      <a:pt x="244793" y="225883"/>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 name="Freeform: Shape 16">
                <a:extLst>
                  <a:ext uri="{FF2B5EF4-FFF2-40B4-BE49-F238E27FC236}">
                    <a16:creationId xmlns:a16="http://schemas.microsoft.com/office/drawing/2014/main" id="{0F309D71-C82C-4EAC-B8FE-4BBABF8591F0}"/>
                  </a:ext>
                </a:extLst>
              </p:cNvPr>
              <p:cNvSpPr/>
              <p:nvPr/>
            </p:nvSpPr>
            <p:spPr>
              <a:xfrm>
                <a:off x="5643562" y="3212782"/>
                <a:ext cx="198120" cy="198120"/>
              </a:xfrm>
              <a:custGeom>
                <a:avLst/>
                <a:gdLst>
                  <a:gd name="connsiteX0" fmla="*/ 198120 w 198120"/>
                  <a:gd name="connsiteY0" fmla="*/ 99060 h 198120"/>
                  <a:gd name="connsiteX1" fmla="*/ 99060 w 198120"/>
                  <a:gd name="connsiteY1" fmla="*/ 198120 h 198120"/>
                  <a:gd name="connsiteX2" fmla="*/ 0 w 198120"/>
                  <a:gd name="connsiteY2" fmla="*/ 99060 h 198120"/>
                  <a:gd name="connsiteX3" fmla="*/ 99060 w 198120"/>
                  <a:gd name="connsiteY3" fmla="*/ 0 h 198120"/>
                  <a:gd name="connsiteX4" fmla="*/ 198120 w 198120"/>
                  <a:gd name="connsiteY4" fmla="*/ 99060 h 198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 h="198120">
                    <a:moveTo>
                      <a:pt x="198120" y="99060"/>
                    </a:moveTo>
                    <a:cubicBezTo>
                      <a:pt x="198120" y="153769"/>
                      <a:pt x="153769" y="198120"/>
                      <a:pt x="99060" y="198120"/>
                    </a:cubicBezTo>
                    <a:cubicBezTo>
                      <a:pt x="44351" y="198120"/>
                      <a:pt x="0" y="153769"/>
                      <a:pt x="0" y="99060"/>
                    </a:cubicBezTo>
                    <a:cubicBezTo>
                      <a:pt x="0" y="44351"/>
                      <a:pt x="44351" y="0"/>
                      <a:pt x="99060" y="0"/>
                    </a:cubicBezTo>
                    <a:cubicBezTo>
                      <a:pt x="153769" y="0"/>
                      <a:pt x="198120" y="44351"/>
                      <a:pt x="198120" y="9906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 name="Freeform: Shape 17">
                <a:extLst>
                  <a:ext uri="{FF2B5EF4-FFF2-40B4-BE49-F238E27FC236}">
                    <a16:creationId xmlns:a16="http://schemas.microsoft.com/office/drawing/2014/main" id="{9F744AC9-C6CB-47BD-8FDA-BA2A23FDDC32}"/>
                  </a:ext>
                </a:extLst>
              </p:cNvPr>
              <p:cNvSpPr/>
              <p:nvPr/>
            </p:nvSpPr>
            <p:spPr>
              <a:xfrm>
                <a:off x="6238875" y="3435667"/>
                <a:ext cx="300037" cy="516255"/>
              </a:xfrm>
              <a:custGeom>
                <a:avLst/>
                <a:gdLst>
                  <a:gd name="connsiteX0" fmla="*/ 210502 w 300037"/>
                  <a:gd name="connsiteY0" fmla="*/ 0 h 516255"/>
                  <a:gd name="connsiteX1" fmla="*/ 121920 w 300037"/>
                  <a:gd name="connsiteY1" fmla="*/ 88582 h 516255"/>
                  <a:gd name="connsiteX2" fmla="*/ 121920 w 300037"/>
                  <a:gd name="connsiteY2" fmla="*/ 214313 h 516255"/>
                  <a:gd name="connsiteX3" fmla="*/ 110490 w 300037"/>
                  <a:gd name="connsiteY3" fmla="*/ 225743 h 516255"/>
                  <a:gd name="connsiteX4" fmla="*/ 55245 w 300037"/>
                  <a:gd name="connsiteY4" fmla="*/ 225743 h 516255"/>
                  <a:gd name="connsiteX5" fmla="*/ 0 w 300037"/>
                  <a:gd name="connsiteY5" fmla="*/ 280987 h 516255"/>
                  <a:gd name="connsiteX6" fmla="*/ 0 w 300037"/>
                  <a:gd name="connsiteY6" fmla="*/ 477203 h 516255"/>
                  <a:gd name="connsiteX7" fmla="*/ 39052 w 300037"/>
                  <a:gd name="connsiteY7" fmla="*/ 516255 h 516255"/>
                  <a:gd name="connsiteX8" fmla="*/ 88583 w 300037"/>
                  <a:gd name="connsiteY8" fmla="*/ 516255 h 516255"/>
                  <a:gd name="connsiteX9" fmla="*/ 127635 w 300037"/>
                  <a:gd name="connsiteY9" fmla="*/ 477203 h 516255"/>
                  <a:gd name="connsiteX10" fmla="*/ 127635 w 300037"/>
                  <a:gd name="connsiteY10" fmla="*/ 363855 h 516255"/>
                  <a:gd name="connsiteX11" fmla="*/ 139065 w 300037"/>
                  <a:gd name="connsiteY11" fmla="*/ 352425 h 516255"/>
                  <a:gd name="connsiteX12" fmla="*/ 250508 w 300037"/>
                  <a:gd name="connsiteY12" fmla="*/ 352425 h 516255"/>
                  <a:gd name="connsiteX13" fmla="*/ 300038 w 300037"/>
                  <a:gd name="connsiteY13" fmla="*/ 302895 h 516255"/>
                  <a:gd name="connsiteX14" fmla="*/ 300038 w 300037"/>
                  <a:gd name="connsiteY14" fmla="*/ 88582 h 516255"/>
                  <a:gd name="connsiteX15" fmla="*/ 210502 w 300037"/>
                  <a:gd name="connsiteY15" fmla="*/ 0 h 51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0037" h="516255">
                    <a:moveTo>
                      <a:pt x="210502" y="0"/>
                    </a:moveTo>
                    <a:cubicBezTo>
                      <a:pt x="161925" y="0"/>
                      <a:pt x="121920" y="40005"/>
                      <a:pt x="121920" y="88582"/>
                    </a:cubicBezTo>
                    <a:lnTo>
                      <a:pt x="121920" y="214313"/>
                    </a:lnTo>
                    <a:cubicBezTo>
                      <a:pt x="121920" y="220027"/>
                      <a:pt x="117158" y="225743"/>
                      <a:pt x="110490" y="225743"/>
                    </a:cubicBezTo>
                    <a:lnTo>
                      <a:pt x="55245" y="225743"/>
                    </a:lnTo>
                    <a:cubicBezTo>
                      <a:pt x="24765" y="225743"/>
                      <a:pt x="0" y="250508"/>
                      <a:pt x="0" y="280987"/>
                    </a:cubicBezTo>
                    <a:lnTo>
                      <a:pt x="0" y="477203"/>
                    </a:lnTo>
                    <a:cubicBezTo>
                      <a:pt x="0" y="499110"/>
                      <a:pt x="17145" y="516255"/>
                      <a:pt x="39052" y="516255"/>
                    </a:cubicBezTo>
                    <a:lnTo>
                      <a:pt x="88583" y="516255"/>
                    </a:lnTo>
                    <a:cubicBezTo>
                      <a:pt x="110490" y="516255"/>
                      <a:pt x="127635" y="499110"/>
                      <a:pt x="127635" y="477203"/>
                    </a:cubicBezTo>
                    <a:lnTo>
                      <a:pt x="127635" y="363855"/>
                    </a:lnTo>
                    <a:cubicBezTo>
                      <a:pt x="127635" y="358140"/>
                      <a:pt x="132398" y="352425"/>
                      <a:pt x="139065" y="352425"/>
                    </a:cubicBezTo>
                    <a:lnTo>
                      <a:pt x="250508" y="352425"/>
                    </a:lnTo>
                    <a:cubicBezTo>
                      <a:pt x="278130" y="352425"/>
                      <a:pt x="300038" y="330518"/>
                      <a:pt x="300038" y="302895"/>
                    </a:cubicBezTo>
                    <a:lnTo>
                      <a:pt x="300038" y="88582"/>
                    </a:lnTo>
                    <a:cubicBezTo>
                      <a:pt x="300038" y="40005"/>
                      <a:pt x="260033" y="0"/>
                      <a:pt x="210502"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3" name="Freeform: Shape 18">
                <a:extLst>
                  <a:ext uri="{FF2B5EF4-FFF2-40B4-BE49-F238E27FC236}">
                    <a16:creationId xmlns:a16="http://schemas.microsoft.com/office/drawing/2014/main" id="{522227B6-1E52-49D8-AE85-4812DD652BBB}"/>
                  </a:ext>
                </a:extLst>
              </p:cNvPr>
              <p:cNvSpPr/>
              <p:nvPr/>
            </p:nvSpPr>
            <p:spPr>
              <a:xfrm>
                <a:off x="6350317" y="3212782"/>
                <a:ext cx="198120" cy="198120"/>
              </a:xfrm>
              <a:custGeom>
                <a:avLst/>
                <a:gdLst>
                  <a:gd name="connsiteX0" fmla="*/ 198120 w 198120"/>
                  <a:gd name="connsiteY0" fmla="*/ 99060 h 198120"/>
                  <a:gd name="connsiteX1" fmla="*/ 99060 w 198120"/>
                  <a:gd name="connsiteY1" fmla="*/ 198120 h 198120"/>
                  <a:gd name="connsiteX2" fmla="*/ 0 w 198120"/>
                  <a:gd name="connsiteY2" fmla="*/ 99060 h 198120"/>
                  <a:gd name="connsiteX3" fmla="*/ 99060 w 198120"/>
                  <a:gd name="connsiteY3" fmla="*/ 0 h 198120"/>
                  <a:gd name="connsiteX4" fmla="*/ 198120 w 198120"/>
                  <a:gd name="connsiteY4" fmla="*/ 99060 h 198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0" h="198120">
                    <a:moveTo>
                      <a:pt x="198120" y="99060"/>
                    </a:moveTo>
                    <a:cubicBezTo>
                      <a:pt x="198120" y="153769"/>
                      <a:pt x="153769" y="198120"/>
                      <a:pt x="99060" y="198120"/>
                    </a:cubicBezTo>
                    <a:cubicBezTo>
                      <a:pt x="44351" y="198120"/>
                      <a:pt x="0" y="153769"/>
                      <a:pt x="0" y="99060"/>
                    </a:cubicBezTo>
                    <a:cubicBezTo>
                      <a:pt x="0" y="44351"/>
                      <a:pt x="44351" y="0"/>
                      <a:pt x="99060" y="0"/>
                    </a:cubicBezTo>
                    <a:cubicBezTo>
                      <a:pt x="153769" y="0"/>
                      <a:pt x="198120" y="44351"/>
                      <a:pt x="198120" y="9906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4" name="Freeform: Shape 19">
                <a:extLst>
                  <a:ext uri="{FF2B5EF4-FFF2-40B4-BE49-F238E27FC236}">
                    <a16:creationId xmlns:a16="http://schemas.microsoft.com/office/drawing/2014/main" id="{0C54AAA7-8ED7-4150-8599-BD2799E7A576}"/>
                  </a:ext>
                </a:extLst>
              </p:cNvPr>
              <p:cNvSpPr/>
              <p:nvPr/>
            </p:nvSpPr>
            <p:spPr>
              <a:xfrm>
                <a:off x="5887402" y="3550919"/>
                <a:ext cx="417195" cy="401002"/>
              </a:xfrm>
              <a:custGeom>
                <a:avLst/>
                <a:gdLst>
                  <a:gd name="connsiteX0" fmla="*/ 387668 w 417195"/>
                  <a:gd name="connsiteY0" fmla="*/ 59055 h 401002"/>
                  <a:gd name="connsiteX1" fmla="*/ 417195 w 417195"/>
                  <a:gd name="connsiteY1" fmla="*/ 29528 h 401002"/>
                  <a:gd name="connsiteX2" fmla="*/ 387668 w 417195"/>
                  <a:gd name="connsiteY2" fmla="*/ 0 h 401002"/>
                  <a:gd name="connsiteX3" fmla="*/ 29528 w 417195"/>
                  <a:gd name="connsiteY3" fmla="*/ 0 h 401002"/>
                  <a:gd name="connsiteX4" fmla="*/ 0 w 417195"/>
                  <a:gd name="connsiteY4" fmla="*/ 29528 h 401002"/>
                  <a:gd name="connsiteX5" fmla="*/ 29528 w 417195"/>
                  <a:gd name="connsiteY5" fmla="*/ 59055 h 401002"/>
                  <a:gd name="connsiteX6" fmla="*/ 97155 w 417195"/>
                  <a:gd name="connsiteY6" fmla="*/ 59055 h 401002"/>
                  <a:gd name="connsiteX7" fmla="*/ 179070 w 417195"/>
                  <a:gd name="connsiteY7" fmla="*/ 59055 h 401002"/>
                  <a:gd name="connsiteX8" fmla="*/ 179070 w 417195"/>
                  <a:gd name="connsiteY8" fmla="*/ 80963 h 401002"/>
                  <a:gd name="connsiteX9" fmla="*/ 179070 w 417195"/>
                  <a:gd name="connsiteY9" fmla="*/ 221933 h 401002"/>
                  <a:gd name="connsiteX10" fmla="*/ 179070 w 417195"/>
                  <a:gd name="connsiteY10" fmla="*/ 371475 h 401002"/>
                  <a:gd name="connsiteX11" fmla="*/ 208598 w 417195"/>
                  <a:gd name="connsiteY11" fmla="*/ 401003 h 401002"/>
                  <a:gd name="connsiteX12" fmla="*/ 238125 w 417195"/>
                  <a:gd name="connsiteY12" fmla="*/ 371475 h 401002"/>
                  <a:gd name="connsiteX13" fmla="*/ 238125 w 417195"/>
                  <a:gd name="connsiteY13" fmla="*/ 59055 h 401002"/>
                  <a:gd name="connsiteX14" fmla="*/ 387668 w 417195"/>
                  <a:gd name="connsiteY14" fmla="*/ 59055 h 401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7195" h="401002">
                    <a:moveTo>
                      <a:pt x="387668" y="59055"/>
                    </a:moveTo>
                    <a:cubicBezTo>
                      <a:pt x="403860" y="59055"/>
                      <a:pt x="417195" y="45720"/>
                      <a:pt x="417195" y="29528"/>
                    </a:cubicBezTo>
                    <a:cubicBezTo>
                      <a:pt x="417195" y="13335"/>
                      <a:pt x="403860" y="0"/>
                      <a:pt x="387668" y="0"/>
                    </a:cubicBezTo>
                    <a:lnTo>
                      <a:pt x="29528" y="0"/>
                    </a:lnTo>
                    <a:cubicBezTo>
                      <a:pt x="13335" y="0"/>
                      <a:pt x="0" y="13335"/>
                      <a:pt x="0" y="29528"/>
                    </a:cubicBezTo>
                    <a:cubicBezTo>
                      <a:pt x="0" y="45720"/>
                      <a:pt x="13335" y="59055"/>
                      <a:pt x="29528" y="59055"/>
                    </a:cubicBezTo>
                    <a:lnTo>
                      <a:pt x="97155" y="59055"/>
                    </a:lnTo>
                    <a:lnTo>
                      <a:pt x="179070" y="59055"/>
                    </a:lnTo>
                    <a:lnTo>
                      <a:pt x="179070" y="80963"/>
                    </a:lnTo>
                    <a:lnTo>
                      <a:pt x="179070" y="221933"/>
                    </a:lnTo>
                    <a:lnTo>
                      <a:pt x="179070" y="371475"/>
                    </a:lnTo>
                    <a:cubicBezTo>
                      <a:pt x="179070" y="387668"/>
                      <a:pt x="192405" y="401003"/>
                      <a:pt x="208598" y="401003"/>
                    </a:cubicBezTo>
                    <a:cubicBezTo>
                      <a:pt x="224790" y="401003"/>
                      <a:pt x="238125" y="387668"/>
                      <a:pt x="238125" y="371475"/>
                    </a:cubicBezTo>
                    <a:lnTo>
                      <a:pt x="238125" y="59055"/>
                    </a:lnTo>
                    <a:lnTo>
                      <a:pt x="387668" y="59055"/>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Shape 20">
                <a:extLst>
                  <a:ext uri="{FF2B5EF4-FFF2-40B4-BE49-F238E27FC236}">
                    <a16:creationId xmlns:a16="http://schemas.microsoft.com/office/drawing/2014/main" id="{84D621B0-FF04-42A4-97CA-849C98C794A7}"/>
                  </a:ext>
                </a:extLst>
              </p:cNvPr>
              <p:cNvSpPr/>
              <p:nvPr/>
            </p:nvSpPr>
            <p:spPr>
              <a:xfrm>
                <a:off x="5976094" y="3210609"/>
                <a:ext cx="227864" cy="206200"/>
              </a:xfrm>
              <a:custGeom>
                <a:avLst/>
                <a:gdLst>
                  <a:gd name="connsiteX0" fmla="*/ 21798 w 227864"/>
                  <a:gd name="connsiteY0" fmla="*/ 203151 h 206200"/>
                  <a:gd name="connsiteX1" fmla="*/ 168483 w 227864"/>
                  <a:gd name="connsiteY1" fmla="*/ 86946 h 206200"/>
                  <a:gd name="connsiteX2" fmla="*/ 184676 w 227864"/>
                  <a:gd name="connsiteY2" fmla="*/ 105043 h 206200"/>
                  <a:gd name="connsiteX3" fmla="*/ 206583 w 227864"/>
                  <a:gd name="connsiteY3" fmla="*/ 99328 h 206200"/>
                  <a:gd name="connsiteX4" fmla="*/ 227538 w 227864"/>
                  <a:gd name="connsiteY4" fmla="*/ 15508 h 206200"/>
                  <a:gd name="connsiteX5" fmla="*/ 213251 w 227864"/>
                  <a:gd name="connsiteY5" fmla="*/ 268 h 206200"/>
                  <a:gd name="connsiteX6" fmla="*/ 127526 w 227864"/>
                  <a:gd name="connsiteY6" fmla="*/ 11698 h 206200"/>
                  <a:gd name="connsiteX7" fmla="*/ 119906 w 227864"/>
                  <a:gd name="connsiteY7" fmla="*/ 32653 h 206200"/>
                  <a:gd name="connsiteX8" fmla="*/ 136098 w 227864"/>
                  <a:gd name="connsiteY8" fmla="*/ 50751 h 206200"/>
                  <a:gd name="connsiteX9" fmla="*/ 3701 w 227864"/>
                  <a:gd name="connsiteY9" fmla="*/ 184101 h 206200"/>
                  <a:gd name="connsiteX10" fmla="*/ 2748 w 227864"/>
                  <a:gd name="connsiteY10" fmla="*/ 201246 h 206200"/>
                  <a:gd name="connsiteX11" fmla="*/ 21798 w 227864"/>
                  <a:gd name="connsiteY11" fmla="*/ 203151 h 20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7864" h="206200">
                    <a:moveTo>
                      <a:pt x="21798" y="203151"/>
                    </a:moveTo>
                    <a:lnTo>
                      <a:pt x="168483" y="86946"/>
                    </a:lnTo>
                    <a:lnTo>
                      <a:pt x="184676" y="105043"/>
                    </a:lnTo>
                    <a:cubicBezTo>
                      <a:pt x="191343" y="112663"/>
                      <a:pt x="203726" y="109806"/>
                      <a:pt x="206583" y="99328"/>
                    </a:cubicBezTo>
                    <a:lnTo>
                      <a:pt x="227538" y="15508"/>
                    </a:lnTo>
                    <a:cubicBezTo>
                      <a:pt x="229443" y="6936"/>
                      <a:pt x="222776" y="-1637"/>
                      <a:pt x="213251" y="268"/>
                    </a:cubicBezTo>
                    <a:lnTo>
                      <a:pt x="127526" y="11698"/>
                    </a:lnTo>
                    <a:cubicBezTo>
                      <a:pt x="117048" y="12651"/>
                      <a:pt x="113238" y="25033"/>
                      <a:pt x="119906" y="32653"/>
                    </a:cubicBezTo>
                    <a:lnTo>
                      <a:pt x="136098" y="50751"/>
                    </a:lnTo>
                    <a:lnTo>
                      <a:pt x="3701" y="184101"/>
                    </a:lnTo>
                    <a:cubicBezTo>
                      <a:pt x="-1062" y="188863"/>
                      <a:pt x="-1062" y="196483"/>
                      <a:pt x="2748" y="201246"/>
                    </a:cubicBezTo>
                    <a:cubicBezTo>
                      <a:pt x="7511" y="206961"/>
                      <a:pt x="16083" y="207913"/>
                      <a:pt x="21798" y="203151"/>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Shape 21">
                <a:extLst>
                  <a:ext uri="{FF2B5EF4-FFF2-40B4-BE49-F238E27FC236}">
                    <a16:creationId xmlns:a16="http://schemas.microsoft.com/office/drawing/2014/main" id="{8B334D18-E383-4EEC-96A1-059F48FD7B23}"/>
                  </a:ext>
                </a:extLst>
              </p:cNvPr>
              <p:cNvSpPr/>
              <p:nvPr/>
            </p:nvSpPr>
            <p:spPr>
              <a:xfrm>
                <a:off x="5976937" y="3443287"/>
                <a:ext cx="60960" cy="81914"/>
              </a:xfrm>
              <a:custGeom>
                <a:avLst/>
                <a:gdLst>
                  <a:gd name="connsiteX0" fmla="*/ 11430 w 60960"/>
                  <a:gd name="connsiteY0" fmla="*/ 0 h 81914"/>
                  <a:gd name="connsiteX1" fmla="*/ 0 w 60960"/>
                  <a:gd name="connsiteY1" fmla="*/ 11430 h 81914"/>
                  <a:gd name="connsiteX2" fmla="*/ 0 w 60960"/>
                  <a:gd name="connsiteY2" fmla="*/ 81915 h 81914"/>
                  <a:gd name="connsiteX3" fmla="*/ 60960 w 60960"/>
                  <a:gd name="connsiteY3" fmla="*/ 81915 h 81914"/>
                  <a:gd name="connsiteX4" fmla="*/ 60960 w 60960"/>
                  <a:gd name="connsiteY4" fmla="*/ 11430 h 81914"/>
                  <a:gd name="connsiteX5" fmla="*/ 49530 w 60960"/>
                  <a:gd name="connsiteY5" fmla="*/ 0 h 81914"/>
                  <a:gd name="connsiteX6" fmla="*/ 11430 w 60960"/>
                  <a:gd name="connsiteY6" fmla="*/ 0 h 8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 h="81914">
                    <a:moveTo>
                      <a:pt x="11430" y="0"/>
                    </a:moveTo>
                    <a:cubicBezTo>
                      <a:pt x="4763" y="0"/>
                      <a:pt x="0" y="4763"/>
                      <a:pt x="0" y="11430"/>
                    </a:cubicBezTo>
                    <a:lnTo>
                      <a:pt x="0" y="81915"/>
                    </a:lnTo>
                    <a:lnTo>
                      <a:pt x="60960" y="81915"/>
                    </a:lnTo>
                    <a:lnTo>
                      <a:pt x="60960" y="11430"/>
                    </a:lnTo>
                    <a:cubicBezTo>
                      <a:pt x="60960" y="4763"/>
                      <a:pt x="56198" y="0"/>
                      <a:pt x="49530" y="0"/>
                    </a:cubicBezTo>
                    <a:lnTo>
                      <a:pt x="11430"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Shape 22">
                <a:extLst>
                  <a:ext uri="{FF2B5EF4-FFF2-40B4-BE49-F238E27FC236}">
                    <a16:creationId xmlns:a16="http://schemas.microsoft.com/office/drawing/2014/main" id="{D3AC329E-191A-4849-957D-923A7D85FB76}"/>
                  </a:ext>
                </a:extLst>
              </p:cNvPr>
              <p:cNvSpPr/>
              <p:nvPr/>
            </p:nvSpPr>
            <p:spPr>
              <a:xfrm>
                <a:off x="6065519" y="3397567"/>
                <a:ext cx="60960" cy="127634"/>
              </a:xfrm>
              <a:custGeom>
                <a:avLst/>
                <a:gdLst>
                  <a:gd name="connsiteX0" fmla="*/ 11430 w 60960"/>
                  <a:gd name="connsiteY0" fmla="*/ 0 h 127634"/>
                  <a:gd name="connsiteX1" fmla="*/ 0 w 60960"/>
                  <a:gd name="connsiteY1" fmla="*/ 11430 h 127634"/>
                  <a:gd name="connsiteX2" fmla="*/ 0 w 60960"/>
                  <a:gd name="connsiteY2" fmla="*/ 127635 h 127634"/>
                  <a:gd name="connsiteX3" fmla="*/ 60960 w 60960"/>
                  <a:gd name="connsiteY3" fmla="*/ 127635 h 127634"/>
                  <a:gd name="connsiteX4" fmla="*/ 60960 w 60960"/>
                  <a:gd name="connsiteY4" fmla="*/ 11430 h 127634"/>
                  <a:gd name="connsiteX5" fmla="*/ 49530 w 60960"/>
                  <a:gd name="connsiteY5" fmla="*/ 0 h 127634"/>
                  <a:gd name="connsiteX6" fmla="*/ 11430 w 60960"/>
                  <a:gd name="connsiteY6" fmla="*/ 0 h 127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60" h="127634">
                    <a:moveTo>
                      <a:pt x="11430" y="0"/>
                    </a:moveTo>
                    <a:cubicBezTo>
                      <a:pt x="4763" y="0"/>
                      <a:pt x="0" y="4763"/>
                      <a:pt x="0" y="11430"/>
                    </a:cubicBezTo>
                    <a:lnTo>
                      <a:pt x="0" y="127635"/>
                    </a:lnTo>
                    <a:lnTo>
                      <a:pt x="60960" y="127635"/>
                    </a:lnTo>
                    <a:lnTo>
                      <a:pt x="60960" y="11430"/>
                    </a:lnTo>
                    <a:cubicBezTo>
                      <a:pt x="60960" y="4763"/>
                      <a:pt x="56198" y="0"/>
                      <a:pt x="49530" y="0"/>
                    </a:cubicBezTo>
                    <a:lnTo>
                      <a:pt x="11430" y="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Shape 23">
                <a:extLst>
                  <a:ext uri="{FF2B5EF4-FFF2-40B4-BE49-F238E27FC236}">
                    <a16:creationId xmlns:a16="http://schemas.microsoft.com/office/drawing/2014/main" id="{BBC55AA8-8B35-474A-9F3A-9469482004D2}"/>
                  </a:ext>
                </a:extLst>
              </p:cNvPr>
              <p:cNvSpPr/>
              <p:nvPr/>
            </p:nvSpPr>
            <p:spPr>
              <a:xfrm>
                <a:off x="6155055" y="3351847"/>
                <a:ext cx="60959" cy="173354"/>
              </a:xfrm>
              <a:custGeom>
                <a:avLst/>
                <a:gdLst>
                  <a:gd name="connsiteX0" fmla="*/ 0 w 60959"/>
                  <a:gd name="connsiteY0" fmla="*/ 11430 h 173354"/>
                  <a:gd name="connsiteX1" fmla="*/ 0 w 60959"/>
                  <a:gd name="connsiteY1" fmla="*/ 173355 h 173354"/>
                  <a:gd name="connsiteX2" fmla="*/ 60960 w 60959"/>
                  <a:gd name="connsiteY2" fmla="*/ 173355 h 173354"/>
                  <a:gd name="connsiteX3" fmla="*/ 60960 w 60959"/>
                  <a:gd name="connsiteY3" fmla="*/ 11430 h 173354"/>
                  <a:gd name="connsiteX4" fmla="*/ 49530 w 60959"/>
                  <a:gd name="connsiteY4" fmla="*/ 0 h 173354"/>
                  <a:gd name="connsiteX5" fmla="*/ 11430 w 60959"/>
                  <a:gd name="connsiteY5" fmla="*/ 0 h 173354"/>
                  <a:gd name="connsiteX6" fmla="*/ 0 w 60959"/>
                  <a:gd name="connsiteY6" fmla="*/ 11430 h 173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59" h="173354">
                    <a:moveTo>
                      <a:pt x="0" y="11430"/>
                    </a:moveTo>
                    <a:lnTo>
                      <a:pt x="0" y="173355"/>
                    </a:lnTo>
                    <a:lnTo>
                      <a:pt x="60960" y="173355"/>
                    </a:lnTo>
                    <a:lnTo>
                      <a:pt x="60960" y="11430"/>
                    </a:lnTo>
                    <a:cubicBezTo>
                      <a:pt x="60960" y="4763"/>
                      <a:pt x="56197" y="0"/>
                      <a:pt x="49530" y="0"/>
                    </a:cubicBezTo>
                    <a:lnTo>
                      <a:pt x="11430" y="0"/>
                    </a:lnTo>
                    <a:cubicBezTo>
                      <a:pt x="5715" y="0"/>
                      <a:pt x="0" y="4763"/>
                      <a:pt x="0" y="1143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9" name="Group 48">
              <a:extLst>
                <a:ext uri="{FF2B5EF4-FFF2-40B4-BE49-F238E27FC236}">
                  <a16:creationId xmlns:a16="http://schemas.microsoft.com/office/drawing/2014/main" id="{93F3664A-A0D9-4949-B51E-7605B74864AC}"/>
                </a:ext>
              </a:extLst>
            </p:cNvPr>
            <p:cNvGrpSpPr/>
            <p:nvPr/>
          </p:nvGrpSpPr>
          <p:grpSpPr>
            <a:xfrm>
              <a:off x="578273" y="5375275"/>
              <a:ext cx="256732" cy="273722"/>
              <a:chOff x="3422651" y="4352925"/>
              <a:chExt cx="1909763" cy="1851025"/>
            </a:xfrm>
            <a:solidFill>
              <a:schemeClr val="accent1"/>
            </a:solidFill>
          </p:grpSpPr>
          <p:sp>
            <p:nvSpPr>
              <p:cNvPr id="50" name="Freeform 5">
                <a:extLst>
                  <a:ext uri="{FF2B5EF4-FFF2-40B4-BE49-F238E27FC236}">
                    <a16:creationId xmlns:a16="http://schemas.microsoft.com/office/drawing/2014/main" id="{A7543C4F-5EA1-4289-8D05-600B58D76FD6}"/>
                  </a:ext>
                </a:extLst>
              </p:cNvPr>
              <p:cNvSpPr>
                <a:spLocks/>
              </p:cNvSpPr>
              <p:nvPr/>
            </p:nvSpPr>
            <p:spPr bwMode="auto">
              <a:xfrm>
                <a:off x="4451351" y="6010275"/>
                <a:ext cx="365125" cy="193675"/>
              </a:xfrm>
              <a:custGeom>
                <a:avLst/>
                <a:gdLst>
                  <a:gd name="T0" fmla="*/ 0 w 228"/>
                  <a:gd name="T1" fmla="*/ 101 h 121"/>
                  <a:gd name="T2" fmla="*/ 20 w 228"/>
                  <a:gd name="T3" fmla="*/ 121 h 121"/>
                  <a:gd name="T4" fmla="*/ 208 w 228"/>
                  <a:gd name="T5" fmla="*/ 121 h 121"/>
                  <a:gd name="T6" fmla="*/ 228 w 228"/>
                  <a:gd name="T7" fmla="*/ 101 h 121"/>
                  <a:gd name="T8" fmla="*/ 228 w 228"/>
                  <a:gd name="T9" fmla="*/ 0 h 121"/>
                  <a:gd name="T10" fmla="*/ 0 w 228"/>
                  <a:gd name="T11" fmla="*/ 0 h 121"/>
                  <a:gd name="T12" fmla="*/ 0 w 228"/>
                  <a:gd name="T13" fmla="*/ 101 h 121"/>
                </a:gdLst>
                <a:ahLst/>
                <a:cxnLst>
                  <a:cxn ang="0">
                    <a:pos x="T0" y="T1"/>
                  </a:cxn>
                  <a:cxn ang="0">
                    <a:pos x="T2" y="T3"/>
                  </a:cxn>
                  <a:cxn ang="0">
                    <a:pos x="T4" y="T5"/>
                  </a:cxn>
                  <a:cxn ang="0">
                    <a:pos x="T6" y="T7"/>
                  </a:cxn>
                  <a:cxn ang="0">
                    <a:pos x="T8" y="T9"/>
                  </a:cxn>
                  <a:cxn ang="0">
                    <a:pos x="T10" y="T11"/>
                  </a:cxn>
                  <a:cxn ang="0">
                    <a:pos x="T12" y="T13"/>
                  </a:cxn>
                </a:cxnLst>
                <a:rect l="0" t="0" r="r" b="b"/>
                <a:pathLst>
                  <a:path w="228" h="121">
                    <a:moveTo>
                      <a:pt x="0" y="101"/>
                    </a:moveTo>
                    <a:cubicBezTo>
                      <a:pt x="0" y="112"/>
                      <a:pt x="9" y="121"/>
                      <a:pt x="20" y="121"/>
                    </a:cubicBezTo>
                    <a:lnTo>
                      <a:pt x="208" y="121"/>
                    </a:lnTo>
                    <a:cubicBezTo>
                      <a:pt x="219" y="121"/>
                      <a:pt x="228" y="112"/>
                      <a:pt x="228" y="101"/>
                    </a:cubicBezTo>
                    <a:lnTo>
                      <a:pt x="228" y="0"/>
                    </a:lnTo>
                    <a:lnTo>
                      <a:pt x="0" y="0"/>
                    </a:lnTo>
                    <a:lnTo>
                      <a:pt x="0" y="1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6">
                <a:extLst>
                  <a:ext uri="{FF2B5EF4-FFF2-40B4-BE49-F238E27FC236}">
                    <a16:creationId xmlns:a16="http://schemas.microsoft.com/office/drawing/2014/main" id="{8032F3BF-3456-4D90-B449-E23A283C190C}"/>
                  </a:ext>
                </a:extLst>
              </p:cNvPr>
              <p:cNvSpPr>
                <a:spLocks/>
              </p:cNvSpPr>
              <p:nvPr/>
            </p:nvSpPr>
            <p:spPr bwMode="auto">
              <a:xfrm>
                <a:off x="4467226" y="5033963"/>
                <a:ext cx="865188" cy="898525"/>
              </a:xfrm>
              <a:custGeom>
                <a:avLst/>
                <a:gdLst>
                  <a:gd name="T0" fmla="*/ 530 w 539"/>
                  <a:gd name="T1" fmla="*/ 23 h 560"/>
                  <a:gd name="T2" fmla="*/ 530 w 539"/>
                  <a:gd name="T3" fmla="*/ 23 h 560"/>
                  <a:gd name="T4" fmla="*/ 500 w 539"/>
                  <a:gd name="T5" fmla="*/ 2 h 560"/>
                  <a:gd name="T6" fmla="*/ 458 w 539"/>
                  <a:gd name="T7" fmla="*/ 20 h 560"/>
                  <a:gd name="T8" fmla="*/ 375 w 539"/>
                  <a:gd name="T9" fmla="*/ 136 h 560"/>
                  <a:gd name="T10" fmla="*/ 380 w 539"/>
                  <a:gd name="T11" fmla="*/ 144 h 560"/>
                  <a:gd name="T12" fmla="*/ 374 w 539"/>
                  <a:gd name="T13" fmla="*/ 250 h 560"/>
                  <a:gd name="T14" fmla="*/ 369 w 539"/>
                  <a:gd name="T15" fmla="*/ 256 h 560"/>
                  <a:gd name="T16" fmla="*/ 259 w 539"/>
                  <a:gd name="T17" fmla="*/ 364 h 560"/>
                  <a:gd name="T18" fmla="*/ 227 w 539"/>
                  <a:gd name="T19" fmla="*/ 390 h 560"/>
                  <a:gd name="T20" fmla="*/ 192 w 539"/>
                  <a:gd name="T21" fmla="*/ 386 h 560"/>
                  <a:gd name="T22" fmla="*/ 195 w 539"/>
                  <a:gd name="T23" fmla="*/ 351 h 560"/>
                  <a:gd name="T24" fmla="*/ 228 w 539"/>
                  <a:gd name="T25" fmla="*/ 325 h 560"/>
                  <a:gd name="T26" fmla="*/ 333 w 539"/>
                  <a:gd name="T27" fmla="*/ 224 h 560"/>
                  <a:gd name="T28" fmla="*/ 339 w 539"/>
                  <a:gd name="T29" fmla="*/ 218 h 560"/>
                  <a:gd name="T30" fmla="*/ 342 w 539"/>
                  <a:gd name="T31" fmla="*/ 173 h 560"/>
                  <a:gd name="T32" fmla="*/ 318 w 539"/>
                  <a:gd name="T33" fmla="*/ 156 h 560"/>
                  <a:gd name="T34" fmla="*/ 290 w 539"/>
                  <a:gd name="T35" fmla="*/ 163 h 560"/>
                  <a:gd name="T36" fmla="*/ 108 w 539"/>
                  <a:gd name="T37" fmla="*/ 289 h 560"/>
                  <a:gd name="T38" fmla="*/ 67 w 539"/>
                  <a:gd name="T39" fmla="*/ 346 h 560"/>
                  <a:gd name="T40" fmla="*/ 0 w 539"/>
                  <a:gd name="T41" fmla="*/ 560 h 560"/>
                  <a:gd name="T42" fmla="*/ 235 w 539"/>
                  <a:gd name="T43" fmla="*/ 560 h 560"/>
                  <a:gd name="T44" fmla="*/ 393 w 539"/>
                  <a:gd name="T45" fmla="*/ 464 h 560"/>
                  <a:gd name="T46" fmla="*/ 448 w 539"/>
                  <a:gd name="T47" fmla="*/ 390 h 560"/>
                  <a:gd name="T48" fmla="*/ 537 w 539"/>
                  <a:gd name="T49" fmla="*/ 59 h 560"/>
                  <a:gd name="T50" fmla="*/ 530 w 539"/>
                  <a:gd name="T51" fmla="*/ 23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9" h="560">
                    <a:moveTo>
                      <a:pt x="530" y="23"/>
                    </a:moveTo>
                    <a:lnTo>
                      <a:pt x="530" y="23"/>
                    </a:lnTo>
                    <a:cubicBezTo>
                      <a:pt x="524" y="13"/>
                      <a:pt x="513" y="5"/>
                      <a:pt x="500" y="2"/>
                    </a:cubicBezTo>
                    <a:cubicBezTo>
                      <a:pt x="484" y="0"/>
                      <a:pt x="468" y="6"/>
                      <a:pt x="458" y="20"/>
                    </a:cubicBezTo>
                    <a:lnTo>
                      <a:pt x="375" y="136"/>
                    </a:lnTo>
                    <a:cubicBezTo>
                      <a:pt x="378" y="139"/>
                      <a:pt x="379" y="141"/>
                      <a:pt x="380" y="144"/>
                    </a:cubicBezTo>
                    <a:cubicBezTo>
                      <a:pt x="403" y="176"/>
                      <a:pt x="400" y="220"/>
                      <a:pt x="374" y="250"/>
                    </a:cubicBezTo>
                    <a:lnTo>
                      <a:pt x="369" y="256"/>
                    </a:lnTo>
                    <a:cubicBezTo>
                      <a:pt x="335" y="295"/>
                      <a:pt x="298" y="331"/>
                      <a:pt x="259" y="364"/>
                    </a:cubicBezTo>
                    <a:lnTo>
                      <a:pt x="227" y="390"/>
                    </a:lnTo>
                    <a:cubicBezTo>
                      <a:pt x="215" y="399"/>
                      <a:pt x="200" y="397"/>
                      <a:pt x="192" y="386"/>
                    </a:cubicBezTo>
                    <a:cubicBezTo>
                      <a:pt x="183" y="375"/>
                      <a:pt x="184" y="360"/>
                      <a:pt x="195" y="351"/>
                    </a:cubicBezTo>
                    <a:lnTo>
                      <a:pt x="228" y="325"/>
                    </a:lnTo>
                    <a:cubicBezTo>
                      <a:pt x="265" y="295"/>
                      <a:pt x="300" y="260"/>
                      <a:pt x="333" y="224"/>
                    </a:cubicBezTo>
                    <a:lnTo>
                      <a:pt x="339" y="218"/>
                    </a:lnTo>
                    <a:cubicBezTo>
                      <a:pt x="350" y="205"/>
                      <a:pt x="352" y="186"/>
                      <a:pt x="342" y="173"/>
                    </a:cubicBezTo>
                    <a:cubicBezTo>
                      <a:pt x="335" y="164"/>
                      <a:pt x="328" y="159"/>
                      <a:pt x="318" y="156"/>
                    </a:cubicBezTo>
                    <a:cubicBezTo>
                      <a:pt x="308" y="155"/>
                      <a:pt x="298" y="156"/>
                      <a:pt x="290" y="163"/>
                    </a:cubicBezTo>
                    <a:lnTo>
                      <a:pt x="108" y="289"/>
                    </a:lnTo>
                    <a:cubicBezTo>
                      <a:pt x="88" y="303"/>
                      <a:pt x="73" y="323"/>
                      <a:pt x="67" y="346"/>
                    </a:cubicBezTo>
                    <a:lnTo>
                      <a:pt x="0" y="560"/>
                    </a:lnTo>
                    <a:lnTo>
                      <a:pt x="235" y="560"/>
                    </a:lnTo>
                    <a:lnTo>
                      <a:pt x="393" y="464"/>
                    </a:lnTo>
                    <a:cubicBezTo>
                      <a:pt x="420" y="448"/>
                      <a:pt x="440" y="420"/>
                      <a:pt x="448" y="390"/>
                    </a:cubicBezTo>
                    <a:lnTo>
                      <a:pt x="537" y="59"/>
                    </a:lnTo>
                    <a:cubicBezTo>
                      <a:pt x="539" y="45"/>
                      <a:pt x="538" y="32"/>
                      <a:pt x="530" y="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7">
                <a:extLst>
                  <a:ext uri="{FF2B5EF4-FFF2-40B4-BE49-F238E27FC236}">
                    <a16:creationId xmlns:a16="http://schemas.microsoft.com/office/drawing/2014/main" id="{8AF92ED1-9250-4971-A5AF-5A03072CFD91}"/>
                  </a:ext>
                </a:extLst>
              </p:cNvPr>
              <p:cNvSpPr>
                <a:spLocks/>
              </p:cNvSpPr>
              <p:nvPr/>
            </p:nvSpPr>
            <p:spPr bwMode="auto">
              <a:xfrm>
                <a:off x="3422651" y="5033963"/>
                <a:ext cx="868363" cy="896937"/>
              </a:xfrm>
              <a:custGeom>
                <a:avLst/>
                <a:gdLst>
                  <a:gd name="T0" fmla="*/ 472 w 540"/>
                  <a:gd name="T1" fmla="*/ 345 h 559"/>
                  <a:gd name="T2" fmla="*/ 430 w 540"/>
                  <a:gd name="T3" fmla="*/ 288 h 559"/>
                  <a:gd name="T4" fmla="*/ 250 w 540"/>
                  <a:gd name="T5" fmla="*/ 163 h 559"/>
                  <a:gd name="T6" fmla="*/ 223 w 540"/>
                  <a:gd name="T7" fmla="*/ 156 h 559"/>
                  <a:gd name="T8" fmla="*/ 199 w 540"/>
                  <a:gd name="T9" fmla="*/ 173 h 559"/>
                  <a:gd name="T10" fmla="*/ 202 w 540"/>
                  <a:gd name="T11" fmla="*/ 218 h 559"/>
                  <a:gd name="T12" fmla="*/ 208 w 540"/>
                  <a:gd name="T13" fmla="*/ 224 h 559"/>
                  <a:gd name="T14" fmla="*/ 313 w 540"/>
                  <a:gd name="T15" fmla="*/ 325 h 559"/>
                  <a:gd name="T16" fmla="*/ 345 w 540"/>
                  <a:gd name="T17" fmla="*/ 351 h 559"/>
                  <a:gd name="T18" fmla="*/ 354 w 540"/>
                  <a:gd name="T19" fmla="*/ 368 h 559"/>
                  <a:gd name="T20" fmla="*/ 349 w 540"/>
                  <a:gd name="T21" fmla="*/ 386 h 559"/>
                  <a:gd name="T22" fmla="*/ 333 w 540"/>
                  <a:gd name="T23" fmla="*/ 395 h 559"/>
                  <a:gd name="T24" fmla="*/ 314 w 540"/>
                  <a:gd name="T25" fmla="*/ 390 h 559"/>
                  <a:gd name="T26" fmla="*/ 282 w 540"/>
                  <a:gd name="T27" fmla="*/ 364 h 559"/>
                  <a:gd name="T28" fmla="*/ 172 w 540"/>
                  <a:gd name="T29" fmla="*/ 256 h 559"/>
                  <a:gd name="T30" fmla="*/ 165 w 540"/>
                  <a:gd name="T31" fmla="*/ 250 h 559"/>
                  <a:gd name="T32" fmla="*/ 159 w 540"/>
                  <a:gd name="T33" fmla="*/ 144 h 559"/>
                  <a:gd name="T34" fmla="*/ 164 w 540"/>
                  <a:gd name="T35" fmla="*/ 136 h 559"/>
                  <a:gd name="T36" fmla="*/ 82 w 540"/>
                  <a:gd name="T37" fmla="*/ 20 h 559"/>
                  <a:gd name="T38" fmla="*/ 39 w 540"/>
                  <a:gd name="T39" fmla="*/ 2 h 559"/>
                  <a:gd name="T40" fmla="*/ 9 w 540"/>
                  <a:gd name="T41" fmla="*/ 23 h 559"/>
                  <a:gd name="T42" fmla="*/ 4 w 540"/>
                  <a:gd name="T43" fmla="*/ 58 h 559"/>
                  <a:gd name="T44" fmla="*/ 93 w 540"/>
                  <a:gd name="T45" fmla="*/ 389 h 559"/>
                  <a:gd name="T46" fmla="*/ 148 w 540"/>
                  <a:gd name="T47" fmla="*/ 463 h 559"/>
                  <a:gd name="T48" fmla="*/ 305 w 540"/>
                  <a:gd name="T49" fmla="*/ 559 h 559"/>
                  <a:gd name="T50" fmla="*/ 540 w 540"/>
                  <a:gd name="T51" fmla="*/ 559 h 559"/>
                  <a:gd name="T52" fmla="*/ 472 w 540"/>
                  <a:gd name="T53" fmla="*/ 345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0" h="559">
                    <a:moveTo>
                      <a:pt x="472" y="345"/>
                    </a:moveTo>
                    <a:cubicBezTo>
                      <a:pt x="464" y="323"/>
                      <a:pt x="450" y="301"/>
                      <a:pt x="430" y="288"/>
                    </a:cubicBezTo>
                    <a:lnTo>
                      <a:pt x="250" y="163"/>
                    </a:lnTo>
                    <a:cubicBezTo>
                      <a:pt x="242" y="156"/>
                      <a:pt x="233" y="155"/>
                      <a:pt x="223" y="156"/>
                    </a:cubicBezTo>
                    <a:cubicBezTo>
                      <a:pt x="213" y="158"/>
                      <a:pt x="204" y="164"/>
                      <a:pt x="199" y="173"/>
                    </a:cubicBezTo>
                    <a:cubicBezTo>
                      <a:pt x="189" y="186"/>
                      <a:pt x="190" y="205"/>
                      <a:pt x="202" y="218"/>
                    </a:cubicBezTo>
                    <a:lnTo>
                      <a:pt x="208" y="224"/>
                    </a:lnTo>
                    <a:cubicBezTo>
                      <a:pt x="239" y="260"/>
                      <a:pt x="274" y="294"/>
                      <a:pt x="313" y="325"/>
                    </a:cubicBezTo>
                    <a:lnTo>
                      <a:pt x="345" y="351"/>
                    </a:lnTo>
                    <a:cubicBezTo>
                      <a:pt x="350" y="355"/>
                      <a:pt x="354" y="361"/>
                      <a:pt x="354" y="368"/>
                    </a:cubicBezTo>
                    <a:cubicBezTo>
                      <a:pt x="355" y="374"/>
                      <a:pt x="353" y="380"/>
                      <a:pt x="349" y="386"/>
                    </a:cubicBezTo>
                    <a:cubicBezTo>
                      <a:pt x="345" y="391"/>
                      <a:pt x="339" y="395"/>
                      <a:pt x="333" y="395"/>
                    </a:cubicBezTo>
                    <a:cubicBezTo>
                      <a:pt x="327" y="396"/>
                      <a:pt x="320" y="394"/>
                      <a:pt x="314" y="390"/>
                    </a:cubicBezTo>
                    <a:lnTo>
                      <a:pt x="282" y="364"/>
                    </a:lnTo>
                    <a:cubicBezTo>
                      <a:pt x="242" y="331"/>
                      <a:pt x="204" y="295"/>
                      <a:pt x="172" y="256"/>
                    </a:cubicBezTo>
                    <a:lnTo>
                      <a:pt x="165" y="250"/>
                    </a:lnTo>
                    <a:cubicBezTo>
                      <a:pt x="139" y="220"/>
                      <a:pt x="136" y="176"/>
                      <a:pt x="159" y="144"/>
                    </a:cubicBezTo>
                    <a:cubicBezTo>
                      <a:pt x="160" y="141"/>
                      <a:pt x="163" y="139"/>
                      <a:pt x="164" y="136"/>
                    </a:cubicBezTo>
                    <a:lnTo>
                      <a:pt x="82" y="20"/>
                    </a:lnTo>
                    <a:cubicBezTo>
                      <a:pt x="71" y="6"/>
                      <a:pt x="55" y="0"/>
                      <a:pt x="39" y="2"/>
                    </a:cubicBezTo>
                    <a:cubicBezTo>
                      <a:pt x="26" y="5"/>
                      <a:pt x="17" y="11"/>
                      <a:pt x="9" y="23"/>
                    </a:cubicBezTo>
                    <a:cubicBezTo>
                      <a:pt x="3" y="33"/>
                      <a:pt x="0" y="45"/>
                      <a:pt x="4" y="58"/>
                    </a:cubicBezTo>
                    <a:lnTo>
                      <a:pt x="93" y="389"/>
                    </a:lnTo>
                    <a:cubicBezTo>
                      <a:pt x="101" y="420"/>
                      <a:pt x="120" y="446"/>
                      <a:pt x="148" y="463"/>
                    </a:cubicBezTo>
                    <a:lnTo>
                      <a:pt x="305" y="559"/>
                    </a:lnTo>
                    <a:lnTo>
                      <a:pt x="540" y="559"/>
                    </a:lnTo>
                    <a:lnTo>
                      <a:pt x="472" y="3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8">
                <a:extLst>
                  <a:ext uri="{FF2B5EF4-FFF2-40B4-BE49-F238E27FC236}">
                    <a16:creationId xmlns:a16="http://schemas.microsoft.com/office/drawing/2014/main" id="{FA083667-217A-4FB8-B8BD-0EC015CA3969}"/>
                  </a:ext>
                </a:extLst>
              </p:cNvPr>
              <p:cNvSpPr>
                <a:spLocks/>
              </p:cNvSpPr>
              <p:nvPr/>
            </p:nvSpPr>
            <p:spPr bwMode="auto">
              <a:xfrm>
                <a:off x="3935413" y="6010275"/>
                <a:ext cx="368300" cy="193675"/>
              </a:xfrm>
              <a:custGeom>
                <a:avLst/>
                <a:gdLst>
                  <a:gd name="T0" fmla="*/ 0 w 229"/>
                  <a:gd name="T1" fmla="*/ 101 h 121"/>
                  <a:gd name="T2" fmla="*/ 20 w 229"/>
                  <a:gd name="T3" fmla="*/ 121 h 121"/>
                  <a:gd name="T4" fmla="*/ 208 w 229"/>
                  <a:gd name="T5" fmla="*/ 121 h 121"/>
                  <a:gd name="T6" fmla="*/ 229 w 229"/>
                  <a:gd name="T7" fmla="*/ 101 h 121"/>
                  <a:gd name="T8" fmla="*/ 229 w 229"/>
                  <a:gd name="T9" fmla="*/ 0 h 121"/>
                  <a:gd name="T10" fmla="*/ 0 w 229"/>
                  <a:gd name="T11" fmla="*/ 0 h 121"/>
                  <a:gd name="T12" fmla="*/ 0 w 229"/>
                  <a:gd name="T13" fmla="*/ 101 h 121"/>
                </a:gdLst>
                <a:ahLst/>
                <a:cxnLst>
                  <a:cxn ang="0">
                    <a:pos x="T0" y="T1"/>
                  </a:cxn>
                  <a:cxn ang="0">
                    <a:pos x="T2" y="T3"/>
                  </a:cxn>
                  <a:cxn ang="0">
                    <a:pos x="T4" y="T5"/>
                  </a:cxn>
                  <a:cxn ang="0">
                    <a:pos x="T6" y="T7"/>
                  </a:cxn>
                  <a:cxn ang="0">
                    <a:pos x="T8" y="T9"/>
                  </a:cxn>
                  <a:cxn ang="0">
                    <a:pos x="T10" y="T11"/>
                  </a:cxn>
                  <a:cxn ang="0">
                    <a:pos x="T12" y="T13"/>
                  </a:cxn>
                </a:cxnLst>
                <a:rect l="0" t="0" r="r" b="b"/>
                <a:pathLst>
                  <a:path w="229" h="121">
                    <a:moveTo>
                      <a:pt x="0" y="101"/>
                    </a:moveTo>
                    <a:cubicBezTo>
                      <a:pt x="0" y="112"/>
                      <a:pt x="9" y="121"/>
                      <a:pt x="20" y="121"/>
                    </a:cubicBezTo>
                    <a:lnTo>
                      <a:pt x="208" y="121"/>
                    </a:lnTo>
                    <a:cubicBezTo>
                      <a:pt x="219" y="121"/>
                      <a:pt x="229" y="112"/>
                      <a:pt x="229" y="101"/>
                    </a:cubicBezTo>
                    <a:lnTo>
                      <a:pt x="229" y="0"/>
                    </a:lnTo>
                    <a:lnTo>
                      <a:pt x="0" y="0"/>
                    </a:lnTo>
                    <a:lnTo>
                      <a:pt x="0" y="10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9">
                <a:extLst>
                  <a:ext uri="{FF2B5EF4-FFF2-40B4-BE49-F238E27FC236}">
                    <a16:creationId xmlns:a16="http://schemas.microsoft.com/office/drawing/2014/main" id="{6C9DB047-61CD-4328-B78C-499C3DDD548B}"/>
                  </a:ext>
                </a:extLst>
              </p:cNvPr>
              <p:cNvSpPr>
                <a:spLocks noEditPoints="1"/>
              </p:cNvSpPr>
              <p:nvPr/>
            </p:nvSpPr>
            <p:spPr bwMode="auto">
              <a:xfrm>
                <a:off x="3924301" y="4352925"/>
                <a:ext cx="906463" cy="1123950"/>
              </a:xfrm>
              <a:custGeom>
                <a:avLst/>
                <a:gdLst>
                  <a:gd name="T0" fmla="*/ 564 w 564"/>
                  <a:gd name="T1" fmla="*/ 335 h 700"/>
                  <a:gd name="T2" fmla="*/ 564 w 564"/>
                  <a:gd name="T3" fmla="*/ 167 h 700"/>
                  <a:gd name="T4" fmla="*/ 533 w 564"/>
                  <a:gd name="T5" fmla="*/ 130 h 700"/>
                  <a:gd name="T6" fmla="*/ 310 w 564"/>
                  <a:gd name="T7" fmla="*/ 17 h 700"/>
                  <a:gd name="T8" fmla="*/ 255 w 564"/>
                  <a:gd name="T9" fmla="*/ 17 h 700"/>
                  <a:gd name="T10" fmla="*/ 31 w 564"/>
                  <a:gd name="T11" fmla="*/ 130 h 700"/>
                  <a:gd name="T12" fmla="*/ 0 w 564"/>
                  <a:gd name="T13" fmla="*/ 167 h 700"/>
                  <a:gd name="T14" fmla="*/ 0 w 564"/>
                  <a:gd name="T15" fmla="*/ 337 h 700"/>
                  <a:gd name="T16" fmla="*/ 264 w 564"/>
                  <a:gd name="T17" fmla="*/ 694 h 700"/>
                  <a:gd name="T18" fmla="*/ 301 w 564"/>
                  <a:gd name="T19" fmla="*/ 694 h 700"/>
                  <a:gd name="T20" fmla="*/ 564 w 564"/>
                  <a:gd name="T21" fmla="*/ 335 h 700"/>
                  <a:gd name="T22" fmla="*/ 282 w 564"/>
                  <a:gd name="T23" fmla="*/ 163 h 700"/>
                  <a:gd name="T24" fmla="*/ 326 w 564"/>
                  <a:gd name="T25" fmla="*/ 209 h 700"/>
                  <a:gd name="T26" fmla="*/ 317 w 564"/>
                  <a:gd name="T27" fmla="*/ 380 h 700"/>
                  <a:gd name="T28" fmla="*/ 282 w 564"/>
                  <a:gd name="T29" fmla="*/ 414 h 700"/>
                  <a:gd name="T30" fmla="*/ 247 w 564"/>
                  <a:gd name="T31" fmla="*/ 380 h 700"/>
                  <a:gd name="T32" fmla="*/ 238 w 564"/>
                  <a:gd name="T33" fmla="*/ 209 h 700"/>
                  <a:gd name="T34" fmla="*/ 282 w 564"/>
                  <a:gd name="T35" fmla="*/ 163 h 700"/>
                  <a:gd name="T36" fmla="*/ 282 w 564"/>
                  <a:gd name="T37" fmla="*/ 544 h 700"/>
                  <a:gd name="T38" fmla="*/ 236 w 564"/>
                  <a:gd name="T39" fmla="*/ 498 h 700"/>
                  <a:gd name="T40" fmla="*/ 282 w 564"/>
                  <a:gd name="T41" fmla="*/ 451 h 700"/>
                  <a:gd name="T42" fmla="*/ 328 w 564"/>
                  <a:gd name="T43" fmla="*/ 498 h 700"/>
                  <a:gd name="T44" fmla="*/ 282 w 564"/>
                  <a:gd name="T45" fmla="*/ 544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4" h="700">
                    <a:moveTo>
                      <a:pt x="564" y="335"/>
                    </a:moveTo>
                    <a:lnTo>
                      <a:pt x="564" y="167"/>
                    </a:lnTo>
                    <a:cubicBezTo>
                      <a:pt x="564" y="148"/>
                      <a:pt x="551" y="133"/>
                      <a:pt x="533" y="130"/>
                    </a:cubicBezTo>
                    <a:cubicBezTo>
                      <a:pt x="411" y="110"/>
                      <a:pt x="342" y="54"/>
                      <a:pt x="310" y="17"/>
                    </a:cubicBezTo>
                    <a:cubicBezTo>
                      <a:pt x="295" y="0"/>
                      <a:pt x="270" y="0"/>
                      <a:pt x="255" y="17"/>
                    </a:cubicBezTo>
                    <a:cubicBezTo>
                      <a:pt x="221" y="55"/>
                      <a:pt x="153" y="110"/>
                      <a:pt x="31" y="130"/>
                    </a:cubicBezTo>
                    <a:cubicBezTo>
                      <a:pt x="13" y="133"/>
                      <a:pt x="0" y="148"/>
                      <a:pt x="0" y="167"/>
                    </a:cubicBezTo>
                    <a:lnTo>
                      <a:pt x="0" y="337"/>
                    </a:lnTo>
                    <a:cubicBezTo>
                      <a:pt x="0" y="525"/>
                      <a:pt x="201" y="658"/>
                      <a:pt x="264" y="694"/>
                    </a:cubicBezTo>
                    <a:cubicBezTo>
                      <a:pt x="276" y="700"/>
                      <a:pt x="289" y="700"/>
                      <a:pt x="301" y="694"/>
                    </a:cubicBezTo>
                    <a:cubicBezTo>
                      <a:pt x="363" y="657"/>
                      <a:pt x="564" y="524"/>
                      <a:pt x="564" y="335"/>
                    </a:cubicBezTo>
                    <a:close/>
                    <a:moveTo>
                      <a:pt x="282" y="163"/>
                    </a:moveTo>
                    <a:cubicBezTo>
                      <a:pt x="307" y="163"/>
                      <a:pt x="327" y="184"/>
                      <a:pt x="326" y="209"/>
                    </a:cubicBezTo>
                    <a:lnTo>
                      <a:pt x="317" y="380"/>
                    </a:lnTo>
                    <a:cubicBezTo>
                      <a:pt x="316" y="399"/>
                      <a:pt x="301" y="414"/>
                      <a:pt x="282" y="414"/>
                    </a:cubicBezTo>
                    <a:cubicBezTo>
                      <a:pt x="263" y="414"/>
                      <a:pt x="247" y="399"/>
                      <a:pt x="247" y="380"/>
                    </a:cubicBezTo>
                    <a:lnTo>
                      <a:pt x="238" y="209"/>
                    </a:lnTo>
                    <a:cubicBezTo>
                      <a:pt x="237" y="184"/>
                      <a:pt x="257" y="163"/>
                      <a:pt x="282" y="163"/>
                    </a:cubicBezTo>
                    <a:close/>
                    <a:moveTo>
                      <a:pt x="282" y="544"/>
                    </a:moveTo>
                    <a:cubicBezTo>
                      <a:pt x="256" y="544"/>
                      <a:pt x="236" y="523"/>
                      <a:pt x="236" y="498"/>
                    </a:cubicBezTo>
                    <a:cubicBezTo>
                      <a:pt x="236" y="472"/>
                      <a:pt x="257" y="451"/>
                      <a:pt x="282" y="451"/>
                    </a:cubicBezTo>
                    <a:cubicBezTo>
                      <a:pt x="308" y="451"/>
                      <a:pt x="328" y="473"/>
                      <a:pt x="328" y="498"/>
                    </a:cubicBezTo>
                    <a:cubicBezTo>
                      <a:pt x="328" y="523"/>
                      <a:pt x="308" y="544"/>
                      <a:pt x="282" y="54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62" name="TextBox 61">
            <a:extLst>
              <a:ext uri="{FF2B5EF4-FFF2-40B4-BE49-F238E27FC236}">
                <a16:creationId xmlns:a16="http://schemas.microsoft.com/office/drawing/2014/main" id="{D9D103D9-7A38-43B1-9780-B578EE3742FA}"/>
              </a:ext>
            </a:extLst>
          </p:cNvPr>
          <p:cNvSpPr txBox="1"/>
          <p:nvPr/>
        </p:nvSpPr>
        <p:spPr>
          <a:xfrm>
            <a:off x="171451" y="688182"/>
            <a:ext cx="8801100" cy="253916"/>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This slide portrays information regarding the training of management which will be conducted by external industry experts.</a:t>
            </a:r>
          </a:p>
        </p:txBody>
      </p:sp>
      <p:sp>
        <p:nvSpPr>
          <p:cNvPr id="2" name="TextBox 1">
            <a:extLst>
              <a:ext uri="{FF2B5EF4-FFF2-40B4-BE49-F238E27FC236}">
                <a16:creationId xmlns:a16="http://schemas.microsoft.com/office/drawing/2014/main" id="{67C64948-0110-494F-90A8-DEDD3F9AC210}"/>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55" name="Slide Number Placeholder 3">
            <a:extLst>
              <a:ext uri="{FF2B5EF4-FFF2-40B4-BE49-F238E27FC236}">
                <a16:creationId xmlns:a16="http://schemas.microsoft.com/office/drawing/2014/main" id="{58249117-2019-4F5F-9A72-547E85A9EAA9}"/>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26</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2690950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878331F-4ACE-4B22-B11C-57CA1AD1EDC0}"/>
              </a:ext>
            </a:extLst>
          </p:cNvPr>
          <p:cNvSpPr>
            <a:spLocks noGrp="1"/>
          </p:cNvSpPr>
          <p:nvPr>
            <p:ph type="title"/>
          </p:nvPr>
        </p:nvSpPr>
        <p:spPr>
          <a:xfrm>
            <a:off x="114300" y="159471"/>
            <a:ext cx="8801101" cy="521566"/>
          </a:xfrm>
        </p:spPr>
        <p:txBody>
          <a:bodyPr/>
          <a:lstStyle/>
          <a:p>
            <a:r>
              <a:rPr lang="en-US" sz="2400" dirty="0"/>
              <a:t>Department wise Employee Training Duration and Cost </a:t>
            </a:r>
            <a:endParaRPr lang="en-IN" sz="2400" dirty="0"/>
          </a:p>
        </p:txBody>
      </p:sp>
      <p:sp>
        <p:nvSpPr>
          <p:cNvPr id="6" name="TextBox 5">
            <a:extLst>
              <a:ext uri="{FF2B5EF4-FFF2-40B4-BE49-F238E27FC236}">
                <a16:creationId xmlns:a16="http://schemas.microsoft.com/office/drawing/2014/main" id="{915F0813-BB80-4C54-8580-F7533576F053}"/>
              </a:ext>
            </a:extLst>
          </p:cNvPr>
          <p:cNvSpPr txBox="1"/>
          <p:nvPr/>
        </p:nvSpPr>
        <p:spPr>
          <a:xfrm>
            <a:off x="114300" y="616677"/>
            <a:ext cx="8801099"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provides details about necessary training of the specific employees in various departments for their development with duration and training cost.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grpSp>
        <p:nvGrpSpPr>
          <p:cNvPr id="2" name="Group 1">
            <a:extLst>
              <a:ext uri="{FF2B5EF4-FFF2-40B4-BE49-F238E27FC236}">
                <a16:creationId xmlns:a16="http://schemas.microsoft.com/office/drawing/2014/main" id="{9CD700A8-FF32-41E3-B4ED-CCD69AC31397}"/>
              </a:ext>
            </a:extLst>
          </p:cNvPr>
          <p:cNvGrpSpPr/>
          <p:nvPr/>
        </p:nvGrpSpPr>
        <p:grpSpPr>
          <a:xfrm>
            <a:off x="410817" y="1385134"/>
            <a:ext cx="8456958" cy="4955687"/>
            <a:chOff x="333375" y="1493289"/>
            <a:chExt cx="8543925" cy="4934498"/>
          </a:xfrm>
        </p:grpSpPr>
        <p:grpSp>
          <p:nvGrpSpPr>
            <p:cNvPr id="7" name="Group 6">
              <a:extLst>
                <a:ext uri="{FF2B5EF4-FFF2-40B4-BE49-F238E27FC236}">
                  <a16:creationId xmlns:a16="http://schemas.microsoft.com/office/drawing/2014/main" id="{92E9979D-1C14-4238-B1BD-CB48ABD94E0E}"/>
                </a:ext>
              </a:extLst>
            </p:cNvPr>
            <p:cNvGrpSpPr/>
            <p:nvPr/>
          </p:nvGrpSpPr>
          <p:grpSpPr>
            <a:xfrm>
              <a:off x="333375" y="1549364"/>
              <a:ext cx="8543925" cy="4878423"/>
              <a:chOff x="333375" y="1099392"/>
              <a:chExt cx="8543925" cy="5328395"/>
            </a:xfrm>
          </p:grpSpPr>
          <p:sp>
            <p:nvSpPr>
              <p:cNvPr id="8" name="Rectangle 7">
                <a:extLst>
                  <a:ext uri="{FF2B5EF4-FFF2-40B4-BE49-F238E27FC236}">
                    <a16:creationId xmlns:a16="http://schemas.microsoft.com/office/drawing/2014/main" id="{4E170A47-686E-455E-B76B-FE46865787C1}"/>
                  </a:ext>
                </a:extLst>
              </p:cNvPr>
              <p:cNvSpPr/>
              <p:nvPr/>
            </p:nvSpPr>
            <p:spPr>
              <a:xfrm>
                <a:off x="333375" y="1099392"/>
                <a:ext cx="8543925" cy="5225209"/>
              </a:xfrm>
              <a:prstGeom prst="rect">
                <a:avLst/>
              </a:prstGeom>
              <a:noFill/>
              <a:ln w="0" cap="flat" cmpd="sng" algn="ctr">
                <a:solidFill>
                  <a:schemeClr val="bg2">
                    <a:lumMod val="9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8">
                <a:extLst>
                  <a:ext uri="{FF2B5EF4-FFF2-40B4-BE49-F238E27FC236}">
                    <a16:creationId xmlns:a16="http://schemas.microsoft.com/office/drawing/2014/main" id="{B42FDE82-0FA7-4232-812F-68AABF49E147}"/>
                  </a:ext>
                </a:extLst>
              </p:cNvPr>
              <p:cNvGrpSpPr/>
              <p:nvPr/>
            </p:nvGrpSpPr>
            <p:grpSpPr>
              <a:xfrm>
                <a:off x="6225381" y="6316765"/>
                <a:ext cx="2645569" cy="111022"/>
                <a:chOff x="6168231" y="6464403"/>
                <a:chExt cx="2645569" cy="111022"/>
              </a:xfrm>
            </p:grpSpPr>
            <p:sp>
              <p:nvSpPr>
                <p:cNvPr id="10" name="Rectangle 9">
                  <a:extLst>
                    <a:ext uri="{FF2B5EF4-FFF2-40B4-BE49-F238E27FC236}">
                      <a16:creationId xmlns:a16="http://schemas.microsoft.com/office/drawing/2014/main" id="{31FCF401-3F64-45A1-B48F-32DDB2F1F2E1}"/>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CB2597AB-A211-4E80-BF0A-28E8045F5287}"/>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B8CAD919-AF1E-4101-846A-05A6BF8311FD}"/>
                </a:ext>
              </a:extLst>
            </p:cNvPr>
            <p:cNvGrpSpPr/>
            <p:nvPr/>
          </p:nvGrpSpPr>
          <p:grpSpPr>
            <a:xfrm rot="10800000" flipH="1" flipV="1">
              <a:off x="413139" y="1493289"/>
              <a:ext cx="392410" cy="249185"/>
              <a:chOff x="3497327" y="1469275"/>
              <a:chExt cx="653759" cy="455905"/>
            </a:xfrm>
            <a:solidFill>
              <a:srgbClr val="43A8BA"/>
            </a:solidFill>
          </p:grpSpPr>
          <p:sp>
            <p:nvSpPr>
              <p:cNvPr id="13" name="Arrow: Chevron 12">
                <a:extLst>
                  <a:ext uri="{FF2B5EF4-FFF2-40B4-BE49-F238E27FC236}">
                    <a16:creationId xmlns:a16="http://schemas.microsoft.com/office/drawing/2014/main" id="{B46949D7-BE5A-4421-B05C-1C7AA954A724}"/>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Chevron 13">
                <a:extLst>
                  <a:ext uri="{FF2B5EF4-FFF2-40B4-BE49-F238E27FC236}">
                    <a16:creationId xmlns:a16="http://schemas.microsoft.com/office/drawing/2014/main" id="{2CE062A4-E30B-4D34-AE1A-D9574053D7D4}"/>
                  </a:ext>
                </a:extLst>
              </p:cNvPr>
              <p:cNvSpPr/>
              <p:nvPr/>
            </p:nvSpPr>
            <p:spPr>
              <a:xfrm>
                <a:off x="3497327" y="1469275"/>
                <a:ext cx="166256" cy="205187"/>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Chevron 14">
                <a:extLst>
                  <a:ext uri="{FF2B5EF4-FFF2-40B4-BE49-F238E27FC236}">
                    <a16:creationId xmlns:a16="http://schemas.microsoft.com/office/drawing/2014/main" id="{5367ED72-4FB1-4F81-B26B-1FC5D9A8C6E1}"/>
                  </a:ext>
                </a:extLst>
              </p:cNvPr>
              <p:cNvSpPr/>
              <p:nvPr/>
            </p:nvSpPr>
            <p:spPr>
              <a:xfrm>
                <a:off x="3627619" y="1469275"/>
                <a:ext cx="166256"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Chevron 15">
                <a:extLst>
                  <a:ext uri="{FF2B5EF4-FFF2-40B4-BE49-F238E27FC236}">
                    <a16:creationId xmlns:a16="http://schemas.microsoft.com/office/drawing/2014/main" id="{AEC6B02B-720B-4E4A-8BF2-B90AAF84EEAA}"/>
                  </a:ext>
                </a:extLst>
              </p:cNvPr>
              <p:cNvSpPr/>
              <p:nvPr/>
            </p:nvSpPr>
            <p:spPr>
              <a:xfrm>
                <a:off x="3757921" y="1469275"/>
                <a:ext cx="166256" cy="205187"/>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aphicFrame>
        <p:nvGraphicFramePr>
          <p:cNvPr id="18" name="Table 17">
            <a:extLst>
              <a:ext uri="{FF2B5EF4-FFF2-40B4-BE49-F238E27FC236}">
                <a16:creationId xmlns:a16="http://schemas.microsoft.com/office/drawing/2014/main" id="{C046F7C6-8C77-472D-B2AB-19515AB99106}"/>
              </a:ext>
            </a:extLst>
          </p:cNvPr>
          <p:cNvGraphicFramePr>
            <a:graphicFrameLocks noGrp="1"/>
          </p:cNvGraphicFramePr>
          <p:nvPr>
            <p:extLst>
              <p:ext uri="{D42A27DB-BD31-4B8C-83A1-F6EECF244321}">
                <p14:modId xmlns:p14="http://schemas.microsoft.com/office/powerpoint/2010/main" val="2581610833"/>
              </p:ext>
            </p:extLst>
          </p:nvPr>
        </p:nvGraphicFramePr>
        <p:xfrm>
          <a:off x="548640" y="1722783"/>
          <a:ext cx="8159262" cy="4273548"/>
        </p:xfrm>
        <a:graphic>
          <a:graphicData uri="http://schemas.openxmlformats.org/drawingml/2006/table">
            <a:tbl>
              <a:tblPr firstRow="1" bandRow="1">
                <a:tableStyleId>{85BE263C-DBD7-4A20-BB59-AAB30ACAA65A}</a:tableStyleId>
              </a:tblPr>
              <a:tblGrid>
                <a:gridCol w="1359877">
                  <a:extLst>
                    <a:ext uri="{9D8B030D-6E8A-4147-A177-3AD203B41FA5}">
                      <a16:colId xmlns:a16="http://schemas.microsoft.com/office/drawing/2014/main" val="1782849275"/>
                    </a:ext>
                  </a:extLst>
                </a:gridCol>
                <a:gridCol w="1359877">
                  <a:extLst>
                    <a:ext uri="{9D8B030D-6E8A-4147-A177-3AD203B41FA5}">
                      <a16:colId xmlns:a16="http://schemas.microsoft.com/office/drawing/2014/main" val="1540967757"/>
                    </a:ext>
                  </a:extLst>
                </a:gridCol>
                <a:gridCol w="1359877">
                  <a:extLst>
                    <a:ext uri="{9D8B030D-6E8A-4147-A177-3AD203B41FA5}">
                      <a16:colId xmlns:a16="http://schemas.microsoft.com/office/drawing/2014/main" val="3110698861"/>
                    </a:ext>
                  </a:extLst>
                </a:gridCol>
                <a:gridCol w="1359877">
                  <a:extLst>
                    <a:ext uri="{9D8B030D-6E8A-4147-A177-3AD203B41FA5}">
                      <a16:colId xmlns:a16="http://schemas.microsoft.com/office/drawing/2014/main" val="313214747"/>
                    </a:ext>
                  </a:extLst>
                </a:gridCol>
                <a:gridCol w="1359877">
                  <a:extLst>
                    <a:ext uri="{9D8B030D-6E8A-4147-A177-3AD203B41FA5}">
                      <a16:colId xmlns:a16="http://schemas.microsoft.com/office/drawing/2014/main" val="1202286048"/>
                    </a:ext>
                  </a:extLst>
                </a:gridCol>
                <a:gridCol w="1359877">
                  <a:extLst>
                    <a:ext uri="{9D8B030D-6E8A-4147-A177-3AD203B41FA5}">
                      <a16:colId xmlns:a16="http://schemas.microsoft.com/office/drawing/2014/main" val="2748444848"/>
                    </a:ext>
                  </a:extLst>
                </a:gridCol>
              </a:tblGrid>
              <a:tr h="607058">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Department </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Total Employees</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Employees that Require Training</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Training Skill Set </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Duration </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Cost  Per </a:t>
                      </a:r>
                    </a:p>
                    <a:p>
                      <a:pPr algn="ctr"/>
                      <a:r>
                        <a:rPr lang="en-US"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Employee ($)</a:t>
                      </a:r>
                      <a:endParaRPr lang="en-IN" sz="105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542573095"/>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Marketing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Digital marketing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 months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0644819"/>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Operations </a:t>
                      </a: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Lean management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months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5013598"/>
                  </a:ext>
                </a:extLst>
              </a:tr>
              <a:tr h="548476">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Finance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Overall financial management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months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225</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16313595"/>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Strategy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months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91348903"/>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Human Resource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Strategic HR planning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months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005867"/>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5009357"/>
                  </a:ext>
                </a:extLst>
              </a:tr>
              <a:tr h="519669">
                <a:tc>
                  <a:txBody>
                    <a:bodyPr/>
                    <a:lstStyle/>
                    <a:p>
                      <a:pPr algn="l"/>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50799783"/>
                  </a:ext>
                </a:extLst>
              </a:tr>
            </a:tbl>
          </a:graphicData>
        </a:graphic>
      </p:graphicFrame>
      <p:sp>
        <p:nvSpPr>
          <p:cNvPr id="26" name="TextBox 25">
            <a:extLst>
              <a:ext uri="{FF2B5EF4-FFF2-40B4-BE49-F238E27FC236}">
                <a16:creationId xmlns:a16="http://schemas.microsoft.com/office/drawing/2014/main" id="{8FE4CAF6-0AD4-43C4-A55E-74DD285F2008}"/>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30" name="Group 29">
            <a:extLst>
              <a:ext uri="{FF2B5EF4-FFF2-40B4-BE49-F238E27FC236}">
                <a16:creationId xmlns:a16="http://schemas.microsoft.com/office/drawing/2014/main" id="{3BCCBB51-C5B3-47E7-ACBC-37508B4EC0EC}"/>
              </a:ext>
            </a:extLst>
          </p:cNvPr>
          <p:cNvGrpSpPr/>
          <p:nvPr/>
        </p:nvGrpSpPr>
        <p:grpSpPr>
          <a:xfrm>
            <a:off x="2339004" y="1259234"/>
            <a:ext cx="5919506" cy="390606"/>
            <a:chOff x="2339004" y="1365250"/>
            <a:chExt cx="5919506" cy="390606"/>
          </a:xfrm>
        </p:grpSpPr>
        <p:grpSp>
          <p:nvGrpSpPr>
            <p:cNvPr id="5" name="Group 4">
              <a:extLst>
                <a:ext uri="{FF2B5EF4-FFF2-40B4-BE49-F238E27FC236}">
                  <a16:creationId xmlns:a16="http://schemas.microsoft.com/office/drawing/2014/main" id="{73048905-508A-45B1-B010-CB04003660B9}"/>
                </a:ext>
              </a:extLst>
            </p:cNvPr>
            <p:cNvGrpSpPr/>
            <p:nvPr/>
          </p:nvGrpSpPr>
          <p:grpSpPr>
            <a:xfrm>
              <a:off x="2339004" y="1365250"/>
              <a:ext cx="472160" cy="390606"/>
              <a:chOff x="1919035" y="1210428"/>
              <a:chExt cx="414590" cy="342980"/>
            </a:xfrm>
          </p:grpSpPr>
          <p:grpSp>
            <p:nvGrpSpPr>
              <p:cNvPr id="62" name="Group 61">
                <a:extLst>
                  <a:ext uri="{FF2B5EF4-FFF2-40B4-BE49-F238E27FC236}">
                    <a16:creationId xmlns:a16="http://schemas.microsoft.com/office/drawing/2014/main" id="{ECBC4F7C-1C80-4160-A976-B717CC83CB27}"/>
                  </a:ext>
                </a:extLst>
              </p:cNvPr>
              <p:cNvGrpSpPr/>
              <p:nvPr/>
            </p:nvGrpSpPr>
            <p:grpSpPr>
              <a:xfrm>
                <a:off x="1919035" y="1210428"/>
                <a:ext cx="414590" cy="342980"/>
                <a:chOff x="-254212" y="2895600"/>
                <a:chExt cx="508423" cy="420606"/>
              </a:xfrm>
            </p:grpSpPr>
            <p:sp>
              <p:nvSpPr>
                <p:cNvPr id="64" name="Rectangle: Rounded Corners 63">
                  <a:extLst>
                    <a:ext uri="{FF2B5EF4-FFF2-40B4-BE49-F238E27FC236}">
                      <a16:creationId xmlns:a16="http://schemas.microsoft.com/office/drawing/2014/main" id="{91E01265-2F7F-4648-80A7-9C353FFA2A55}"/>
                    </a:ext>
                  </a:extLst>
                </p:cNvPr>
                <p:cNvSpPr/>
                <p:nvPr/>
              </p:nvSpPr>
              <p:spPr>
                <a:xfrm flipV="1">
                  <a:off x="-229909" y="2919894"/>
                  <a:ext cx="419993" cy="396312"/>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2B671BE3-DE8A-4962-8FE8-558B64F9165E}"/>
                    </a:ext>
                  </a:extLst>
                </p:cNvPr>
                <p:cNvGrpSpPr/>
                <p:nvPr/>
              </p:nvGrpSpPr>
              <p:grpSpPr>
                <a:xfrm>
                  <a:off x="-254212" y="2895600"/>
                  <a:ext cx="508423" cy="272694"/>
                  <a:chOff x="576360" y="2082168"/>
                  <a:chExt cx="1455321" cy="780570"/>
                </a:xfrm>
              </p:grpSpPr>
              <p:grpSp>
                <p:nvGrpSpPr>
                  <p:cNvPr id="66" name="Group 65">
                    <a:extLst>
                      <a:ext uri="{FF2B5EF4-FFF2-40B4-BE49-F238E27FC236}">
                        <a16:creationId xmlns:a16="http://schemas.microsoft.com/office/drawing/2014/main" id="{1396A07D-61FB-4AAB-9539-A6F7CBCC0367}"/>
                      </a:ext>
                    </a:extLst>
                  </p:cNvPr>
                  <p:cNvGrpSpPr/>
                  <p:nvPr/>
                </p:nvGrpSpPr>
                <p:grpSpPr>
                  <a:xfrm flipV="1">
                    <a:off x="576360" y="2082168"/>
                    <a:ext cx="1419030" cy="740131"/>
                    <a:chOff x="6555581" y="5069071"/>
                    <a:chExt cx="1554957" cy="811029"/>
                  </a:xfrm>
                </p:grpSpPr>
                <p:sp>
                  <p:nvSpPr>
                    <p:cNvPr id="69" name="Freeform: Shape 68">
                      <a:extLst>
                        <a:ext uri="{FF2B5EF4-FFF2-40B4-BE49-F238E27FC236}">
                          <a16:creationId xmlns:a16="http://schemas.microsoft.com/office/drawing/2014/main" id="{5A638C31-5838-462D-95DD-486F0B0F9BD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 name="Straight Connector 69">
                      <a:extLst>
                        <a:ext uri="{FF2B5EF4-FFF2-40B4-BE49-F238E27FC236}">
                          <a16:creationId xmlns:a16="http://schemas.microsoft.com/office/drawing/2014/main" id="{0A508BA5-8E1E-4424-A48D-4648F736E870}"/>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1" name="Freeform: Shape 70">
                      <a:extLst>
                        <a:ext uri="{FF2B5EF4-FFF2-40B4-BE49-F238E27FC236}">
                          <a16:creationId xmlns:a16="http://schemas.microsoft.com/office/drawing/2014/main" id="{92179E97-B14F-4012-A2EB-F689D8604162}"/>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8A2A65"/>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7" name="Oval 66">
                    <a:extLst>
                      <a:ext uri="{FF2B5EF4-FFF2-40B4-BE49-F238E27FC236}">
                        <a16:creationId xmlns:a16="http://schemas.microsoft.com/office/drawing/2014/main" id="{43E6A8AE-885C-410B-9D52-F6376474B8D6}"/>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 name="Oval 67">
                    <a:extLst>
                      <a:ext uri="{FF2B5EF4-FFF2-40B4-BE49-F238E27FC236}">
                        <a16:creationId xmlns:a16="http://schemas.microsoft.com/office/drawing/2014/main" id="{DAC1B76B-BC6E-4428-8A4E-756345A39E4D}"/>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0" name="Freeform: Shape 59">
                <a:extLst>
                  <a:ext uri="{FF2B5EF4-FFF2-40B4-BE49-F238E27FC236}">
                    <a16:creationId xmlns:a16="http://schemas.microsoft.com/office/drawing/2014/main" id="{226D2A5E-28BD-43DF-A959-AA8CD2BC107F}"/>
                  </a:ext>
                </a:extLst>
              </p:cNvPr>
              <p:cNvSpPr>
                <a:spLocks/>
              </p:cNvSpPr>
              <p:nvPr/>
            </p:nvSpPr>
            <p:spPr bwMode="auto">
              <a:xfrm>
                <a:off x="2034247" y="1309274"/>
                <a:ext cx="151692" cy="165098"/>
              </a:xfrm>
              <a:custGeom>
                <a:avLst/>
                <a:gdLst>
                  <a:gd name="connsiteX0" fmla="*/ 72504 w 211147"/>
                  <a:gd name="connsiteY0" fmla="*/ 208150 h 229809"/>
                  <a:gd name="connsiteX1" fmla="*/ 105781 w 211147"/>
                  <a:gd name="connsiteY1" fmla="*/ 215692 h 229809"/>
                  <a:gd name="connsiteX2" fmla="*/ 139250 w 211147"/>
                  <a:gd name="connsiteY2" fmla="*/ 208150 h 229809"/>
                  <a:gd name="connsiteX3" fmla="*/ 148537 w 211147"/>
                  <a:gd name="connsiteY3" fmla="*/ 211631 h 229809"/>
                  <a:gd name="connsiteX4" fmla="*/ 145248 w 211147"/>
                  <a:gd name="connsiteY4" fmla="*/ 221107 h 229809"/>
                  <a:gd name="connsiteX5" fmla="*/ 105781 w 211147"/>
                  <a:gd name="connsiteY5" fmla="*/ 229809 h 229809"/>
                  <a:gd name="connsiteX6" fmla="*/ 66313 w 211147"/>
                  <a:gd name="connsiteY6" fmla="*/ 221107 h 229809"/>
                  <a:gd name="connsiteX7" fmla="*/ 63024 w 211147"/>
                  <a:gd name="connsiteY7" fmla="*/ 211631 h 229809"/>
                  <a:gd name="connsiteX8" fmla="*/ 72504 w 211147"/>
                  <a:gd name="connsiteY8" fmla="*/ 208150 h 229809"/>
                  <a:gd name="connsiteX9" fmla="*/ 164334 w 211147"/>
                  <a:gd name="connsiteY9" fmla="*/ 162124 h 229809"/>
                  <a:gd name="connsiteX10" fmla="*/ 165688 w 211147"/>
                  <a:gd name="connsiteY10" fmla="*/ 162124 h 229809"/>
                  <a:gd name="connsiteX11" fmla="*/ 180388 w 211147"/>
                  <a:gd name="connsiteY11" fmla="*/ 166970 h 229809"/>
                  <a:gd name="connsiteX12" fmla="*/ 195281 w 211147"/>
                  <a:gd name="connsiteY12" fmla="*/ 162124 h 229809"/>
                  <a:gd name="connsiteX13" fmla="*/ 196635 w 211147"/>
                  <a:gd name="connsiteY13" fmla="*/ 162124 h 229809"/>
                  <a:gd name="connsiteX14" fmla="*/ 211142 w 211147"/>
                  <a:gd name="connsiteY14" fmla="*/ 194883 h 229809"/>
                  <a:gd name="connsiteX15" fmla="*/ 149827 w 211147"/>
                  <a:gd name="connsiteY15" fmla="*/ 194883 h 229809"/>
                  <a:gd name="connsiteX16" fmla="*/ 164334 w 211147"/>
                  <a:gd name="connsiteY16" fmla="*/ 162124 h 229809"/>
                  <a:gd name="connsiteX17" fmla="*/ 14514 w 211147"/>
                  <a:gd name="connsiteY17" fmla="*/ 162124 h 229809"/>
                  <a:gd name="connsiteX18" fmla="*/ 15869 w 211147"/>
                  <a:gd name="connsiteY18" fmla="*/ 162124 h 229809"/>
                  <a:gd name="connsiteX19" fmla="*/ 30770 w 211147"/>
                  <a:gd name="connsiteY19" fmla="*/ 166970 h 229809"/>
                  <a:gd name="connsiteX20" fmla="*/ 45477 w 211147"/>
                  <a:gd name="connsiteY20" fmla="*/ 162124 h 229809"/>
                  <a:gd name="connsiteX21" fmla="*/ 46832 w 211147"/>
                  <a:gd name="connsiteY21" fmla="*/ 162124 h 229809"/>
                  <a:gd name="connsiteX22" fmla="*/ 61346 w 211147"/>
                  <a:gd name="connsiteY22" fmla="*/ 194883 h 229809"/>
                  <a:gd name="connsiteX23" fmla="*/ 0 w 211147"/>
                  <a:gd name="connsiteY23" fmla="*/ 194883 h 229809"/>
                  <a:gd name="connsiteX24" fmla="*/ 14514 w 211147"/>
                  <a:gd name="connsiteY24" fmla="*/ 162124 h 229809"/>
                  <a:gd name="connsiteX25" fmla="*/ 180694 w 211147"/>
                  <a:gd name="connsiteY25" fmla="*/ 123691 h 229809"/>
                  <a:gd name="connsiteX26" fmla="*/ 198944 w 211147"/>
                  <a:gd name="connsiteY26" fmla="*/ 142053 h 229809"/>
                  <a:gd name="connsiteX27" fmla="*/ 180694 w 211147"/>
                  <a:gd name="connsiteY27" fmla="*/ 160415 h 229809"/>
                  <a:gd name="connsiteX28" fmla="*/ 162444 w 211147"/>
                  <a:gd name="connsiteY28" fmla="*/ 142053 h 229809"/>
                  <a:gd name="connsiteX29" fmla="*/ 180694 w 211147"/>
                  <a:gd name="connsiteY29" fmla="*/ 123691 h 229809"/>
                  <a:gd name="connsiteX30" fmla="*/ 30642 w 211147"/>
                  <a:gd name="connsiteY30" fmla="*/ 123691 h 229809"/>
                  <a:gd name="connsiteX31" fmla="*/ 48892 w 211147"/>
                  <a:gd name="connsiteY31" fmla="*/ 142053 h 229809"/>
                  <a:gd name="connsiteX32" fmla="*/ 30642 w 211147"/>
                  <a:gd name="connsiteY32" fmla="*/ 160415 h 229809"/>
                  <a:gd name="connsiteX33" fmla="*/ 12392 w 211147"/>
                  <a:gd name="connsiteY33" fmla="*/ 142053 h 229809"/>
                  <a:gd name="connsiteX34" fmla="*/ 30642 w 211147"/>
                  <a:gd name="connsiteY34" fmla="*/ 123691 h 229809"/>
                  <a:gd name="connsiteX35" fmla="*/ 50284 w 211147"/>
                  <a:gd name="connsiteY35" fmla="*/ 63605 h 229809"/>
                  <a:gd name="connsiteX36" fmla="*/ 60126 w 211147"/>
                  <a:gd name="connsiteY36" fmla="*/ 65154 h 229809"/>
                  <a:gd name="connsiteX37" fmla="*/ 58775 w 211147"/>
                  <a:gd name="connsiteY37" fmla="*/ 75027 h 229809"/>
                  <a:gd name="connsiteX38" fmla="*/ 32916 w 211147"/>
                  <a:gd name="connsiteY38" fmla="*/ 108906 h 229809"/>
                  <a:gd name="connsiteX39" fmla="*/ 26355 w 211147"/>
                  <a:gd name="connsiteY39" fmla="*/ 113552 h 229809"/>
                  <a:gd name="connsiteX40" fmla="*/ 23653 w 211147"/>
                  <a:gd name="connsiteY40" fmla="*/ 112971 h 229809"/>
                  <a:gd name="connsiteX41" fmla="*/ 19601 w 211147"/>
                  <a:gd name="connsiteY41" fmla="*/ 103872 h 229809"/>
                  <a:gd name="connsiteX42" fmla="*/ 50284 w 211147"/>
                  <a:gd name="connsiteY42" fmla="*/ 63605 h 229809"/>
                  <a:gd name="connsiteX43" fmla="*/ 161145 w 211147"/>
                  <a:gd name="connsiteY43" fmla="*/ 63575 h 229809"/>
                  <a:gd name="connsiteX44" fmla="*/ 191984 w 211147"/>
                  <a:gd name="connsiteY44" fmla="*/ 103867 h 229809"/>
                  <a:gd name="connsiteX45" fmla="*/ 187911 w 211147"/>
                  <a:gd name="connsiteY45" fmla="*/ 112972 h 229809"/>
                  <a:gd name="connsiteX46" fmla="*/ 185196 w 211147"/>
                  <a:gd name="connsiteY46" fmla="*/ 113553 h 229809"/>
                  <a:gd name="connsiteX47" fmla="*/ 178601 w 211147"/>
                  <a:gd name="connsiteY47" fmla="*/ 108904 h 229809"/>
                  <a:gd name="connsiteX48" fmla="*/ 152805 w 211147"/>
                  <a:gd name="connsiteY48" fmla="*/ 75004 h 229809"/>
                  <a:gd name="connsiteX49" fmla="*/ 151254 w 211147"/>
                  <a:gd name="connsiteY49" fmla="*/ 65125 h 229809"/>
                  <a:gd name="connsiteX50" fmla="*/ 161145 w 211147"/>
                  <a:gd name="connsiteY50" fmla="*/ 63575 h 229809"/>
                  <a:gd name="connsiteX51" fmla="*/ 89533 w 211147"/>
                  <a:gd name="connsiteY51" fmla="*/ 38463 h 229809"/>
                  <a:gd name="connsiteX52" fmla="*/ 91080 w 211147"/>
                  <a:gd name="connsiteY52" fmla="*/ 38463 h 229809"/>
                  <a:gd name="connsiteX53" fmla="*/ 105780 w 211147"/>
                  <a:gd name="connsiteY53" fmla="*/ 43306 h 229809"/>
                  <a:gd name="connsiteX54" fmla="*/ 120480 w 211147"/>
                  <a:gd name="connsiteY54" fmla="*/ 38463 h 229809"/>
                  <a:gd name="connsiteX55" fmla="*/ 122027 w 211147"/>
                  <a:gd name="connsiteY55" fmla="*/ 38463 h 229809"/>
                  <a:gd name="connsiteX56" fmla="*/ 136534 w 211147"/>
                  <a:gd name="connsiteY56" fmla="*/ 71199 h 229809"/>
                  <a:gd name="connsiteX57" fmla="*/ 75026 w 211147"/>
                  <a:gd name="connsiteY57" fmla="*/ 71199 h 229809"/>
                  <a:gd name="connsiteX58" fmla="*/ 89533 w 211147"/>
                  <a:gd name="connsiteY58" fmla="*/ 38463 h 229809"/>
                  <a:gd name="connsiteX59" fmla="*/ 105781 w 211147"/>
                  <a:gd name="connsiteY59" fmla="*/ 0 h 229809"/>
                  <a:gd name="connsiteX60" fmla="*/ 124144 w 211147"/>
                  <a:gd name="connsiteY60" fmla="*/ 18362 h 229809"/>
                  <a:gd name="connsiteX61" fmla="*/ 105781 w 211147"/>
                  <a:gd name="connsiteY61" fmla="*/ 36724 h 229809"/>
                  <a:gd name="connsiteX62" fmla="*/ 87418 w 211147"/>
                  <a:gd name="connsiteY62" fmla="*/ 18362 h 229809"/>
                  <a:gd name="connsiteX63" fmla="*/ 105781 w 211147"/>
                  <a:gd name="connsiteY63" fmla="*/ 0 h 229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1147" h="229809">
                    <a:moveTo>
                      <a:pt x="72504" y="208150"/>
                    </a:moveTo>
                    <a:cubicBezTo>
                      <a:pt x="83145" y="213371"/>
                      <a:pt x="94173" y="215692"/>
                      <a:pt x="105781" y="215692"/>
                    </a:cubicBezTo>
                    <a:cubicBezTo>
                      <a:pt x="117582" y="215692"/>
                      <a:pt x="128803" y="212985"/>
                      <a:pt x="139250" y="208150"/>
                    </a:cubicBezTo>
                    <a:cubicBezTo>
                      <a:pt x="142539" y="206603"/>
                      <a:pt x="146989" y="208150"/>
                      <a:pt x="148537" y="211631"/>
                    </a:cubicBezTo>
                    <a:cubicBezTo>
                      <a:pt x="150278" y="215305"/>
                      <a:pt x="148924" y="219366"/>
                      <a:pt x="145248" y="221107"/>
                    </a:cubicBezTo>
                    <a:cubicBezTo>
                      <a:pt x="132866" y="226908"/>
                      <a:pt x="119517" y="229809"/>
                      <a:pt x="105781" y="229809"/>
                    </a:cubicBezTo>
                    <a:cubicBezTo>
                      <a:pt x="92044" y="229809"/>
                      <a:pt x="78695" y="226908"/>
                      <a:pt x="66313" y="221107"/>
                    </a:cubicBezTo>
                    <a:cubicBezTo>
                      <a:pt x="62831" y="219366"/>
                      <a:pt x="61283" y="215305"/>
                      <a:pt x="63024" y="211631"/>
                    </a:cubicBezTo>
                    <a:cubicBezTo>
                      <a:pt x="64765" y="207957"/>
                      <a:pt x="68828" y="206603"/>
                      <a:pt x="72504" y="208150"/>
                    </a:cubicBezTo>
                    <a:close/>
                    <a:moveTo>
                      <a:pt x="164334" y="162124"/>
                    </a:moveTo>
                    <a:cubicBezTo>
                      <a:pt x="164721" y="161542"/>
                      <a:pt x="165301" y="161930"/>
                      <a:pt x="165688" y="162124"/>
                    </a:cubicBezTo>
                    <a:cubicBezTo>
                      <a:pt x="169749" y="165225"/>
                      <a:pt x="174972" y="166970"/>
                      <a:pt x="180388" y="166970"/>
                    </a:cubicBezTo>
                    <a:cubicBezTo>
                      <a:pt x="185997" y="166970"/>
                      <a:pt x="191026" y="165031"/>
                      <a:pt x="195281" y="162124"/>
                    </a:cubicBezTo>
                    <a:cubicBezTo>
                      <a:pt x="195668" y="161930"/>
                      <a:pt x="196248" y="161930"/>
                      <a:pt x="196635" y="162124"/>
                    </a:cubicBezTo>
                    <a:cubicBezTo>
                      <a:pt x="206500" y="168327"/>
                      <a:pt x="211335" y="180732"/>
                      <a:pt x="211142" y="194883"/>
                    </a:cubicBezTo>
                    <a:cubicBezTo>
                      <a:pt x="211142" y="204575"/>
                      <a:pt x="149827" y="204575"/>
                      <a:pt x="149827" y="194883"/>
                    </a:cubicBezTo>
                    <a:cubicBezTo>
                      <a:pt x="149827" y="180732"/>
                      <a:pt x="154663" y="168327"/>
                      <a:pt x="164334" y="162124"/>
                    </a:cubicBezTo>
                    <a:close/>
                    <a:moveTo>
                      <a:pt x="14514" y="162124"/>
                    </a:moveTo>
                    <a:cubicBezTo>
                      <a:pt x="14901" y="161542"/>
                      <a:pt x="15482" y="161930"/>
                      <a:pt x="15869" y="162124"/>
                    </a:cubicBezTo>
                    <a:cubicBezTo>
                      <a:pt x="20126" y="165225"/>
                      <a:pt x="25158" y="166970"/>
                      <a:pt x="30770" y="166970"/>
                    </a:cubicBezTo>
                    <a:cubicBezTo>
                      <a:pt x="36188" y="166970"/>
                      <a:pt x="41413" y="165031"/>
                      <a:pt x="45477" y="162124"/>
                    </a:cubicBezTo>
                    <a:cubicBezTo>
                      <a:pt x="45864" y="161930"/>
                      <a:pt x="46445" y="161930"/>
                      <a:pt x="46832" y="162124"/>
                    </a:cubicBezTo>
                    <a:cubicBezTo>
                      <a:pt x="56895" y="168327"/>
                      <a:pt x="61733" y="180732"/>
                      <a:pt x="61346" y="194883"/>
                    </a:cubicBezTo>
                    <a:cubicBezTo>
                      <a:pt x="61346" y="204575"/>
                      <a:pt x="0" y="204575"/>
                      <a:pt x="0" y="194883"/>
                    </a:cubicBezTo>
                    <a:cubicBezTo>
                      <a:pt x="0" y="180732"/>
                      <a:pt x="4838" y="168327"/>
                      <a:pt x="14514" y="162124"/>
                    </a:cubicBezTo>
                    <a:close/>
                    <a:moveTo>
                      <a:pt x="180694" y="123691"/>
                    </a:moveTo>
                    <a:cubicBezTo>
                      <a:pt x="190773" y="123691"/>
                      <a:pt x="198944" y="131912"/>
                      <a:pt x="198944" y="142053"/>
                    </a:cubicBezTo>
                    <a:cubicBezTo>
                      <a:pt x="198944" y="152194"/>
                      <a:pt x="190773" y="160415"/>
                      <a:pt x="180694" y="160415"/>
                    </a:cubicBezTo>
                    <a:cubicBezTo>
                      <a:pt x="170615" y="160415"/>
                      <a:pt x="162444" y="152194"/>
                      <a:pt x="162444" y="142053"/>
                    </a:cubicBezTo>
                    <a:cubicBezTo>
                      <a:pt x="162444" y="131912"/>
                      <a:pt x="170615" y="123691"/>
                      <a:pt x="180694" y="123691"/>
                    </a:cubicBezTo>
                    <a:close/>
                    <a:moveTo>
                      <a:pt x="30642" y="123691"/>
                    </a:moveTo>
                    <a:cubicBezTo>
                      <a:pt x="40721" y="123691"/>
                      <a:pt x="48892" y="131912"/>
                      <a:pt x="48892" y="142053"/>
                    </a:cubicBezTo>
                    <a:cubicBezTo>
                      <a:pt x="48892" y="152194"/>
                      <a:pt x="40721" y="160415"/>
                      <a:pt x="30642" y="160415"/>
                    </a:cubicBezTo>
                    <a:cubicBezTo>
                      <a:pt x="20563" y="160415"/>
                      <a:pt x="12392" y="152194"/>
                      <a:pt x="12392" y="142053"/>
                    </a:cubicBezTo>
                    <a:cubicBezTo>
                      <a:pt x="12392" y="131912"/>
                      <a:pt x="20563" y="123691"/>
                      <a:pt x="30642" y="123691"/>
                    </a:cubicBezTo>
                    <a:close/>
                    <a:moveTo>
                      <a:pt x="50284" y="63605"/>
                    </a:moveTo>
                    <a:cubicBezTo>
                      <a:pt x="53372" y="61282"/>
                      <a:pt x="58004" y="61863"/>
                      <a:pt x="60126" y="65154"/>
                    </a:cubicBezTo>
                    <a:cubicBezTo>
                      <a:pt x="62635" y="68251"/>
                      <a:pt x="61863" y="72510"/>
                      <a:pt x="58775" y="75027"/>
                    </a:cubicBezTo>
                    <a:cubicBezTo>
                      <a:pt x="47197" y="83739"/>
                      <a:pt x="38127" y="95354"/>
                      <a:pt x="32916" y="108906"/>
                    </a:cubicBezTo>
                    <a:cubicBezTo>
                      <a:pt x="31952" y="111810"/>
                      <a:pt x="29250" y="113552"/>
                      <a:pt x="26355" y="113552"/>
                    </a:cubicBezTo>
                    <a:cubicBezTo>
                      <a:pt x="25390" y="113552"/>
                      <a:pt x="24618" y="113165"/>
                      <a:pt x="23653" y="112971"/>
                    </a:cubicBezTo>
                    <a:cubicBezTo>
                      <a:pt x="19794" y="111616"/>
                      <a:pt x="18250" y="107357"/>
                      <a:pt x="19601" y="103872"/>
                    </a:cubicBezTo>
                    <a:cubicBezTo>
                      <a:pt x="25969" y="87804"/>
                      <a:pt x="36583" y="74059"/>
                      <a:pt x="50284" y="63605"/>
                    </a:cubicBezTo>
                    <a:close/>
                    <a:moveTo>
                      <a:pt x="161145" y="63575"/>
                    </a:moveTo>
                    <a:cubicBezTo>
                      <a:pt x="175110" y="74036"/>
                      <a:pt x="185778" y="87789"/>
                      <a:pt x="191984" y="103867"/>
                    </a:cubicBezTo>
                    <a:cubicBezTo>
                      <a:pt x="193536" y="107354"/>
                      <a:pt x="191596" y="111422"/>
                      <a:pt x="187911" y="112972"/>
                    </a:cubicBezTo>
                    <a:cubicBezTo>
                      <a:pt x="186942" y="113166"/>
                      <a:pt x="186166" y="113553"/>
                      <a:pt x="185196" y="113553"/>
                    </a:cubicBezTo>
                    <a:cubicBezTo>
                      <a:pt x="182481" y="113553"/>
                      <a:pt x="179959" y="111810"/>
                      <a:pt x="178601" y="108904"/>
                    </a:cubicBezTo>
                    <a:cubicBezTo>
                      <a:pt x="173365" y="95538"/>
                      <a:pt x="164443" y="83721"/>
                      <a:pt x="152805" y="75004"/>
                    </a:cubicBezTo>
                    <a:cubicBezTo>
                      <a:pt x="149314" y="72486"/>
                      <a:pt x="148926" y="68224"/>
                      <a:pt x="151254" y="65125"/>
                    </a:cubicBezTo>
                    <a:cubicBezTo>
                      <a:pt x="153775" y="61832"/>
                      <a:pt x="158042" y="61057"/>
                      <a:pt x="161145" y="63575"/>
                    </a:cubicBezTo>
                    <a:close/>
                    <a:moveTo>
                      <a:pt x="89533" y="38463"/>
                    </a:moveTo>
                    <a:cubicBezTo>
                      <a:pt x="90113" y="38076"/>
                      <a:pt x="90500" y="38270"/>
                      <a:pt x="91080" y="38463"/>
                    </a:cubicBezTo>
                    <a:cubicBezTo>
                      <a:pt x="95142" y="41563"/>
                      <a:pt x="100171" y="43306"/>
                      <a:pt x="105780" y="43306"/>
                    </a:cubicBezTo>
                    <a:cubicBezTo>
                      <a:pt x="111389" y="43306"/>
                      <a:pt x="116418" y="41369"/>
                      <a:pt x="120480" y="38463"/>
                    </a:cubicBezTo>
                    <a:cubicBezTo>
                      <a:pt x="121060" y="38270"/>
                      <a:pt x="121447" y="38270"/>
                      <a:pt x="122027" y="38463"/>
                    </a:cubicBezTo>
                    <a:cubicBezTo>
                      <a:pt x="131699" y="44855"/>
                      <a:pt x="136534" y="57059"/>
                      <a:pt x="136534" y="71199"/>
                    </a:cubicBezTo>
                    <a:cubicBezTo>
                      <a:pt x="136534" y="80884"/>
                      <a:pt x="75026" y="80884"/>
                      <a:pt x="75026" y="71199"/>
                    </a:cubicBezTo>
                    <a:cubicBezTo>
                      <a:pt x="75026" y="57059"/>
                      <a:pt x="79862" y="44855"/>
                      <a:pt x="89533" y="38463"/>
                    </a:cubicBezTo>
                    <a:close/>
                    <a:moveTo>
                      <a:pt x="105781" y="0"/>
                    </a:moveTo>
                    <a:cubicBezTo>
                      <a:pt x="115923" y="0"/>
                      <a:pt x="124144" y="8221"/>
                      <a:pt x="124144" y="18362"/>
                    </a:cubicBezTo>
                    <a:cubicBezTo>
                      <a:pt x="124144" y="28503"/>
                      <a:pt x="115923" y="36724"/>
                      <a:pt x="105781" y="36724"/>
                    </a:cubicBezTo>
                    <a:cubicBezTo>
                      <a:pt x="95639" y="36724"/>
                      <a:pt x="87418" y="28503"/>
                      <a:pt x="87418" y="18362"/>
                    </a:cubicBezTo>
                    <a:cubicBezTo>
                      <a:pt x="87418" y="8221"/>
                      <a:pt x="95639" y="0"/>
                      <a:pt x="105781"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0D735260-6952-40CD-94C8-5E346AAB2BDC}"/>
                </a:ext>
              </a:extLst>
            </p:cNvPr>
            <p:cNvGrpSpPr/>
            <p:nvPr/>
          </p:nvGrpSpPr>
          <p:grpSpPr>
            <a:xfrm>
              <a:off x="5072679" y="1365250"/>
              <a:ext cx="472160" cy="390606"/>
              <a:chOff x="4903694" y="1269960"/>
              <a:chExt cx="414590" cy="342980"/>
            </a:xfrm>
          </p:grpSpPr>
          <p:sp>
            <p:nvSpPr>
              <p:cNvPr id="88" name="Rectangle: Rounded Corners 87">
                <a:extLst>
                  <a:ext uri="{FF2B5EF4-FFF2-40B4-BE49-F238E27FC236}">
                    <a16:creationId xmlns:a16="http://schemas.microsoft.com/office/drawing/2014/main" id="{A74E2967-E558-45FC-8D51-CB294346BB99}"/>
                  </a:ext>
                </a:extLst>
              </p:cNvPr>
              <p:cNvSpPr/>
              <p:nvPr/>
            </p:nvSpPr>
            <p:spPr>
              <a:xfrm flipV="1">
                <a:off x="4923512" y="1289770"/>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9" name="Group 88">
                <a:extLst>
                  <a:ext uri="{FF2B5EF4-FFF2-40B4-BE49-F238E27FC236}">
                    <a16:creationId xmlns:a16="http://schemas.microsoft.com/office/drawing/2014/main" id="{6469F3BA-8422-406E-981E-CEE04D592B94}"/>
                  </a:ext>
                </a:extLst>
              </p:cNvPr>
              <p:cNvGrpSpPr/>
              <p:nvPr/>
            </p:nvGrpSpPr>
            <p:grpSpPr>
              <a:xfrm>
                <a:off x="4903694" y="1269960"/>
                <a:ext cx="414590" cy="222366"/>
                <a:chOff x="576360" y="2082168"/>
                <a:chExt cx="1455321" cy="780570"/>
              </a:xfrm>
            </p:grpSpPr>
            <p:grpSp>
              <p:nvGrpSpPr>
                <p:cNvPr id="90" name="Group 89">
                  <a:extLst>
                    <a:ext uri="{FF2B5EF4-FFF2-40B4-BE49-F238E27FC236}">
                      <a16:creationId xmlns:a16="http://schemas.microsoft.com/office/drawing/2014/main" id="{041D67F2-DF72-463A-90CC-2982B751E5D0}"/>
                    </a:ext>
                  </a:extLst>
                </p:cNvPr>
                <p:cNvGrpSpPr/>
                <p:nvPr/>
              </p:nvGrpSpPr>
              <p:grpSpPr>
                <a:xfrm flipV="1">
                  <a:off x="576360" y="2082168"/>
                  <a:ext cx="1419030" cy="740131"/>
                  <a:chOff x="6555581" y="5069071"/>
                  <a:chExt cx="1554957" cy="811029"/>
                </a:xfrm>
              </p:grpSpPr>
              <p:sp>
                <p:nvSpPr>
                  <p:cNvPr id="93" name="Freeform: Shape 92">
                    <a:extLst>
                      <a:ext uri="{FF2B5EF4-FFF2-40B4-BE49-F238E27FC236}">
                        <a16:creationId xmlns:a16="http://schemas.microsoft.com/office/drawing/2014/main" id="{FB3C7493-BA91-4033-A518-0E987535C9D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4" name="Straight Connector 93">
                    <a:extLst>
                      <a:ext uri="{FF2B5EF4-FFF2-40B4-BE49-F238E27FC236}">
                        <a16:creationId xmlns:a16="http://schemas.microsoft.com/office/drawing/2014/main" id="{8AB7880E-48CA-4269-BCD8-A861EAE46A1B}"/>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5" name="Freeform: Shape 94">
                    <a:extLst>
                      <a:ext uri="{FF2B5EF4-FFF2-40B4-BE49-F238E27FC236}">
                        <a16:creationId xmlns:a16="http://schemas.microsoft.com/office/drawing/2014/main" id="{742025F1-1941-4AAC-A7F0-EB8EA92F914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1" name="Oval 90">
                  <a:extLst>
                    <a:ext uri="{FF2B5EF4-FFF2-40B4-BE49-F238E27FC236}">
                      <a16:creationId xmlns:a16="http://schemas.microsoft.com/office/drawing/2014/main" id="{99AB4232-34E3-4A4B-AD37-8555E7BBE4E7}"/>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91">
                  <a:extLst>
                    <a:ext uri="{FF2B5EF4-FFF2-40B4-BE49-F238E27FC236}">
                      <a16:creationId xmlns:a16="http://schemas.microsoft.com/office/drawing/2014/main" id="{E42CFD4E-D730-45F1-9469-348D6E2C5963}"/>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7" name="Group 96">
                <a:extLst>
                  <a:ext uri="{FF2B5EF4-FFF2-40B4-BE49-F238E27FC236}">
                    <a16:creationId xmlns:a16="http://schemas.microsoft.com/office/drawing/2014/main" id="{7708F51E-BF6E-45B0-A87B-9814B2D6CCB4}"/>
                  </a:ext>
                </a:extLst>
              </p:cNvPr>
              <p:cNvGrpSpPr/>
              <p:nvPr/>
            </p:nvGrpSpPr>
            <p:grpSpPr>
              <a:xfrm>
                <a:off x="5003984" y="1367853"/>
                <a:ext cx="181536" cy="167004"/>
                <a:chOff x="4572000" y="1336948"/>
                <a:chExt cx="194700" cy="179114"/>
              </a:xfrm>
              <a:solidFill>
                <a:schemeClr val="accent1"/>
              </a:solidFill>
            </p:grpSpPr>
            <p:sp>
              <p:nvSpPr>
                <p:cNvPr id="96" name="Freeform: Shape 95">
                  <a:extLst>
                    <a:ext uri="{FF2B5EF4-FFF2-40B4-BE49-F238E27FC236}">
                      <a16:creationId xmlns:a16="http://schemas.microsoft.com/office/drawing/2014/main" id="{9DCE4361-E73F-469B-9D55-91A19979D6EB}"/>
                    </a:ext>
                  </a:extLst>
                </p:cNvPr>
                <p:cNvSpPr>
                  <a:spLocks noChangeArrowheads="1"/>
                </p:cNvSpPr>
                <p:nvPr/>
              </p:nvSpPr>
              <p:spPr bwMode="auto">
                <a:xfrm>
                  <a:off x="4576968" y="1449430"/>
                  <a:ext cx="184988" cy="66632"/>
                </a:xfrm>
                <a:custGeom>
                  <a:avLst/>
                  <a:gdLst>
                    <a:gd name="connsiteX0" fmla="*/ 140797 w 184988"/>
                    <a:gd name="connsiteY0" fmla="*/ 34333 h 66632"/>
                    <a:gd name="connsiteX1" fmla="*/ 171334 w 184988"/>
                    <a:gd name="connsiteY1" fmla="*/ 34333 h 66632"/>
                    <a:gd name="connsiteX2" fmla="*/ 184988 w 184988"/>
                    <a:gd name="connsiteY2" fmla="*/ 47401 h 66632"/>
                    <a:gd name="connsiteX3" fmla="*/ 184988 w 184988"/>
                    <a:gd name="connsiteY3" fmla="*/ 61947 h 66632"/>
                    <a:gd name="connsiteX4" fmla="*/ 180520 w 184988"/>
                    <a:gd name="connsiteY4" fmla="*/ 66632 h 66632"/>
                    <a:gd name="connsiteX5" fmla="*/ 132108 w 184988"/>
                    <a:gd name="connsiteY5" fmla="*/ 66632 h 66632"/>
                    <a:gd name="connsiteX6" fmla="*/ 127391 w 184988"/>
                    <a:gd name="connsiteY6" fmla="*/ 61947 h 66632"/>
                    <a:gd name="connsiteX7" fmla="*/ 127391 w 184988"/>
                    <a:gd name="connsiteY7" fmla="*/ 47401 h 66632"/>
                    <a:gd name="connsiteX8" fmla="*/ 140797 w 184988"/>
                    <a:gd name="connsiteY8" fmla="*/ 34333 h 66632"/>
                    <a:gd name="connsiteX9" fmla="*/ 76871 w 184988"/>
                    <a:gd name="connsiteY9" fmla="*/ 34333 h 66632"/>
                    <a:gd name="connsiteX10" fmla="*/ 107892 w 184988"/>
                    <a:gd name="connsiteY10" fmla="*/ 34333 h 66632"/>
                    <a:gd name="connsiteX11" fmla="*/ 121293 w 184988"/>
                    <a:gd name="connsiteY11" fmla="*/ 47401 h 66632"/>
                    <a:gd name="connsiteX12" fmla="*/ 121293 w 184988"/>
                    <a:gd name="connsiteY12" fmla="*/ 61947 h 66632"/>
                    <a:gd name="connsiteX13" fmla="*/ 116578 w 184988"/>
                    <a:gd name="connsiteY13" fmla="*/ 66632 h 66632"/>
                    <a:gd name="connsiteX14" fmla="*/ 68185 w 184988"/>
                    <a:gd name="connsiteY14" fmla="*/ 66632 h 66632"/>
                    <a:gd name="connsiteX15" fmla="*/ 63470 w 184988"/>
                    <a:gd name="connsiteY15" fmla="*/ 61947 h 66632"/>
                    <a:gd name="connsiteX16" fmla="*/ 63470 w 184988"/>
                    <a:gd name="connsiteY16" fmla="*/ 47401 h 66632"/>
                    <a:gd name="connsiteX17" fmla="*/ 76871 w 184988"/>
                    <a:gd name="connsiteY17" fmla="*/ 34333 h 66632"/>
                    <a:gd name="connsiteX18" fmla="*/ 13401 w 184988"/>
                    <a:gd name="connsiteY18" fmla="*/ 34333 h 66632"/>
                    <a:gd name="connsiteX19" fmla="*/ 43925 w 184988"/>
                    <a:gd name="connsiteY19" fmla="*/ 34333 h 66632"/>
                    <a:gd name="connsiteX20" fmla="*/ 57823 w 184988"/>
                    <a:gd name="connsiteY20" fmla="*/ 47401 h 66632"/>
                    <a:gd name="connsiteX21" fmla="*/ 57823 w 184988"/>
                    <a:gd name="connsiteY21" fmla="*/ 61947 h 66632"/>
                    <a:gd name="connsiteX22" fmla="*/ 53108 w 184988"/>
                    <a:gd name="connsiteY22" fmla="*/ 66632 h 66632"/>
                    <a:gd name="connsiteX23" fmla="*/ 4715 w 184988"/>
                    <a:gd name="connsiteY23" fmla="*/ 66632 h 66632"/>
                    <a:gd name="connsiteX24" fmla="*/ 0 w 184988"/>
                    <a:gd name="connsiteY24" fmla="*/ 61947 h 66632"/>
                    <a:gd name="connsiteX25" fmla="*/ 0 w 184988"/>
                    <a:gd name="connsiteY25" fmla="*/ 47401 h 66632"/>
                    <a:gd name="connsiteX26" fmla="*/ 13401 w 184988"/>
                    <a:gd name="connsiteY26" fmla="*/ 34333 h 66632"/>
                    <a:gd name="connsiteX27" fmla="*/ 156190 w 184988"/>
                    <a:gd name="connsiteY27" fmla="*/ 0 h 66632"/>
                    <a:gd name="connsiteX28" fmla="*/ 169404 w 184988"/>
                    <a:gd name="connsiteY28" fmla="*/ 12988 h 66632"/>
                    <a:gd name="connsiteX29" fmla="*/ 156190 w 184988"/>
                    <a:gd name="connsiteY29" fmla="*/ 25976 h 66632"/>
                    <a:gd name="connsiteX30" fmla="*/ 142976 w 184988"/>
                    <a:gd name="connsiteY30" fmla="*/ 12988 h 66632"/>
                    <a:gd name="connsiteX31" fmla="*/ 156190 w 184988"/>
                    <a:gd name="connsiteY31" fmla="*/ 0 h 66632"/>
                    <a:gd name="connsiteX32" fmla="*/ 92269 w 184988"/>
                    <a:gd name="connsiteY32" fmla="*/ 0 h 66632"/>
                    <a:gd name="connsiteX33" fmla="*/ 105257 w 184988"/>
                    <a:gd name="connsiteY33" fmla="*/ 12988 h 66632"/>
                    <a:gd name="connsiteX34" fmla="*/ 92269 w 184988"/>
                    <a:gd name="connsiteY34" fmla="*/ 25976 h 66632"/>
                    <a:gd name="connsiteX35" fmla="*/ 79281 w 184988"/>
                    <a:gd name="connsiteY35" fmla="*/ 12988 h 66632"/>
                    <a:gd name="connsiteX36" fmla="*/ 92269 w 184988"/>
                    <a:gd name="connsiteY36" fmla="*/ 0 h 66632"/>
                    <a:gd name="connsiteX37" fmla="*/ 28675 w 184988"/>
                    <a:gd name="connsiteY37" fmla="*/ 0 h 66632"/>
                    <a:gd name="connsiteX38" fmla="*/ 41786 w 184988"/>
                    <a:gd name="connsiteY38" fmla="*/ 13111 h 66632"/>
                    <a:gd name="connsiteX39" fmla="*/ 28675 w 184988"/>
                    <a:gd name="connsiteY39" fmla="*/ 25975 h 66632"/>
                    <a:gd name="connsiteX40" fmla="*/ 15811 w 184988"/>
                    <a:gd name="connsiteY40" fmla="*/ 13111 h 66632"/>
                    <a:gd name="connsiteX41" fmla="*/ 28675 w 184988"/>
                    <a:gd name="connsiteY41" fmla="*/ 0 h 66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4988" h="66632">
                      <a:moveTo>
                        <a:pt x="140797" y="34333"/>
                      </a:moveTo>
                      <a:lnTo>
                        <a:pt x="171334" y="34333"/>
                      </a:lnTo>
                      <a:cubicBezTo>
                        <a:pt x="178782" y="34333"/>
                        <a:pt x="184740" y="40004"/>
                        <a:pt x="184988" y="47401"/>
                      </a:cubicBezTo>
                      <a:lnTo>
                        <a:pt x="184988" y="61947"/>
                      </a:lnTo>
                      <a:cubicBezTo>
                        <a:pt x="184988" y="64413"/>
                        <a:pt x="183002" y="66632"/>
                        <a:pt x="180520" y="66632"/>
                      </a:cubicBezTo>
                      <a:lnTo>
                        <a:pt x="132108" y="66632"/>
                      </a:lnTo>
                      <a:cubicBezTo>
                        <a:pt x="129625" y="66632"/>
                        <a:pt x="127391" y="64413"/>
                        <a:pt x="127391" y="61947"/>
                      </a:cubicBezTo>
                      <a:lnTo>
                        <a:pt x="127391" y="47401"/>
                      </a:lnTo>
                      <a:cubicBezTo>
                        <a:pt x="127391" y="40004"/>
                        <a:pt x="133349" y="34333"/>
                        <a:pt x="140797" y="34333"/>
                      </a:cubicBezTo>
                      <a:close/>
                      <a:moveTo>
                        <a:pt x="76871" y="34333"/>
                      </a:moveTo>
                      <a:lnTo>
                        <a:pt x="107892" y="34333"/>
                      </a:lnTo>
                      <a:cubicBezTo>
                        <a:pt x="115089" y="34333"/>
                        <a:pt x="121293" y="40004"/>
                        <a:pt x="121293" y="47401"/>
                      </a:cubicBezTo>
                      <a:lnTo>
                        <a:pt x="121293" y="61947"/>
                      </a:lnTo>
                      <a:cubicBezTo>
                        <a:pt x="121293" y="64413"/>
                        <a:pt x="119059" y="66632"/>
                        <a:pt x="116578" y="66632"/>
                      </a:cubicBezTo>
                      <a:lnTo>
                        <a:pt x="68185" y="66632"/>
                      </a:lnTo>
                      <a:cubicBezTo>
                        <a:pt x="65703" y="66632"/>
                        <a:pt x="63470" y="64413"/>
                        <a:pt x="63470" y="61947"/>
                      </a:cubicBezTo>
                      <a:lnTo>
                        <a:pt x="63470" y="47401"/>
                      </a:lnTo>
                      <a:cubicBezTo>
                        <a:pt x="63470" y="40004"/>
                        <a:pt x="69426" y="34333"/>
                        <a:pt x="76871" y="34333"/>
                      </a:cubicBezTo>
                      <a:close/>
                      <a:moveTo>
                        <a:pt x="13401" y="34333"/>
                      </a:moveTo>
                      <a:lnTo>
                        <a:pt x="43925" y="34333"/>
                      </a:lnTo>
                      <a:cubicBezTo>
                        <a:pt x="51619" y="34333"/>
                        <a:pt x="57326" y="40004"/>
                        <a:pt x="57823" y="47401"/>
                      </a:cubicBezTo>
                      <a:lnTo>
                        <a:pt x="57823" y="61947"/>
                      </a:lnTo>
                      <a:cubicBezTo>
                        <a:pt x="57823" y="64413"/>
                        <a:pt x="55589" y="66632"/>
                        <a:pt x="53108" y="66632"/>
                      </a:cubicBezTo>
                      <a:lnTo>
                        <a:pt x="4715" y="66632"/>
                      </a:lnTo>
                      <a:cubicBezTo>
                        <a:pt x="2233" y="66632"/>
                        <a:pt x="0" y="64413"/>
                        <a:pt x="0" y="61947"/>
                      </a:cubicBezTo>
                      <a:lnTo>
                        <a:pt x="0" y="47401"/>
                      </a:lnTo>
                      <a:cubicBezTo>
                        <a:pt x="0" y="40004"/>
                        <a:pt x="5956" y="34333"/>
                        <a:pt x="13401" y="34333"/>
                      </a:cubicBezTo>
                      <a:close/>
                      <a:moveTo>
                        <a:pt x="156190" y="0"/>
                      </a:moveTo>
                      <a:cubicBezTo>
                        <a:pt x="163488" y="0"/>
                        <a:pt x="169404" y="5815"/>
                        <a:pt x="169404" y="12988"/>
                      </a:cubicBezTo>
                      <a:cubicBezTo>
                        <a:pt x="169404" y="20161"/>
                        <a:pt x="163488" y="25976"/>
                        <a:pt x="156190" y="25976"/>
                      </a:cubicBezTo>
                      <a:cubicBezTo>
                        <a:pt x="148892" y="25976"/>
                        <a:pt x="142976" y="20161"/>
                        <a:pt x="142976" y="12988"/>
                      </a:cubicBezTo>
                      <a:cubicBezTo>
                        <a:pt x="142976" y="5815"/>
                        <a:pt x="148892" y="0"/>
                        <a:pt x="156190" y="0"/>
                      </a:cubicBezTo>
                      <a:close/>
                      <a:moveTo>
                        <a:pt x="92269" y="0"/>
                      </a:moveTo>
                      <a:cubicBezTo>
                        <a:pt x="99442" y="0"/>
                        <a:pt x="105257" y="5815"/>
                        <a:pt x="105257" y="12988"/>
                      </a:cubicBezTo>
                      <a:cubicBezTo>
                        <a:pt x="105257" y="20161"/>
                        <a:pt x="99442" y="25976"/>
                        <a:pt x="92269" y="25976"/>
                      </a:cubicBezTo>
                      <a:cubicBezTo>
                        <a:pt x="85096" y="25976"/>
                        <a:pt x="79281" y="20161"/>
                        <a:pt x="79281" y="12988"/>
                      </a:cubicBezTo>
                      <a:cubicBezTo>
                        <a:pt x="79281" y="5815"/>
                        <a:pt x="85096" y="0"/>
                        <a:pt x="92269" y="0"/>
                      </a:cubicBezTo>
                      <a:close/>
                      <a:moveTo>
                        <a:pt x="28675" y="0"/>
                      </a:moveTo>
                      <a:cubicBezTo>
                        <a:pt x="35849" y="0"/>
                        <a:pt x="41786" y="5937"/>
                        <a:pt x="41786" y="13111"/>
                      </a:cubicBezTo>
                      <a:cubicBezTo>
                        <a:pt x="41786" y="20038"/>
                        <a:pt x="35849" y="25975"/>
                        <a:pt x="28675" y="25975"/>
                      </a:cubicBezTo>
                      <a:cubicBezTo>
                        <a:pt x="21748" y="25975"/>
                        <a:pt x="15811" y="20038"/>
                        <a:pt x="15811" y="13111"/>
                      </a:cubicBezTo>
                      <a:cubicBezTo>
                        <a:pt x="15811" y="5937"/>
                        <a:pt x="21501" y="0"/>
                        <a:pt x="286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20">
                  <a:extLst>
                    <a:ext uri="{FF2B5EF4-FFF2-40B4-BE49-F238E27FC236}">
                      <a16:creationId xmlns:a16="http://schemas.microsoft.com/office/drawing/2014/main" id="{E66B361B-B3C1-4C7F-BC17-E0EBC5A8D3CF}"/>
                    </a:ext>
                  </a:extLst>
                </p:cNvPr>
                <p:cNvSpPr>
                  <a:spLocks noEditPoints="1"/>
                </p:cNvSpPr>
                <p:nvPr/>
              </p:nvSpPr>
              <p:spPr bwMode="auto">
                <a:xfrm>
                  <a:off x="4572000" y="1336948"/>
                  <a:ext cx="194700" cy="132586"/>
                </a:xfrm>
                <a:custGeom>
                  <a:avLst/>
                  <a:gdLst>
                    <a:gd name="T0" fmla="*/ 724 w 785"/>
                    <a:gd name="T1" fmla="*/ 0 h 535"/>
                    <a:gd name="T2" fmla="*/ 61 w 785"/>
                    <a:gd name="T3" fmla="*/ 0 h 535"/>
                    <a:gd name="T4" fmla="*/ 0 w 785"/>
                    <a:gd name="T5" fmla="*/ 62 h 535"/>
                    <a:gd name="T6" fmla="*/ 0 w 785"/>
                    <a:gd name="T7" fmla="*/ 474 h 535"/>
                    <a:gd name="T8" fmla="*/ 61 w 785"/>
                    <a:gd name="T9" fmla="*/ 535 h 535"/>
                    <a:gd name="T10" fmla="*/ 64 w 785"/>
                    <a:gd name="T11" fmla="*/ 535 h 535"/>
                    <a:gd name="T12" fmla="*/ 59 w 785"/>
                    <a:gd name="T13" fmla="*/ 508 h 535"/>
                    <a:gd name="T14" fmla="*/ 136 w 785"/>
                    <a:gd name="T15" fmla="*/ 430 h 535"/>
                    <a:gd name="T16" fmla="*/ 214 w 785"/>
                    <a:gd name="T17" fmla="*/ 508 h 535"/>
                    <a:gd name="T18" fmla="*/ 209 w 785"/>
                    <a:gd name="T19" fmla="*/ 535 h 535"/>
                    <a:gd name="T20" fmla="*/ 320 w 785"/>
                    <a:gd name="T21" fmla="*/ 535 h 535"/>
                    <a:gd name="T22" fmla="*/ 315 w 785"/>
                    <a:gd name="T23" fmla="*/ 508 h 535"/>
                    <a:gd name="T24" fmla="*/ 393 w 785"/>
                    <a:gd name="T25" fmla="*/ 430 h 535"/>
                    <a:gd name="T26" fmla="*/ 470 w 785"/>
                    <a:gd name="T27" fmla="*/ 508 h 535"/>
                    <a:gd name="T28" fmla="*/ 465 w 785"/>
                    <a:gd name="T29" fmla="*/ 535 h 535"/>
                    <a:gd name="T30" fmla="*/ 576 w 785"/>
                    <a:gd name="T31" fmla="*/ 535 h 535"/>
                    <a:gd name="T32" fmla="*/ 571 w 785"/>
                    <a:gd name="T33" fmla="*/ 508 h 535"/>
                    <a:gd name="T34" fmla="*/ 649 w 785"/>
                    <a:gd name="T35" fmla="*/ 430 h 535"/>
                    <a:gd name="T36" fmla="*/ 726 w 785"/>
                    <a:gd name="T37" fmla="*/ 508 h 535"/>
                    <a:gd name="T38" fmla="*/ 721 w 785"/>
                    <a:gd name="T39" fmla="*/ 535 h 535"/>
                    <a:gd name="T40" fmla="*/ 724 w 785"/>
                    <a:gd name="T41" fmla="*/ 535 h 535"/>
                    <a:gd name="T42" fmla="*/ 785 w 785"/>
                    <a:gd name="T43" fmla="*/ 474 h 535"/>
                    <a:gd name="T44" fmla="*/ 785 w 785"/>
                    <a:gd name="T45" fmla="*/ 62 h 535"/>
                    <a:gd name="T46" fmla="*/ 724 w 785"/>
                    <a:gd name="T47" fmla="*/ 0 h 535"/>
                    <a:gd name="T48" fmla="*/ 641 w 785"/>
                    <a:gd name="T49" fmla="*/ 128 h 535"/>
                    <a:gd name="T50" fmla="*/ 641 w 785"/>
                    <a:gd name="T51" fmla="*/ 190 h 535"/>
                    <a:gd name="T52" fmla="*/ 629 w 785"/>
                    <a:gd name="T53" fmla="*/ 203 h 535"/>
                    <a:gd name="T54" fmla="*/ 616 w 785"/>
                    <a:gd name="T55" fmla="*/ 190 h 535"/>
                    <a:gd name="T56" fmla="*/ 616 w 785"/>
                    <a:gd name="T57" fmla="*/ 158 h 535"/>
                    <a:gd name="T58" fmla="*/ 460 w 785"/>
                    <a:gd name="T59" fmla="*/ 324 h 535"/>
                    <a:gd name="T60" fmla="*/ 444 w 785"/>
                    <a:gd name="T61" fmla="*/ 325 h 535"/>
                    <a:gd name="T62" fmla="*/ 243 w 785"/>
                    <a:gd name="T63" fmla="*/ 191 h 535"/>
                    <a:gd name="T64" fmla="*/ 115 w 785"/>
                    <a:gd name="T65" fmla="*/ 324 h 535"/>
                    <a:gd name="T66" fmla="*/ 98 w 785"/>
                    <a:gd name="T67" fmla="*/ 324 h 535"/>
                    <a:gd name="T68" fmla="*/ 98 w 785"/>
                    <a:gd name="T69" fmla="*/ 307 h 535"/>
                    <a:gd name="T70" fmla="*/ 233 w 785"/>
                    <a:gd name="T71" fmla="*/ 166 h 535"/>
                    <a:gd name="T72" fmla="*/ 249 w 785"/>
                    <a:gd name="T73" fmla="*/ 165 h 535"/>
                    <a:gd name="T74" fmla="*/ 450 w 785"/>
                    <a:gd name="T75" fmla="*/ 299 h 535"/>
                    <a:gd name="T76" fmla="*/ 601 w 785"/>
                    <a:gd name="T77" fmla="*/ 138 h 535"/>
                    <a:gd name="T78" fmla="*/ 565 w 785"/>
                    <a:gd name="T79" fmla="*/ 138 h 535"/>
                    <a:gd name="T80" fmla="*/ 553 w 785"/>
                    <a:gd name="T81" fmla="*/ 125 h 535"/>
                    <a:gd name="T82" fmla="*/ 565 w 785"/>
                    <a:gd name="T83" fmla="*/ 113 h 535"/>
                    <a:gd name="T84" fmla="*/ 629 w 785"/>
                    <a:gd name="T85" fmla="*/ 113 h 535"/>
                    <a:gd name="T86" fmla="*/ 638 w 785"/>
                    <a:gd name="T87" fmla="*/ 117 h 535"/>
                    <a:gd name="T88" fmla="*/ 641 w 785"/>
                    <a:gd name="T89" fmla="*/ 12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5" h="535">
                      <a:moveTo>
                        <a:pt x="724" y="0"/>
                      </a:moveTo>
                      <a:lnTo>
                        <a:pt x="61" y="0"/>
                      </a:lnTo>
                      <a:cubicBezTo>
                        <a:pt x="28" y="0"/>
                        <a:pt x="0" y="28"/>
                        <a:pt x="0" y="62"/>
                      </a:cubicBezTo>
                      <a:lnTo>
                        <a:pt x="0" y="474"/>
                      </a:lnTo>
                      <a:cubicBezTo>
                        <a:pt x="0" y="508"/>
                        <a:pt x="28" y="535"/>
                        <a:pt x="61" y="535"/>
                      </a:cubicBezTo>
                      <a:lnTo>
                        <a:pt x="64" y="535"/>
                      </a:lnTo>
                      <a:cubicBezTo>
                        <a:pt x="60" y="527"/>
                        <a:pt x="59" y="518"/>
                        <a:pt x="59" y="508"/>
                      </a:cubicBezTo>
                      <a:cubicBezTo>
                        <a:pt x="59" y="465"/>
                        <a:pt x="94" y="430"/>
                        <a:pt x="136" y="430"/>
                      </a:cubicBezTo>
                      <a:cubicBezTo>
                        <a:pt x="179" y="430"/>
                        <a:pt x="214" y="465"/>
                        <a:pt x="214" y="508"/>
                      </a:cubicBezTo>
                      <a:cubicBezTo>
                        <a:pt x="214" y="518"/>
                        <a:pt x="212" y="527"/>
                        <a:pt x="209" y="535"/>
                      </a:cubicBezTo>
                      <a:lnTo>
                        <a:pt x="320" y="535"/>
                      </a:lnTo>
                      <a:cubicBezTo>
                        <a:pt x="316" y="527"/>
                        <a:pt x="315" y="518"/>
                        <a:pt x="315" y="508"/>
                      </a:cubicBezTo>
                      <a:cubicBezTo>
                        <a:pt x="315" y="465"/>
                        <a:pt x="350" y="430"/>
                        <a:pt x="393" y="430"/>
                      </a:cubicBezTo>
                      <a:cubicBezTo>
                        <a:pt x="435" y="430"/>
                        <a:pt x="470" y="465"/>
                        <a:pt x="470" y="508"/>
                      </a:cubicBezTo>
                      <a:cubicBezTo>
                        <a:pt x="470" y="518"/>
                        <a:pt x="468" y="527"/>
                        <a:pt x="465" y="535"/>
                      </a:cubicBezTo>
                      <a:lnTo>
                        <a:pt x="576" y="535"/>
                      </a:lnTo>
                      <a:cubicBezTo>
                        <a:pt x="573" y="527"/>
                        <a:pt x="571" y="518"/>
                        <a:pt x="571" y="508"/>
                      </a:cubicBezTo>
                      <a:cubicBezTo>
                        <a:pt x="571" y="465"/>
                        <a:pt x="606" y="430"/>
                        <a:pt x="649" y="430"/>
                      </a:cubicBezTo>
                      <a:cubicBezTo>
                        <a:pt x="691" y="430"/>
                        <a:pt x="726" y="465"/>
                        <a:pt x="726" y="508"/>
                      </a:cubicBezTo>
                      <a:cubicBezTo>
                        <a:pt x="726" y="518"/>
                        <a:pt x="725" y="527"/>
                        <a:pt x="721" y="535"/>
                      </a:cubicBezTo>
                      <a:lnTo>
                        <a:pt x="724" y="535"/>
                      </a:lnTo>
                      <a:cubicBezTo>
                        <a:pt x="758" y="535"/>
                        <a:pt x="785" y="508"/>
                        <a:pt x="785" y="474"/>
                      </a:cubicBezTo>
                      <a:lnTo>
                        <a:pt x="785" y="62"/>
                      </a:lnTo>
                      <a:cubicBezTo>
                        <a:pt x="785" y="28"/>
                        <a:pt x="758" y="0"/>
                        <a:pt x="724" y="0"/>
                      </a:cubicBezTo>
                      <a:close/>
                      <a:moveTo>
                        <a:pt x="641" y="128"/>
                      </a:moveTo>
                      <a:lnTo>
                        <a:pt x="641" y="190"/>
                      </a:lnTo>
                      <a:cubicBezTo>
                        <a:pt x="641" y="196"/>
                        <a:pt x="636" y="203"/>
                        <a:pt x="629" y="203"/>
                      </a:cubicBezTo>
                      <a:cubicBezTo>
                        <a:pt x="621" y="203"/>
                        <a:pt x="616" y="196"/>
                        <a:pt x="616" y="190"/>
                      </a:cubicBezTo>
                      <a:lnTo>
                        <a:pt x="616" y="158"/>
                      </a:lnTo>
                      <a:lnTo>
                        <a:pt x="460" y="324"/>
                      </a:lnTo>
                      <a:cubicBezTo>
                        <a:pt x="456" y="329"/>
                        <a:pt x="449" y="329"/>
                        <a:pt x="444" y="325"/>
                      </a:cubicBezTo>
                      <a:lnTo>
                        <a:pt x="243" y="191"/>
                      </a:lnTo>
                      <a:lnTo>
                        <a:pt x="115" y="324"/>
                      </a:lnTo>
                      <a:cubicBezTo>
                        <a:pt x="110" y="329"/>
                        <a:pt x="103" y="329"/>
                        <a:pt x="98" y="324"/>
                      </a:cubicBezTo>
                      <a:cubicBezTo>
                        <a:pt x="93" y="319"/>
                        <a:pt x="93" y="312"/>
                        <a:pt x="98" y="307"/>
                      </a:cubicBezTo>
                      <a:lnTo>
                        <a:pt x="233" y="166"/>
                      </a:lnTo>
                      <a:cubicBezTo>
                        <a:pt x="236" y="163"/>
                        <a:pt x="244" y="162"/>
                        <a:pt x="249" y="165"/>
                      </a:cubicBezTo>
                      <a:lnTo>
                        <a:pt x="450" y="299"/>
                      </a:lnTo>
                      <a:lnTo>
                        <a:pt x="601" y="138"/>
                      </a:lnTo>
                      <a:lnTo>
                        <a:pt x="565" y="138"/>
                      </a:lnTo>
                      <a:cubicBezTo>
                        <a:pt x="559" y="138"/>
                        <a:pt x="553" y="133"/>
                        <a:pt x="553" y="125"/>
                      </a:cubicBezTo>
                      <a:cubicBezTo>
                        <a:pt x="553" y="118"/>
                        <a:pt x="559" y="113"/>
                        <a:pt x="565" y="113"/>
                      </a:cubicBezTo>
                      <a:lnTo>
                        <a:pt x="629" y="113"/>
                      </a:lnTo>
                      <a:cubicBezTo>
                        <a:pt x="633" y="113"/>
                        <a:pt x="635" y="114"/>
                        <a:pt x="638" y="117"/>
                      </a:cubicBezTo>
                      <a:cubicBezTo>
                        <a:pt x="641" y="119"/>
                        <a:pt x="643" y="124"/>
                        <a:pt x="641" y="1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E01EA357-9F54-411F-8118-ACF4E545D291}"/>
                </a:ext>
              </a:extLst>
            </p:cNvPr>
            <p:cNvGrpSpPr/>
            <p:nvPr/>
          </p:nvGrpSpPr>
          <p:grpSpPr>
            <a:xfrm>
              <a:off x="6433800" y="1365250"/>
              <a:ext cx="472160" cy="390606"/>
              <a:chOff x="6550693" y="1344573"/>
              <a:chExt cx="414590" cy="342980"/>
            </a:xfrm>
          </p:grpSpPr>
          <p:sp>
            <p:nvSpPr>
              <p:cNvPr id="100" name="Rectangle: Rounded Corners 99">
                <a:extLst>
                  <a:ext uri="{FF2B5EF4-FFF2-40B4-BE49-F238E27FC236}">
                    <a16:creationId xmlns:a16="http://schemas.microsoft.com/office/drawing/2014/main" id="{FB0353CC-C157-4AF6-A5D4-C3ECC6527614}"/>
                  </a:ext>
                </a:extLst>
              </p:cNvPr>
              <p:cNvSpPr/>
              <p:nvPr/>
            </p:nvSpPr>
            <p:spPr>
              <a:xfrm flipV="1">
                <a:off x="6570511" y="1364383"/>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9588C1D0-B958-48A2-A6A0-3F0F1005E004}"/>
                  </a:ext>
                </a:extLst>
              </p:cNvPr>
              <p:cNvGrpSpPr/>
              <p:nvPr/>
            </p:nvGrpSpPr>
            <p:grpSpPr>
              <a:xfrm>
                <a:off x="6550693" y="1344573"/>
                <a:ext cx="414590" cy="222366"/>
                <a:chOff x="576360" y="2082168"/>
                <a:chExt cx="1455321" cy="780570"/>
              </a:xfrm>
            </p:grpSpPr>
            <p:grpSp>
              <p:nvGrpSpPr>
                <p:cNvPr id="105" name="Group 104">
                  <a:extLst>
                    <a:ext uri="{FF2B5EF4-FFF2-40B4-BE49-F238E27FC236}">
                      <a16:creationId xmlns:a16="http://schemas.microsoft.com/office/drawing/2014/main" id="{E3081276-D59A-4214-96C9-A02A66A4F9EC}"/>
                    </a:ext>
                  </a:extLst>
                </p:cNvPr>
                <p:cNvGrpSpPr/>
                <p:nvPr/>
              </p:nvGrpSpPr>
              <p:grpSpPr>
                <a:xfrm flipV="1">
                  <a:off x="576360" y="2082168"/>
                  <a:ext cx="1419030" cy="740131"/>
                  <a:chOff x="6555581" y="5069071"/>
                  <a:chExt cx="1554957" cy="811029"/>
                </a:xfrm>
              </p:grpSpPr>
              <p:sp>
                <p:nvSpPr>
                  <p:cNvPr id="108" name="Freeform: Shape 107">
                    <a:extLst>
                      <a:ext uri="{FF2B5EF4-FFF2-40B4-BE49-F238E27FC236}">
                        <a16:creationId xmlns:a16="http://schemas.microsoft.com/office/drawing/2014/main" id="{7EE707D0-D5FE-4E64-A099-2A9BC28AE58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9" name="Straight Connector 108">
                    <a:extLst>
                      <a:ext uri="{FF2B5EF4-FFF2-40B4-BE49-F238E27FC236}">
                        <a16:creationId xmlns:a16="http://schemas.microsoft.com/office/drawing/2014/main" id="{5D0A1AC6-9A64-4959-91A4-D6A8757A295F}"/>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10" name="Freeform: Shape 109">
                    <a:extLst>
                      <a:ext uri="{FF2B5EF4-FFF2-40B4-BE49-F238E27FC236}">
                        <a16:creationId xmlns:a16="http://schemas.microsoft.com/office/drawing/2014/main" id="{71C98995-A92F-47E5-9AA9-A54072D7A91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6" name="Oval 105">
                  <a:extLst>
                    <a:ext uri="{FF2B5EF4-FFF2-40B4-BE49-F238E27FC236}">
                      <a16:creationId xmlns:a16="http://schemas.microsoft.com/office/drawing/2014/main" id="{1D69C775-CC8F-4C3D-BEB1-BD6CFEA4D15B}"/>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7" name="Oval 106">
                  <a:extLst>
                    <a:ext uri="{FF2B5EF4-FFF2-40B4-BE49-F238E27FC236}">
                      <a16:creationId xmlns:a16="http://schemas.microsoft.com/office/drawing/2014/main" id="{F01B587C-2A16-4C0E-A5E5-986B23BF5D03}"/>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6" name="Group 115">
                <a:extLst>
                  <a:ext uri="{FF2B5EF4-FFF2-40B4-BE49-F238E27FC236}">
                    <a16:creationId xmlns:a16="http://schemas.microsoft.com/office/drawing/2014/main" id="{383E248A-4A5A-4FDF-93B2-C833A2AD9C0B}"/>
                  </a:ext>
                </a:extLst>
              </p:cNvPr>
              <p:cNvGrpSpPr/>
              <p:nvPr/>
            </p:nvGrpSpPr>
            <p:grpSpPr>
              <a:xfrm>
                <a:off x="6646373" y="1430586"/>
                <a:ext cx="190756" cy="193043"/>
                <a:chOff x="6940478" y="1303546"/>
                <a:chExt cx="190756" cy="193043"/>
              </a:xfrm>
              <a:solidFill>
                <a:schemeClr val="accent2"/>
              </a:solidFill>
            </p:grpSpPr>
            <p:sp>
              <p:nvSpPr>
                <p:cNvPr id="113" name="Freeform: Shape 112">
                  <a:extLst>
                    <a:ext uri="{FF2B5EF4-FFF2-40B4-BE49-F238E27FC236}">
                      <a16:creationId xmlns:a16="http://schemas.microsoft.com/office/drawing/2014/main" id="{0239FBE6-AF4B-4523-AAEE-A3BD8AF6BA70}"/>
                    </a:ext>
                  </a:extLst>
                </p:cNvPr>
                <p:cNvSpPr>
                  <a:spLocks/>
                </p:cNvSpPr>
                <p:nvPr/>
              </p:nvSpPr>
              <p:spPr bwMode="auto">
                <a:xfrm>
                  <a:off x="6981932" y="1392045"/>
                  <a:ext cx="107848" cy="51208"/>
                </a:xfrm>
                <a:custGeom>
                  <a:avLst/>
                  <a:gdLst>
                    <a:gd name="connsiteX0" fmla="*/ 52967 w 107848"/>
                    <a:gd name="connsiteY0" fmla="*/ 32388 h 51208"/>
                    <a:gd name="connsiteX1" fmla="*/ 54498 w 107848"/>
                    <a:gd name="connsiteY1" fmla="*/ 32388 h 51208"/>
                    <a:gd name="connsiteX2" fmla="*/ 62665 w 107848"/>
                    <a:gd name="connsiteY2" fmla="*/ 40610 h 51208"/>
                    <a:gd name="connsiteX3" fmla="*/ 62665 w 107848"/>
                    <a:gd name="connsiteY3" fmla="*/ 42408 h 51208"/>
                    <a:gd name="connsiteX4" fmla="*/ 54498 w 107848"/>
                    <a:gd name="connsiteY4" fmla="*/ 50630 h 51208"/>
                    <a:gd name="connsiteX5" fmla="*/ 52967 w 107848"/>
                    <a:gd name="connsiteY5" fmla="*/ 50630 h 51208"/>
                    <a:gd name="connsiteX6" fmla="*/ 44800 w 107848"/>
                    <a:gd name="connsiteY6" fmla="*/ 42408 h 51208"/>
                    <a:gd name="connsiteX7" fmla="*/ 44800 w 107848"/>
                    <a:gd name="connsiteY7" fmla="*/ 40610 h 51208"/>
                    <a:gd name="connsiteX8" fmla="*/ 52967 w 107848"/>
                    <a:gd name="connsiteY8" fmla="*/ 32388 h 51208"/>
                    <a:gd name="connsiteX9" fmla="*/ 97577 w 107848"/>
                    <a:gd name="connsiteY9" fmla="*/ 579 h 51208"/>
                    <a:gd name="connsiteX10" fmla="*/ 99108 w 107848"/>
                    <a:gd name="connsiteY10" fmla="*/ 579 h 51208"/>
                    <a:gd name="connsiteX11" fmla="*/ 107275 w 107848"/>
                    <a:gd name="connsiteY11" fmla="*/ 8801 h 51208"/>
                    <a:gd name="connsiteX12" fmla="*/ 107275 w 107848"/>
                    <a:gd name="connsiteY12" fmla="*/ 10599 h 51208"/>
                    <a:gd name="connsiteX13" fmla="*/ 99108 w 107848"/>
                    <a:gd name="connsiteY13" fmla="*/ 18821 h 51208"/>
                    <a:gd name="connsiteX14" fmla="*/ 97577 w 107848"/>
                    <a:gd name="connsiteY14" fmla="*/ 18821 h 51208"/>
                    <a:gd name="connsiteX15" fmla="*/ 89410 w 107848"/>
                    <a:gd name="connsiteY15" fmla="*/ 10599 h 51208"/>
                    <a:gd name="connsiteX16" fmla="*/ 89410 w 107848"/>
                    <a:gd name="connsiteY16" fmla="*/ 8801 h 51208"/>
                    <a:gd name="connsiteX17" fmla="*/ 97577 w 107848"/>
                    <a:gd name="connsiteY17" fmla="*/ 579 h 51208"/>
                    <a:gd name="connsiteX18" fmla="*/ 8567 w 107848"/>
                    <a:gd name="connsiteY18" fmla="*/ 579 h 51208"/>
                    <a:gd name="connsiteX19" fmla="*/ 10068 w 107848"/>
                    <a:gd name="connsiteY19" fmla="*/ 579 h 51208"/>
                    <a:gd name="connsiteX20" fmla="*/ 18071 w 107848"/>
                    <a:gd name="connsiteY20" fmla="*/ 8801 h 51208"/>
                    <a:gd name="connsiteX21" fmla="*/ 18071 w 107848"/>
                    <a:gd name="connsiteY21" fmla="*/ 10599 h 51208"/>
                    <a:gd name="connsiteX22" fmla="*/ 10068 w 107848"/>
                    <a:gd name="connsiteY22" fmla="*/ 18821 h 51208"/>
                    <a:gd name="connsiteX23" fmla="*/ 8567 w 107848"/>
                    <a:gd name="connsiteY23" fmla="*/ 18821 h 51208"/>
                    <a:gd name="connsiteX24" fmla="*/ 564 w 107848"/>
                    <a:gd name="connsiteY24" fmla="*/ 10599 h 51208"/>
                    <a:gd name="connsiteX25" fmla="*/ 564 w 107848"/>
                    <a:gd name="connsiteY25" fmla="*/ 8801 h 51208"/>
                    <a:gd name="connsiteX26" fmla="*/ 8567 w 107848"/>
                    <a:gd name="connsiteY26" fmla="*/ 579 h 51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848" h="51208">
                      <a:moveTo>
                        <a:pt x="52967" y="32388"/>
                      </a:moveTo>
                      <a:cubicBezTo>
                        <a:pt x="53222" y="31617"/>
                        <a:pt x="54243" y="31617"/>
                        <a:pt x="54498" y="32388"/>
                      </a:cubicBezTo>
                      <a:cubicBezTo>
                        <a:pt x="56029" y="36242"/>
                        <a:pt x="58836" y="39325"/>
                        <a:pt x="62665" y="40610"/>
                      </a:cubicBezTo>
                      <a:cubicBezTo>
                        <a:pt x="63430" y="40867"/>
                        <a:pt x="63430" y="41894"/>
                        <a:pt x="62665" y="42408"/>
                      </a:cubicBezTo>
                      <a:cubicBezTo>
                        <a:pt x="58836" y="43693"/>
                        <a:pt x="56029" y="46776"/>
                        <a:pt x="54498" y="50630"/>
                      </a:cubicBezTo>
                      <a:cubicBezTo>
                        <a:pt x="54243" y="51401"/>
                        <a:pt x="53222" y="51401"/>
                        <a:pt x="52967" y="50630"/>
                      </a:cubicBezTo>
                      <a:cubicBezTo>
                        <a:pt x="51435" y="46776"/>
                        <a:pt x="48628" y="43693"/>
                        <a:pt x="44800" y="42408"/>
                      </a:cubicBezTo>
                      <a:cubicBezTo>
                        <a:pt x="44034" y="41894"/>
                        <a:pt x="44034" y="40867"/>
                        <a:pt x="44800" y="40610"/>
                      </a:cubicBezTo>
                      <a:cubicBezTo>
                        <a:pt x="48628" y="39325"/>
                        <a:pt x="51435" y="36242"/>
                        <a:pt x="52967" y="32388"/>
                      </a:cubicBezTo>
                      <a:close/>
                      <a:moveTo>
                        <a:pt x="97577" y="579"/>
                      </a:moveTo>
                      <a:cubicBezTo>
                        <a:pt x="97832" y="-192"/>
                        <a:pt x="98853" y="-192"/>
                        <a:pt x="99108" y="579"/>
                      </a:cubicBezTo>
                      <a:cubicBezTo>
                        <a:pt x="100639" y="4433"/>
                        <a:pt x="103446" y="7516"/>
                        <a:pt x="107275" y="8801"/>
                      </a:cubicBezTo>
                      <a:cubicBezTo>
                        <a:pt x="108040" y="9058"/>
                        <a:pt x="108040" y="10085"/>
                        <a:pt x="107275" y="10599"/>
                      </a:cubicBezTo>
                      <a:cubicBezTo>
                        <a:pt x="103446" y="11884"/>
                        <a:pt x="100639" y="14967"/>
                        <a:pt x="99108" y="18821"/>
                      </a:cubicBezTo>
                      <a:cubicBezTo>
                        <a:pt x="98853" y="19592"/>
                        <a:pt x="97832" y="19592"/>
                        <a:pt x="97577" y="18821"/>
                      </a:cubicBezTo>
                      <a:cubicBezTo>
                        <a:pt x="96045" y="14967"/>
                        <a:pt x="93238" y="11884"/>
                        <a:pt x="89410" y="10599"/>
                      </a:cubicBezTo>
                      <a:cubicBezTo>
                        <a:pt x="88644" y="10085"/>
                        <a:pt x="88644" y="9058"/>
                        <a:pt x="89410" y="8801"/>
                      </a:cubicBezTo>
                      <a:cubicBezTo>
                        <a:pt x="93238" y="7516"/>
                        <a:pt x="96045" y="4433"/>
                        <a:pt x="97577" y="579"/>
                      </a:cubicBezTo>
                      <a:close/>
                      <a:moveTo>
                        <a:pt x="8567" y="579"/>
                      </a:moveTo>
                      <a:cubicBezTo>
                        <a:pt x="8817" y="-192"/>
                        <a:pt x="9817" y="-192"/>
                        <a:pt x="10068" y="579"/>
                      </a:cubicBezTo>
                      <a:cubicBezTo>
                        <a:pt x="11568" y="4433"/>
                        <a:pt x="14319" y="7516"/>
                        <a:pt x="18071" y="8801"/>
                      </a:cubicBezTo>
                      <a:cubicBezTo>
                        <a:pt x="18821" y="9058"/>
                        <a:pt x="18821" y="10085"/>
                        <a:pt x="18071" y="10599"/>
                      </a:cubicBezTo>
                      <a:cubicBezTo>
                        <a:pt x="14319" y="11884"/>
                        <a:pt x="11568" y="14967"/>
                        <a:pt x="10068" y="18821"/>
                      </a:cubicBezTo>
                      <a:cubicBezTo>
                        <a:pt x="9817" y="19592"/>
                        <a:pt x="8817" y="19592"/>
                        <a:pt x="8567" y="18821"/>
                      </a:cubicBezTo>
                      <a:cubicBezTo>
                        <a:pt x="7066" y="14967"/>
                        <a:pt x="4315" y="11884"/>
                        <a:pt x="564" y="10599"/>
                      </a:cubicBezTo>
                      <a:cubicBezTo>
                        <a:pt x="-187" y="10085"/>
                        <a:pt x="-187" y="9058"/>
                        <a:pt x="564" y="8801"/>
                      </a:cubicBezTo>
                      <a:cubicBezTo>
                        <a:pt x="4315" y="7516"/>
                        <a:pt x="7066" y="4433"/>
                        <a:pt x="8567" y="5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 name="Freeform: Shape 111">
                  <a:extLst>
                    <a:ext uri="{FF2B5EF4-FFF2-40B4-BE49-F238E27FC236}">
                      <a16:creationId xmlns:a16="http://schemas.microsoft.com/office/drawing/2014/main" id="{504D5225-69EE-425E-8488-63B1C3122219}"/>
                    </a:ext>
                  </a:extLst>
                </p:cNvPr>
                <p:cNvSpPr>
                  <a:spLocks/>
                </p:cNvSpPr>
                <p:nvPr/>
              </p:nvSpPr>
              <p:spPr bwMode="auto">
                <a:xfrm>
                  <a:off x="6940478" y="1327911"/>
                  <a:ext cx="190756" cy="168678"/>
                </a:xfrm>
                <a:custGeom>
                  <a:avLst/>
                  <a:gdLst>
                    <a:gd name="connsiteX0" fmla="*/ 180544 w 190756"/>
                    <a:gd name="connsiteY0" fmla="*/ 57348 h 168678"/>
                    <a:gd name="connsiteX1" fmla="*/ 181309 w 190756"/>
                    <a:gd name="connsiteY1" fmla="*/ 57348 h 168678"/>
                    <a:gd name="connsiteX2" fmla="*/ 190744 w 190756"/>
                    <a:gd name="connsiteY2" fmla="*/ 69322 h 168678"/>
                    <a:gd name="connsiteX3" fmla="*/ 190744 w 190756"/>
                    <a:gd name="connsiteY3" fmla="*/ 125624 h 168678"/>
                    <a:gd name="connsiteX4" fmla="*/ 181309 w 190756"/>
                    <a:gd name="connsiteY4" fmla="*/ 145495 h 168678"/>
                    <a:gd name="connsiteX5" fmla="*/ 158869 w 190756"/>
                    <a:gd name="connsiteY5" fmla="*/ 159761 h 168678"/>
                    <a:gd name="connsiteX6" fmla="*/ 158869 w 190756"/>
                    <a:gd name="connsiteY6" fmla="*/ 168678 h 168678"/>
                    <a:gd name="connsiteX7" fmla="*/ 126994 w 190756"/>
                    <a:gd name="connsiteY7" fmla="*/ 168678 h 168678"/>
                    <a:gd name="connsiteX8" fmla="*/ 126994 w 190756"/>
                    <a:gd name="connsiteY8" fmla="*/ 133776 h 168678"/>
                    <a:gd name="connsiteX9" fmla="*/ 129544 w 190756"/>
                    <a:gd name="connsiteY9" fmla="*/ 128681 h 168678"/>
                    <a:gd name="connsiteX10" fmla="*/ 153769 w 190756"/>
                    <a:gd name="connsiteY10" fmla="*/ 111102 h 168678"/>
                    <a:gd name="connsiteX11" fmla="*/ 161929 w 190756"/>
                    <a:gd name="connsiteY11" fmla="*/ 111357 h 168678"/>
                    <a:gd name="connsiteX12" fmla="*/ 163688 w 190756"/>
                    <a:gd name="connsiteY12" fmla="*/ 114871 h 168678"/>
                    <a:gd name="connsiteX13" fmla="*/ 163934 w 190756"/>
                    <a:gd name="connsiteY13" fmla="*/ 116563 h 168678"/>
                    <a:gd name="connsiteX14" fmla="*/ 162439 w 190756"/>
                    <a:gd name="connsiteY14" fmla="*/ 119764 h 168678"/>
                    <a:gd name="connsiteX15" fmla="*/ 142294 w 190756"/>
                    <a:gd name="connsiteY15" fmla="*/ 136833 h 168678"/>
                    <a:gd name="connsiteX16" fmla="*/ 144334 w 190756"/>
                    <a:gd name="connsiteY16" fmla="*/ 139381 h 168678"/>
                    <a:gd name="connsiteX17" fmla="*/ 164734 w 190756"/>
                    <a:gd name="connsiteY17" fmla="*/ 122057 h 168678"/>
                    <a:gd name="connsiteX18" fmla="*/ 163934 w 190756"/>
                    <a:gd name="connsiteY18" fmla="*/ 116563 h 168678"/>
                    <a:gd name="connsiteX19" fmla="*/ 164224 w 190756"/>
                    <a:gd name="connsiteY19" fmla="*/ 115943 h 168678"/>
                    <a:gd name="connsiteX20" fmla="*/ 163688 w 190756"/>
                    <a:gd name="connsiteY20" fmla="*/ 114871 h 168678"/>
                    <a:gd name="connsiteX21" fmla="*/ 162694 w 190756"/>
                    <a:gd name="connsiteY21" fmla="*/ 108045 h 168678"/>
                    <a:gd name="connsiteX22" fmla="*/ 170599 w 190756"/>
                    <a:gd name="connsiteY22" fmla="*/ 67538 h 168678"/>
                    <a:gd name="connsiteX23" fmla="*/ 180544 w 190756"/>
                    <a:gd name="connsiteY23" fmla="*/ 57348 h 168678"/>
                    <a:gd name="connsiteX24" fmla="*/ 9643 w 190756"/>
                    <a:gd name="connsiteY24" fmla="*/ 57348 h 168678"/>
                    <a:gd name="connsiteX25" fmla="*/ 10150 w 190756"/>
                    <a:gd name="connsiteY25" fmla="*/ 57348 h 168678"/>
                    <a:gd name="connsiteX26" fmla="*/ 20035 w 190756"/>
                    <a:gd name="connsiteY26" fmla="*/ 67538 h 168678"/>
                    <a:gd name="connsiteX27" fmla="*/ 27892 w 190756"/>
                    <a:gd name="connsiteY27" fmla="*/ 108045 h 168678"/>
                    <a:gd name="connsiteX28" fmla="*/ 26905 w 190756"/>
                    <a:gd name="connsiteY28" fmla="*/ 114871 h 168678"/>
                    <a:gd name="connsiteX29" fmla="*/ 26371 w 190756"/>
                    <a:gd name="connsiteY29" fmla="*/ 115943 h 168678"/>
                    <a:gd name="connsiteX30" fmla="*/ 26660 w 190756"/>
                    <a:gd name="connsiteY30" fmla="*/ 116564 h 168678"/>
                    <a:gd name="connsiteX31" fmla="*/ 25865 w 190756"/>
                    <a:gd name="connsiteY31" fmla="*/ 122057 h 168678"/>
                    <a:gd name="connsiteX32" fmla="*/ 46141 w 190756"/>
                    <a:gd name="connsiteY32" fmla="*/ 139381 h 168678"/>
                    <a:gd name="connsiteX33" fmla="*/ 48169 w 190756"/>
                    <a:gd name="connsiteY33" fmla="*/ 136833 h 168678"/>
                    <a:gd name="connsiteX34" fmla="*/ 28146 w 190756"/>
                    <a:gd name="connsiteY34" fmla="*/ 119764 h 168678"/>
                    <a:gd name="connsiteX35" fmla="*/ 26660 w 190756"/>
                    <a:gd name="connsiteY35" fmla="*/ 116564 h 168678"/>
                    <a:gd name="connsiteX36" fmla="*/ 26905 w 190756"/>
                    <a:gd name="connsiteY36" fmla="*/ 114871 h 168678"/>
                    <a:gd name="connsiteX37" fmla="*/ 28653 w 190756"/>
                    <a:gd name="connsiteY37" fmla="*/ 111357 h 168678"/>
                    <a:gd name="connsiteX38" fmla="*/ 36763 w 190756"/>
                    <a:gd name="connsiteY38" fmla="*/ 111102 h 168678"/>
                    <a:gd name="connsiteX39" fmla="*/ 60841 w 190756"/>
                    <a:gd name="connsiteY39" fmla="*/ 128681 h 168678"/>
                    <a:gd name="connsiteX40" fmla="*/ 63376 w 190756"/>
                    <a:gd name="connsiteY40" fmla="*/ 133776 h 168678"/>
                    <a:gd name="connsiteX41" fmla="*/ 63376 w 190756"/>
                    <a:gd name="connsiteY41" fmla="*/ 168678 h 168678"/>
                    <a:gd name="connsiteX42" fmla="*/ 31694 w 190756"/>
                    <a:gd name="connsiteY42" fmla="*/ 168678 h 168678"/>
                    <a:gd name="connsiteX43" fmla="*/ 31694 w 190756"/>
                    <a:gd name="connsiteY43" fmla="*/ 159761 h 168678"/>
                    <a:gd name="connsiteX44" fmla="*/ 9390 w 190756"/>
                    <a:gd name="connsiteY44" fmla="*/ 145495 h 168678"/>
                    <a:gd name="connsiteX45" fmla="*/ 12 w 190756"/>
                    <a:gd name="connsiteY45" fmla="*/ 125624 h 168678"/>
                    <a:gd name="connsiteX46" fmla="*/ 12 w 190756"/>
                    <a:gd name="connsiteY46" fmla="*/ 69322 h 168678"/>
                    <a:gd name="connsiteX47" fmla="*/ 9643 w 190756"/>
                    <a:gd name="connsiteY47" fmla="*/ 57348 h 168678"/>
                    <a:gd name="connsiteX48" fmla="*/ 135529 w 190756"/>
                    <a:gd name="connsiteY48" fmla="*/ 59 h 168678"/>
                    <a:gd name="connsiteX49" fmla="*/ 170216 w 190756"/>
                    <a:gd name="connsiteY49" fmla="*/ 59 h 168678"/>
                    <a:gd name="connsiteX50" fmla="*/ 177811 w 190756"/>
                    <a:gd name="connsiteY50" fmla="*/ 6439 h 168678"/>
                    <a:gd name="connsiteX51" fmla="*/ 170216 w 190756"/>
                    <a:gd name="connsiteY51" fmla="*/ 12820 h 168678"/>
                    <a:gd name="connsiteX52" fmla="*/ 162114 w 190756"/>
                    <a:gd name="connsiteY52" fmla="*/ 12820 h 168678"/>
                    <a:gd name="connsiteX53" fmla="*/ 162114 w 190756"/>
                    <a:gd name="connsiteY53" fmla="*/ 11033 h 168678"/>
                    <a:gd name="connsiteX54" fmla="*/ 149454 w 190756"/>
                    <a:gd name="connsiteY54" fmla="*/ 11033 h 168678"/>
                    <a:gd name="connsiteX55" fmla="*/ 149454 w 190756"/>
                    <a:gd name="connsiteY55" fmla="*/ 14351 h 168678"/>
                    <a:gd name="connsiteX56" fmla="*/ 162114 w 190756"/>
                    <a:gd name="connsiteY56" fmla="*/ 14351 h 168678"/>
                    <a:gd name="connsiteX57" fmla="*/ 162114 w 190756"/>
                    <a:gd name="connsiteY57" fmla="*/ 12820 h 168678"/>
                    <a:gd name="connsiteX58" fmla="*/ 162114 w 190756"/>
                    <a:gd name="connsiteY58" fmla="*/ 25580 h 168678"/>
                    <a:gd name="connsiteX59" fmla="*/ 152493 w 190756"/>
                    <a:gd name="connsiteY59" fmla="*/ 25580 h 168678"/>
                    <a:gd name="connsiteX60" fmla="*/ 152493 w 190756"/>
                    <a:gd name="connsiteY60" fmla="*/ 23793 h 168678"/>
                    <a:gd name="connsiteX61" fmla="*/ 146163 w 190756"/>
                    <a:gd name="connsiteY61" fmla="*/ 23793 h 168678"/>
                    <a:gd name="connsiteX62" fmla="*/ 146163 w 190756"/>
                    <a:gd name="connsiteY62" fmla="*/ 27111 h 168678"/>
                    <a:gd name="connsiteX63" fmla="*/ 152493 w 190756"/>
                    <a:gd name="connsiteY63" fmla="*/ 27111 h 168678"/>
                    <a:gd name="connsiteX64" fmla="*/ 152493 w 190756"/>
                    <a:gd name="connsiteY64" fmla="*/ 25580 h 168678"/>
                    <a:gd name="connsiteX65" fmla="*/ 152493 w 190756"/>
                    <a:gd name="connsiteY65" fmla="*/ 38340 h 168678"/>
                    <a:gd name="connsiteX66" fmla="*/ 135529 w 190756"/>
                    <a:gd name="connsiteY66" fmla="*/ 38340 h 168678"/>
                    <a:gd name="connsiteX67" fmla="*/ 135529 w 190756"/>
                    <a:gd name="connsiteY67" fmla="*/ 59 h 168678"/>
                    <a:gd name="connsiteX68" fmla="*/ 20227 w 190756"/>
                    <a:gd name="connsiteY68" fmla="*/ 59 h 168678"/>
                    <a:gd name="connsiteX69" fmla="*/ 55231 w 190756"/>
                    <a:gd name="connsiteY69" fmla="*/ 59 h 168678"/>
                    <a:gd name="connsiteX70" fmla="*/ 55231 w 190756"/>
                    <a:gd name="connsiteY70" fmla="*/ 38340 h 168678"/>
                    <a:gd name="connsiteX71" fmla="*/ 38112 w 190756"/>
                    <a:gd name="connsiteY71" fmla="*/ 38340 h 168678"/>
                    <a:gd name="connsiteX72" fmla="*/ 38112 w 190756"/>
                    <a:gd name="connsiteY72" fmla="*/ 25580 h 168678"/>
                    <a:gd name="connsiteX73" fmla="*/ 38112 w 190756"/>
                    <a:gd name="connsiteY73" fmla="*/ 27111 h 168678"/>
                    <a:gd name="connsiteX74" fmla="*/ 44500 w 190756"/>
                    <a:gd name="connsiteY74" fmla="*/ 27111 h 168678"/>
                    <a:gd name="connsiteX75" fmla="*/ 44500 w 190756"/>
                    <a:gd name="connsiteY75" fmla="*/ 23793 h 168678"/>
                    <a:gd name="connsiteX76" fmla="*/ 38112 w 190756"/>
                    <a:gd name="connsiteY76" fmla="*/ 23793 h 168678"/>
                    <a:gd name="connsiteX77" fmla="*/ 38112 w 190756"/>
                    <a:gd name="connsiteY77" fmla="*/ 25580 h 168678"/>
                    <a:gd name="connsiteX78" fmla="*/ 28658 w 190756"/>
                    <a:gd name="connsiteY78" fmla="*/ 25580 h 168678"/>
                    <a:gd name="connsiteX79" fmla="*/ 28658 w 190756"/>
                    <a:gd name="connsiteY79" fmla="*/ 12820 h 168678"/>
                    <a:gd name="connsiteX80" fmla="*/ 28658 w 190756"/>
                    <a:gd name="connsiteY80" fmla="*/ 14351 h 168678"/>
                    <a:gd name="connsiteX81" fmla="*/ 41434 w 190756"/>
                    <a:gd name="connsiteY81" fmla="*/ 14351 h 168678"/>
                    <a:gd name="connsiteX82" fmla="*/ 41434 w 190756"/>
                    <a:gd name="connsiteY82" fmla="*/ 11033 h 168678"/>
                    <a:gd name="connsiteX83" fmla="*/ 28658 w 190756"/>
                    <a:gd name="connsiteY83" fmla="*/ 11033 h 168678"/>
                    <a:gd name="connsiteX84" fmla="*/ 28658 w 190756"/>
                    <a:gd name="connsiteY84" fmla="*/ 12820 h 168678"/>
                    <a:gd name="connsiteX85" fmla="*/ 20227 w 190756"/>
                    <a:gd name="connsiteY85" fmla="*/ 12820 h 168678"/>
                    <a:gd name="connsiteX86" fmla="*/ 12561 w 190756"/>
                    <a:gd name="connsiteY86" fmla="*/ 6439 h 168678"/>
                    <a:gd name="connsiteX87" fmla="*/ 20227 w 190756"/>
                    <a:gd name="connsiteY87" fmla="*/ 59 h 16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90756" h="168678">
                      <a:moveTo>
                        <a:pt x="180544" y="57348"/>
                      </a:moveTo>
                      <a:lnTo>
                        <a:pt x="181309" y="57348"/>
                      </a:lnTo>
                      <a:cubicBezTo>
                        <a:pt x="186664" y="57348"/>
                        <a:pt x="190744" y="62698"/>
                        <a:pt x="190744" y="69322"/>
                      </a:cubicBezTo>
                      <a:lnTo>
                        <a:pt x="190744" y="125624"/>
                      </a:lnTo>
                      <a:cubicBezTo>
                        <a:pt x="190999" y="133521"/>
                        <a:pt x="187429" y="140909"/>
                        <a:pt x="181309" y="145495"/>
                      </a:cubicBezTo>
                      <a:lnTo>
                        <a:pt x="158869" y="159761"/>
                      </a:lnTo>
                      <a:lnTo>
                        <a:pt x="158869" y="168678"/>
                      </a:lnTo>
                      <a:lnTo>
                        <a:pt x="126994" y="168678"/>
                      </a:lnTo>
                      <a:lnTo>
                        <a:pt x="126994" y="133776"/>
                      </a:lnTo>
                      <a:cubicBezTo>
                        <a:pt x="126994" y="131738"/>
                        <a:pt x="128014" y="129955"/>
                        <a:pt x="129544" y="128681"/>
                      </a:cubicBezTo>
                      <a:lnTo>
                        <a:pt x="153769" y="111102"/>
                      </a:lnTo>
                      <a:cubicBezTo>
                        <a:pt x="156319" y="109319"/>
                        <a:pt x="159634" y="109574"/>
                        <a:pt x="161929" y="111357"/>
                      </a:cubicBezTo>
                      <a:lnTo>
                        <a:pt x="163688" y="114871"/>
                      </a:lnTo>
                      <a:lnTo>
                        <a:pt x="163934" y="116563"/>
                      </a:lnTo>
                      <a:lnTo>
                        <a:pt x="162439" y="119764"/>
                      </a:lnTo>
                      <a:lnTo>
                        <a:pt x="142294" y="136833"/>
                      </a:lnTo>
                      <a:lnTo>
                        <a:pt x="144334" y="139381"/>
                      </a:lnTo>
                      <a:lnTo>
                        <a:pt x="164734" y="122057"/>
                      </a:lnTo>
                      <a:lnTo>
                        <a:pt x="163934" y="116563"/>
                      </a:lnTo>
                      <a:lnTo>
                        <a:pt x="164224" y="115943"/>
                      </a:lnTo>
                      <a:lnTo>
                        <a:pt x="163688" y="114871"/>
                      </a:lnTo>
                      <a:lnTo>
                        <a:pt x="162694" y="108045"/>
                      </a:lnTo>
                      <a:lnTo>
                        <a:pt x="170599" y="67538"/>
                      </a:lnTo>
                      <a:cubicBezTo>
                        <a:pt x="170854" y="62188"/>
                        <a:pt x="175189" y="57603"/>
                        <a:pt x="180544" y="57348"/>
                      </a:cubicBezTo>
                      <a:close/>
                      <a:moveTo>
                        <a:pt x="9643" y="57348"/>
                      </a:moveTo>
                      <a:lnTo>
                        <a:pt x="10150" y="57348"/>
                      </a:lnTo>
                      <a:cubicBezTo>
                        <a:pt x="15473" y="57603"/>
                        <a:pt x="19782" y="62188"/>
                        <a:pt x="20035" y="67538"/>
                      </a:cubicBezTo>
                      <a:lnTo>
                        <a:pt x="27892" y="108045"/>
                      </a:lnTo>
                      <a:lnTo>
                        <a:pt x="26905" y="114871"/>
                      </a:lnTo>
                      <a:lnTo>
                        <a:pt x="26371" y="115943"/>
                      </a:lnTo>
                      <a:lnTo>
                        <a:pt x="26660" y="116564"/>
                      </a:lnTo>
                      <a:lnTo>
                        <a:pt x="25865" y="122057"/>
                      </a:lnTo>
                      <a:lnTo>
                        <a:pt x="46141" y="139381"/>
                      </a:lnTo>
                      <a:lnTo>
                        <a:pt x="48169" y="136833"/>
                      </a:lnTo>
                      <a:lnTo>
                        <a:pt x="28146" y="119764"/>
                      </a:lnTo>
                      <a:lnTo>
                        <a:pt x="26660" y="116564"/>
                      </a:lnTo>
                      <a:lnTo>
                        <a:pt x="26905" y="114871"/>
                      </a:lnTo>
                      <a:lnTo>
                        <a:pt x="28653" y="111357"/>
                      </a:lnTo>
                      <a:cubicBezTo>
                        <a:pt x="30934" y="109574"/>
                        <a:pt x="34229" y="109319"/>
                        <a:pt x="36763" y="111102"/>
                      </a:cubicBezTo>
                      <a:lnTo>
                        <a:pt x="60841" y="128681"/>
                      </a:lnTo>
                      <a:cubicBezTo>
                        <a:pt x="62362" y="129955"/>
                        <a:pt x="63376" y="131738"/>
                        <a:pt x="63376" y="133776"/>
                      </a:cubicBezTo>
                      <a:lnTo>
                        <a:pt x="63376" y="168678"/>
                      </a:lnTo>
                      <a:lnTo>
                        <a:pt x="31694" y="168678"/>
                      </a:lnTo>
                      <a:lnTo>
                        <a:pt x="31694" y="159761"/>
                      </a:lnTo>
                      <a:lnTo>
                        <a:pt x="9390" y="145495"/>
                      </a:lnTo>
                      <a:cubicBezTo>
                        <a:pt x="3307" y="140909"/>
                        <a:pt x="-241" y="133521"/>
                        <a:pt x="12" y="125624"/>
                      </a:cubicBezTo>
                      <a:lnTo>
                        <a:pt x="12" y="69322"/>
                      </a:lnTo>
                      <a:cubicBezTo>
                        <a:pt x="12" y="62698"/>
                        <a:pt x="4067" y="57348"/>
                        <a:pt x="9643" y="57348"/>
                      </a:cubicBezTo>
                      <a:close/>
                      <a:moveTo>
                        <a:pt x="135529" y="59"/>
                      </a:moveTo>
                      <a:lnTo>
                        <a:pt x="170216" y="59"/>
                      </a:lnTo>
                      <a:cubicBezTo>
                        <a:pt x="174013" y="-451"/>
                        <a:pt x="177305" y="2356"/>
                        <a:pt x="177811" y="6439"/>
                      </a:cubicBezTo>
                      <a:cubicBezTo>
                        <a:pt x="177305" y="10268"/>
                        <a:pt x="174013" y="13075"/>
                        <a:pt x="170216" y="12820"/>
                      </a:cubicBezTo>
                      <a:lnTo>
                        <a:pt x="162114" y="12820"/>
                      </a:lnTo>
                      <a:lnTo>
                        <a:pt x="162114" y="11033"/>
                      </a:lnTo>
                      <a:lnTo>
                        <a:pt x="149454" y="11033"/>
                      </a:lnTo>
                      <a:lnTo>
                        <a:pt x="149454" y="14351"/>
                      </a:lnTo>
                      <a:lnTo>
                        <a:pt x="162114" y="14351"/>
                      </a:lnTo>
                      <a:lnTo>
                        <a:pt x="162114" y="12820"/>
                      </a:lnTo>
                      <a:cubicBezTo>
                        <a:pt x="170469" y="12820"/>
                        <a:pt x="170469" y="25580"/>
                        <a:pt x="162114" y="25580"/>
                      </a:cubicBezTo>
                      <a:lnTo>
                        <a:pt x="152493" y="25580"/>
                      </a:lnTo>
                      <a:lnTo>
                        <a:pt x="152493" y="23793"/>
                      </a:lnTo>
                      <a:lnTo>
                        <a:pt x="146163" y="23793"/>
                      </a:lnTo>
                      <a:lnTo>
                        <a:pt x="146163" y="27111"/>
                      </a:lnTo>
                      <a:lnTo>
                        <a:pt x="152493" y="27111"/>
                      </a:lnTo>
                      <a:lnTo>
                        <a:pt x="152493" y="25580"/>
                      </a:lnTo>
                      <a:cubicBezTo>
                        <a:pt x="160848" y="25580"/>
                        <a:pt x="160848" y="38340"/>
                        <a:pt x="152493" y="38340"/>
                      </a:cubicBezTo>
                      <a:lnTo>
                        <a:pt x="135529" y="38340"/>
                      </a:lnTo>
                      <a:cubicBezTo>
                        <a:pt x="141353" y="26090"/>
                        <a:pt x="141353" y="12054"/>
                        <a:pt x="135529" y="59"/>
                      </a:cubicBezTo>
                      <a:close/>
                      <a:moveTo>
                        <a:pt x="20227" y="59"/>
                      </a:moveTo>
                      <a:lnTo>
                        <a:pt x="55231" y="59"/>
                      </a:lnTo>
                      <a:cubicBezTo>
                        <a:pt x="49355" y="12054"/>
                        <a:pt x="49355" y="26090"/>
                        <a:pt x="55231" y="38340"/>
                      </a:cubicBezTo>
                      <a:lnTo>
                        <a:pt x="38112" y="38340"/>
                      </a:lnTo>
                      <a:cubicBezTo>
                        <a:pt x="29680" y="38340"/>
                        <a:pt x="29680" y="25580"/>
                        <a:pt x="38112" y="25580"/>
                      </a:cubicBezTo>
                      <a:lnTo>
                        <a:pt x="38112" y="27111"/>
                      </a:lnTo>
                      <a:lnTo>
                        <a:pt x="44500" y="27111"/>
                      </a:lnTo>
                      <a:lnTo>
                        <a:pt x="44500" y="23793"/>
                      </a:lnTo>
                      <a:lnTo>
                        <a:pt x="38112" y="23793"/>
                      </a:lnTo>
                      <a:lnTo>
                        <a:pt x="38112" y="25580"/>
                      </a:lnTo>
                      <a:lnTo>
                        <a:pt x="28658" y="25580"/>
                      </a:lnTo>
                      <a:cubicBezTo>
                        <a:pt x="19971" y="25580"/>
                        <a:pt x="19971" y="12820"/>
                        <a:pt x="28658" y="12820"/>
                      </a:cubicBezTo>
                      <a:lnTo>
                        <a:pt x="28658" y="14351"/>
                      </a:lnTo>
                      <a:lnTo>
                        <a:pt x="41434" y="14351"/>
                      </a:lnTo>
                      <a:lnTo>
                        <a:pt x="41434" y="11033"/>
                      </a:lnTo>
                      <a:lnTo>
                        <a:pt x="28658" y="11033"/>
                      </a:lnTo>
                      <a:lnTo>
                        <a:pt x="28658" y="12820"/>
                      </a:lnTo>
                      <a:lnTo>
                        <a:pt x="20227" y="12820"/>
                      </a:lnTo>
                      <a:cubicBezTo>
                        <a:pt x="16394" y="13075"/>
                        <a:pt x="13072" y="10268"/>
                        <a:pt x="12561" y="6439"/>
                      </a:cubicBezTo>
                      <a:cubicBezTo>
                        <a:pt x="13072" y="2356"/>
                        <a:pt x="16394" y="-451"/>
                        <a:pt x="20227" y="5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113">
                  <a:extLst>
                    <a:ext uri="{FF2B5EF4-FFF2-40B4-BE49-F238E27FC236}">
                      <a16:creationId xmlns:a16="http://schemas.microsoft.com/office/drawing/2014/main" id="{BF4C5073-7B2E-42AD-BF25-6498D62804D6}"/>
                    </a:ext>
                  </a:extLst>
                </p:cNvPr>
                <p:cNvSpPr>
                  <a:spLocks noEditPoints="1"/>
                </p:cNvSpPr>
                <p:nvPr/>
              </p:nvSpPr>
              <p:spPr bwMode="auto">
                <a:xfrm>
                  <a:off x="6980581" y="1305349"/>
                  <a:ext cx="96590" cy="96978"/>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4" name="Freeform: Shape 113">
                  <a:extLst>
                    <a:ext uri="{FF2B5EF4-FFF2-40B4-BE49-F238E27FC236}">
                      <a16:creationId xmlns:a16="http://schemas.microsoft.com/office/drawing/2014/main" id="{684D5C4E-3CAF-430E-9BB7-95DD4836E852}"/>
                    </a:ext>
                  </a:extLst>
                </p:cNvPr>
                <p:cNvSpPr>
                  <a:spLocks/>
                </p:cNvSpPr>
                <p:nvPr/>
              </p:nvSpPr>
              <p:spPr bwMode="auto">
                <a:xfrm>
                  <a:off x="6981932" y="1390242"/>
                  <a:ext cx="107848" cy="51208"/>
                </a:xfrm>
                <a:custGeom>
                  <a:avLst/>
                  <a:gdLst>
                    <a:gd name="connsiteX0" fmla="*/ 52967 w 107848"/>
                    <a:gd name="connsiteY0" fmla="*/ 32388 h 51208"/>
                    <a:gd name="connsiteX1" fmla="*/ 54498 w 107848"/>
                    <a:gd name="connsiteY1" fmla="*/ 32388 h 51208"/>
                    <a:gd name="connsiteX2" fmla="*/ 62665 w 107848"/>
                    <a:gd name="connsiteY2" fmla="*/ 40610 h 51208"/>
                    <a:gd name="connsiteX3" fmla="*/ 62665 w 107848"/>
                    <a:gd name="connsiteY3" fmla="*/ 42408 h 51208"/>
                    <a:gd name="connsiteX4" fmla="*/ 54498 w 107848"/>
                    <a:gd name="connsiteY4" fmla="*/ 50630 h 51208"/>
                    <a:gd name="connsiteX5" fmla="*/ 52967 w 107848"/>
                    <a:gd name="connsiteY5" fmla="*/ 50630 h 51208"/>
                    <a:gd name="connsiteX6" fmla="*/ 44800 w 107848"/>
                    <a:gd name="connsiteY6" fmla="*/ 42408 h 51208"/>
                    <a:gd name="connsiteX7" fmla="*/ 44800 w 107848"/>
                    <a:gd name="connsiteY7" fmla="*/ 40610 h 51208"/>
                    <a:gd name="connsiteX8" fmla="*/ 52967 w 107848"/>
                    <a:gd name="connsiteY8" fmla="*/ 32388 h 51208"/>
                    <a:gd name="connsiteX9" fmla="*/ 97577 w 107848"/>
                    <a:gd name="connsiteY9" fmla="*/ 579 h 51208"/>
                    <a:gd name="connsiteX10" fmla="*/ 99108 w 107848"/>
                    <a:gd name="connsiteY10" fmla="*/ 579 h 51208"/>
                    <a:gd name="connsiteX11" fmla="*/ 107275 w 107848"/>
                    <a:gd name="connsiteY11" fmla="*/ 8801 h 51208"/>
                    <a:gd name="connsiteX12" fmla="*/ 107275 w 107848"/>
                    <a:gd name="connsiteY12" fmla="*/ 10599 h 51208"/>
                    <a:gd name="connsiteX13" fmla="*/ 99108 w 107848"/>
                    <a:gd name="connsiteY13" fmla="*/ 18821 h 51208"/>
                    <a:gd name="connsiteX14" fmla="*/ 97577 w 107848"/>
                    <a:gd name="connsiteY14" fmla="*/ 18821 h 51208"/>
                    <a:gd name="connsiteX15" fmla="*/ 89410 w 107848"/>
                    <a:gd name="connsiteY15" fmla="*/ 10599 h 51208"/>
                    <a:gd name="connsiteX16" fmla="*/ 89410 w 107848"/>
                    <a:gd name="connsiteY16" fmla="*/ 8801 h 51208"/>
                    <a:gd name="connsiteX17" fmla="*/ 97577 w 107848"/>
                    <a:gd name="connsiteY17" fmla="*/ 579 h 51208"/>
                    <a:gd name="connsiteX18" fmla="*/ 8567 w 107848"/>
                    <a:gd name="connsiteY18" fmla="*/ 579 h 51208"/>
                    <a:gd name="connsiteX19" fmla="*/ 10068 w 107848"/>
                    <a:gd name="connsiteY19" fmla="*/ 579 h 51208"/>
                    <a:gd name="connsiteX20" fmla="*/ 18071 w 107848"/>
                    <a:gd name="connsiteY20" fmla="*/ 8801 h 51208"/>
                    <a:gd name="connsiteX21" fmla="*/ 18071 w 107848"/>
                    <a:gd name="connsiteY21" fmla="*/ 10599 h 51208"/>
                    <a:gd name="connsiteX22" fmla="*/ 10068 w 107848"/>
                    <a:gd name="connsiteY22" fmla="*/ 18821 h 51208"/>
                    <a:gd name="connsiteX23" fmla="*/ 8567 w 107848"/>
                    <a:gd name="connsiteY23" fmla="*/ 18821 h 51208"/>
                    <a:gd name="connsiteX24" fmla="*/ 564 w 107848"/>
                    <a:gd name="connsiteY24" fmla="*/ 10599 h 51208"/>
                    <a:gd name="connsiteX25" fmla="*/ 564 w 107848"/>
                    <a:gd name="connsiteY25" fmla="*/ 8801 h 51208"/>
                    <a:gd name="connsiteX26" fmla="*/ 8567 w 107848"/>
                    <a:gd name="connsiteY26" fmla="*/ 579 h 51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7848" h="51208">
                      <a:moveTo>
                        <a:pt x="52967" y="32388"/>
                      </a:moveTo>
                      <a:cubicBezTo>
                        <a:pt x="53222" y="31617"/>
                        <a:pt x="54243" y="31617"/>
                        <a:pt x="54498" y="32388"/>
                      </a:cubicBezTo>
                      <a:cubicBezTo>
                        <a:pt x="56029" y="36242"/>
                        <a:pt x="58836" y="39325"/>
                        <a:pt x="62665" y="40610"/>
                      </a:cubicBezTo>
                      <a:cubicBezTo>
                        <a:pt x="63430" y="40867"/>
                        <a:pt x="63430" y="41894"/>
                        <a:pt x="62665" y="42408"/>
                      </a:cubicBezTo>
                      <a:cubicBezTo>
                        <a:pt x="58836" y="43693"/>
                        <a:pt x="56029" y="46776"/>
                        <a:pt x="54498" y="50630"/>
                      </a:cubicBezTo>
                      <a:cubicBezTo>
                        <a:pt x="54243" y="51401"/>
                        <a:pt x="53222" y="51401"/>
                        <a:pt x="52967" y="50630"/>
                      </a:cubicBezTo>
                      <a:cubicBezTo>
                        <a:pt x="51435" y="46776"/>
                        <a:pt x="48628" y="43693"/>
                        <a:pt x="44800" y="42408"/>
                      </a:cubicBezTo>
                      <a:cubicBezTo>
                        <a:pt x="44034" y="41894"/>
                        <a:pt x="44034" y="40867"/>
                        <a:pt x="44800" y="40610"/>
                      </a:cubicBezTo>
                      <a:cubicBezTo>
                        <a:pt x="48628" y="39325"/>
                        <a:pt x="51435" y="36242"/>
                        <a:pt x="52967" y="32388"/>
                      </a:cubicBezTo>
                      <a:close/>
                      <a:moveTo>
                        <a:pt x="97577" y="579"/>
                      </a:moveTo>
                      <a:cubicBezTo>
                        <a:pt x="97832" y="-192"/>
                        <a:pt x="98853" y="-192"/>
                        <a:pt x="99108" y="579"/>
                      </a:cubicBezTo>
                      <a:cubicBezTo>
                        <a:pt x="100639" y="4433"/>
                        <a:pt x="103446" y="7516"/>
                        <a:pt x="107275" y="8801"/>
                      </a:cubicBezTo>
                      <a:cubicBezTo>
                        <a:pt x="108040" y="9058"/>
                        <a:pt x="108040" y="10085"/>
                        <a:pt x="107275" y="10599"/>
                      </a:cubicBezTo>
                      <a:cubicBezTo>
                        <a:pt x="103446" y="11884"/>
                        <a:pt x="100639" y="14967"/>
                        <a:pt x="99108" y="18821"/>
                      </a:cubicBezTo>
                      <a:cubicBezTo>
                        <a:pt x="98853" y="19592"/>
                        <a:pt x="97832" y="19592"/>
                        <a:pt x="97577" y="18821"/>
                      </a:cubicBezTo>
                      <a:cubicBezTo>
                        <a:pt x="96045" y="14967"/>
                        <a:pt x="93238" y="11884"/>
                        <a:pt x="89410" y="10599"/>
                      </a:cubicBezTo>
                      <a:cubicBezTo>
                        <a:pt x="88644" y="10085"/>
                        <a:pt x="88644" y="9058"/>
                        <a:pt x="89410" y="8801"/>
                      </a:cubicBezTo>
                      <a:cubicBezTo>
                        <a:pt x="93238" y="7516"/>
                        <a:pt x="96045" y="4433"/>
                        <a:pt x="97577" y="579"/>
                      </a:cubicBezTo>
                      <a:close/>
                      <a:moveTo>
                        <a:pt x="8567" y="579"/>
                      </a:moveTo>
                      <a:cubicBezTo>
                        <a:pt x="8817" y="-192"/>
                        <a:pt x="9817" y="-192"/>
                        <a:pt x="10068" y="579"/>
                      </a:cubicBezTo>
                      <a:cubicBezTo>
                        <a:pt x="11568" y="4433"/>
                        <a:pt x="14319" y="7516"/>
                        <a:pt x="18071" y="8801"/>
                      </a:cubicBezTo>
                      <a:cubicBezTo>
                        <a:pt x="18821" y="9058"/>
                        <a:pt x="18821" y="10085"/>
                        <a:pt x="18071" y="10599"/>
                      </a:cubicBezTo>
                      <a:cubicBezTo>
                        <a:pt x="14319" y="11884"/>
                        <a:pt x="11568" y="14967"/>
                        <a:pt x="10068" y="18821"/>
                      </a:cubicBezTo>
                      <a:cubicBezTo>
                        <a:pt x="9817" y="19592"/>
                        <a:pt x="8817" y="19592"/>
                        <a:pt x="8567" y="18821"/>
                      </a:cubicBezTo>
                      <a:cubicBezTo>
                        <a:pt x="7066" y="14967"/>
                        <a:pt x="4315" y="11884"/>
                        <a:pt x="564" y="10599"/>
                      </a:cubicBezTo>
                      <a:cubicBezTo>
                        <a:pt x="-187" y="10085"/>
                        <a:pt x="-187" y="9058"/>
                        <a:pt x="564" y="8801"/>
                      </a:cubicBezTo>
                      <a:cubicBezTo>
                        <a:pt x="4315" y="7516"/>
                        <a:pt x="7066" y="4433"/>
                        <a:pt x="8567" y="5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Freeform 113">
                  <a:extLst>
                    <a:ext uri="{FF2B5EF4-FFF2-40B4-BE49-F238E27FC236}">
                      <a16:creationId xmlns:a16="http://schemas.microsoft.com/office/drawing/2014/main" id="{2F428B7E-7279-4EC4-A587-E6064739AA84}"/>
                    </a:ext>
                  </a:extLst>
                </p:cNvPr>
                <p:cNvSpPr>
                  <a:spLocks noEditPoints="1"/>
                </p:cNvSpPr>
                <p:nvPr/>
              </p:nvSpPr>
              <p:spPr bwMode="auto">
                <a:xfrm>
                  <a:off x="6980581" y="1303546"/>
                  <a:ext cx="96590" cy="96978"/>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40" name="Group 139">
              <a:extLst>
                <a:ext uri="{FF2B5EF4-FFF2-40B4-BE49-F238E27FC236}">
                  <a16:creationId xmlns:a16="http://schemas.microsoft.com/office/drawing/2014/main" id="{8086A494-5780-4E27-9C1A-5D732B3DBC88}"/>
                </a:ext>
              </a:extLst>
            </p:cNvPr>
            <p:cNvGrpSpPr/>
            <p:nvPr/>
          </p:nvGrpSpPr>
          <p:grpSpPr>
            <a:xfrm>
              <a:off x="7786350" y="1365250"/>
              <a:ext cx="472160" cy="390606"/>
              <a:chOff x="6815138" y="1173083"/>
              <a:chExt cx="414590" cy="342980"/>
            </a:xfrm>
          </p:grpSpPr>
          <p:sp>
            <p:nvSpPr>
              <p:cNvPr id="126" name="Rectangle: Rounded Corners 125">
                <a:extLst>
                  <a:ext uri="{FF2B5EF4-FFF2-40B4-BE49-F238E27FC236}">
                    <a16:creationId xmlns:a16="http://schemas.microsoft.com/office/drawing/2014/main" id="{C080E608-1567-4747-B1FA-EDC6DBAFB7BC}"/>
                  </a:ext>
                </a:extLst>
              </p:cNvPr>
              <p:cNvSpPr/>
              <p:nvPr/>
            </p:nvSpPr>
            <p:spPr>
              <a:xfrm flipV="1">
                <a:off x="6834956" y="1192893"/>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7" name="Group 126">
                <a:extLst>
                  <a:ext uri="{FF2B5EF4-FFF2-40B4-BE49-F238E27FC236}">
                    <a16:creationId xmlns:a16="http://schemas.microsoft.com/office/drawing/2014/main" id="{5C7B0B8E-9037-477E-B710-7F27A17E15B9}"/>
                  </a:ext>
                </a:extLst>
              </p:cNvPr>
              <p:cNvGrpSpPr/>
              <p:nvPr/>
            </p:nvGrpSpPr>
            <p:grpSpPr>
              <a:xfrm>
                <a:off x="6815138" y="1173083"/>
                <a:ext cx="414590" cy="222366"/>
                <a:chOff x="576360" y="2082168"/>
                <a:chExt cx="1455321" cy="780570"/>
              </a:xfrm>
            </p:grpSpPr>
            <p:grpSp>
              <p:nvGrpSpPr>
                <p:cNvPr id="134" name="Group 133">
                  <a:extLst>
                    <a:ext uri="{FF2B5EF4-FFF2-40B4-BE49-F238E27FC236}">
                      <a16:creationId xmlns:a16="http://schemas.microsoft.com/office/drawing/2014/main" id="{DBFB7A2B-B36E-496E-8491-751ADBB26B7A}"/>
                    </a:ext>
                  </a:extLst>
                </p:cNvPr>
                <p:cNvGrpSpPr/>
                <p:nvPr/>
              </p:nvGrpSpPr>
              <p:grpSpPr>
                <a:xfrm flipV="1">
                  <a:off x="576360" y="2082168"/>
                  <a:ext cx="1419030" cy="740131"/>
                  <a:chOff x="6555581" y="5069071"/>
                  <a:chExt cx="1554957" cy="811029"/>
                </a:xfrm>
              </p:grpSpPr>
              <p:sp>
                <p:nvSpPr>
                  <p:cNvPr id="137" name="Freeform: Shape 136">
                    <a:extLst>
                      <a:ext uri="{FF2B5EF4-FFF2-40B4-BE49-F238E27FC236}">
                        <a16:creationId xmlns:a16="http://schemas.microsoft.com/office/drawing/2014/main" id="{5AC0D9C9-52DD-405D-A7CB-0C15F37DA5E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8" name="Straight Connector 137">
                    <a:extLst>
                      <a:ext uri="{FF2B5EF4-FFF2-40B4-BE49-F238E27FC236}">
                        <a16:creationId xmlns:a16="http://schemas.microsoft.com/office/drawing/2014/main" id="{05657EB5-E32D-4DB5-8C8F-B48391AAB8BC}"/>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9" name="Freeform: Shape 138">
                    <a:extLst>
                      <a:ext uri="{FF2B5EF4-FFF2-40B4-BE49-F238E27FC236}">
                        <a16:creationId xmlns:a16="http://schemas.microsoft.com/office/drawing/2014/main" id="{DDD4C21B-1CCA-4EBF-BDD8-EC5503411FE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5" name="Oval 134">
                  <a:extLst>
                    <a:ext uri="{FF2B5EF4-FFF2-40B4-BE49-F238E27FC236}">
                      <a16:creationId xmlns:a16="http://schemas.microsoft.com/office/drawing/2014/main" id="{267BEAF8-A8ED-43DA-9DBD-DD83ABC587FF}"/>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6" name="Oval 135">
                  <a:extLst>
                    <a:ext uri="{FF2B5EF4-FFF2-40B4-BE49-F238E27FC236}">
                      <a16:creationId xmlns:a16="http://schemas.microsoft.com/office/drawing/2014/main" id="{19CBB3F7-2552-4824-AA74-7B22426FA3D3}"/>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999FB5FA-122E-493C-B8AA-F2DAC07D4C08}"/>
                  </a:ext>
                </a:extLst>
              </p:cNvPr>
              <p:cNvGrpSpPr/>
              <p:nvPr/>
            </p:nvGrpSpPr>
            <p:grpSpPr>
              <a:xfrm>
                <a:off x="6919262" y="1267544"/>
                <a:ext cx="173868" cy="173868"/>
                <a:chOff x="5351463" y="2684463"/>
                <a:chExt cx="1485901" cy="1485900"/>
              </a:xfrm>
              <a:solidFill>
                <a:schemeClr val="accent3"/>
              </a:solidFill>
            </p:grpSpPr>
            <p:sp>
              <p:nvSpPr>
                <p:cNvPr id="20" name="Freeform 5">
                  <a:extLst>
                    <a:ext uri="{FF2B5EF4-FFF2-40B4-BE49-F238E27FC236}">
                      <a16:creationId xmlns:a16="http://schemas.microsoft.com/office/drawing/2014/main" id="{A5D9FCEC-2CF5-4BEC-9418-A1398BF9DEF7}"/>
                    </a:ext>
                  </a:extLst>
                </p:cNvPr>
                <p:cNvSpPr>
                  <a:spLocks noEditPoints="1"/>
                </p:cNvSpPr>
                <p:nvPr/>
              </p:nvSpPr>
              <p:spPr bwMode="auto">
                <a:xfrm>
                  <a:off x="5351463" y="3125788"/>
                  <a:ext cx="936625" cy="1044575"/>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6">
                  <a:extLst>
                    <a:ext uri="{FF2B5EF4-FFF2-40B4-BE49-F238E27FC236}">
                      <a16:creationId xmlns:a16="http://schemas.microsoft.com/office/drawing/2014/main" id="{F208B2B4-9932-41BE-8414-86D6A8014964}"/>
                    </a:ext>
                  </a:extLst>
                </p:cNvPr>
                <p:cNvSpPr>
                  <a:spLocks noEditPoints="1"/>
                </p:cNvSpPr>
                <p:nvPr/>
              </p:nvSpPr>
              <p:spPr bwMode="auto">
                <a:xfrm>
                  <a:off x="6311901" y="4040188"/>
                  <a:ext cx="525463" cy="13017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7">
                  <a:extLst>
                    <a:ext uri="{FF2B5EF4-FFF2-40B4-BE49-F238E27FC236}">
                      <a16:creationId xmlns:a16="http://schemas.microsoft.com/office/drawing/2014/main" id="{8B8EC06C-FC0D-4AD8-A96A-C9848819A2C3}"/>
                    </a:ext>
                  </a:extLst>
                </p:cNvPr>
                <p:cNvSpPr>
                  <a:spLocks noEditPoints="1"/>
                </p:cNvSpPr>
                <p:nvPr/>
              </p:nvSpPr>
              <p:spPr bwMode="auto">
                <a:xfrm>
                  <a:off x="6311901" y="3822701"/>
                  <a:ext cx="525463" cy="13017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8">
                  <a:extLst>
                    <a:ext uri="{FF2B5EF4-FFF2-40B4-BE49-F238E27FC236}">
                      <a16:creationId xmlns:a16="http://schemas.microsoft.com/office/drawing/2014/main" id="{E5B676F4-EF2B-4C3F-8DF7-D69C13C3AD5B}"/>
                    </a:ext>
                  </a:extLst>
                </p:cNvPr>
                <p:cNvSpPr>
                  <a:spLocks noEditPoints="1"/>
                </p:cNvSpPr>
                <p:nvPr/>
              </p:nvSpPr>
              <p:spPr bwMode="auto">
                <a:xfrm>
                  <a:off x="6311901" y="3605213"/>
                  <a:ext cx="525463" cy="13017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Freeform 9">
                  <a:extLst>
                    <a:ext uri="{FF2B5EF4-FFF2-40B4-BE49-F238E27FC236}">
                      <a16:creationId xmlns:a16="http://schemas.microsoft.com/office/drawing/2014/main" id="{94584552-5CC7-41C2-831E-2EFB3E90F521}"/>
                    </a:ext>
                  </a:extLst>
                </p:cNvPr>
                <p:cNvSpPr>
                  <a:spLocks noEditPoints="1"/>
                </p:cNvSpPr>
                <p:nvPr/>
              </p:nvSpPr>
              <p:spPr bwMode="auto">
                <a:xfrm>
                  <a:off x="6311901" y="3386138"/>
                  <a:ext cx="525463" cy="13176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10">
                  <a:extLst>
                    <a:ext uri="{FF2B5EF4-FFF2-40B4-BE49-F238E27FC236}">
                      <a16:creationId xmlns:a16="http://schemas.microsoft.com/office/drawing/2014/main" id="{FA803905-1B16-4859-8AF5-6DD5258286CF}"/>
                    </a:ext>
                  </a:extLst>
                </p:cNvPr>
                <p:cNvSpPr>
                  <a:spLocks noEditPoints="1"/>
                </p:cNvSpPr>
                <p:nvPr/>
              </p:nvSpPr>
              <p:spPr bwMode="auto">
                <a:xfrm>
                  <a:off x="5613401" y="2684463"/>
                  <a:ext cx="614363" cy="354013"/>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8" name="Group 27">
              <a:extLst>
                <a:ext uri="{FF2B5EF4-FFF2-40B4-BE49-F238E27FC236}">
                  <a16:creationId xmlns:a16="http://schemas.microsoft.com/office/drawing/2014/main" id="{43BCDD7F-7505-49EC-ADF7-0D4D9102CB3E}"/>
                </a:ext>
              </a:extLst>
            </p:cNvPr>
            <p:cNvGrpSpPr/>
            <p:nvPr/>
          </p:nvGrpSpPr>
          <p:grpSpPr>
            <a:xfrm>
              <a:off x="3711793" y="1365250"/>
              <a:ext cx="472160" cy="390606"/>
              <a:chOff x="3713069" y="1441450"/>
              <a:chExt cx="414590" cy="342980"/>
            </a:xfrm>
          </p:grpSpPr>
          <p:grpSp>
            <p:nvGrpSpPr>
              <p:cNvPr id="27" name="Group 26">
                <a:extLst>
                  <a:ext uri="{FF2B5EF4-FFF2-40B4-BE49-F238E27FC236}">
                    <a16:creationId xmlns:a16="http://schemas.microsoft.com/office/drawing/2014/main" id="{9AF94C25-254A-4AC4-A219-E60F8C6FEE73}"/>
                  </a:ext>
                </a:extLst>
              </p:cNvPr>
              <p:cNvGrpSpPr/>
              <p:nvPr/>
            </p:nvGrpSpPr>
            <p:grpSpPr>
              <a:xfrm>
                <a:off x="3732887" y="1461260"/>
                <a:ext cx="342480" cy="323170"/>
                <a:chOff x="3732887" y="1461260"/>
                <a:chExt cx="342480" cy="323170"/>
              </a:xfrm>
            </p:grpSpPr>
            <p:sp>
              <p:nvSpPr>
                <p:cNvPr id="75" name="Rectangle: Rounded Corners 74">
                  <a:extLst>
                    <a:ext uri="{FF2B5EF4-FFF2-40B4-BE49-F238E27FC236}">
                      <a16:creationId xmlns:a16="http://schemas.microsoft.com/office/drawing/2014/main" id="{96201C33-8B94-4345-A809-BA8E0F89F59F}"/>
                    </a:ext>
                  </a:extLst>
                </p:cNvPr>
                <p:cNvSpPr/>
                <p:nvPr/>
              </p:nvSpPr>
              <p:spPr>
                <a:xfrm flipV="1">
                  <a:off x="3732887" y="1461260"/>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Freeform: Shape 82">
                  <a:extLst>
                    <a:ext uri="{FF2B5EF4-FFF2-40B4-BE49-F238E27FC236}">
                      <a16:creationId xmlns:a16="http://schemas.microsoft.com/office/drawing/2014/main" id="{C63FF2B6-F2DE-435B-B37B-3B944717E60A}"/>
                    </a:ext>
                  </a:extLst>
                </p:cNvPr>
                <p:cNvSpPr>
                  <a:spLocks noChangeArrowheads="1"/>
                </p:cNvSpPr>
                <p:nvPr/>
              </p:nvSpPr>
              <p:spPr bwMode="auto">
                <a:xfrm>
                  <a:off x="3811893" y="1550800"/>
                  <a:ext cx="184468" cy="144090"/>
                </a:xfrm>
                <a:custGeom>
                  <a:avLst/>
                  <a:gdLst>
                    <a:gd name="connsiteX0" fmla="*/ 71795 w 213767"/>
                    <a:gd name="connsiteY0" fmla="*/ 121508 h 166976"/>
                    <a:gd name="connsiteX1" fmla="*/ 76498 w 213767"/>
                    <a:gd name="connsiteY1" fmla="*/ 121508 h 166976"/>
                    <a:gd name="connsiteX2" fmla="*/ 116686 w 213767"/>
                    <a:gd name="connsiteY2" fmla="*/ 161379 h 166976"/>
                    <a:gd name="connsiteX3" fmla="*/ 116686 w 213767"/>
                    <a:gd name="connsiteY3" fmla="*/ 165857 h 166976"/>
                    <a:gd name="connsiteX4" fmla="*/ 112196 w 213767"/>
                    <a:gd name="connsiteY4" fmla="*/ 165857 h 166976"/>
                    <a:gd name="connsiteX5" fmla="*/ 74146 w 213767"/>
                    <a:gd name="connsiteY5" fmla="*/ 128117 h 166976"/>
                    <a:gd name="connsiteX6" fmla="*/ 36310 w 213767"/>
                    <a:gd name="connsiteY6" fmla="*/ 165857 h 166976"/>
                    <a:gd name="connsiteX7" fmla="*/ 31820 w 213767"/>
                    <a:gd name="connsiteY7" fmla="*/ 165857 h 166976"/>
                    <a:gd name="connsiteX8" fmla="*/ 31820 w 213767"/>
                    <a:gd name="connsiteY8" fmla="*/ 161379 h 166976"/>
                    <a:gd name="connsiteX9" fmla="*/ 196233 w 213767"/>
                    <a:gd name="connsiteY9" fmla="*/ 40616 h 166976"/>
                    <a:gd name="connsiteX10" fmla="*/ 213767 w 213767"/>
                    <a:gd name="connsiteY10" fmla="*/ 60924 h 166976"/>
                    <a:gd name="connsiteX11" fmla="*/ 213767 w 213767"/>
                    <a:gd name="connsiteY11" fmla="*/ 99402 h 166976"/>
                    <a:gd name="connsiteX12" fmla="*/ 203503 w 213767"/>
                    <a:gd name="connsiteY12" fmla="*/ 109663 h 166976"/>
                    <a:gd name="connsiteX13" fmla="*/ 197730 w 213767"/>
                    <a:gd name="connsiteY13" fmla="*/ 107525 h 166976"/>
                    <a:gd name="connsiteX14" fmla="*/ 197730 w 213767"/>
                    <a:gd name="connsiteY14" fmla="*/ 156692 h 166976"/>
                    <a:gd name="connsiteX15" fmla="*/ 187466 w 213767"/>
                    <a:gd name="connsiteY15" fmla="*/ 166739 h 166976"/>
                    <a:gd name="connsiteX16" fmla="*/ 177416 w 213767"/>
                    <a:gd name="connsiteY16" fmla="*/ 156692 h 166976"/>
                    <a:gd name="connsiteX17" fmla="*/ 167152 w 213767"/>
                    <a:gd name="connsiteY17" fmla="*/ 166739 h 166976"/>
                    <a:gd name="connsiteX18" fmla="*/ 157102 w 213767"/>
                    <a:gd name="connsiteY18" fmla="*/ 156692 h 166976"/>
                    <a:gd name="connsiteX19" fmla="*/ 157102 w 213767"/>
                    <a:gd name="connsiteY19" fmla="*/ 60710 h 166976"/>
                    <a:gd name="connsiteX20" fmla="*/ 122034 w 213767"/>
                    <a:gd name="connsiteY20" fmla="*/ 60710 h 166976"/>
                    <a:gd name="connsiteX21" fmla="*/ 111770 w 213767"/>
                    <a:gd name="connsiteY21" fmla="*/ 50663 h 166976"/>
                    <a:gd name="connsiteX22" fmla="*/ 122034 w 213767"/>
                    <a:gd name="connsiteY22" fmla="*/ 40830 h 166976"/>
                    <a:gd name="connsiteX23" fmla="*/ 157102 w 213767"/>
                    <a:gd name="connsiteY23" fmla="*/ 40830 h 166976"/>
                    <a:gd name="connsiteX24" fmla="*/ 162662 w 213767"/>
                    <a:gd name="connsiteY24" fmla="*/ 40830 h 166976"/>
                    <a:gd name="connsiteX25" fmla="*/ 179554 w 213767"/>
                    <a:gd name="connsiteY25" fmla="*/ 46815 h 166976"/>
                    <a:gd name="connsiteX26" fmla="*/ 196233 w 213767"/>
                    <a:gd name="connsiteY26" fmla="*/ 40616 h 166976"/>
                    <a:gd name="connsiteX27" fmla="*/ 23518 w 213767"/>
                    <a:gd name="connsiteY27" fmla="*/ 27790 h 166976"/>
                    <a:gd name="connsiteX28" fmla="*/ 24587 w 213767"/>
                    <a:gd name="connsiteY28" fmla="*/ 27790 h 166976"/>
                    <a:gd name="connsiteX29" fmla="*/ 29507 w 213767"/>
                    <a:gd name="connsiteY29" fmla="*/ 34825 h 166976"/>
                    <a:gd name="connsiteX30" fmla="*/ 28865 w 213767"/>
                    <a:gd name="connsiteY30" fmla="*/ 36317 h 166976"/>
                    <a:gd name="connsiteX31" fmla="*/ 49613 w 213767"/>
                    <a:gd name="connsiteY31" fmla="*/ 65735 h 166976"/>
                    <a:gd name="connsiteX32" fmla="*/ 51325 w 213767"/>
                    <a:gd name="connsiteY32" fmla="*/ 65735 h 166976"/>
                    <a:gd name="connsiteX33" fmla="*/ 53464 w 213767"/>
                    <a:gd name="connsiteY33" fmla="*/ 66374 h 166976"/>
                    <a:gd name="connsiteX34" fmla="*/ 64159 w 213767"/>
                    <a:gd name="connsiteY34" fmla="*/ 58913 h 166976"/>
                    <a:gd name="connsiteX35" fmla="*/ 64159 w 213767"/>
                    <a:gd name="connsiteY35" fmla="*/ 57421 h 166976"/>
                    <a:gd name="connsiteX36" fmla="*/ 70148 w 213767"/>
                    <a:gd name="connsiteY36" fmla="*/ 52305 h 166976"/>
                    <a:gd name="connsiteX37" fmla="*/ 71217 w 213767"/>
                    <a:gd name="connsiteY37" fmla="*/ 52305 h 166976"/>
                    <a:gd name="connsiteX38" fmla="*/ 75923 w 213767"/>
                    <a:gd name="connsiteY38" fmla="*/ 59340 h 166976"/>
                    <a:gd name="connsiteX39" fmla="*/ 75709 w 213767"/>
                    <a:gd name="connsiteY39" fmla="*/ 59979 h 166976"/>
                    <a:gd name="connsiteX40" fmla="*/ 90682 w 213767"/>
                    <a:gd name="connsiteY40" fmla="*/ 81296 h 166976"/>
                    <a:gd name="connsiteX41" fmla="*/ 93035 w 213767"/>
                    <a:gd name="connsiteY41" fmla="*/ 81296 h 166976"/>
                    <a:gd name="connsiteX42" fmla="*/ 94960 w 213767"/>
                    <a:gd name="connsiteY42" fmla="*/ 81936 h 166976"/>
                    <a:gd name="connsiteX43" fmla="*/ 104158 w 213767"/>
                    <a:gd name="connsiteY43" fmla="*/ 75541 h 166976"/>
                    <a:gd name="connsiteX44" fmla="*/ 104158 w 213767"/>
                    <a:gd name="connsiteY44" fmla="*/ 73622 h 166976"/>
                    <a:gd name="connsiteX45" fmla="*/ 109933 w 213767"/>
                    <a:gd name="connsiteY45" fmla="*/ 68506 h 166976"/>
                    <a:gd name="connsiteX46" fmla="*/ 111002 w 213767"/>
                    <a:gd name="connsiteY46" fmla="*/ 68506 h 166976"/>
                    <a:gd name="connsiteX47" fmla="*/ 115922 w 213767"/>
                    <a:gd name="connsiteY47" fmla="*/ 75541 h 166976"/>
                    <a:gd name="connsiteX48" fmla="*/ 109933 w 213767"/>
                    <a:gd name="connsiteY48" fmla="*/ 80657 h 166976"/>
                    <a:gd name="connsiteX49" fmla="*/ 108863 w 213767"/>
                    <a:gd name="connsiteY49" fmla="*/ 80657 h 166976"/>
                    <a:gd name="connsiteX50" fmla="*/ 107580 w 213767"/>
                    <a:gd name="connsiteY50" fmla="*/ 80230 h 166976"/>
                    <a:gd name="connsiteX51" fmla="*/ 97955 w 213767"/>
                    <a:gd name="connsiteY51" fmla="*/ 87052 h 166976"/>
                    <a:gd name="connsiteX52" fmla="*/ 97955 w 213767"/>
                    <a:gd name="connsiteY52" fmla="*/ 88331 h 166976"/>
                    <a:gd name="connsiteX53" fmla="*/ 91965 w 213767"/>
                    <a:gd name="connsiteY53" fmla="*/ 93447 h 166976"/>
                    <a:gd name="connsiteX54" fmla="*/ 90896 w 213767"/>
                    <a:gd name="connsiteY54" fmla="*/ 93447 h 166976"/>
                    <a:gd name="connsiteX55" fmla="*/ 85976 w 213767"/>
                    <a:gd name="connsiteY55" fmla="*/ 86412 h 166976"/>
                    <a:gd name="connsiteX56" fmla="*/ 86190 w 213767"/>
                    <a:gd name="connsiteY56" fmla="*/ 85560 h 166976"/>
                    <a:gd name="connsiteX57" fmla="*/ 71217 w 213767"/>
                    <a:gd name="connsiteY57" fmla="*/ 64242 h 166976"/>
                    <a:gd name="connsiteX58" fmla="*/ 69078 w 213767"/>
                    <a:gd name="connsiteY58" fmla="*/ 64242 h 166976"/>
                    <a:gd name="connsiteX59" fmla="*/ 67367 w 213767"/>
                    <a:gd name="connsiteY59" fmla="*/ 63816 h 166976"/>
                    <a:gd name="connsiteX60" fmla="*/ 56458 w 213767"/>
                    <a:gd name="connsiteY60" fmla="*/ 71490 h 166976"/>
                    <a:gd name="connsiteX61" fmla="*/ 56458 w 213767"/>
                    <a:gd name="connsiteY61" fmla="*/ 72556 h 166976"/>
                    <a:gd name="connsiteX62" fmla="*/ 50683 w 213767"/>
                    <a:gd name="connsiteY62" fmla="*/ 77672 h 166976"/>
                    <a:gd name="connsiteX63" fmla="*/ 49613 w 213767"/>
                    <a:gd name="connsiteY63" fmla="*/ 77672 h 166976"/>
                    <a:gd name="connsiteX64" fmla="*/ 44694 w 213767"/>
                    <a:gd name="connsiteY64" fmla="*/ 70638 h 166976"/>
                    <a:gd name="connsiteX65" fmla="*/ 44908 w 213767"/>
                    <a:gd name="connsiteY65" fmla="*/ 69359 h 166976"/>
                    <a:gd name="connsiteX66" fmla="*/ 24160 w 213767"/>
                    <a:gd name="connsiteY66" fmla="*/ 39728 h 166976"/>
                    <a:gd name="connsiteX67" fmla="*/ 22448 w 213767"/>
                    <a:gd name="connsiteY67" fmla="*/ 39728 h 166976"/>
                    <a:gd name="connsiteX68" fmla="*/ 17743 w 213767"/>
                    <a:gd name="connsiteY68" fmla="*/ 32906 h 166976"/>
                    <a:gd name="connsiteX69" fmla="*/ 23518 w 213767"/>
                    <a:gd name="connsiteY69" fmla="*/ 27790 h 166976"/>
                    <a:gd name="connsiteX70" fmla="*/ 179412 w 213767"/>
                    <a:gd name="connsiteY70" fmla="*/ 0 h 166976"/>
                    <a:gd name="connsiteX71" fmla="*/ 199720 w 213767"/>
                    <a:gd name="connsiteY71" fmla="*/ 20308 h 166976"/>
                    <a:gd name="connsiteX72" fmla="*/ 179412 w 213767"/>
                    <a:gd name="connsiteY72" fmla="*/ 40616 h 166976"/>
                    <a:gd name="connsiteX73" fmla="*/ 159104 w 213767"/>
                    <a:gd name="connsiteY73" fmla="*/ 20308 h 166976"/>
                    <a:gd name="connsiteX74" fmla="*/ 179412 w 213767"/>
                    <a:gd name="connsiteY74" fmla="*/ 0 h 166976"/>
                    <a:gd name="connsiteX75" fmla="*/ 63301 w 213767"/>
                    <a:gd name="connsiteY75" fmla="*/ 0 h 166976"/>
                    <a:gd name="connsiteX76" fmla="*/ 85328 w 213767"/>
                    <a:gd name="connsiteY76" fmla="*/ 0 h 166976"/>
                    <a:gd name="connsiteX77" fmla="*/ 90033 w 213767"/>
                    <a:gd name="connsiteY77" fmla="*/ 4495 h 166976"/>
                    <a:gd name="connsiteX78" fmla="*/ 138578 w 213767"/>
                    <a:gd name="connsiteY78" fmla="*/ 4495 h 166976"/>
                    <a:gd name="connsiteX79" fmla="*/ 148415 w 213767"/>
                    <a:gd name="connsiteY79" fmla="*/ 14128 h 166976"/>
                    <a:gd name="connsiteX80" fmla="*/ 148415 w 213767"/>
                    <a:gd name="connsiteY80" fmla="*/ 34462 h 166976"/>
                    <a:gd name="connsiteX81" fmla="*/ 138791 w 213767"/>
                    <a:gd name="connsiteY81" fmla="*/ 34462 h 166976"/>
                    <a:gd name="connsiteX82" fmla="*/ 138791 w 213767"/>
                    <a:gd name="connsiteY82" fmla="*/ 14342 h 166976"/>
                    <a:gd name="connsiteX83" fmla="*/ 138578 w 213767"/>
                    <a:gd name="connsiteY83" fmla="*/ 14342 h 166976"/>
                    <a:gd name="connsiteX84" fmla="*/ 10051 w 213767"/>
                    <a:gd name="connsiteY84" fmla="*/ 14342 h 166976"/>
                    <a:gd name="connsiteX85" fmla="*/ 9623 w 213767"/>
                    <a:gd name="connsiteY85" fmla="*/ 14342 h 166976"/>
                    <a:gd name="connsiteX86" fmla="*/ 9623 w 213767"/>
                    <a:gd name="connsiteY86" fmla="*/ 104672 h 166976"/>
                    <a:gd name="connsiteX87" fmla="*/ 10051 w 213767"/>
                    <a:gd name="connsiteY87" fmla="*/ 105314 h 166976"/>
                    <a:gd name="connsiteX88" fmla="*/ 138578 w 213767"/>
                    <a:gd name="connsiteY88" fmla="*/ 105314 h 166976"/>
                    <a:gd name="connsiteX89" fmla="*/ 138791 w 213767"/>
                    <a:gd name="connsiteY89" fmla="*/ 104672 h 166976"/>
                    <a:gd name="connsiteX90" fmla="*/ 138791 w 213767"/>
                    <a:gd name="connsiteY90" fmla="*/ 67213 h 166976"/>
                    <a:gd name="connsiteX91" fmla="*/ 148415 w 213767"/>
                    <a:gd name="connsiteY91" fmla="*/ 67213 h 166976"/>
                    <a:gd name="connsiteX92" fmla="*/ 148415 w 213767"/>
                    <a:gd name="connsiteY92" fmla="*/ 104672 h 166976"/>
                    <a:gd name="connsiteX93" fmla="*/ 138578 w 213767"/>
                    <a:gd name="connsiteY93" fmla="*/ 114518 h 166976"/>
                    <a:gd name="connsiteX94" fmla="*/ 10265 w 213767"/>
                    <a:gd name="connsiteY94" fmla="*/ 114518 h 166976"/>
                    <a:gd name="connsiteX95" fmla="*/ 0 w 213767"/>
                    <a:gd name="connsiteY95" fmla="*/ 104672 h 166976"/>
                    <a:gd name="connsiteX96" fmla="*/ 0 w 213767"/>
                    <a:gd name="connsiteY96" fmla="*/ 14128 h 166976"/>
                    <a:gd name="connsiteX97" fmla="*/ 10265 w 213767"/>
                    <a:gd name="connsiteY97" fmla="*/ 4495 h 166976"/>
                    <a:gd name="connsiteX98" fmla="*/ 58596 w 213767"/>
                    <a:gd name="connsiteY98" fmla="*/ 4495 h 166976"/>
                    <a:gd name="connsiteX99" fmla="*/ 63301 w 213767"/>
                    <a:gd name="connsiteY99" fmla="*/ 0 h 166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13767" h="166976">
                      <a:moveTo>
                        <a:pt x="71795" y="121508"/>
                      </a:moveTo>
                      <a:cubicBezTo>
                        <a:pt x="73291" y="120015"/>
                        <a:pt x="75001" y="120015"/>
                        <a:pt x="76498" y="121508"/>
                      </a:cubicBezTo>
                      <a:lnTo>
                        <a:pt x="116686" y="161379"/>
                      </a:lnTo>
                      <a:cubicBezTo>
                        <a:pt x="118182" y="162658"/>
                        <a:pt x="118182" y="164577"/>
                        <a:pt x="116686" y="165857"/>
                      </a:cubicBezTo>
                      <a:cubicBezTo>
                        <a:pt x="115403" y="167349"/>
                        <a:pt x="113479" y="167349"/>
                        <a:pt x="112196" y="165857"/>
                      </a:cubicBezTo>
                      <a:lnTo>
                        <a:pt x="74146" y="128117"/>
                      </a:lnTo>
                      <a:lnTo>
                        <a:pt x="36310" y="165857"/>
                      </a:lnTo>
                      <a:cubicBezTo>
                        <a:pt x="35027" y="167349"/>
                        <a:pt x="33103" y="167349"/>
                        <a:pt x="31820" y="165857"/>
                      </a:cubicBezTo>
                      <a:cubicBezTo>
                        <a:pt x="30538" y="164577"/>
                        <a:pt x="30538" y="162658"/>
                        <a:pt x="31820" y="161379"/>
                      </a:cubicBezTo>
                      <a:close/>
                      <a:moveTo>
                        <a:pt x="196233" y="40616"/>
                      </a:moveTo>
                      <a:cubicBezTo>
                        <a:pt x="206069" y="41899"/>
                        <a:pt x="213767" y="50449"/>
                        <a:pt x="213767" y="60924"/>
                      </a:cubicBezTo>
                      <a:lnTo>
                        <a:pt x="213767" y="99402"/>
                      </a:lnTo>
                      <a:cubicBezTo>
                        <a:pt x="213767" y="104960"/>
                        <a:pt x="209277" y="109663"/>
                        <a:pt x="203503" y="109663"/>
                      </a:cubicBezTo>
                      <a:cubicBezTo>
                        <a:pt x="201579" y="109663"/>
                        <a:pt x="199013" y="108808"/>
                        <a:pt x="197730" y="107525"/>
                      </a:cubicBezTo>
                      <a:lnTo>
                        <a:pt x="197730" y="156692"/>
                      </a:lnTo>
                      <a:cubicBezTo>
                        <a:pt x="197730" y="162250"/>
                        <a:pt x="193239" y="166739"/>
                        <a:pt x="187466" y="166739"/>
                      </a:cubicBezTo>
                      <a:cubicBezTo>
                        <a:pt x="181906" y="166739"/>
                        <a:pt x="177416" y="162250"/>
                        <a:pt x="177416" y="156692"/>
                      </a:cubicBezTo>
                      <a:cubicBezTo>
                        <a:pt x="177416" y="162250"/>
                        <a:pt x="172926" y="166739"/>
                        <a:pt x="167152" y="166739"/>
                      </a:cubicBezTo>
                      <a:cubicBezTo>
                        <a:pt x="161593" y="166739"/>
                        <a:pt x="157102" y="162250"/>
                        <a:pt x="157102" y="156692"/>
                      </a:cubicBezTo>
                      <a:lnTo>
                        <a:pt x="157102" y="60710"/>
                      </a:lnTo>
                      <a:lnTo>
                        <a:pt x="122034" y="60710"/>
                      </a:lnTo>
                      <a:cubicBezTo>
                        <a:pt x="116474" y="60710"/>
                        <a:pt x="111770" y="56435"/>
                        <a:pt x="111770" y="50663"/>
                      </a:cubicBezTo>
                      <a:cubicBezTo>
                        <a:pt x="111770" y="45105"/>
                        <a:pt x="116474" y="40830"/>
                        <a:pt x="122034" y="40830"/>
                      </a:cubicBezTo>
                      <a:lnTo>
                        <a:pt x="157102" y="40830"/>
                      </a:lnTo>
                      <a:lnTo>
                        <a:pt x="162662" y="40830"/>
                      </a:lnTo>
                      <a:cubicBezTo>
                        <a:pt x="167366" y="44036"/>
                        <a:pt x="173139" y="46815"/>
                        <a:pt x="179554" y="46815"/>
                      </a:cubicBezTo>
                      <a:cubicBezTo>
                        <a:pt x="185755" y="46815"/>
                        <a:pt x="191529" y="44464"/>
                        <a:pt x="196233" y="40616"/>
                      </a:cubicBezTo>
                      <a:close/>
                      <a:moveTo>
                        <a:pt x="23518" y="27790"/>
                      </a:moveTo>
                      <a:lnTo>
                        <a:pt x="24587" y="27790"/>
                      </a:lnTo>
                      <a:cubicBezTo>
                        <a:pt x="27796" y="28430"/>
                        <a:pt x="29935" y="31627"/>
                        <a:pt x="29507" y="34825"/>
                      </a:cubicBezTo>
                      <a:cubicBezTo>
                        <a:pt x="29293" y="35251"/>
                        <a:pt x="29293" y="35891"/>
                        <a:pt x="28865" y="36317"/>
                      </a:cubicBezTo>
                      <a:lnTo>
                        <a:pt x="49613" y="65735"/>
                      </a:lnTo>
                      <a:lnTo>
                        <a:pt x="51325" y="65735"/>
                      </a:lnTo>
                      <a:cubicBezTo>
                        <a:pt x="52180" y="65948"/>
                        <a:pt x="53036" y="66161"/>
                        <a:pt x="53464" y="66374"/>
                      </a:cubicBezTo>
                      <a:lnTo>
                        <a:pt x="64159" y="58913"/>
                      </a:lnTo>
                      <a:lnTo>
                        <a:pt x="64159" y="57421"/>
                      </a:lnTo>
                      <a:cubicBezTo>
                        <a:pt x="64800" y="54437"/>
                        <a:pt x="67153" y="52305"/>
                        <a:pt x="70148" y="52305"/>
                      </a:cubicBezTo>
                      <a:lnTo>
                        <a:pt x="71217" y="52305"/>
                      </a:lnTo>
                      <a:cubicBezTo>
                        <a:pt x="74426" y="52944"/>
                        <a:pt x="76565" y="55929"/>
                        <a:pt x="75923" y="59340"/>
                      </a:cubicBezTo>
                      <a:cubicBezTo>
                        <a:pt x="75923" y="59553"/>
                        <a:pt x="75709" y="59766"/>
                        <a:pt x="75709" y="59979"/>
                      </a:cubicBezTo>
                      <a:lnTo>
                        <a:pt x="90682" y="81296"/>
                      </a:lnTo>
                      <a:lnTo>
                        <a:pt x="93035" y="81296"/>
                      </a:lnTo>
                      <a:cubicBezTo>
                        <a:pt x="93891" y="81296"/>
                        <a:pt x="94532" y="81723"/>
                        <a:pt x="94960" y="81936"/>
                      </a:cubicBezTo>
                      <a:lnTo>
                        <a:pt x="104158" y="75541"/>
                      </a:lnTo>
                      <a:lnTo>
                        <a:pt x="104158" y="73622"/>
                      </a:lnTo>
                      <a:cubicBezTo>
                        <a:pt x="104585" y="70638"/>
                        <a:pt x="106938" y="68506"/>
                        <a:pt x="109933" y="68506"/>
                      </a:cubicBezTo>
                      <a:lnTo>
                        <a:pt x="111002" y="68506"/>
                      </a:lnTo>
                      <a:cubicBezTo>
                        <a:pt x="114211" y="69145"/>
                        <a:pt x="116350" y="72343"/>
                        <a:pt x="115922" y="75541"/>
                      </a:cubicBezTo>
                      <a:cubicBezTo>
                        <a:pt x="115280" y="78525"/>
                        <a:pt x="112927" y="80657"/>
                        <a:pt x="109933" y="80657"/>
                      </a:cubicBezTo>
                      <a:lnTo>
                        <a:pt x="108863" y="80657"/>
                      </a:lnTo>
                      <a:cubicBezTo>
                        <a:pt x="108436" y="80657"/>
                        <a:pt x="108008" y="80657"/>
                        <a:pt x="107580" y="80230"/>
                      </a:cubicBezTo>
                      <a:lnTo>
                        <a:pt x="97955" y="87052"/>
                      </a:lnTo>
                      <a:lnTo>
                        <a:pt x="97955" y="88331"/>
                      </a:lnTo>
                      <a:cubicBezTo>
                        <a:pt x="97313" y="91315"/>
                        <a:pt x="94960" y="93447"/>
                        <a:pt x="91965" y="93447"/>
                      </a:cubicBezTo>
                      <a:lnTo>
                        <a:pt x="90896" y="93447"/>
                      </a:lnTo>
                      <a:cubicBezTo>
                        <a:pt x="87687" y="92808"/>
                        <a:pt x="85548" y="89610"/>
                        <a:pt x="85976" y="86412"/>
                      </a:cubicBezTo>
                      <a:cubicBezTo>
                        <a:pt x="85976" y="86199"/>
                        <a:pt x="86190" y="85986"/>
                        <a:pt x="86190" y="85560"/>
                      </a:cubicBezTo>
                      <a:lnTo>
                        <a:pt x="71217" y="64242"/>
                      </a:lnTo>
                      <a:lnTo>
                        <a:pt x="69078" y="64242"/>
                      </a:lnTo>
                      <a:cubicBezTo>
                        <a:pt x="68437" y="64242"/>
                        <a:pt x="68009" y="64029"/>
                        <a:pt x="67367" y="63816"/>
                      </a:cubicBezTo>
                      <a:lnTo>
                        <a:pt x="56458" y="71490"/>
                      </a:lnTo>
                      <a:lnTo>
                        <a:pt x="56458" y="72556"/>
                      </a:lnTo>
                      <a:cubicBezTo>
                        <a:pt x="56030" y="75541"/>
                        <a:pt x="53464" y="77672"/>
                        <a:pt x="50683" y="77672"/>
                      </a:cubicBezTo>
                      <a:lnTo>
                        <a:pt x="49613" y="77672"/>
                      </a:lnTo>
                      <a:cubicBezTo>
                        <a:pt x="46405" y="77033"/>
                        <a:pt x="44266" y="73835"/>
                        <a:pt x="44694" y="70638"/>
                      </a:cubicBezTo>
                      <a:cubicBezTo>
                        <a:pt x="44694" y="70211"/>
                        <a:pt x="44694" y="69998"/>
                        <a:pt x="44908" y="69359"/>
                      </a:cubicBezTo>
                      <a:lnTo>
                        <a:pt x="24160" y="39728"/>
                      </a:lnTo>
                      <a:lnTo>
                        <a:pt x="22448" y="39728"/>
                      </a:lnTo>
                      <a:cubicBezTo>
                        <a:pt x="19240" y="39301"/>
                        <a:pt x="17101" y="36104"/>
                        <a:pt x="17743" y="32906"/>
                      </a:cubicBezTo>
                      <a:cubicBezTo>
                        <a:pt x="18170" y="29922"/>
                        <a:pt x="20737" y="27790"/>
                        <a:pt x="23518" y="27790"/>
                      </a:cubicBezTo>
                      <a:close/>
                      <a:moveTo>
                        <a:pt x="179412" y="0"/>
                      </a:moveTo>
                      <a:cubicBezTo>
                        <a:pt x="190628" y="0"/>
                        <a:pt x="199720" y="9092"/>
                        <a:pt x="199720" y="20308"/>
                      </a:cubicBezTo>
                      <a:cubicBezTo>
                        <a:pt x="199720" y="31524"/>
                        <a:pt x="190628" y="40616"/>
                        <a:pt x="179412" y="40616"/>
                      </a:cubicBezTo>
                      <a:cubicBezTo>
                        <a:pt x="168196" y="40616"/>
                        <a:pt x="159104" y="31524"/>
                        <a:pt x="159104" y="20308"/>
                      </a:cubicBezTo>
                      <a:cubicBezTo>
                        <a:pt x="159104" y="9092"/>
                        <a:pt x="168196" y="0"/>
                        <a:pt x="179412" y="0"/>
                      </a:cubicBezTo>
                      <a:close/>
                      <a:moveTo>
                        <a:pt x="63301" y="0"/>
                      </a:moveTo>
                      <a:lnTo>
                        <a:pt x="85328" y="0"/>
                      </a:lnTo>
                      <a:cubicBezTo>
                        <a:pt x="87894" y="0"/>
                        <a:pt x="90033" y="2141"/>
                        <a:pt x="90033" y="4495"/>
                      </a:cubicBezTo>
                      <a:lnTo>
                        <a:pt x="138578" y="4495"/>
                      </a:lnTo>
                      <a:cubicBezTo>
                        <a:pt x="144138" y="4495"/>
                        <a:pt x="148415" y="8776"/>
                        <a:pt x="148415" y="14128"/>
                      </a:cubicBezTo>
                      <a:lnTo>
                        <a:pt x="148415" y="34462"/>
                      </a:lnTo>
                      <a:lnTo>
                        <a:pt x="138791" y="34462"/>
                      </a:lnTo>
                      <a:lnTo>
                        <a:pt x="138791" y="14342"/>
                      </a:lnTo>
                      <a:lnTo>
                        <a:pt x="138578" y="14342"/>
                      </a:lnTo>
                      <a:lnTo>
                        <a:pt x="10051" y="14342"/>
                      </a:lnTo>
                      <a:cubicBezTo>
                        <a:pt x="9837" y="14342"/>
                        <a:pt x="9623" y="13913"/>
                        <a:pt x="9623" y="14342"/>
                      </a:cubicBezTo>
                      <a:lnTo>
                        <a:pt x="9623" y="104672"/>
                      </a:lnTo>
                      <a:cubicBezTo>
                        <a:pt x="9623" y="104886"/>
                        <a:pt x="9837" y="105314"/>
                        <a:pt x="10051" y="105314"/>
                      </a:cubicBezTo>
                      <a:lnTo>
                        <a:pt x="138578" y="105314"/>
                      </a:lnTo>
                      <a:cubicBezTo>
                        <a:pt x="138791" y="105314"/>
                        <a:pt x="138791" y="104886"/>
                        <a:pt x="138791" y="104672"/>
                      </a:cubicBezTo>
                      <a:lnTo>
                        <a:pt x="138791" y="67213"/>
                      </a:lnTo>
                      <a:lnTo>
                        <a:pt x="148415" y="67213"/>
                      </a:lnTo>
                      <a:lnTo>
                        <a:pt x="148415" y="104672"/>
                      </a:lnTo>
                      <a:cubicBezTo>
                        <a:pt x="148415" y="110023"/>
                        <a:pt x="143924" y="114518"/>
                        <a:pt x="138578" y="114518"/>
                      </a:cubicBezTo>
                      <a:lnTo>
                        <a:pt x="10265" y="114518"/>
                      </a:lnTo>
                      <a:cubicBezTo>
                        <a:pt x="4919" y="114518"/>
                        <a:pt x="0" y="110023"/>
                        <a:pt x="0" y="104672"/>
                      </a:cubicBezTo>
                      <a:lnTo>
                        <a:pt x="0" y="14128"/>
                      </a:lnTo>
                      <a:cubicBezTo>
                        <a:pt x="0" y="8776"/>
                        <a:pt x="4919" y="4495"/>
                        <a:pt x="10265" y="4495"/>
                      </a:cubicBezTo>
                      <a:lnTo>
                        <a:pt x="58596" y="4495"/>
                      </a:lnTo>
                      <a:cubicBezTo>
                        <a:pt x="58596" y="2141"/>
                        <a:pt x="60735" y="0"/>
                        <a:pt x="63301"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6" name="Group 75">
                <a:extLst>
                  <a:ext uri="{FF2B5EF4-FFF2-40B4-BE49-F238E27FC236}">
                    <a16:creationId xmlns:a16="http://schemas.microsoft.com/office/drawing/2014/main" id="{A33BB0A6-05D9-43CF-9926-D4DA9DCC5E92}"/>
                  </a:ext>
                </a:extLst>
              </p:cNvPr>
              <p:cNvGrpSpPr/>
              <p:nvPr/>
            </p:nvGrpSpPr>
            <p:grpSpPr>
              <a:xfrm>
                <a:off x="3713069" y="1441450"/>
                <a:ext cx="414590" cy="222366"/>
                <a:chOff x="576360" y="2082168"/>
                <a:chExt cx="1455321" cy="780570"/>
              </a:xfrm>
            </p:grpSpPr>
            <p:grpSp>
              <p:nvGrpSpPr>
                <p:cNvPr id="77" name="Group 76">
                  <a:extLst>
                    <a:ext uri="{FF2B5EF4-FFF2-40B4-BE49-F238E27FC236}">
                      <a16:creationId xmlns:a16="http://schemas.microsoft.com/office/drawing/2014/main" id="{4098885B-7837-4AD3-B4AB-4476B555DE3F}"/>
                    </a:ext>
                  </a:extLst>
                </p:cNvPr>
                <p:cNvGrpSpPr/>
                <p:nvPr/>
              </p:nvGrpSpPr>
              <p:grpSpPr>
                <a:xfrm flipV="1">
                  <a:off x="576360" y="2082168"/>
                  <a:ext cx="1419030" cy="740131"/>
                  <a:chOff x="6555581" y="5069071"/>
                  <a:chExt cx="1554957" cy="811029"/>
                </a:xfrm>
              </p:grpSpPr>
              <p:sp>
                <p:nvSpPr>
                  <p:cNvPr id="80" name="Freeform: Shape 79">
                    <a:extLst>
                      <a:ext uri="{FF2B5EF4-FFF2-40B4-BE49-F238E27FC236}">
                        <a16:creationId xmlns:a16="http://schemas.microsoft.com/office/drawing/2014/main" id="{2BE216C3-B4F0-4110-ADA7-8D7EEA7F19B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1" name="Straight Connector 80">
                    <a:extLst>
                      <a:ext uri="{FF2B5EF4-FFF2-40B4-BE49-F238E27FC236}">
                        <a16:creationId xmlns:a16="http://schemas.microsoft.com/office/drawing/2014/main" id="{CAB5609C-DDF3-4BF2-B422-A27768D94123}"/>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2" name="Freeform: Shape 81">
                    <a:extLst>
                      <a:ext uri="{FF2B5EF4-FFF2-40B4-BE49-F238E27FC236}">
                        <a16:creationId xmlns:a16="http://schemas.microsoft.com/office/drawing/2014/main" id="{6929586A-59A7-4424-AEDE-BDD0D7B242B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8" name="Oval 77">
                  <a:extLst>
                    <a:ext uri="{FF2B5EF4-FFF2-40B4-BE49-F238E27FC236}">
                      <a16:creationId xmlns:a16="http://schemas.microsoft.com/office/drawing/2014/main" id="{4F88E94D-9C12-4B9A-A7F1-F60B6532B729}"/>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9" name="Oval 78">
                  <a:extLst>
                    <a:ext uri="{FF2B5EF4-FFF2-40B4-BE49-F238E27FC236}">
                      <a16:creationId xmlns:a16="http://schemas.microsoft.com/office/drawing/2014/main" id="{6FDBFC0A-ECFE-49BF-B031-61EFCF206879}"/>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86" name="Group 85">
            <a:extLst>
              <a:ext uri="{FF2B5EF4-FFF2-40B4-BE49-F238E27FC236}">
                <a16:creationId xmlns:a16="http://schemas.microsoft.com/office/drawing/2014/main" id="{3CF31D03-5235-4FF1-AFB4-95BA41C840C1}"/>
              </a:ext>
            </a:extLst>
          </p:cNvPr>
          <p:cNvGrpSpPr/>
          <p:nvPr/>
        </p:nvGrpSpPr>
        <p:grpSpPr>
          <a:xfrm>
            <a:off x="8027986" y="405985"/>
            <a:ext cx="822327" cy="42467"/>
            <a:chOff x="3568699" y="1682126"/>
            <a:chExt cx="822327" cy="42467"/>
          </a:xfrm>
        </p:grpSpPr>
        <p:sp>
          <p:nvSpPr>
            <p:cNvPr id="87" name="Rectangle: Rounded Corners 86">
              <a:extLst>
                <a:ext uri="{FF2B5EF4-FFF2-40B4-BE49-F238E27FC236}">
                  <a16:creationId xmlns:a16="http://schemas.microsoft.com/office/drawing/2014/main" id="{195425F0-C186-4D20-A67D-17899CA0F7A2}"/>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Rounded Corners 97">
              <a:extLst>
                <a:ext uri="{FF2B5EF4-FFF2-40B4-BE49-F238E27FC236}">
                  <a16:creationId xmlns:a16="http://schemas.microsoft.com/office/drawing/2014/main" id="{AAAC7EAF-3E47-474E-BEF1-612D3EA5C678}"/>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9" name="Slide Number Placeholder 3">
            <a:extLst>
              <a:ext uri="{FF2B5EF4-FFF2-40B4-BE49-F238E27FC236}">
                <a16:creationId xmlns:a16="http://schemas.microsoft.com/office/drawing/2014/main" id="{33EC11F3-3624-4729-9D59-34F9E415DDF6}"/>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27</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2602643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DE6DC9B7-5630-4B04-91F1-15BFDE871244}"/>
              </a:ext>
            </a:extLst>
          </p:cNvPr>
          <p:cNvGrpSpPr/>
          <p:nvPr/>
        </p:nvGrpSpPr>
        <p:grpSpPr>
          <a:xfrm>
            <a:off x="300037" y="1418995"/>
            <a:ext cx="8543925" cy="5108805"/>
            <a:chOff x="333375" y="1630325"/>
            <a:chExt cx="8543925" cy="5246257"/>
          </a:xfrm>
        </p:grpSpPr>
        <p:grpSp>
          <p:nvGrpSpPr>
            <p:cNvPr id="6" name="Group 5">
              <a:extLst>
                <a:ext uri="{FF2B5EF4-FFF2-40B4-BE49-F238E27FC236}">
                  <a16:creationId xmlns:a16="http://schemas.microsoft.com/office/drawing/2014/main" id="{65925898-70F5-4238-8F2E-DFE774FE0A17}"/>
                </a:ext>
              </a:extLst>
            </p:cNvPr>
            <p:cNvGrpSpPr/>
            <p:nvPr/>
          </p:nvGrpSpPr>
          <p:grpSpPr>
            <a:xfrm>
              <a:off x="333375" y="1688127"/>
              <a:ext cx="8543925" cy="5188455"/>
              <a:chOff x="333375" y="1250950"/>
              <a:chExt cx="8543925" cy="5667012"/>
            </a:xfrm>
          </p:grpSpPr>
          <p:sp>
            <p:nvSpPr>
              <p:cNvPr id="12" name="Rectangle 11">
                <a:extLst>
                  <a:ext uri="{FF2B5EF4-FFF2-40B4-BE49-F238E27FC236}">
                    <a16:creationId xmlns:a16="http://schemas.microsoft.com/office/drawing/2014/main" id="{BC90ACFA-359B-4C9E-90E2-FB7765198607}"/>
                  </a:ext>
                </a:extLst>
              </p:cNvPr>
              <p:cNvSpPr/>
              <p:nvPr/>
            </p:nvSpPr>
            <p:spPr>
              <a:xfrm>
                <a:off x="333375" y="1250950"/>
                <a:ext cx="8543925" cy="5562989"/>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3" name="Group 12">
                <a:extLst>
                  <a:ext uri="{FF2B5EF4-FFF2-40B4-BE49-F238E27FC236}">
                    <a16:creationId xmlns:a16="http://schemas.microsoft.com/office/drawing/2014/main" id="{217293B3-2CA4-4D13-BD1E-4E03A70FDC41}"/>
                  </a:ext>
                </a:extLst>
              </p:cNvPr>
              <p:cNvGrpSpPr/>
              <p:nvPr/>
            </p:nvGrpSpPr>
            <p:grpSpPr>
              <a:xfrm>
                <a:off x="6207919" y="6806938"/>
                <a:ext cx="2645569" cy="111024"/>
                <a:chOff x="6150769" y="6954576"/>
                <a:chExt cx="2645569" cy="111024"/>
              </a:xfrm>
            </p:grpSpPr>
            <p:sp>
              <p:nvSpPr>
                <p:cNvPr id="14" name="Rectangle 13">
                  <a:extLst>
                    <a:ext uri="{FF2B5EF4-FFF2-40B4-BE49-F238E27FC236}">
                      <a16:creationId xmlns:a16="http://schemas.microsoft.com/office/drawing/2014/main" id="{DDADA62E-4D2A-459E-A93F-2C0F33F71EF8}"/>
                    </a:ext>
                  </a:extLst>
                </p:cNvPr>
                <p:cNvSpPr/>
                <p:nvPr/>
              </p:nvSpPr>
              <p:spPr>
                <a:xfrm>
                  <a:off x="6872288" y="695457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 name="Rectangle 14">
                  <a:extLst>
                    <a:ext uri="{FF2B5EF4-FFF2-40B4-BE49-F238E27FC236}">
                      <a16:creationId xmlns:a16="http://schemas.microsoft.com/office/drawing/2014/main" id="{83F9098F-DF3E-4629-8D0C-A4B68C8F712B}"/>
                    </a:ext>
                  </a:extLst>
                </p:cNvPr>
                <p:cNvSpPr/>
                <p:nvPr/>
              </p:nvSpPr>
              <p:spPr>
                <a:xfrm>
                  <a:off x="6150769" y="7035981"/>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 name="Group 6">
              <a:extLst>
                <a:ext uri="{FF2B5EF4-FFF2-40B4-BE49-F238E27FC236}">
                  <a16:creationId xmlns:a16="http://schemas.microsoft.com/office/drawing/2014/main" id="{4F8455A5-6795-4EE5-A6D4-76FDBF7CA0EF}"/>
                </a:ext>
              </a:extLst>
            </p:cNvPr>
            <p:cNvGrpSpPr/>
            <p:nvPr/>
          </p:nvGrpSpPr>
          <p:grpSpPr>
            <a:xfrm rot="10800000" flipH="1" flipV="1">
              <a:off x="357345" y="1630325"/>
              <a:ext cx="448194" cy="112149"/>
              <a:chOff x="3404387" y="1719994"/>
              <a:chExt cx="746699" cy="205186"/>
            </a:xfrm>
            <a:solidFill>
              <a:srgbClr val="43A8BA"/>
            </a:solidFill>
          </p:grpSpPr>
          <p:sp>
            <p:nvSpPr>
              <p:cNvPr id="8" name="Arrow: Chevron 7">
                <a:extLst>
                  <a:ext uri="{FF2B5EF4-FFF2-40B4-BE49-F238E27FC236}">
                    <a16:creationId xmlns:a16="http://schemas.microsoft.com/office/drawing/2014/main" id="{AD3CC392-C363-43E0-9838-A9EB3D93F716}"/>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Arrow: Chevron 8">
                <a:extLst>
                  <a:ext uri="{FF2B5EF4-FFF2-40B4-BE49-F238E27FC236}">
                    <a16:creationId xmlns:a16="http://schemas.microsoft.com/office/drawing/2014/main" id="{8655C759-E211-4579-90F4-6622A9C6EC35}"/>
                  </a:ext>
                </a:extLst>
              </p:cNvPr>
              <p:cNvSpPr/>
              <p:nvPr/>
            </p:nvSpPr>
            <p:spPr>
              <a:xfrm>
                <a:off x="3404387"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 name="Arrow: Chevron 9">
                <a:extLst>
                  <a:ext uri="{FF2B5EF4-FFF2-40B4-BE49-F238E27FC236}">
                    <a16:creationId xmlns:a16="http://schemas.microsoft.com/office/drawing/2014/main" id="{F47073D8-0C77-45BC-BD62-3DA446B7A292}"/>
                  </a:ext>
                </a:extLst>
              </p:cNvPr>
              <p:cNvSpPr/>
              <p:nvPr/>
            </p:nvSpPr>
            <p:spPr>
              <a:xfrm>
                <a:off x="3534685"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1" name="Arrow: Chevron 10">
                <a:extLst>
                  <a:ext uri="{FF2B5EF4-FFF2-40B4-BE49-F238E27FC236}">
                    <a16:creationId xmlns:a16="http://schemas.microsoft.com/office/drawing/2014/main" id="{03053E00-8BCE-42DF-B3E6-D2B7C77DF14E}"/>
                  </a:ext>
                </a:extLst>
              </p:cNvPr>
              <p:cNvSpPr/>
              <p:nvPr/>
            </p:nvSpPr>
            <p:spPr>
              <a:xfrm>
                <a:off x="3664982"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 name="Group 21">
            <a:extLst>
              <a:ext uri="{FF2B5EF4-FFF2-40B4-BE49-F238E27FC236}">
                <a16:creationId xmlns:a16="http://schemas.microsoft.com/office/drawing/2014/main" id="{9C5F4699-B519-429C-8DEC-AB6766F1552F}"/>
              </a:ext>
            </a:extLst>
          </p:cNvPr>
          <p:cNvGrpSpPr/>
          <p:nvPr/>
        </p:nvGrpSpPr>
        <p:grpSpPr>
          <a:xfrm>
            <a:off x="5388245" y="1289008"/>
            <a:ext cx="414590" cy="718799"/>
            <a:chOff x="3883332" y="1289008"/>
            <a:chExt cx="414590" cy="718799"/>
          </a:xfrm>
        </p:grpSpPr>
        <p:cxnSp>
          <p:nvCxnSpPr>
            <p:cNvPr id="109" name="Straight Connector 108">
              <a:extLst>
                <a:ext uri="{FF2B5EF4-FFF2-40B4-BE49-F238E27FC236}">
                  <a16:creationId xmlns:a16="http://schemas.microsoft.com/office/drawing/2014/main" id="{5955170C-1DB1-43AF-9320-32D275E8E5C0}"/>
                </a:ext>
              </a:extLst>
            </p:cNvPr>
            <p:cNvCxnSpPr>
              <a:cxnSpLocks/>
            </p:cNvCxnSpPr>
            <p:nvPr/>
          </p:nvCxnSpPr>
          <p:spPr>
            <a:xfrm flipH="1">
              <a:off x="4067005" y="1516063"/>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70614295-9D70-42F0-85AC-580554FD329E}"/>
                </a:ext>
              </a:extLst>
            </p:cNvPr>
            <p:cNvGrpSpPr/>
            <p:nvPr/>
          </p:nvGrpSpPr>
          <p:grpSpPr>
            <a:xfrm>
              <a:off x="3883332" y="1289008"/>
              <a:ext cx="414590" cy="342983"/>
              <a:chOff x="3883332" y="1289008"/>
              <a:chExt cx="414590" cy="342983"/>
            </a:xfrm>
          </p:grpSpPr>
          <p:grpSp>
            <p:nvGrpSpPr>
              <p:cNvPr id="19" name="Group 18">
                <a:extLst>
                  <a:ext uri="{FF2B5EF4-FFF2-40B4-BE49-F238E27FC236}">
                    <a16:creationId xmlns:a16="http://schemas.microsoft.com/office/drawing/2014/main" id="{A5012B56-CA55-430F-87BD-8875B99746BE}"/>
                  </a:ext>
                </a:extLst>
              </p:cNvPr>
              <p:cNvGrpSpPr/>
              <p:nvPr/>
            </p:nvGrpSpPr>
            <p:grpSpPr>
              <a:xfrm>
                <a:off x="3903150" y="1308821"/>
                <a:ext cx="342480" cy="323170"/>
                <a:chOff x="3903150" y="1308821"/>
                <a:chExt cx="342480" cy="323170"/>
              </a:xfrm>
            </p:grpSpPr>
            <p:sp>
              <p:nvSpPr>
                <p:cNvPr id="130" name="Rectangle: Rounded Corners 129">
                  <a:extLst>
                    <a:ext uri="{FF2B5EF4-FFF2-40B4-BE49-F238E27FC236}">
                      <a16:creationId xmlns:a16="http://schemas.microsoft.com/office/drawing/2014/main" id="{32978F0A-9992-46B6-B15C-11015B1E3438}"/>
                    </a:ext>
                  </a:extLst>
                </p:cNvPr>
                <p:cNvSpPr/>
                <p:nvPr/>
              </p:nvSpPr>
              <p:spPr>
                <a:xfrm flipV="1">
                  <a:off x="3903150" y="1308821"/>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 name="Group 17">
                  <a:extLst>
                    <a:ext uri="{FF2B5EF4-FFF2-40B4-BE49-F238E27FC236}">
                      <a16:creationId xmlns:a16="http://schemas.microsoft.com/office/drawing/2014/main" id="{7D4D7BCA-6001-460D-B38F-64EEA9408F9F}"/>
                    </a:ext>
                  </a:extLst>
                </p:cNvPr>
                <p:cNvGrpSpPr/>
                <p:nvPr/>
              </p:nvGrpSpPr>
              <p:grpSpPr>
                <a:xfrm>
                  <a:off x="3976107" y="1372201"/>
                  <a:ext cx="196566" cy="196410"/>
                  <a:chOff x="3976107" y="1372201"/>
                  <a:chExt cx="196566" cy="196410"/>
                </a:xfrm>
              </p:grpSpPr>
              <p:sp>
                <p:nvSpPr>
                  <p:cNvPr id="96" name="Freeform: Shape 95">
                    <a:extLst>
                      <a:ext uri="{FF2B5EF4-FFF2-40B4-BE49-F238E27FC236}">
                        <a16:creationId xmlns:a16="http://schemas.microsoft.com/office/drawing/2014/main" id="{3524D247-4FF0-4F83-B97D-7D945BBF676A}"/>
                      </a:ext>
                    </a:extLst>
                  </p:cNvPr>
                  <p:cNvSpPr>
                    <a:spLocks/>
                  </p:cNvSpPr>
                  <p:nvPr/>
                </p:nvSpPr>
                <p:spPr bwMode="auto">
                  <a:xfrm>
                    <a:off x="3992896" y="1372201"/>
                    <a:ext cx="162989" cy="144121"/>
                  </a:xfrm>
                  <a:custGeom>
                    <a:avLst/>
                    <a:gdLst>
                      <a:gd name="connsiteX0" fmla="*/ 38373 w 442287"/>
                      <a:gd name="connsiteY0" fmla="*/ 213773 h 391085"/>
                      <a:gd name="connsiteX1" fmla="*/ 45480 w 442287"/>
                      <a:gd name="connsiteY1" fmla="*/ 221405 h 391085"/>
                      <a:gd name="connsiteX2" fmla="*/ 221001 w 442287"/>
                      <a:gd name="connsiteY2" fmla="*/ 373336 h 391085"/>
                      <a:gd name="connsiteX3" fmla="*/ 396523 w 442287"/>
                      <a:gd name="connsiteY3" fmla="*/ 221405 h 391085"/>
                      <a:gd name="connsiteX4" fmla="*/ 414288 w 442287"/>
                      <a:gd name="connsiteY4" fmla="*/ 223535 h 391085"/>
                      <a:gd name="connsiteX5" fmla="*/ 221001 w 442287"/>
                      <a:gd name="connsiteY5" fmla="*/ 391085 h 391085"/>
                      <a:gd name="connsiteX6" fmla="*/ 31978 w 442287"/>
                      <a:gd name="connsiteY6" fmla="*/ 245544 h 391085"/>
                      <a:gd name="connsiteX7" fmla="*/ 15633 w 442287"/>
                      <a:gd name="connsiteY7" fmla="*/ 271812 h 391085"/>
                      <a:gd name="connsiteX8" fmla="*/ 0 w 442287"/>
                      <a:gd name="connsiteY8" fmla="*/ 261873 h 391085"/>
                      <a:gd name="connsiteX9" fmla="*/ 29135 w 442287"/>
                      <a:gd name="connsiteY9" fmla="*/ 217856 h 391085"/>
                      <a:gd name="connsiteX10" fmla="*/ 38373 w 442287"/>
                      <a:gd name="connsiteY10" fmla="*/ 213773 h 391085"/>
                      <a:gd name="connsiteX11" fmla="*/ 209916 w 442287"/>
                      <a:gd name="connsiteY11" fmla="*/ 286 h 391085"/>
                      <a:gd name="connsiteX12" fmla="*/ 410310 w 442287"/>
                      <a:gd name="connsiteY12" fmla="*/ 146021 h 391085"/>
                      <a:gd name="connsiteX13" fmla="*/ 426654 w 442287"/>
                      <a:gd name="connsiteY13" fmla="*/ 119718 h 391085"/>
                      <a:gd name="connsiteX14" fmla="*/ 442287 w 442287"/>
                      <a:gd name="connsiteY14" fmla="*/ 129671 h 391085"/>
                      <a:gd name="connsiteX15" fmla="*/ 413152 w 442287"/>
                      <a:gd name="connsiteY15" fmla="*/ 173747 h 391085"/>
                      <a:gd name="connsiteX16" fmla="*/ 406046 w 442287"/>
                      <a:gd name="connsiteY16" fmla="*/ 178012 h 391085"/>
                      <a:gd name="connsiteX17" fmla="*/ 396808 w 442287"/>
                      <a:gd name="connsiteY17" fmla="*/ 170192 h 391085"/>
                      <a:gd name="connsiteX18" fmla="*/ 221286 w 442287"/>
                      <a:gd name="connsiteY18" fmla="*/ 18059 h 391085"/>
                      <a:gd name="connsiteX19" fmla="*/ 45765 w 442287"/>
                      <a:gd name="connsiteY19" fmla="*/ 170192 h 391085"/>
                      <a:gd name="connsiteX20" fmla="*/ 27999 w 442287"/>
                      <a:gd name="connsiteY20" fmla="*/ 168059 h 391085"/>
                      <a:gd name="connsiteX21" fmla="*/ 209916 w 442287"/>
                      <a:gd name="connsiteY21" fmla="*/ 286 h 391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2287" h="391085">
                        <a:moveTo>
                          <a:pt x="38373" y="213773"/>
                        </a:moveTo>
                        <a:cubicBezTo>
                          <a:pt x="41749" y="214483"/>
                          <a:pt x="44769" y="217146"/>
                          <a:pt x="45480" y="221405"/>
                        </a:cubicBezTo>
                        <a:cubicBezTo>
                          <a:pt x="57560" y="308730"/>
                          <a:pt x="132885" y="373336"/>
                          <a:pt x="221001" y="373336"/>
                        </a:cubicBezTo>
                        <a:cubicBezTo>
                          <a:pt x="309117" y="373336"/>
                          <a:pt x="384442" y="308730"/>
                          <a:pt x="396523" y="221405"/>
                        </a:cubicBezTo>
                        <a:lnTo>
                          <a:pt x="414288" y="223535"/>
                        </a:lnTo>
                        <a:cubicBezTo>
                          <a:pt x="400076" y="319379"/>
                          <a:pt x="318355" y="391085"/>
                          <a:pt x="221001" y="391085"/>
                        </a:cubicBezTo>
                        <a:cubicBezTo>
                          <a:pt x="132174" y="391085"/>
                          <a:pt x="54718" y="331449"/>
                          <a:pt x="31978" y="245544"/>
                        </a:cubicBezTo>
                        <a:lnTo>
                          <a:pt x="15633" y="271812"/>
                        </a:lnTo>
                        <a:lnTo>
                          <a:pt x="0" y="261873"/>
                        </a:lnTo>
                        <a:lnTo>
                          <a:pt x="29135" y="217856"/>
                        </a:lnTo>
                        <a:cubicBezTo>
                          <a:pt x="31267" y="214306"/>
                          <a:pt x="34998" y="213063"/>
                          <a:pt x="38373" y="213773"/>
                        </a:cubicBezTo>
                        <a:close/>
                        <a:moveTo>
                          <a:pt x="209916" y="286"/>
                        </a:moveTo>
                        <a:cubicBezTo>
                          <a:pt x="303007" y="-4690"/>
                          <a:pt x="386859" y="55737"/>
                          <a:pt x="410310" y="146021"/>
                        </a:cubicBezTo>
                        <a:lnTo>
                          <a:pt x="426654" y="119718"/>
                        </a:lnTo>
                        <a:lnTo>
                          <a:pt x="442287" y="129671"/>
                        </a:lnTo>
                        <a:lnTo>
                          <a:pt x="413152" y="173747"/>
                        </a:lnTo>
                        <a:cubicBezTo>
                          <a:pt x="411731" y="176590"/>
                          <a:pt x="408888" y="178012"/>
                          <a:pt x="406046" y="178012"/>
                        </a:cubicBezTo>
                        <a:cubicBezTo>
                          <a:pt x="401782" y="178012"/>
                          <a:pt x="397519" y="174458"/>
                          <a:pt x="396808" y="170192"/>
                        </a:cubicBezTo>
                        <a:cubicBezTo>
                          <a:pt x="384727" y="82751"/>
                          <a:pt x="309402" y="18059"/>
                          <a:pt x="221286" y="18059"/>
                        </a:cubicBezTo>
                        <a:cubicBezTo>
                          <a:pt x="133170" y="18059"/>
                          <a:pt x="57845" y="82751"/>
                          <a:pt x="45765" y="170192"/>
                        </a:cubicBezTo>
                        <a:lnTo>
                          <a:pt x="27999" y="168059"/>
                        </a:lnTo>
                        <a:cubicBezTo>
                          <a:pt x="41501" y="75642"/>
                          <a:pt x="117537" y="5974"/>
                          <a:pt x="209916" y="28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214">
                    <a:extLst>
                      <a:ext uri="{FF2B5EF4-FFF2-40B4-BE49-F238E27FC236}">
                        <a16:creationId xmlns:a16="http://schemas.microsoft.com/office/drawing/2014/main" id="{D8720003-933B-4088-8A97-103876CDB8C3}"/>
                      </a:ext>
                    </a:extLst>
                  </p:cNvPr>
                  <p:cNvSpPr>
                    <a:spLocks noEditPoints="1"/>
                  </p:cNvSpPr>
                  <p:nvPr/>
                </p:nvSpPr>
                <p:spPr bwMode="auto">
                  <a:xfrm>
                    <a:off x="4021925" y="1391983"/>
                    <a:ext cx="104754" cy="104578"/>
                  </a:xfrm>
                  <a:custGeom>
                    <a:avLst/>
                    <a:gdLst>
                      <a:gd name="T0" fmla="*/ 400 w 400"/>
                      <a:gd name="T1" fmla="*/ 233 h 400"/>
                      <a:gd name="T2" fmla="*/ 400 w 400"/>
                      <a:gd name="T3" fmla="*/ 167 h 400"/>
                      <a:gd name="T4" fmla="*/ 356 w 400"/>
                      <a:gd name="T5" fmla="*/ 152 h 400"/>
                      <a:gd name="T6" fmla="*/ 344 w 400"/>
                      <a:gd name="T7" fmla="*/ 123 h 400"/>
                      <a:gd name="T8" fmla="*/ 363 w 400"/>
                      <a:gd name="T9" fmla="*/ 84 h 400"/>
                      <a:gd name="T10" fmla="*/ 316 w 400"/>
                      <a:gd name="T11" fmla="*/ 37 h 400"/>
                      <a:gd name="T12" fmla="*/ 277 w 400"/>
                      <a:gd name="T13" fmla="*/ 56 h 400"/>
                      <a:gd name="T14" fmla="*/ 248 w 400"/>
                      <a:gd name="T15" fmla="*/ 44 h 400"/>
                      <a:gd name="T16" fmla="*/ 233 w 400"/>
                      <a:gd name="T17" fmla="*/ 0 h 400"/>
                      <a:gd name="T18" fmla="*/ 167 w 400"/>
                      <a:gd name="T19" fmla="*/ 0 h 400"/>
                      <a:gd name="T20" fmla="*/ 152 w 400"/>
                      <a:gd name="T21" fmla="*/ 44 h 400"/>
                      <a:gd name="T22" fmla="*/ 123 w 400"/>
                      <a:gd name="T23" fmla="*/ 56 h 400"/>
                      <a:gd name="T24" fmla="*/ 84 w 400"/>
                      <a:gd name="T25" fmla="*/ 37 h 400"/>
                      <a:gd name="T26" fmla="*/ 37 w 400"/>
                      <a:gd name="T27" fmla="*/ 84 h 400"/>
                      <a:gd name="T28" fmla="*/ 56 w 400"/>
                      <a:gd name="T29" fmla="*/ 123 h 400"/>
                      <a:gd name="T30" fmla="*/ 44 w 400"/>
                      <a:gd name="T31" fmla="*/ 152 h 400"/>
                      <a:gd name="T32" fmla="*/ 0 w 400"/>
                      <a:gd name="T33" fmla="*/ 167 h 400"/>
                      <a:gd name="T34" fmla="*/ 0 w 400"/>
                      <a:gd name="T35" fmla="*/ 233 h 400"/>
                      <a:gd name="T36" fmla="*/ 44 w 400"/>
                      <a:gd name="T37" fmla="*/ 248 h 400"/>
                      <a:gd name="T38" fmla="*/ 56 w 400"/>
                      <a:gd name="T39" fmla="*/ 277 h 400"/>
                      <a:gd name="T40" fmla="*/ 37 w 400"/>
                      <a:gd name="T41" fmla="*/ 316 h 400"/>
                      <a:gd name="T42" fmla="*/ 84 w 400"/>
                      <a:gd name="T43" fmla="*/ 363 h 400"/>
                      <a:gd name="T44" fmla="*/ 123 w 400"/>
                      <a:gd name="T45" fmla="*/ 344 h 400"/>
                      <a:gd name="T46" fmla="*/ 152 w 400"/>
                      <a:gd name="T47" fmla="*/ 356 h 400"/>
                      <a:gd name="T48" fmla="*/ 167 w 400"/>
                      <a:gd name="T49" fmla="*/ 400 h 400"/>
                      <a:gd name="T50" fmla="*/ 233 w 400"/>
                      <a:gd name="T51" fmla="*/ 400 h 400"/>
                      <a:gd name="T52" fmla="*/ 248 w 400"/>
                      <a:gd name="T53" fmla="*/ 356 h 400"/>
                      <a:gd name="T54" fmla="*/ 277 w 400"/>
                      <a:gd name="T55" fmla="*/ 344 h 400"/>
                      <a:gd name="T56" fmla="*/ 316 w 400"/>
                      <a:gd name="T57" fmla="*/ 363 h 400"/>
                      <a:gd name="T58" fmla="*/ 363 w 400"/>
                      <a:gd name="T59" fmla="*/ 316 h 400"/>
                      <a:gd name="T60" fmla="*/ 344 w 400"/>
                      <a:gd name="T61" fmla="*/ 277 h 400"/>
                      <a:gd name="T62" fmla="*/ 356 w 400"/>
                      <a:gd name="T63" fmla="*/ 248 h 400"/>
                      <a:gd name="T64" fmla="*/ 400 w 400"/>
                      <a:gd name="T65" fmla="*/ 233 h 400"/>
                      <a:gd name="T66" fmla="*/ 200 w 400"/>
                      <a:gd name="T67" fmla="*/ 313 h 400"/>
                      <a:gd name="T68" fmla="*/ 120 w 400"/>
                      <a:gd name="T69" fmla="*/ 120 h 400"/>
                      <a:gd name="T70" fmla="*/ 313 w 400"/>
                      <a:gd name="T71" fmla="*/ 200 h 400"/>
                      <a:gd name="T72" fmla="*/ 200 w 400"/>
                      <a:gd name="T73" fmla="*/ 313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0" h="400">
                        <a:moveTo>
                          <a:pt x="400" y="233"/>
                        </a:moveTo>
                        <a:lnTo>
                          <a:pt x="400" y="167"/>
                        </a:lnTo>
                        <a:lnTo>
                          <a:pt x="356" y="152"/>
                        </a:lnTo>
                        <a:cubicBezTo>
                          <a:pt x="353" y="142"/>
                          <a:pt x="349" y="132"/>
                          <a:pt x="344" y="123"/>
                        </a:cubicBezTo>
                        <a:lnTo>
                          <a:pt x="363" y="84"/>
                        </a:lnTo>
                        <a:cubicBezTo>
                          <a:pt x="350" y="66"/>
                          <a:pt x="334" y="50"/>
                          <a:pt x="316" y="37"/>
                        </a:cubicBezTo>
                        <a:lnTo>
                          <a:pt x="277" y="56"/>
                        </a:lnTo>
                        <a:cubicBezTo>
                          <a:pt x="268" y="51"/>
                          <a:pt x="258" y="47"/>
                          <a:pt x="248" y="44"/>
                        </a:cubicBezTo>
                        <a:lnTo>
                          <a:pt x="233" y="0"/>
                        </a:lnTo>
                        <a:lnTo>
                          <a:pt x="167" y="0"/>
                        </a:lnTo>
                        <a:lnTo>
                          <a:pt x="152" y="44"/>
                        </a:lnTo>
                        <a:lnTo>
                          <a:pt x="123" y="56"/>
                        </a:lnTo>
                        <a:lnTo>
                          <a:pt x="84" y="37"/>
                        </a:lnTo>
                        <a:cubicBezTo>
                          <a:pt x="66" y="50"/>
                          <a:pt x="50" y="66"/>
                          <a:pt x="37" y="84"/>
                        </a:cubicBezTo>
                        <a:lnTo>
                          <a:pt x="56" y="123"/>
                        </a:lnTo>
                        <a:lnTo>
                          <a:pt x="44" y="152"/>
                        </a:lnTo>
                        <a:lnTo>
                          <a:pt x="0" y="167"/>
                        </a:lnTo>
                        <a:lnTo>
                          <a:pt x="0" y="233"/>
                        </a:lnTo>
                        <a:lnTo>
                          <a:pt x="44" y="248"/>
                        </a:lnTo>
                        <a:lnTo>
                          <a:pt x="56" y="277"/>
                        </a:lnTo>
                        <a:lnTo>
                          <a:pt x="37" y="316"/>
                        </a:lnTo>
                        <a:cubicBezTo>
                          <a:pt x="50" y="334"/>
                          <a:pt x="66" y="350"/>
                          <a:pt x="84" y="363"/>
                        </a:cubicBezTo>
                        <a:lnTo>
                          <a:pt x="123" y="344"/>
                        </a:lnTo>
                        <a:lnTo>
                          <a:pt x="152" y="356"/>
                        </a:lnTo>
                        <a:lnTo>
                          <a:pt x="167" y="400"/>
                        </a:lnTo>
                        <a:lnTo>
                          <a:pt x="233" y="400"/>
                        </a:lnTo>
                        <a:lnTo>
                          <a:pt x="248" y="356"/>
                        </a:lnTo>
                        <a:cubicBezTo>
                          <a:pt x="258" y="353"/>
                          <a:pt x="268" y="349"/>
                          <a:pt x="277" y="344"/>
                        </a:cubicBezTo>
                        <a:lnTo>
                          <a:pt x="316" y="363"/>
                        </a:lnTo>
                        <a:cubicBezTo>
                          <a:pt x="334" y="350"/>
                          <a:pt x="350" y="334"/>
                          <a:pt x="363" y="316"/>
                        </a:cubicBezTo>
                        <a:lnTo>
                          <a:pt x="344" y="277"/>
                        </a:lnTo>
                        <a:cubicBezTo>
                          <a:pt x="349" y="268"/>
                          <a:pt x="353" y="258"/>
                          <a:pt x="356" y="248"/>
                        </a:cubicBezTo>
                        <a:lnTo>
                          <a:pt x="400" y="233"/>
                        </a:lnTo>
                        <a:close/>
                        <a:moveTo>
                          <a:pt x="200" y="313"/>
                        </a:moveTo>
                        <a:cubicBezTo>
                          <a:pt x="100" y="313"/>
                          <a:pt x="50" y="191"/>
                          <a:pt x="120" y="120"/>
                        </a:cubicBezTo>
                        <a:cubicBezTo>
                          <a:pt x="191" y="50"/>
                          <a:pt x="313" y="100"/>
                          <a:pt x="313" y="200"/>
                        </a:cubicBezTo>
                        <a:cubicBezTo>
                          <a:pt x="313" y="262"/>
                          <a:pt x="262" y="313"/>
                          <a:pt x="200" y="313"/>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215">
                    <a:extLst>
                      <a:ext uri="{FF2B5EF4-FFF2-40B4-BE49-F238E27FC236}">
                        <a16:creationId xmlns:a16="http://schemas.microsoft.com/office/drawing/2014/main" id="{975A1FF3-782F-467A-BE8D-EF403E09FA2B}"/>
                      </a:ext>
                    </a:extLst>
                  </p:cNvPr>
                  <p:cNvSpPr>
                    <a:spLocks/>
                  </p:cNvSpPr>
                  <p:nvPr/>
                </p:nvSpPr>
                <p:spPr bwMode="auto">
                  <a:xfrm>
                    <a:off x="4054803" y="1430456"/>
                    <a:ext cx="39173" cy="30254"/>
                  </a:xfrm>
                  <a:custGeom>
                    <a:avLst/>
                    <a:gdLst>
                      <a:gd name="T0" fmla="*/ 88 w 150"/>
                      <a:gd name="T1" fmla="*/ 116 h 116"/>
                      <a:gd name="T2" fmla="*/ 86 w 150"/>
                      <a:gd name="T3" fmla="*/ 115 h 116"/>
                      <a:gd name="T4" fmla="*/ 75 w 150"/>
                      <a:gd name="T5" fmla="*/ 106 h 116"/>
                      <a:gd name="T6" fmla="*/ 58 w 150"/>
                      <a:gd name="T7" fmla="*/ 45 h 116"/>
                      <a:gd name="T8" fmla="*/ 48 w 150"/>
                      <a:gd name="T9" fmla="*/ 60 h 116"/>
                      <a:gd name="T10" fmla="*/ 38 w 150"/>
                      <a:gd name="T11" fmla="*/ 66 h 116"/>
                      <a:gd name="T12" fmla="*/ 0 w 150"/>
                      <a:gd name="T13" fmla="*/ 66 h 116"/>
                      <a:gd name="T14" fmla="*/ 0 w 150"/>
                      <a:gd name="T15" fmla="*/ 41 h 116"/>
                      <a:gd name="T16" fmla="*/ 31 w 150"/>
                      <a:gd name="T17" fmla="*/ 41 h 116"/>
                      <a:gd name="T18" fmla="*/ 52 w 150"/>
                      <a:gd name="T19" fmla="*/ 9 h 116"/>
                      <a:gd name="T20" fmla="*/ 75 w 150"/>
                      <a:gd name="T21" fmla="*/ 12 h 116"/>
                      <a:gd name="T22" fmla="*/ 91 w 150"/>
                      <a:gd name="T23" fmla="*/ 69 h 116"/>
                      <a:gd name="T24" fmla="*/ 101 w 150"/>
                      <a:gd name="T25" fmla="*/ 47 h 116"/>
                      <a:gd name="T26" fmla="*/ 113 w 150"/>
                      <a:gd name="T27" fmla="*/ 41 h 116"/>
                      <a:gd name="T28" fmla="*/ 150 w 150"/>
                      <a:gd name="T29" fmla="*/ 41 h 116"/>
                      <a:gd name="T30" fmla="*/ 150 w 150"/>
                      <a:gd name="T31" fmla="*/ 66 h 116"/>
                      <a:gd name="T32" fmla="*/ 120 w 150"/>
                      <a:gd name="T33" fmla="*/ 66 h 116"/>
                      <a:gd name="T34" fmla="*/ 99 w 150"/>
                      <a:gd name="T35" fmla="*/ 109 h 116"/>
                      <a:gd name="T36" fmla="*/ 88 w 150"/>
                      <a:gd name="T3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0" h="116">
                        <a:moveTo>
                          <a:pt x="88" y="116"/>
                        </a:moveTo>
                        <a:cubicBezTo>
                          <a:pt x="87" y="116"/>
                          <a:pt x="87" y="115"/>
                          <a:pt x="86" y="115"/>
                        </a:cubicBezTo>
                        <a:cubicBezTo>
                          <a:pt x="81" y="115"/>
                          <a:pt x="77" y="111"/>
                          <a:pt x="75" y="106"/>
                        </a:cubicBezTo>
                        <a:lnTo>
                          <a:pt x="58" y="45"/>
                        </a:lnTo>
                        <a:lnTo>
                          <a:pt x="48" y="60"/>
                        </a:lnTo>
                        <a:cubicBezTo>
                          <a:pt x="46" y="63"/>
                          <a:pt x="42" y="65"/>
                          <a:pt x="38" y="66"/>
                        </a:cubicBezTo>
                        <a:lnTo>
                          <a:pt x="0" y="66"/>
                        </a:lnTo>
                        <a:lnTo>
                          <a:pt x="0" y="41"/>
                        </a:lnTo>
                        <a:lnTo>
                          <a:pt x="31" y="41"/>
                        </a:lnTo>
                        <a:lnTo>
                          <a:pt x="52" y="9"/>
                        </a:lnTo>
                        <a:cubicBezTo>
                          <a:pt x="58" y="0"/>
                          <a:pt x="72" y="2"/>
                          <a:pt x="75" y="12"/>
                        </a:cubicBezTo>
                        <a:lnTo>
                          <a:pt x="91" y="69"/>
                        </a:lnTo>
                        <a:lnTo>
                          <a:pt x="101" y="47"/>
                        </a:lnTo>
                        <a:cubicBezTo>
                          <a:pt x="103" y="43"/>
                          <a:pt x="108" y="41"/>
                          <a:pt x="113" y="41"/>
                        </a:cubicBezTo>
                        <a:lnTo>
                          <a:pt x="150" y="41"/>
                        </a:lnTo>
                        <a:lnTo>
                          <a:pt x="150" y="66"/>
                        </a:lnTo>
                        <a:lnTo>
                          <a:pt x="120" y="66"/>
                        </a:lnTo>
                        <a:lnTo>
                          <a:pt x="99" y="109"/>
                        </a:lnTo>
                        <a:cubicBezTo>
                          <a:pt x="97" y="113"/>
                          <a:pt x="92" y="115"/>
                          <a:pt x="88" y="11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216">
                    <a:extLst>
                      <a:ext uri="{FF2B5EF4-FFF2-40B4-BE49-F238E27FC236}">
                        <a16:creationId xmlns:a16="http://schemas.microsoft.com/office/drawing/2014/main" id="{58F70B86-D43B-4DA8-847D-C5FF121DADD3}"/>
                      </a:ext>
                    </a:extLst>
                  </p:cNvPr>
                  <p:cNvSpPr>
                    <a:spLocks noEditPoints="1"/>
                  </p:cNvSpPr>
                  <p:nvPr/>
                </p:nvSpPr>
                <p:spPr bwMode="auto">
                  <a:xfrm>
                    <a:off x="4139795" y="1506354"/>
                    <a:ext cx="32878" cy="62257"/>
                  </a:xfrm>
                  <a:custGeom>
                    <a:avLst/>
                    <a:gdLst>
                      <a:gd name="T0" fmla="*/ 93 w 125"/>
                      <a:gd name="T1" fmla="*/ 63 h 238"/>
                      <a:gd name="T2" fmla="*/ 90 w 125"/>
                      <a:gd name="T3" fmla="*/ 63 h 238"/>
                      <a:gd name="T4" fmla="*/ 63 w 125"/>
                      <a:gd name="T5" fmla="*/ 0 h 238"/>
                      <a:gd name="T6" fmla="*/ 35 w 125"/>
                      <a:gd name="T7" fmla="*/ 63 h 238"/>
                      <a:gd name="T8" fmla="*/ 32 w 125"/>
                      <a:gd name="T9" fmla="*/ 63 h 238"/>
                      <a:gd name="T10" fmla="*/ 0 w 125"/>
                      <a:gd name="T11" fmla="*/ 95 h 238"/>
                      <a:gd name="T12" fmla="*/ 0 w 125"/>
                      <a:gd name="T13" fmla="*/ 151 h 238"/>
                      <a:gd name="T14" fmla="*/ 25 w 125"/>
                      <a:gd name="T15" fmla="*/ 163 h 238"/>
                      <a:gd name="T16" fmla="*/ 25 w 125"/>
                      <a:gd name="T17" fmla="*/ 238 h 238"/>
                      <a:gd name="T18" fmla="*/ 100 w 125"/>
                      <a:gd name="T19" fmla="*/ 238 h 238"/>
                      <a:gd name="T20" fmla="*/ 100 w 125"/>
                      <a:gd name="T21" fmla="*/ 163 h 238"/>
                      <a:gd name="T22" fmla="*/ 125 w 125"/>
                      <a:gd name="T23" fmla="*/ 151 h 238"/>
                      <a:gd name="T24" fmla="*/ 125 w 125"/>
                      <a:gd name="T25" fmla="*/ 95 h 238"/>
                      <a:gd name="T26" fmla="*/ 93 w 125"/>
                      <a:gd name="T27" fmla="*/ 63 h 238"/>
                      <a:gd name="T28" fmla="*/ 75 w 125"/>
                      <a:gd name="T29" fmla="*/ 126 h 238"/>
                      <a:gd name="T30" fmla="*/ 50 w 125"/>
                      <a:gd name="T31" fmla="*/ 126 h 238"/>
                      <a:gd name="T32" fmla="*/ 50 w 125"/>
                      <a:gd name="T33" fmla="*/ 88 h 238"/>
                      <a:gd name="T34" fmla="*/ 75 w 125"/>
                      <a:gd name="T35" fmla="*/ 88 h 238"/>
                      <a:gd name="T36" fmla="*/ 75 w 125"/>
                      <a:gd name="T37" fmla="*/ 12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238">
                        <a:moveTo>
                          <a:pt x="93" y="63"/>
                        </a:moveTo>
                        <a:lnTo>
                          <a:pt x="90" y="63"/>
                        </a:lnTo>
                        <a:cubicBezTo>
                          <a:pt x="112" y="39"/>
                          <a:pt x="95" y="0"/>
                          <a:pt x="63" y="0"/>
                        </a:cubicBezTo>
                        <a:cubicBezTo>
                          <a:pt x="30" y="0"/>
                          <a:pt x="13" y="39"/>
                          <a:pt x="35" y="63"/>
                        </a:cubicBezTo>
                        <a:lnTo>
                          <a:pt x="32" y="63"/>
                        </a:lnTo>
                        <a:cubicBezTo>
                          <a:pt x="14" y="63"/>
                          <a:pt x="0" y="77"/>
                          <a:pt x="0" y="95"/>
                        </a:cubicBezTo>
                        <a:lnTo>
                          <a:pt x="0" y="151"/>
                        </a:lnTo>
                        <a:lnTo>
                          <a:pt x="25" y="163"/>
                        </a:lnTo>
                        <a:lnTo>
                          <a:pt x="25" y="238"/>
                        </a:lnTo>
                        <a:lnTo>
                          <a:pt x="100" y="238"/>
                        </a:lnTo>
                        <a:lnTo>
                          <a:pt x="100" y="163"/>
                        </a:lnTo>
                        <a:lnTo>
                          <a:pt x="125" y="151"/>
                        </a:lnTo>
                        <a:lnTo>
                          <a:pt x="125" y="95"/>
                        </a:lnTo>
                        <a:cubicBezTo>
                          <a:pt x="125" y="77"/>
                          <a:pt x="111" y="63"/>
                          <a:pt x="93" y="63"/>
                        </a:cubicBezTo>
                        <a:close/>
                        <a:moveTo>
                          <a:pt x="75" y="126"/>
                        </a:moveTo>
                        <a:lnTo>
                          <a:pt x="50" y="126"/>
                        </a:lnTo>
                        <a:lnTo>
                          <a:pt x="50" y="88"/>
                        </a:lnTo>
                        <a:lnTo>
                          <a:pt x="75" y="88"/>
                        </a:lnTo>
                        <a:lnTo>
                          <a:pt x="75" y="12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217">
                    <a:extLst>
                      <a:ext uri="{FF2B5EF4-FFF2-40B4-BE49-F238E27FC236}">
                        <a16:creationId xmlns:a16="http://schemas.microsoft.com/office/drawing/2014/main" id="{24CCFD00-9ECB-45D7-AEF3-16CDC6DF564B}"/>
                      </a:ext>
                    </a:extLst>
                  </p:cNvPr>
                  <p:cNvSpPr>
                    <a:spLocks noEditPoints="1"/>
                  </p:cNvSpPr>
                  <p:nvPr/>
                </p:nvSpPr>
                <p:spPr bwMode="auto">
                  <a:xfrm>
                    <a:off x="3976107" y="1506354"/>
                    <a:ext cx="32878" cy="62257"/>
                  </a:xfrm>
                  <a:custGeom>
                    <a:avLst/>
                    <a:gdLst>
                      <a:gd name="T0" fmla="*/ 93 w 125"/>
                      <a:gd name="T1" fmla="*/ 63 h 238"/>
                      <a:gd name="T2" fmla="*/ 90 w 125"/>
                      <a:gd name="T3" fmla="*/ 63 h 238"/>
                      <a:gd name="T4" fmla="*/ 63 w 125"/>
                      <a:gd name="T5" fmla="*/ 0 h 238"/>
                      <a:gd name="T6" fmla="*/ 35 w 125"/>
                      <a:gd name="T7" fmla="*/ 63 h 238"/>
                      <a:gd name="T8" fmla="*/ 32 w 125"/>
                      <a:gd name="T9" fmla="*/ 63 h 238"/>
                      <a:gd name="T10" fmla="*/ 0 w 125"/>
                      <a:gd name="T11" fmla="*/ 95 h 238"/>
                      <a:gd name="T12" fmla="*/ 0 w 125"/>
                      <a:gd name="T13" fmla="*/ 151 h 238"/>
                      <a:gd name="T14" fmla="*/ 25 w 125"/>
                      <a:gd name="T15" fmla="*/ 163 h 238"/>
                      <a:gd name="T16" fmla="*/ 25 w 125"/>
                      <a:gd name="T17" fmla="*/ 238 h 238"/>
                      <a:gd name="T18" fmla="*/ 100 w 125"/>
                      <a:gd name="T19" fmla="*/ 238 h 238"/>
                      <a:gd name="T20" fmla="*/ 100 w 125"/>
                      <a:gd name="T21" fmla="*/ 163 h 238"/>
                      <a:gd name="T22" fmla="*/ 125 w 125"/>
                      <a:gd name="T23" fmla="*/ 151 h 238"/>
                      <a:gd name="T24" fmla="*/ 125 w 125"/>
                      <a:gd name="T25" fmla="*/ 95 h 238"/>
                      <a:gd name="T26" fmla="*/ 93 w 125"/>
                      <a:gd name="T27" fmla="*/ 63 h 238"/>
                      <a:gd name="T28" fmla="*/ 75 w 125"/>
                      <a:gd name="T29" fmla="*/ 126 h 238"/>
                      <a:gd name="T30" fmla="*/ 50 w 125"/>
                      <a:gd name="T31" fmla="*/ 126 h 238"/>
                      <a:gd name="T32" fmla="*/ 50 w 125"/>
                      <a:gd name="T33" fmla="*/ 88 h 238"/>
                      <a:gd name="T34" fmla="*/ 75 w 125"/>
                      <a:gd name="T35" fmla="*/ 88 h 238"/>
                      <a:gd name="T36" fmla="*/ 75 w 125"/>
                      <a:gd name="T37" fmla="*/ 12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238">
                        <a:moveTo>
                          <a:pt x="93" y="63"/>
                        </a:moveTo>
                        <a:lnTo>
                          <a:pt x="90" y="63"/>
                        </a:lnTo>
                        <a:cubicBezTo>
                          <a:pt x="112" y="39"/>
                          <a:pt x="95" y="0"/>
                          <a:pt x="63" y="0"/>
                        </a:cubicBezTo>
                        <a:cubicBezTo>
                          <a:pt x="30" y="0"/>
                          <a:pt x="13" y="39"/>
                          <a:pt x="35" y="63"/>
                        </a:cubicBezTo>
                        <a:lnTo>
                          <a:pt x="32" y="63"/>
                        </a:lnTo>
                        <a:cubicBezTo>
                          <a:pt x="14" y="63"/>
                          <a:pt x="0" y="77"/>
                          <a:pt x="0" y="95"/>
                        </a:cubicBezTo>
                        <a:lnTo>
                          <a:pt x="0" y="151"/>
                        </a:lnTo>
                        <a:lnTo>
                          <a:pt x="25" y="163"/>
                        </a:lnTo>
                        <a:lnTo>
                          <a:pt x="25" y="238"/>
                        </a:lnTo>
                        <a:lnTo>
                          <a:pt x="100" y="238"/>
                        </a:lnTo>
                        <a:lnTo>
                          <a:pt x="100" y="163"/>
                        </a:lnTo>
                        <a:lnTo>
                          <a:pt x="125" y="151"/>
                        </a:lnTo>
                        <a:lnTo>
                          <a:pt x="125" y="95"/>
                        </a:lnTo>
                        <a:cubicBezTo>
                          <a:pt x="125" y="77"/>
                          <a:pt x="111" y="63"/>
                          <a:pt x="93" y="63"/>
                        </a:cubicBezTo>
                        <a:close/>
                        <a:moveTo>
                          <a:pt x="75" y="126"/>
                        </a:moveTo>
                        <a:lnTo>
                          <a:pt x="50" y="126"/>
                        </a:lnTo>
                        <a:lnTo>
                          <a:pt x="50" y="88"/>
                        </a:lnTo>
                        <a:lnTo>
                          <a:pt x="75" y="88"/>
                        </a:lnTo>
                        <a:lnTo>
                          <a:pt x="75" y="12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Freeform: Shape 94">
                    <a:extLst>
                      <a:ext uri="{FF2B5EF4-FFF2-40B4-BE49-F238E27FC236}">
                        <a16:creationId xmlns:a16="http://schemas.microsoft.com/office/drawing/2014/main" id="{8191A9C3-6939-4794-B07B-08C78E7FBF0C}"/>
                      </a:ext>
                    </a:extLst>
                  </p:cNvPr>
                  <p:cNvSpPr>
                    <a:spLocks noChangeArrowheads="1"/>
                  </p:cNvSpPr>
                  <p:nvPr/>
                </p:nvSpPr>
                <p:spPr bwMode="auto">
                  <a:xfrm>
                    <a:off x="4021925" y="1526291"/>
                    <a:ext cx="104754" cy="19587"/>
                  </a:xfrm>
                  <a:custGeom>
                    <a:avLst/>
                    <a:gdLst>
                      <a:gd name="connsiteX0" fmla="*/ 266701 w 284260"/>
                      <a:gd name="connsiteY0" fmla="*/ 35116 h 53149"/>
                      <a:gd name="connsiteX1" fmla="*/ 284260 w 284260"/>
                      <a:gd name="connsiteY1" fmla="*/ 35116 h 53149"/>
                      <a:gd name="connsiteX2" fmla="*/ 284260 w 284260"/>
                      <a:gd name="connsiteY2" fmla="*/ 53149 h 53149"/>
                      <a:gd name="connsiteX3" fmla="*/ 266701 w 284260"/>
                      <a:gd name="connsiteY3" fmla="*/ 53149 h 53149"/>
                      <a:gd name="connsiteX4" fmla="*/ 231109 w 284260"/>
                      <a:gd name="connsiteY4" fmla="*/ 35116 h 53149"/>
                      <a:gd name="connsiteX5" fmla="*/ 249142 w 284260"/>
                      <a:gd name="connsiteY5" fmla="*/ 35116 h 53149"/>
                      <a:gd name="connsiteX6" fmla="*/ 249142 w 284260"/>
                      <a:gd name="connsiteY6" fmla="*/ 53149 h 53149"/>
                      <a:gd name="connsiteX7" fmla="*/ 231109 w 284260"/>
                      <a:gd name="connsiteY7" fmla="*/ 53149 h 53149"/>
                      <a:gd name="connsiteX8" fmla="*/ 195517 w 284260"/>
                      <a:gd name="connsiteY8" fmla="*/ 35116 h 53149"/>
                      <a:gd name="connsiteX9" fmla="*/ 213550 w 284260"/>
                      <a:gd name="connsiteY9" fmla="*/ 35116 h 53149"/>
                      <a:gd name="connsiteX10" fmla="*/ 213550 w 284260"/>
                      <a:gd name="connsiteY10" fmla="*/ 53149 h 53149"/>
                      <a:gd name="connsiteX11" fmla="*/ 195517 w 284260"/>
                      <a:gd name="connsiteY11" fmla="*/ 53149 h 53149"/>
                      <a:gd name="connsiteX12" fmla="*/ 159925 w 284260"/>
                      <a:gd name="connsiteY12" fmla="*/ 35116 h 53149"/>
                      <a:gd name="connsiteX13" fmla="*/ 177958 w 284260"/>
                      <a:gd name="connsiteY13" fmla="*/ 35116 h 53149"/>
                      <a:gd name="connsiteX14" fmla="*/ 177958 w 284260"/>
                      <a:gd name="connsiteY14" fmla="*/ 53149 h 53149"/>
                      <a:gd name="connsiteX15" fmla="*/ 159925 w 284260"/>
                      <a:gd name="connsiteY15" fmla="*/ 53149 h 53149"/>
                      <a:gd name="connsiteX16" fmla="*/ 106775 w 284260"/>
                      <a:gd name="connsiteY16" fmla="*/ 35116 h 53149"/>
                      <a:gd name="connsiteX17" fmla="*/ 124808 w 284260"/>
                      <a:gd name="connsiteY17" fmla="*/ 35116 h 53149"/>
                      <a:gd name="connsiteX18" fmla="*/ 124808 w 284260"/>
                      <a:gd name="connsiteY18" fmla="*/ 53149 h 53149"/>
                      <a:gd name="connsiteX19" fmla="*/ 106775 w 284260"/>
                      <a:gd name="connsiteY19" fmla="*/ 53149 h 53149"/>
                      <a:gd name="connsiteX20" fmla="*/ 71183 w 284260"/>
                      <a:gd name="connsiteY20" fmla="*/ 35116 h 53149"/>
                      <a:gd name="connsiteX21" fmla="*/ 89216 w 284260"/>
                      <a:gd name="connsiteY21" fmla="*/ 35116 h 53149"/>
                      <a:gd name="connsiteX22" fmla="*/ 89216 w 284260"/>
                      <a:gd name="connsiteY22" fmla="*/ 53149 h 53149"/>
                      <a:gd name="connsiteX23" fmla="*/ 71183 w 284260"/>
                      <a:gd name="connsiteY23" fmla="*/ 53149 h 53149"/>
                      <a:gd name="connsiteX24" fmla="*/ 35592 w 284260"/>
                      <a:gd name="connsiteY24" fmla="*/ 35116 h 53149"/>
                      <a:gd name="connsiteX25" fmla="*/ 53625 w 284260"/>
                      <a:gd name="connsiteY25" fmla="*/ 35116 h 53149"/>
                      <a:gd name="connsiteX26" fmla="*/ 53625 w 284260"/>
                      <a:gd name="connsiteY26" fmla="*/ 53149 h 53149"/>
                      <a:gd name="connsiteX27" fmla="*/ 35592 w 284260"/>
                      <a:gd name="connsiteY27" fmla="*/ 53149 h 53149"/>
                      <a:gd name="connsiteX28" fmla="*/ 0 w 284260"/>
                      <a:gd name="connsiteY28" fmla="*/ 35116 h 53149"/>
                      <a:gd name="connsiteX29" fmla="*/ 18033 w 284260"/>
                      <a:gd name="connsiteY29" fmla="*/ 35116 h 53149"/>
                      <a:gd name="connsiteX30" fmla="*/ 18033 w 284260"/>
                      <a:gd name="connsiteY30" fmla="*/ 53149 h 53149"/>
                      <a:gd name="connsiteX31" fmla="*/ 0 w 284260"/>
                      <a:gd name="connsiteY31" fmla="*/ 53149 h 53149"/>
                      <a:gd name="connsiteX32" fmla="*/ 159925 w 284260"/>
                      <a:gd name="connsiteY32" fmla="*/ 0 h 53149"/>
                      <a:gd name="connsiteX33" fmla="*/ 177958 w 284260"/>
                      <a:gd name="connsiteY33" fmla="*/ 0 h 53149"/>
                      <a:gd name="connsiteX34" fmla="*/ 177958 w 284260"/>
                      <a:gd name="connsiteY34" fmla="*/ 17558 h 53149"/>
                      <a:gd name="connsiteX35" fmla="*/ 159925 w 284260"/>
                      <a:gd name="connsiteY35" fmla="*/ 17558 h 53149"/>
                      <a:gd name="connsiteX36" fmla="*/ 106775 w 284260"/>
                      <a:gd name="connsiteY36" fmla="*/ 0 h 53149"/>
                      <a:gd name="connsiteX37" fmla="*/ 124808 w 284260"/>
                      <a:gd name="connsiteY37" fmla="*/ 0 h 53149"/>
                      <a:gd name="connsiteX38" fmla="*/ 124808 w 284260"/>
                      <a:gd name="connsiteY38" fmla="*/ 17558 h 53149"/>
                      <a:gd name="connsiteX39" fmla="*/ 106775 w 284260"/>
                      <a:gd name="connsiteY39" fmla="*/ 17558 h 53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4260" h="53149">
                        <a:moveTo>
                          <a:pt x="266701" y="35116"/>
                        </a:moveTo>
                        <a:lnTo>
                          <a:pt x="284260" y="35116"/>
                        </a:lnTo>
                        <a:lnTo>
                          <a:pt x="284260" y="53149"/>
                        </a:lnTo>
                        <a:lnTo>
                          <a:pt x="266701" y="53149"/>
                        </a:lnTo>
                        <a:close/>
                        <a:moveTo>
                          <a:pt x="231109" y="35116"/>
                        </a:moveTo>
                        <a:lnTo>
                          <a:pt x="249142" y="35116"/>
                        </a:lnTo>
                        <a:lnTo>
                          <a:pt x="249142" y="53149"/>
                        </a:lnTo>
                        <a:lnTo>
                          <a:pt x="231109" y="53149"/>
                        </a:lnTo>
                        <a:close/>
                        <a:moveTo>
                          <a:pt x="195517" y="35116"/>
                        </a:moveTo>
                        <a:lnTo>
                          <a:pt x="213550" y="35116"/>
                        </a:lnTo>
                        <a:lnTo>
                          <a:pt x="213550" y="53149"/>
                        </a:lnTo>
                        <a:lnTo>
                          <a:pt x="195517" y="53149"/>
                        </a:lnTo>
                        <a:close/>
                        <a:moveTo>
                          <a:pt x="159925" y="35116"/>
                        </a:moveTo>
                        <a:lnTo>
                          <a:pt x="177958" y="35116"/>
                        </a:lnTo>
                        <a:lnTo>
                          <a:pt x="177958" y="53149"/>
                        </a:lnTo>
                        <a:lnTo>
                          <a:pt x="159925" y="53149"/>
                        </a:lnTo>
                        <a:close/>
                        <a:moveTo>
                          <a:pt x="106775" y="35116"/>
                        </a:moveTo>
                        <a:lnTo>
                          <a:pt x="124808" y="35116"/>
                        </a:lnTo>
                        <a:lnTo>
                          <a:pt x="124808" y="53149"/>
                        </a:lnTo>
                        <a:lnTo>
                          <a:pt x="106775" y="53149"/>
                        </a:lnTo>
                        <a:close/>
                        <a:moveTo>
                          <a:pt x="71183" y="35116"/>
                        </a:moveTo>
                        <a:lnTo>
                          <a:pt x="89216" y="35116"/>
                        </a:lnTo>
                        <a:lnTo>
                          <a:pt x="89216" y="53149"/>
                        </a:lnTo>
                        <a:lnTo>
                          <a:pt x="71183" y="53149"/>
                        </a:lnTo>
                        <a:close/>
                        <a:moveTo>
                          <a:pt x="35592" y="35116"/>
                        </a:moveTo>
                        <a:lnTo>
                          <a:pt x="53625" y="35116"/>
                        </a:lnTo>
                        <a:lnTo>
                          <a:pt x="53625" y="53149"/>
                        </a:lnTo>
                        <a:lnTo>
                          <a:pt x="35592" y="53149"/>
                        </a:lnTo>
                        <a:close/>
                        <a:moveTo>
                          <a:pt x="0" y="35116"/>
                        </a:moveTo>
                        <a:lnTo>
                          <a:pt x="18033" y="35116"/>
                        </a:lnTo>
                        <a:lnTo>
                          <a:pt x="18033" y="53149"/>
                        </a:lnTo>
                        <a:lnTo>
                          <a:pt x="0" y="53149"/>
                        </a:lnTo>
                        <a:close/>
                        <a:moveTo>
                          <a:pt x="159925" y="0"/>
                        </a:moveTo>
                        <a:lnTo>
                          <a:pt x="177958" y="0"/>
                        </a:lnTo>
                        <a:lnTo>
                          <a:pt x="177958" y="17558"/>
                        </a:lnTo>
                        <a:lnTo>
                          <a:pt x="159925" y="17558"/>
                        </a:lnTo>
                        <a:close/>
                        <a:moveTo>
                          <a:pt x="106775" y="0"/>
                        </a:moveTo>
                        <a:lnTo>
                          <a:pt x="124808" y="0"/>
                        </a:lnTo>
                        <a:lnTo>
                          <a:pt x="124808" y="17558"/>
                        </a:lnTo>
                        <a:lnTo>
                          <a:pt x="106775" y="17558"/>
                        </a:lnTo>
                        <a:close/>
                      </a:path>
                    </a:pathLst>
                  </a:custGeom>
                  <a:solidFill>
                    <a:schemeClr val="accent1"/>
                  </a:solid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0" name="Group 19">
                <a:extLst>
                  <a:ext uri="{FF2B5EF4-FFF2-40B4-BE49-F238E27FC236}">
                    <a16:creationId xmlns:a16="http://schemas.microsoft.com/office/drawing/2014/main" id="{28335A2F-FAEC-4CE4-989E-D0A6B3B24811}"/>
                  </a:ext>
                </a:extLst>
              </p:cNvPr>
              <p:cNvGrpSpPr/>
              <p:nvPr/>
            </p:nvGrpSpPr>
            <p:grpSpPr>
              <a:xfrm>
                <a:off x="3883332" y="1289008"/>
                <a:ext cx="414590" cy="222366"/>
                <a:chOff x="3883332" y="1289008"/>
                <a:chExt cx="414590" cy="222366"/>
              </a:xfrm>
            </p:grpSpPr>
            <p:grpSp>
              <p:nvGrpSpPr>
                <p:cNvPr id="132" name="Group 131">
                  <a:extLst>
                    <a:ext uri="{FF2B5EF4-FFF2-40B4-BE49-F238E27FC236}">
                      <a16:creationId xmlns:a16="http://schemas.microsoft.com/office/drawing/2014/main" id="{03EBF8C3-FBF0-4058-86BA-AE14A277DBCD}"/>
                    </a:ext>
                  </a:extLst>
                </p:cNvPr>
                <p:cNvGrpSpPr/>
                <p:nvPr/>
              </p:nvGrpSpPr>
              <p:grpSpPr>
                <a:xfrm flipV="1">
                  <a:off x="3883332" y="1289008"/>
                  <a:ext cx="404251" cy="210846"/>
                  <a:chOff x="6555581" y="5069071"/>
                  <a:chExt cx="1554957" cy="811029"/>
                </a:xfrm>
              </p:grpSpPr>
              <p:sp>
                <p:nvSpPr>
                  <p:cNvPr id="135" name="Freeform: Shape 134">
                    <a:extLst>
                      <a:ext uri="{FF2B5EF4-FFF2-40B4-BE49-F238E27FC236}">
                        <a16:creationId xmlns:a16="http://schemas.microsoft.com/office/drawing/2014/main" id="{77CC82EE-FA29-4BED-8D73-884FD8C0669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6" name="Straight Connector 135">
                    <a:extLst>
                      <a:ext uri="{FF2B5EF4-FFF2-40B4-BE49-F238E27FC236}">
                        <a16:creationId xmlns:a16="http://schemas.microsoft.com/office/drawing/2014/main" id="{547280C8-C600-413A-A77C-C6836D8BAD7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7" name="Freeform: Shape 136">
                    <a:extLst>
                      <a:ext uri="{FF2B5EF4-FFF2-40B4-BE49-F238E27FC236}">
                        <a16:creationId xmlns:a16="http://schemas.microsoft.com/office/drawing/2014/main" id="{5BFBFFBB-E0E9-4329-82A8-BEC2F17DB5C7}"/>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3" name="Oval 132">
                  <a:extLst>
                    <a:ext uri="{FF2B5EF4-FFF2-40B4-BE49-F238E27FC236}">
                      <a16:creationId xmlns:a16="http://schemas.microsoft.com/office/drawing/2014/main" id="{C5DE86B2-DFBE-4307-9EF8-5E497AEA50F9}"/>
                    </a:ext>
                  </a:extLst>
                </p:cNvPr>
                <p:cNvSpPr/>
                <p:nvPr/>
              </p:nvSpPr>
              <p:spPr>
                <a:xfrm>
                  <a:off x="4284898" y="1498350"/>
                  <a:ext cx="13024" cy="13024"/>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4" name="Oval 133">
                  <a:extLst>
                    <a:ext uri="{FF2B5EF4-FFF2-40B4-BE49-F238E27FC236}">
                      <a16:creationId xmlns:a16="http://schemas.microsoft.com/office/drawing/2014/main" id="{B1D76012-ACD3-44D1-8367-F1ED71968C56}"/>
                    </a:ext>
                  </a:extLst>
                </p:cNvPr>
                <p:cNvSpPr/>
                <p:nvPr/>
              </p:nvSpPr>
              <p:spPr>
                <a:xfrm>
                  <a:off x="3914509" y="1474607"/>
                  <a:ext cx="13024" cy="13024"/>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6" name="Group 15">
            <a:extLst>
              <a:ext uri="{FF2B5EF4-FFF2-40B4-BE49-F238E27FC236}">
                <a16:creationId xmlns:a16="http://schemas.microsoft.com/office/drawing/2014/main" id="{13C6E5F8-9967-49B3-B37B-1512EAF99F4F}"/>
              </a:ext>
            </a:extLst>
          </p:cNvPr>
          <p:cNvGrpSpPr/>
          <p:nvPr/>
        </p:nvGrpSpPr>
        <p:grpSpPr>
          <a:xfrm>
            <a:off x="2059655" y="1269958"/>
            <a:ext cx="414590" cy="737849"/>
            <a:chOff x="1919035" y="1269958"/>
            <a:chExt cx="414590" cy="737849"/>
          </a:xfrm>
        </p:grpSpPr>
        <p:cxnSp>
          <p:nvCxnSpPr>
            <p:cNvPr id="99" name="Straight Connector 98">
              <a:extLst>
                <a:ext uri="{FF2B5EF4-FFF2-40B4-BE49-F238E27FC236}">
                  <a16:creationId xmlns:a16="http://schemas.microsoft.com/office/drawing/2014/main" id="{1AF35019-79F7-4A98-B69E-D1FEE34DE504}"/>
                </a:ext>
              </a:extLst>
            </p:cNvPr>
            <p:cNvCxnSpPr>
              <a:cxnSpLocks/>
            </p:cNvCxnSpPr>
            <p:nvPr/>
          </p:nvCxnSpPr>
          <p:spPr>
            <a:xfrm flipH="1">
              <a:off x="2110093" y="1516063"/>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05" name="Group 204">
              <a:extLst>
                <a:ext uri="{FF2B5EF4-FFF2-40B4-BE49-F238E27FC236}">
                  <a16:creationId xmlns:a16="http://schemas.microsoft.com/office/drawing/2014/main" id="{4D185788-AFC0-478A-9F9B-481433269237}"/>
                </a:ext>
              </a:extLst>
            </p:cNvPr>
            <p:cNvGrpSpPr/>
            <p:nvPr/>
          </p:nvGrpSpPr>
          <p:grpSpPr>
            <a:xfrm>
              <a:off x="1919035" y="1269958"/>
              <a:ext cx="414590" cy="342983"/>
              <a:chOff x="3660966" y="1176255"/>
              <a:chExt cx="414590" cy="342983"/>
            </a:xfrm>
          </p:grpSpPr>
          <p:grpSp>
            <p:nvGrpSpPr>
              <p:cNvPr id="204" name="Group 203">
                <a:extLst>
                  <a:ext uri="{FF2B5EF4-FFF2-40B4-BE49-F238E27FC236}">
                    <a16:creationId xmlns:a16="http://schemas.microsoft.com/office/drawing/2014/main" id="{DA1AC621-0976-4D6A-B1B3-6BA72BF60472}"/>
                  </a:ext>
                </a:extLst>
              </p:cNvPr>
              <p:cNvGrpSpPr/>
              <p:nvPr/>
            </p:nvGrpSpPr>
            <p:grpSpPr>
              <a:xfrm>
                <a:off x="3660966" y="1176255"/>
                <a:ext cx="414590" cy="342983"/>
                <a:chOff x="3660966" y="1176255"/>
                <a:chExt cx="414590" cy="342983"/>
              </a:xfrm>
            </p:grpSpPr>
            <p:sp>
              <p:nvSpPr>
                <p:cNvPr id="111" name="Rectangle: Rounded Corners 110">
                  <a:extLst>
                    <a:ext uri="{FF2B5EF4-FFF2-40B4-BE49-F238E27FC236}">
                      <a16:creationId xmlns:a16="http://schemas.microsoft.com/office/drawing/2014/main" id="{33796BC5-3158-46F6-8409-BA95D769551C}"/>
                    </a:ext>
                  </a:extLst>
                </p:cNvPr>
                <p:cNvSpPr/>
                <p:nvPr/>
              </p:nvSpPr>
              <p:spPr>
                <a:xfrm flipV="1">
                  <a:off x="3680784" y="1196068"/>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3B3F88A2-9C19-43DE-B908-427189ABFB6C}"/>
                    </a:ext>
                  </a:extLst>
                </p:cNvPr>
                <p:cNvGrpSpPr/>
                <p:nvPr/>
              </p:nvGrpSpPr>
              <p:grpSpPr>
                <a:xfrm>
                  <a:off x="3660966" y="1176255"/>
                  <a:ext cx="414590" cy="222366"/>
                  <a:chOff x="576360" y="2082168"/>
                  <a:chExt cx="1455321" cy="780570"/>
                </a:xfrm>
              </p:grpSpPr>
              <p:grpSp>
                <p:nvGrpSpPr>
                  <p:cNvPr id="116" name="Group 115">
                    <a:extLst>
                      <a:ext uri="{FF2B5EF4-FFF2-40B4-BE49-F238E27FC236}">
                        <a16:creationId xmlns:a16="http://schemas.microsoft.com/office/drawing/2014/main" id="{44927D57-4FAB-4E38-8529-AA1ECB9BA66D}"/>
                      </a:ext>
                    </a:extLst>
                  </p:cNvPr>
                  <p:cNvGrpSpPr/>
                  <p:nvPr/>
                </p:nvGrpSpPr>
                <p:grpSpPr>
                  <a:xfrm flipV="1">
                    <a:off x="576360" y="2082168"/>
                    <a:ext cx="1419030" cy="740131"/>
                    <a:chOff x="6555581" y="5069071"/>
                    <a:chExt cx="1554957" cy="811029"/>
                  </a:xfrm>
                </p:grpSpPr>
                <p:sp>
                  <p:nvSpPr>
                    <p:cNvPr id="119" name="Freeform: Shape 118">
                      <a:extLst>
                        <a:ext uri="{FF2B5EF4-FFF2-40B4-BE49-F238E27FC236}">
                          <a16:creationId xmlns:a16="http://schemas.microsoft.com/office/drawing/2014/main" id="{E77827C8-6AFD-479B-B519-8511E5B8D80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46A22022-9AC5-4905-99EA-DD9151CB1EFA}"/>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21" name="Freeform: Shape 120">
                      <a:extLst>
                        <a:ext uri="{FF2B5EF4-FFF2-40B4-BE49-F238E27FC236}">
                          <a16:creationId xmlns:a16="http://schemas.microsoft.com/office/drawing/2014/main" id="{2A8E445D-6B46-4E36-9BCB-4C38BAAF29C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17" name="Oval 116">
                    <a:extLst>
                      <a:ext uri="{FF2B5EF4-FFF2-40B4-BE49-F238E27FC236}">
                        <a16:creationId xmlns:a16="http://schemas.microsoft.com/office/drawing/2014/main" id="{DE6C6438-1DF1-4A73-8621-1BCDA1510BAC}"/>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8" name="Oval 117">
                    <a:extLst>
                      <a:ext uri="{FF2B5EF4-FFF2-40B4-BE49-F238E27FC236}">
                        <a16:creationId xmlns:a16="http://schemas.microsoft.com/office/drawing/2014/main" id="{271A4E56-29DD-40B2-9AF2-E39DD2EACC05}"/>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4" name="Group 93">
                <a:extLst>
                  <a:ext uri="{FF2B5EF4-FFF2-40B4-BE49-F238E27FC236}">
                    <a16:creationId xmlns:a16="http://schemas.microsoft.com/office/drawing/2014/main" id="{22001CF8-8814-4817-94D6-C54D9C9B3538}"/>
                  </a:ext>
                </a:extLst>
              </p:cNvPr>
              <p:cNvGrpSpPr/>
              <p:nvPr/>
            </p:nvGrpSpPr>
            <p:grpSpPr>
              <a:xfrm>
                <a:off x="3765611" y="1271240"/>
                <a:ext cx="172826" cy="172826"/>
                <a:chOff x="2333624" y="958559"/>
                <a:chExt cx="163726" cy="163725"/>
              </a:xfrm>
              <a:solidFill>
                <a:schemeClr val="accent3"/>
              </a:solidFill>
            </p:grpSpPr>
            <p:sp>
              <p:nvSpPr>
                <p:cNvPr id="28" name="Freeform 162">
                  <a:extLst>
                    <a:ext uri="{FF2B5EF4-FFF2-40B4-BE49-F238E27FC236}">
                      <a16:creationId xmlns:a16="http://schemas.microsoft.com/office/drawing/2014/main" id="{8C0E849D-8F87-4C82-A393-911DFD77E9F3}"/>
                    </a:ext>
                  </a:extLst>
                </p:cNvPr>
                <p:cNvSpPr>
                  <a:spLocks noEditPoints="1"/>
                </p:cNvSpPr>
                <p:nvPr/>
              </p:nvSpPr>
              <p:spPr bwMode="auto">
                <a:xfrm>
                  <a:off x="2350504" y="975438"/>
                  <a:ext cx="107718" cy="107719"/>
                </a:xfrm>
                <a:custGeom>
                  <a:avLst/>
                  <a:gdLst>
                    <a:gd name="T0" fmla="*/ 526 w 600"/>
                    <a:gd name="T1" fmla="*/ 496 h 600"/>
                    <a:gd name="T2" fmla="*/ 563 w 600"/>
                    <a:gd name="T3" fmla="*/ 443 h 600"/>
                    <a:gd name="T4" fmla="*/ 563 w 600"/>
                    <a:gd name="T5" fmla="*/ 443 h 600"/>
                    <a:gd name="T6" fmla="*/ 597 w 600"/>
                    <a:gd name="T7" fmla="*/ 337 h 600"/>
                    <a:gd name="T8" fmla="*/ 600 w 600"/>
                    <a:gd name="T9" fmla="*/ 300 h 600"/>
                    <a:gd name="T10" fmla="*/ 411 w 600"/>
                    <a:gd name="T11" fmla="*/ 21 h 600"/>
                    <a:gd name="T12" fmla="*/ 389 w 600"/>
                    <a:gd name="T13" fmla="*/ 13 h 600"/>
                    <a:gd name="T14" fmla="*/ 300 w 600"/>
                    <a:gd name="T15" fmla="*/ 0 h 600"/>
                    <a:gd name="T16" fmla="*/ 210 w 600"/>
                    <a:gd name="T17" fmla="*/ 13 h 600"/>
                    <a:gd name="T18" fmla="*/ 188 w 600"/>
                    <a:gd name="T19" fmla="*/ 21 h 600"/>
                    <a:gd name="T20" fmla="*/ 0 w 600"/>
                    <a:gd name="T21" fmla="*/ 300 h 600"/>
                    <a:gd name="T22" fmla="*/ 188 w 600"/>
                    <a:gd name="T23" fmla="*/ 578 h 600"/>
                    <a:gd name="T24" fmla="*/ 210 w 600"/>
                    <a:gd name="T25" fmla="*/ 586 h 600"/>
                    <a:gd name="T26" fmla="*/ 300 w 600"/>
                    <a:gd name="T27" fmla="*/ 600 h 600"/>
                    <a:gd name="T28" fmla="*/ 443 w 600"/>
                    <a:gd name="T29" fmla="*/ 563 h 600"/>
                    <a:gd name="T30" fmla="*/ 526 w 600"/>
                    <a:gd name="T31" fmla="*/ 496 h 600"/>
                    <a:gd name="T32" fmla="*/ 456 w 600"/>
                    <a:gd name="T33" fmla="*/ 468 h 600"/>
                    <a:gd name="T34" fmla="*/ 143 w 600"/>
                    <a:gd name="T35" fmla="*/ 468 h 600"/>
                    <a:gd name="T36" fmla="*/ 131 w 600"/>
                    <a:gd name="T37" fmla="*/ 456 h 600"/>
                    <a:gd name="T38" fmla="*/ 244 w 600"/>
                    <a:gd name="T39" fmla="*/ 296 h 600"/>
                    <a:gd name="T40" fmla="*/ 193 w 600"/>
                    <a:gd name="T41" fmla="*/ 206 h 600"/>
                    <a:gd name="T42" fmla="*/ 300 w 600"/>
                    <a:gd name="T43" fmla="*/ 100 h 600"/>
                    <a:gd name="T44" fmla="*/ 406 w 600"/>
                    <a:gd name="T45" fmla="*/ 206 h 600"/>
                    <a:gd name="T46" fmla="*/ 355 w 600"/>
                    <a:gd name="T47" fmla="*/ 296 h 600"/>
                    <a:gd name="T48" fmla="*/ 468 w 600"/>
                    <a:gd name="T49" fmla="*/ 456 h 600"/>
                    <a:gd name="T50" fmla="*/ 456 w 600"/>
                    <a:gd name="T51" fmla="*/ 468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0" h="600">
                      <a:moveTo>
                        <a:pt x="526" y="496"/>
                      </a:moveTo>
                      <a:cubicBezTo>
                        <a:pt x="540" y="480"/>
                        <a:pt x="553" y="462"/>
                        <a:pt x="563" y="443"/>
                      </a:cubicBezTo>
                      <a:cubicBezTo>
                        <a:pt x="563" y="443"/>
                        <a:pt x="563" y="443"/>
                        <a:pt x="563" y="443"/>
                      </a:cubicBezTo>
                      <a:cubicBezTo>
                        <a:pt x="581" y="410"/>
                        <a:pt x="592" y="374"/>
                        <a:pt x="597" y="337"/>
                      </a:cubicBezTo>
                      <a:cubicBezTo>
                        <a:pt x="599" y="325"/>
                        <a:pt x="600" y="312"/>
                        <a:pt x="600" y="300"/>
                      </a:cubicBezTo>
                      <a:cubicBezTo>
                        <a:pt x="600" y="173"/>
                        <a:pt x="521" y="65"/>
                        <a:pt x="411" y="21"/>
                      </a:cubicBezTo>
                      <a:cubicBezTo>
                        <a:pt x="404" y="18"/>
                        <a:pt x="396" y="15"/>
                        <a:pt x="389" y="13"/>
                      </a:cubicBezTo>
                      <a:cubicBezTo>
                        <a:pt x="360" y="4"/>
                        <a:pt x="331" y="0"/>
                        <a:pt x="300" y="0"/>
                      </a:cubicBezTo>
                      <a:cubicBezTo>
                        <a:pt x="268" y="0"/>
                        <a:pt x="239" y="4"/>
                        <a:pt x="210" y="13"/>
                      </a:cubicBezTo>
                      <a:cubicBezTo>
                        <a:pt x="203" y="15"/>
                        <a:pt x="195" y="18"/>
                        <a:pt x="188" y="21"/>
                      </a:cubicBezTo>
                      <a:cubicBezTo>
                        <a:pt x="78" y="65"/>
                        <a:pt x="0" y="173"/>
                        <a:pt x="0" y="300"/>
                      </a:cubicBezTo>
                      <a:cubicBezTo>
                        <a:pt x="0" y="426"/>
                        <a:pt x="78" y="534"/>
                        <a:pt x="188" y="578"/>
                      </a:cubicBezTo>
                      <a:cubicBezTo>
                        <a:pt x="195" y="581"/>
                        <a:pt x="203" y="584"/>
                        <a:pt x="210" y="586"/>
                      </a:cubicBezTo>
                      <a:cubicBezTo>
                        <a:pt x="239" y="595"/>
                        <a:pt x="268" y="600"/>
                        <a:pt x="300" y="600"/>
                      </a:cubicBezTo>
                      <a:cubicBezTo>
                        <a:pt x="350" y="600"/>
                        <a:pt x="399" y="587"/>
                        <a:pt x="443" y="563"/>
                      </a:cubicBezTo>
                      <a:cubicBezTo>
                        <a:pt x="475" y="546"/>
                        <a:pt x="503" y="523"/>
                        <a:pt x="526" y="496"/>
                      </a:cubicBezTo>
                      <a:close/>
                      <a:moveTo>
                        <a:pt x="456" y="468"/>
                      </a:moveTo>
                      <a:lnTo>
                        <a:pt x="143" y="468"/>
                      </a:lnTo>
                      <a:cubicBezTo>
                        <a:pt x="136" y="468"/>
                        <a:pt x="131" y="463"/>
                        <a:pt x="131" y="456"/>
                      </a:cubicBezTo>
                      <a:cubicBezTo>
                        <a:pt x="131" y="382"/>
                        <a:pt x="178" y="319"/>
                        <a:pt x="244" y="296"/>
                      </a:cubicBezTo>
                      <a:cubicBezTo>
                        <a:pt x="214" y="278"/>
                        <a:pt x="193" y="244"/>
                        <a:pt x="193" y="206"/>
                      </a:cubicBezTo>
                      <a:cubicBezTo>
                        <a:pt x="193" y="147"/>
                        <a:pt x="241" y="100"/>
                        <a:pt x="300" y="100"/>
                      </a:cubicBezTo>
                      <a:cubicBezTo>
                        <a:pt x="358" y="100"/>
                        <a:pt x="406" y="147"/>
                        <a:pt x="406" y="206"/>
                      </a:cubicBezTo>
                      <a:cubicBezTo>
                        <a:pt x="406" y="244"/>
                        <a:pt x="385" y="278"/>
                        <a:pt x="355" y="296"/>
                      </a:cubicBezTo>
                      <a:cubicBezTo>
                        <a:pt x="421" y="319"/>
                        <a:pt x="468" y="382"/>
                        <a:pt x="468" y="456"/>
                      </a:cubicBezTo>
                      <a:cubicBezTo>
                        <a:pt x="468" y="463"/>
                        <a:pt x="463" y="468"/>
                        <a:pt x="456" y="4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Shape 91">
                  <a:extLst>
                    <a:ext uri="{FF2B5EF4-FFF2-40B4-BE49-F238E27FC236}">
                      <a16:creationId xmlns:a16="http://schemas.microsoft.com/office/drawing/2014/main" id="{90E9F448-F540-4442-9BE2-462DC9605443}"/>
                    </a:ext>
                  </a:extLst>
                </p:cNvPr>
                <p:cNvSpPr>
                  <a:spLocks/>
                </p:cNvSpPr>
                <p:nvPr/>
              </p:nvSpPr>
              <p:spPr bwMode="auto">
                <a:xfrm>
                  <a:off x="2333624" y="958559"/>
                  <a:ext cx="163726" cy="163725"/>
                </a:xfrm>
                <a:custGeom>
                  <a:avLst/>
                  <a:gdLst>
                    <a:gd name="connsiteX0" fmla="*/ 104266 w 163726"/>
                    <a:gd name="connsiteY0" fmla="*/ 151449 h 163725"/>
                    <a:gd name="connsiteX1" fmla="*/ 118613 w 163726"/>
                    <a:gd name="connsiteY1" fmla="*/ 163725 h 163725"/>
                    <a:gd name="connsiteX2" fmla="*/ 89919 w 163726"/>
                    <a:gd name="connsiteY2" fmla="*/ 163725 h 163725"/>
                    <a:gd name="connsiteX3" fmla="*/ 104266 w 163726"/>
                    <a:gd name="connsiteY3" fmla="*/ 151449 h 163725"/>
                    <a:gd name="connsiteX4" fmla="*/ 59382 w 163726"/>
                    <a:gd name="connsiteY4" fmla="*/ 151449 h 163725"/>
                    <a:gd name="connsiteX5" fmla="*/ 73806 w 163726"/>
                    <a:gd name="connsiteY5" fmla="*/ 163725 h 163725"/>
                    <a:gd name="connsiteX6" fmla="*/ 44958 w 163726"/>
                    <a:gd name="connsiteY6" fmla="*/ 163725 h 163725"/>
                    <a:gd name="connsiteX7" fmla="*/ 59382 w 163726"/>
                    <a:gd name="connsiteY7" fmla="*/ 151449 h 163725"/>
                    <a:gd name="connsiteX8" fmla="*/ 14499 w 163726"/>
                    <a:gd name="connsiteY8" fmla="*/ 151449 h 163725"/>
                    <a:gd name="connsiteX9" fmla="*/ 28846 w 163726"/>
                    <a:gd name="connsiteY9" fmla="*/ 163725 h 163725"/>
                    <a:gd name="connsiteX10" fmla="*/ 152 w 163726"/>
                    <a:gd name="connsiteY10" fmla="*/ 163725 h 163725"/>
                    <a:gd name="connsiteX11" fmla="*/ 14499 w 163726"/>
                    <a:gd name="connsiteY11" fmla="*/ 151449 h 163725"/>
                    <a:gd name="connsiteX12" fmla="*/ 52324 w 163726"/>
                    <a:gd name="connsiteY12" fmla="*/ 143624 h 163725"/>
                    <a:gd name="connsiteX13" fmla="*/ 64293 w 163726"/>
                    <a:gd name="connsiteY13" fmla="*/ 145579 h 163725"/>
                    <a:gd name="connsiteX14" fmla="*/ 59397 w 163726"/>
                    <a:gd name="connsiteY14" fmla="*/ 147000 h 163725"/>
                    <a:gd name="connsiteX15" fmla="*/ 52324 w 163726"/>
                    <a:gd name="connsiteY15" fmla="*/ 143624 h 163725"/>
                    <a:gd name="connsiteX16" fmla="*/ 109305 w 163726"/>
                    <a:gd name="connsiteY16" fmla="*/ 135031 h 163725"/>
                    <a:gd name="connsiteX17" fmla="*/ 113243 w 163726"/>
                    <a:gd name="connsiteY17" fmla="*/ 138782 h 163725"/>
                    <a:gd name="connsiteX18" fmla="*/ 104292 w 163726"/>
                    <a:gd name="connsiteY18" fmla="*/ 147000 h 163725"/>
                    <a:gd name="connsiteX19" fmla="*/ 96057 w 163726"/>
                    <a:gd name="connsiteY19" fmla="*/ 141462 h 163725"/>
                    <a:gd name="connsiteX20" fmla="*/ 109305 w 163726"/>
                    <a:gd name="connsiteY20" fmla="*/ 135031 h 163725"/>
                    <a:gd name="connsiteX21" fmla="*/ 14500 w 163726"/>
                    <a:gd name="connsiteY21" fmla="*/ 129046 h 163725"/>
                    <a:gd name="connsiteX22" fmla="*/ 23477 w 163726"/>
                    <a:gd name="connsiteY22" fmla="*/ 138023 h 163725"/>
                    <a:gd name="connsiteX23" fmla="*/ 14500 w 163726"/>
                    <a:gd name="connsiteY23" fmla="*/ 147000 h 163725"/>
                    <a:gd name="connsiteX24" fmla="*/ 5523 w 163726"/>
                    <a:gd name="connsiteY24" fmla="*/ 138023 h 163725"/>
                    <a:gd name="connsiteX25" fmla="*/ 14500 w 163726"/>
                    <a:gd name="connsiteY25" fmla="*/ 129046 h 163725"/>
                    <a:gd name="connsiteX26" fmla="*/ 120388 w 163726"/>
                    <a:gd name="connsiteY26" fmla="*/ 101119 h 163725"/>
                    <a:gd name="connsiteX27" fmla="*/ 130638 w 163726"/>
                    <a:gd name="connsiteY27" fmla="*/ 111344 h 163725"/>
                    <a:gd name="connsiteX28" fmla="*/ 163726 w 163726"/>
                    <a:gd name="connsiteY28" fmla="*/ 144531 h 163725"/>
                    <a:gd name="connsiteX29" fmla="*/ 158871 w 163726"/>
                    <a:gd name="connsiteY29" fmla="*/ 158882 h 163725"/>
                    <a:gd name="connsiteX30" fmla="*/ 144485 w 163726"/>
                    <a:gd name="connsiteY30" fmla="*/ 163725 h 163725"/>
                    <a:gd name="connsiteX31" fmla="*/ 117691 w 163726"/>
                    <a:gd name="connsiteY31" fmla="*/ 136996 h 163725"/>
                    <a:gd name="connsiteX32" fmla="*/ 105103 w 163726"/>
                    <a:gd name="connsiteY32" fmla="*/ 124619 h 163725"/>
                    <a:gd name="connsiteX33" fmla="*/ 100967 w 163726"/>
                    <a:gd name="connsiteY33" fmla="*/ 120493 h 163725"/>
                    <a:gd name="connsiteX34" fmla="*/ 101686 w 163726"/>
                    <a:gd name="connsiteY34" fmla="*/ 120134 h 163725"/>
                    <a:gd name="connsiteX35" fmla="*/ 102765 w 163726"/>
                    <a:gd name="connsiteY35" fmla="*/ 119237 h 163725"/>
                    <a:gd name="connsiteX36" fmla="*/ 104923 w 163726"/>
                    <a:gd name="connsiteY36" fmla="*/ 117802 h 163725"/>
                    <a:gd name="connsiteX37" fmla="*/ 106002 w 163726"/>
                    <a:gd name="connsiteY37" fmla="*/ 117084 h 163725"/>
                    <a:gd name="connsiteX38" fmla="*/ 108160 w 163726"/>
                    <a:gd name="connsiteY38" fmla="*/ 115290 h 163725"/>
                    <a:gd name="connsiteX39" fmla="*/ 109059 w 163726"/>
                    <a:gd name="connsiteY39" fmla="*/ 114573 h 163725"/>
                    <a:gd name="connsiteX40" fmla="*/ 111757 w 163726"/>
                    <a:gd name="connsiteY40" fmla="*/ 111882 h 163725"/>
                    <a:gd name="connsiteX41" fmla="*/ 114454 w 163726"/>
                    <a:gd name="connsiteY41" fmla="*/ 109191 h 163725"/>
                    <a:gd name="connsiteX42" fmla="*/ 115173 w 163726"/>
                    <a:gd name="connsiteY42" fmla="*/ 108115 h 163725"/>
                    <a:gd name="connsiteX43" fmla="*/ 116972 w 163726"/>
                    <a:gd name="connsiteY43" fmla="*/ 106142 h 163725"/>
                    <a:gd name="connsiteX44" fmla="*/ 117691 w 163726"/>
                    <a:gd name="connsiteY44" fmla="*/ 105065 h 163725"/>
                    <a:gd name="connsiteX45" fmla="*/ 119129 w 163726"/>
                    <a:gd name="connsiteY45" fmla="*/ 102913 h 163725"/>
                    <a:gd name="connsiteX46" fmla="*/ 120029 w 163726"/>
                    <a:gd name="connsiteY46" fmla="*/ 101836 h 163725"/>
                    <a:gd name="connsiteX47" fmla="*/ 120388 w 163726"/>
                    <a:gd name="connsiteY47" fmla="*/ 101119 h 163725"/>
                    <a:gd name="connsiteX48" fmla="*/ 149147 w 163726"/>
                    <a:gd name="connsiteY48" fmla="*/ 89764 h 163725"/>
                    <a:gd name="connsiteX49" fmla="*/ 163573 w 163726"/>
                    <a:gd name="connsiteY49" fmla="*/ 102193 h 163725"/>
                    <a:gd name="connsiteX50" fmla="*/ 138868 w 163726"/>
                    <a:gd name="connsiteY50" fmla="*/ 102193 h 163725"/>
                    <a:gd name="connsiteX51" fmla="*/ 142835 w 163726"/>
                    <a:gd name="connsiteY51" fmla="*/ 91205 h 163725"/>
                    <a:gd name="connsiteX52" fmla="*/ 149147 w 163726"/>
                    <a:gd name="connsiteY52" fmla="*/ 89764 h 163725"/>
                    <a:gd name="connsiteX53" fmla="*/ 149217 w 163726"/>
                    <a:gd name="connsiteY53" fmla="*/ 67361 h 163725"/>
                    <a:gd name="connsiteX54" fmla="*/ 158202 w 163726"/>
                    <a:gd name="connsiteY54" fmla="*/ 76337 h 163725"/>
                    <a:gd name="connsiteX55" fmla="*/ 149217 w 163726"/>
                    <a:gd name="connsiteY55" fmla="*/ 85314 h 163725"/>
                    <a:gd name="connsiteX56" fmla="*/ 144545 w 163726"/>
                    <a:gd name="connsiteY56" fmla="*/ 83878 h 163725"/>
                    <a:gd name="connsiteX57" fmla="*/ 145803 w 163726"/>
                    <a:gd name="connsiteY57" fmla="*/ 70772 h 163725"/>
                    <a:gd name="connsiteX58" fmla="*/ 145803 w 163726"/>
                    <a:gd name="connsiteY58" fmla="*/ 68079 h 163725"/>
                    <a:gd name="connsiteX59" fmla="*/ 149217 w 163726"/>
                    <a:gd name="connsiteY59" fmla="*/ 67361 h 163725"/>
                    <a:gd name="connsiteX60" fmla="*/ 149178 w 163726"/>
                    <a:gd name="connsiteY60" fmla="*/ 33603 h 163725"/>
                    <a:gd name="connsiteX61" fmla="*/ 163573 w 163726"/>
                    <a:gd name="connsiteY61" fmla="*/ 45879 h 163725"/>
                    <a:gd name="connsiteX62" fmla="*/ 141620 w 163726"/>
                    <a:gd name="connsiteY62" fmla="*/ 45879 h 163725"/>
                    <a:gd name="connsiteX63" fmla="*/ 138561 w 163726"/>
                    <a:gd name="connsiteY63" fmla="*/ 38407 h 163725"/>
                    <a:gd name="connsiteX64" fmla="*/ 149178 w 163726"/>
                    <a:gd name="connsiteY64" fmla="*/ 33603 h 163725"/>
                    <a:gd name="connsiteX65" fmla="*/ 149226 w 163726"/>
                    <a:gd name="connsiteY65" fmla="*/ 11047 h 163725"/>
                    <a:gd name="connsiteX66" fmla="*/ 158203 w 163726"/>
                    <a:gd name="connsiteY66" fmla="*/ 20024 h 163725"/>
                    <a:gd name="connsiteX67" fmla="*/ 149226 w 163726"/>
                    <a:gd name="connsiteY67" fmla="*/ 29001 h 163725"/>
                    <a:gd name="connsiteX68" fmla="*/ 140249 w 163726"/>
                    <a:gd name="connsiteY68" fmla="*/ 20024 h 163725"/>
                    <a:gd name="connsiteX69" fmla="*/ 149226 w 163726"/>
                    <a:gd name="connsiteY69" fmla="*/ 11047 h 163725"/>
                    <a:gd name="connsiteX70" fmla="*/ 70751 w 163726"/>
                    <a:gd name="connsiteY70" fmla="*/ 0 h 163725"/>
                    <a:gd name="connsiteX71" fmla="*/ 133242 w 163726"/>
                    <a:gd name="connsiteY71" fmla="*/ 37890 h 163725"/>
                    <a:gd name="connsiteX72" fmla="*/ 135756 w 163726"/>
                    <a:gd name="connsiteY72" fmla="*/ 42918 h 163725"/>
                    <a:gd name="connsiteX73" fmla="*/ 136834 w 163726"/>
                    <a:gd name="connsiteY73" fmla="*/ 45970 h 163725"/>
                    <a:gd name="connsiteX74" fmla="*/ 138450 w 163726"/>
                    <a:gd name="connsiteY74" fmla="*/ 50460 h 163725"/>
                    <a:gd name="connsiteX75" fmla="*/ 141144 w 163726"/>
                    <a:gd name="connsiteY75" fmla="*/ 65544 h 163725"/>
                    <a:gd name="connsiteX76" fmla="*/ 141323 w 163726"/>
                    <a:gd name="connsiteY76" fmla="*/ 70751 h 163725"/>
                    <a:gd name="connsiteX77" fmla="*/ 141323 w 163726"/>
                    <a:gd name="connsiteY77" fmla="*/ 72188 h 163725"/>
                    <a:gd name="connsiteX78" fmla="*/ 140784 w 163726"/>
                    <a:gd name="connsiteY78" fmla="*/ 79371 h 163725"/>
                    <a:gd name="connsiteX79" fmla="*/ 139707 w 163726"/>
                    <a:gd name="connsiteY79" fmla="*/ 85835 h 163725"/>
                    <a:gd name="connsiteX80" fmla="*/ 139168 w 163726"/>
                    <a:gd name="connsiteY80" fmla="*/ 88170 h 163725"/>
                    <a:gd name="connsiteX81" fmla="*/ 131806 w 163726"/>
                    <a:gd name="connsiteY81" fmla="*/ 106127 h 163725"/>
                    <a:gd name="connsiteX82" fmla="*/ 130190 w 163726"/>
                    <a:gd name="connsiteY82" fmla="*/ 104511 h 163725"/>
                    <a:gd name="connsiteX83" fmla="*/ 122648 w 163726"/>
                    <a:gd name="connsiteY83" fmla="*/ 97148 h 163725"/>
                    <a:gd name="connsiteX84" fmla="*/ 123186 w 163726"/>
                    <a:gd name="connsiteY84" fmla="*/ 96071 h 163725"/>
                    <a:gd name="connsiteX85" fmla="*/ 123905 w 163726"/>
                    <a:gd name="connsiteY85" fmla="*/ 94634 h 163725"/>
                    <a:gd name="connsiteX86" fmla="*/ 124623 w 163726"/>
                    <a:gd name="connsiteY86" fmla="*/ 92839 h 163725"/>
                    <a:gd name="connsiteX87" fmla="*/ 125162 w 163726"/>
                    <a:gd name="connsiteY87" fmla="*/ 91402 h 163725"/>
                    <a:gd name="connsiteX88" fmla="*/ 125880 w 163726"/>
                    <a:gd name="connsiteY88" fmla="*/ 89606 h 163725"/>
                    <a:gd name="connsiteX89" fmla="*/ 126419 w 163726"/>
                    <a:gd name="connsiteY89" fmla="*/ 88170 h 163725"/>
                    <a:gd name="connsiteX90" fmla="*/ 126957 w 163726"/>
                    <a:gd name="connsiteY90" fmla="*/ 86194 h 163725"/>
                    <a:gd name="connsiteX91" fmla="*/ 127317 w 163726"/>
                    <a:gd name="connsiteY91" fmla="*/ 84758 h 163725"/>
                    <a:gd name="connsiteX92" fmla="*/ 127676 w 163726"/>
                    <a:gd name="connsiteY92" fmla="*/ 82603 h 163725"/>
                    <a:gd name="connsiteX93" fmla="*/ 128035 w 163726"/>
                    <a:gd name="connsiteY93" fmla="*/ 81166 h 163725"/>
                    <a:gd name="connsiteX94" fmla="*/ 128394 w 163726"/>
                    <a:gd name="connsiteY94" fmla="*/ 79191 h 163725"/>
                    <a:gd name="connsiteX95" fmla="*/ 128574 w 163726"/>
                    <a:gd name="connsiteY95" fmla="*/ 77755 h 163725"/>
                    <a:gd name="connsiteX96" fmla="*/ 128753 w 163726"/>
                    <a:gd name="connsiteY96" fmla="*/ 75420 h 163725"/>
                    <a:gd name="connsiteX97" fmla="*/ 128933 w 163726"/>
                    <a:gd name="connsiteY97" fmla="*/ 74163 h 163725"/>
                    <a:gd name="connsiteX98" fmla="*/ 129112 w 163726"/>
                    <a:gd name="connsiteY98" fmla="*/ 70751 h 163725"/>
                    <a:gd name="connsiteX99" fmla="*/ 70751 w 163726"/>
                    <a:gd name="connsiteY99" fmla="*/ 12390 h 163725"/>
                    <a:gd name="connsiteX100" fmla="*/ 12391 w 163726"/>
                    <a:gd name="connsiteY100" fmla="*/ 70751 h 163725"/>
                    <a:gd name="connsiteX101" fmla="*/ 52974 w 163726"/>
                    <a:gd name="connsiteY101" fmla="*/ 126239 h 163725"/>
                    <a:gd name="connsiteX102" fmla="*/ 69494 w 163726"/>
                    <a:gd name="connsiteY102" fmla="*/ 128933 h 163725"/>
                    <a:gd name="connsiteX103" fmla="*/ 70751 w 163726"/>
                    <a:gd name="connsiteY103" fmla="*/ 129112 h 163725"/>
                    <a:gd name="connsiteX104" fmla="*/ 74163 w 163726"/>
                    <a:gd name="connsiteY104" fmla="*/ 128933 h 163725"/>
                    <a:gd name="connsiteX105" fmla="*/ 75420 w 163726"/>
                    <a:gd name="connsiteY105" fmla="*/ 128753 h 163725"/>
                    <a:gd name="connsiteX106" fmla="*/ 77755 w 163726"/>
                    <a:gd name="connsiteY106" fmla="*/ 128573 h 163725"/>
                    <a:gd name="connsiteX107" fmla="*/ 79191 w 163726"/>
                    <a:gd name="connsiteY107" fmla="*/ 128394 h 163725"/>
                    <a:gd name="connsiteX108" fmla="*/ 81167 w 163726"/>
                    <a:gd name="connsiteY108" fmla="*/ 128035 h 163725"/>
                    <a:gd name="connsiteX109" fmla="*/ 82783 w 163726"/>
                    <a:gd name="connsiteY109" fmla="*/ 127676 h 163725"/>
                    <a:gd name="connsiteX110" fmla="*/ 84758 w 163726"/>
                    <a:gd name="connsiteY110" fmla="*/ 127316 h 163725"/>
                    <a:gd name="connsiteX111" fmla="*/ 86195 w 163726"/>
                    <a:gd name="connsiteY111" fmla="*/ 126957 h 163725"/>
                    <a:gd name="connsiteX112" fmla="*/ 88170 w 163726"/>
                    <a:gd name="connsiteY112" fmla="*/ 126419 h 163725"/>
                    <a:gd name="connsiteX113" fmla="*/ 89606 w 163726"/>
                    <a:gd name="connsiteY113" fmla="*/ 125880 h 163725"/>
                    <a:gd name="connsiteX114" fmla="*/ 91402 w 163726"/>
                    <a:gd name="connsiteY114" fmla="*/ 125162 h 163725"/>
                    <a:gd name="connsiteX115" fmla="*/ 92839 w 163726"/>
                    <a:gd name="connsiteY115" fmla="*/ 124623 h 163725"/>
                    <a:gd name="connsiteX116" fmla="*/ 94634 w 163726"/>
                    <a:gd name="connsiteY116" fmla="*/ 123905 h 163725"/>
                    <a:gd name="connsiteX117" fmla="*/ 96071 w 163726"/>
                    <a:gd name="connsiteY117" fmla="*/ 123186 h 163725"/>
                    <a:gd name="connsiteX118" fmla="*/ 97148 w 163726"/>
                    <a:gd name="connsiteY118" fmla="*/ 122648 h 163725"/>
                    <a:gd name="connsiteX119" fmla="*/ 99662 w 163726"/>
                    <a:gd name="connsiteY119" fmla="*/ 125341 h 163725"/>
                    <a:gd name="connsiteX120" fmla="*/ 103433 w 163726"/>
                    <a:gd name="connsiteY120" fmla="*/ 129112 h 163725"/>
                    <a:gd name="connsiteX121" fmla="*/ 106127 w 163726"/>
                    <a:gd name="connsiteY121" fmla="*/ 131806 h 163725"/>
                    <a:gd name="connsiteX122" fmla="*/ 95532 w 163726"/>
                    <a:gd name="connsiteY122" fmla="*/ 136834 h 163725"/>
                    <a:gd name="connsiteX123" fmla="*/ 90863 w 163726"/>
                    <a:gd name="connsiteY123" fmla="*/ 138450 h 163725"/>
                    <a:gd name="connsiteX124" fmla="*/ 72547 w 163726"/>
                    <a:gd name="connsiteY124" fmla="*/ 141323 h 163725"/>
                    <a:gd name="connsiteX125" fmla="*/ 70751 w 163726"/>
                    <a:gd name="connsiteY125" fmla="*/ 141323 h 163725"/>
                    <a:gd name="connsiteX126" fmla="*/ 67699 w 163726"/>
                    <a:gd name="connsiteY126" fmla="*/ 141323 h 163725"/>
                    <a:gd name="connsiteX127" fmla="*/ 50460 w 163726"/>
                    <a:gd name="connsiteY127" fmla="*/ 138450 h 163725"/>
                    <a:gd name="connsiteX128" fmla="*/ 45971 w 163726"/>
                    <a:gd name="connsiteY128" fmla="*/ 137013 h 163725"/>
                    <a:gd name="connsiteX129" fmla="*/ 0 w 163726"/>
                    <a:gd name="connsiteY129" fmla="*/ 70751 h 163725"/>
                    <a:gd name="connsiteX130" fmla="*/ 70751 w 163726"/>
                    <a:gd name="connsiteY130" fmla="*/ 0 h 16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63726" h="163725">
                      <a:moveTo>
                        <a:pt x="104266" y="151449"/>
                      </a:moveTo>
                      <a:cubicBezTo>
                        <a:pt x="111619" y="151449"/>
                        <a:pt x="117537" y="156684"/>
                        <a:pt x="118613" y="163725"/>
                      </a:cubicBezTo>
                      <a:lnTo>
                        <a:pt x="89919" y="163725"/>
                      </a:lnTo>
                      <a:cubicBezTo>
                        <a:pt x="90995" y="156684"/>
                        <a:pt x="96913" y="151449"/>
                        <a:pt x="104266" y="151449"/>
                      </a:cubicBezTo>
                      <a:close/>
                      <a:moveTo>
                        <a:pt x="59382" y="151449"/>
                      </a:moveTo>
                      <a:cubicBezTo>
                        <a:pt x="66774" y="151449"/>
                        <a:pt x="72724" y="156684"/>
                        <a:pt x="73806" y="163725"/>
                      </a:cubicBezTo>
                      <a:lnTo>
                        <a:pt x="44958" y="163725"/>
                      </a:lnTo>
                      <a:cubicBezTo>
                        <a:pt x="46040" y="156684"/>
                        <a:pt x="51990" y="151449"/>
                        <a:pt x="59382" y="151449"/>
                      </a:cubicBezTo>
                      <a:close/>
                      <a:moveTo>
                        <a:pt x="14499" y="151449"/>
                      </a:moveTo>
                      <a:cubicBezTo>
                        <a:pt x="21852" y="151449"/>
                        <a:pt x="27770" y="156684"/>
                        <a:pt x="28846" y="163725"/>
                      </a:cubicBezTo>
                      <a:lnTo>
                        <a:pt x="152" y="163725"/>
                      </a:lnTo>
                      <a:cubicBezTo>
                        <a:pt x="1228" y="156684"/>
                        <a:pt x="7146" y="151449"/>
                        <a:pt x="14499" y="151449"/>
                      </a:cubicBezTo>
                      <a:close/>
                      <a:moveTo>
                        <a:pt x="52324" y="143624"/>
                      </a:moveTo>
                      <a:cubicBezTo>
                        <a:pt x="56314" y="144512"/>
                        <a:pt x="60122" y="145223"/>
                        <a:pt x="64293" y="145579"/>
                      </a:cubicBezTo>
                      <a:cubicBezTo>
                        <a:pt x="62842" y="146467"/>
                        <a:pt x="61210" y="147000"/>
                        <a:pt x="59397" y="147000"/>
                      </a:cubicBezTo>
                      <a:cubicBezTo>
                        <a:pt x="56495" y="147000"/>
                        <a:pt x="54138" y="145579"/>
                        <a:pt x="52324" y="143624"/>
                      </a:cubicBezTo>
                      <a:close/>
                      <a:moveTo>
                        <a:pt x="109305" y="135031"/>
                      </a:moveTo>
                      <a:lnTo>
                        <a:pt x="113243" y="138782"/>
                      </a:lnTo>
                      <a:cubicBezTo>
                        <a:pt x="112706" y="143427"/>
                        <a:pt x="108947" y="147000"/>
                        <a:pt x="104292" y="147000"/>
                      </a:cubicBezTo>
                      <a:cubicBezTo>
                        <a:pt x="100533" y="147000"/>
                        <a:pt x="97310" y="144678"/>
                        <a:pt x="96057" y="141462"/>
                      </a:cubicBezTo>
                      <a:cubicBezTo>
                        <a:pt x="100712" y="139676"/>
                        <a:pt x="105187" y="137532"/>
                        <a:pt x="109305" y="135031"/>
                      </a:cubicBezTo>
                      <a:close/>
                      <a:moveTo>
                        <a:pt x="14500" y="129046"/>
                      </a:moveTo>
                      <a:cubicBezTo>
                        <a:pt x="19458" y="129046"/>
                        <a:pt x="23477" y="133065"/>
                        <a:pt x="23477" y="138023"/>
                      </a:cubicBezTo>
                      <a:cubicBezTo>
                        <a:pt x="23477" y="142981"/>
                        <a:pt x="19458" y="147000"/>
                        <a:pt x="14500" y="147000"/>
                      </a:cubicBezTo>
                      <a:cubicBezTo>
                        <a:pt x="9542" y="147000"/>
                        <a:pt x="5523" y="142981"/>
                        <a:pt x="5523" y="138023"/>
                      </a:cubicBezTo>
                      <a:cubicBezTo>
                        <a:pt x="5523" y="133065"/>
                        <a:pt x="9542" y="129046"/>
                        <a:pt x="14500" y="129046"/>
                      </a:cubicBezTo>
                      <a:close/>
                      <a:moveTo>
                        <a:pt x="120388" y="101119"/>
                      </a:moveTo>
                      <a:lnTo>
                        <a:pt x="130638" y="111344"/>
                      </a:lnTo>
                      <a:lnTo>
                        <a:pt x="163726" y="144531"/>
                      </a:lnTo>
                      <a:cubicBezTo>
                        <a:pt x="163726" y="147042"/>
                        <a:pt x="163007" y="154756"/>
                        <a:pt x="158871" y="158882"/>
                      </a:cubicBezTo>
                      <a:cubicBezTo>
                        <a:pt x="154735" y="163008"/>
                        <a:pt x="147002" y="163546"/>
                        <a:pt x="144485" y="163725"/>
                      </a:cubicBezTo>
                      <a:lnTo>
                        <a:pt x="117691" y="136996"/>
                      </a:lnTo>
                      <a:lnTo>
                        <a:pt x="105103" y="124619"/>
                      </a:lnTo>
                      <a:lnTo>
                        <a:pt x="100967" y="120493"/>
                      </a:lnTo>
                      <a:cubicBezTo>
                        <a:pt x="101147" y="120313"/>
                        <a:pt x="101507" y="120134"/>
                        <a:pt x="101686" y="120134"/>
                      </a:cubicBezTo>
                      <a:cubicBezTo>
                        <a:pt x="102046" y="119775"/>
                        <a:pt x="102406" y="119596"/>
                        <a:pt x="102765" y="119237"/>
                      </a:cubicBezTo>
                      <a:cubicBezTo>
                        <a:pt x="103485" y="118878"/>
                        <a:pt x="104204" y="118340"/>
                        <a:pt x="104923" y="117802"/>
                      </a:cubicBezTo>
                      <a:cubicBezTo>
                        <a:pt x="105283" y="117623"/>
                        <a:pt x="105643" y="117264"/>
                        <a:pt x="106002" y="117084"/>
                      </a:cubicBezTo>
                      <a:cubicBezTo>
                        <a:pt x="106722" y="116546"/>
                        <a:pt x="107441" y="115829"/>
                        <a:pt x="108160" y="115290"/>
                      </a:cubicBezTo>
                      <a:cubicBezTo>
                        <a:pt x="108340" y="115111"/>
                        <a:pt x="108700" y="114752"/>
                        <a:pt x="109059" y="114573"/>
                      </a:cubicBezTo>
                      <a:cubicBezTo>
                        <a:pt x="109958" y="113676"/>
                        <a:pt x="110858" y="112779"/>
                        <a:pt x="111757" y="111882"/>
                      </a:cubicBezTo>
                      <a:cubicBezTo>
                        <a:pt x="112656" y="110985"/>
                        <a:pt x="113555" y="110088"/>
                        <a:pt x="114454" y="109191"/>
                      </a:cubicBezTo>
                      <a:cubicBezTo>
                        <a:pt x="114634" y="108833"/>
                        <a:pt x="114993" y="108474"/>
                        <a:pt x="115173" y="108115"/>
                      </a:cubicBezTo>
                      <a:cubicBezTo>
                        <a:pt x="115713" y="107577"/>
                        <a:pt x="116432" y="106859"/>
                        <a:pt x="116972" y="106142"/>
                      </a:cubicBezTo>
                      <a:cubicBezTo>
                        <a:pt x="117151" y="105783"/>
                        <a:pt x="117511" y="105424"/>
                        <a:pt x="117691" y="105065"/>
                      </a:cubicBezTo>
                      <a:cubicBezTo>
                        <a:pt x="118230" y="104348"/>
                        <a:pt x="118770" y="103630"/>
                        <a:pt x="119129" y="102913"/>
                      </a:cubicBezTo>
                      <a:cubicBezTo>
                        <a:pt x="119489" y="102554"/>
                        <a:pt x="119669" y="102195"/>
                        <a:pt x="120029" y="101836"/>
                      </a:cubicBezTo>
                      <a:cubicBezTo>
                        <a:pt x="120029" y="101657"/>
                        <a:pt x="120208" y="101298"/>
                        <a:pt x="120388" y="101119"/>
                      </a:cubicBezTo>
                      <a:close/>
                      <a:moveTo>
                        <a:pt x="149147" y="89764"/>
                      </a:moveTo>
                      <a:cubicBezTo>
                        <a:pt x="156540" y="89764"/>
                        <a:pt x="162491" y="95168"/>
                        <a:pt x="163573" y="102193"/>
                      </a:cubicBezTo>
                      <a:lnTo>
                        <a:pt x="138868" y="102193"/>
                      </a:lnTo>
                      <a:cubicBezTo>
                        <a:pt x="140491" y="98590"/>
                        <a:pt x="141753" y="94988"/>
                        <a:pt x="142835" y="91205"/>
                      </a:cubicBezTo>
                      <a:cubicBezTo>
                        <a:pt x="144819" y="90304"/>
                        <a:pt x="146983" y="89764"/>
                        <a:pt x="149147" y="89764"/>
                      </a:cubicBezTo>
                      <a:close/>
                      <a:moveTo>
                        <a:pt x="149217" y="67361"/>
                      </a:moveTo>
                      <a:cubicBezTo>
                        <a:pt x="154249" y="67361"/>
                        <a:pt x="158202" y="71311"/>
                        <a:pt x="158202" y="76337"/>
                      </a:cubicBezTo>
                      <a:cubicBezTo>
                        <a:pt x="158202" y="81185"/>
                        <a:pt x="154249" y="85314"/>
                        <a:pt x="149217" y="85314"/>
                      </a:cubicBezTo>
                      <a:cubicBezTo>
                        <a:pt x="147600" y="85314"/>
                        <a:pt x="145983" y="84775"/>
                        <a:pt x="144545" y="83878"/>
                      </a:cubicBezTo>
                      <a:cubicBezTo>
                        <a:pt x="145444" y="79569"/>
                        <a:pt x="145803" y="75081"/>
                        <a:pt x="145803" y="70772"/>
                      </a:cubicBezTo>
                      <a:cubicBezTo>
                        <a:pt x="145803" y="69695"/>
                        <a:pt x="145803" y="68977"/>
                        <a:pt x="145803" y="68079"/>
                      </a:cubicBezTo>
                      <a:cubicBezTo>
                        <a:pt x="146881" y="67540"/>
                        <a:pt x="147959" y="67361"/>
                        <a:pt x="149217" y="67361"/>
                      </a:cubicBezTo>
                      <a:close/>
                      <a:moveTo>
                        <a:pt x="149178" y="33603"/>
                      </a:moveTo>
                      <a:cubicBezTo>
                        <a:pt x="156555" y="33603"/>
                        <a:pt x="162493" y="38940"/>
                        <a:pt x="163573" y="45879"/>
                      </a:cubicBezTo>
                      <a:lnTo>
                        <a:pt x="141620" y="45879"/>
                      </a:lnTo>
                      <a:cubicBezTo>
                        <a:pt x="140720" y="43210"/>
                        <a:pt x="139641" y="40719"/>
                        <a:pt x="138561" y="38407"/>
                      </a:cubicBezTo>
                      <a:cubicBezTo>
                        <a:pt x="141080" y="35560"/>
                        <a:pt x="144859" y="33603"/>
                        <a:pt x="149178" y="33603"/>
                      </a:cubicBezTo>
                      <a:close/>
                      <a:moveTo>
                        <a:pt x="149226" y="11047"/>
                      </a:moveTo>
                      <a:cubicBezTo>
                        <a:pt x="154184" y="11047"/>
                        <a:pt x="158203" y="15066"/>
                        <a:pt x="158203" y="20024"/>
                      </a:cubicBezTo>
                      <a:cubicBezTo>
                        <a:pt x="158203" y="24982"/>
                        <a:pt x="154184" y="29001"/>
                        <a:pt x="149226" y="29001"/>
                      </a:cubicBezTo>
                      <a:cubicBezTo>
                        <a:pt x="144268" y="29001"/>
                        <a:pt x="140249" y="24982"/>
                        <a:pt x="140249" y="20024"/>
                      </a:cubicBezTo>
                      <a:cubicBezTo>
                        <a:pt x="140249" y="15066"/>
                        <a:pt x="144268" y="11047"/>
                        <a:pt x="149226" y="11047"/>
                      </a:cubicBezTo>
                      <a:close/>
                      <a:moveTo>
                        <a:pt x="70751" y="0"/>
                      </a:moveTo>
                      <a:cubicBezTo>
                        <a:pt x="97867" y="0"/>
                        <a:pt x="121391" y="15264"/>
                        <a:pt x="133242" y="37890"/>
                      </a:cubicBezTo>
                      <a:cubicBezTo>
                        <a:pt x="134140" y="39506"/>
                        <a:pt x="134859" y="41122"/>
                        <a:pt x="135756" y="42918"/>
                      </a:cubicBezTo>
                      <a:cubicBezTo>
                        <a:pt x="136116" y="43995"/>
                        <a:pt x="136475" y="44893"/>
                        <a:pt x="136834" y="45970"/>
                      </a:cubicBezTo>
                      <a:cubicBezTo>
                        <a:pt x="137373" y="47407"/>
                        <a:pt x="137911" y="49023"/>
                        <a:pt x="138450" y="50460"/>
                      </a:cubicBezTo>
                      <a:cubicBezTo>
                        <a:pt x="139887" y="55308"/>
                        <a:pt x="140784" y="60336"/>
                        <a:pt x="141144" y="65544"/>
                      </a:cubicBezTo>
                      <a:cubicBezTo>
                        <a:pt x="141323" y="67160"/>
                        <a:pt x="141323" y="68956"/>
                        <a:pt x="141323" y="70751"/>
                      </a:cubicBezTo>
                      <a:cubicBezTo>
                        <a:pt x="141323" y="71110"/>
                        <a:pt x="141323" y="71649"/>
                        <a:pt x="141323" y="72188"/>
                      </a:cubicBezTo>
                      <a:cubicBezTo>
                        <a:pt x="141323" y="74522"/>
                        <a:pt x="141144" y="76857"/>
                        <a:pt x="140784" y="79371"/>
                      </a:cubicBezTo>
                      <a:cubicBezTo>
                        <a:pt x="140605" y="81526"/>
                        <a:pt x="140246" y="83680"/>
                        <a:pt x="139707" y="85835"/>
                      </a:cubicBezTo>
                      <a:cubicBezTo>
                        <a:pt x="139527" y="86554"/>
                        <a:pt x="139348" y="87451"/>
                        <a:pt x="139168" y="88170"/>
                      </a:cubicBezTo>
                      <a:cubicBezTo>
                        <a:pt x="137552" y="94455"/>
                        <a:pt x="135038" y="100560"/>
                        <a:pt x="131806" y="106127"/>
                      </a:cubicBezTo>
                      <a:lnTo>
                        <a:pt x="130190" y="104511"/>
                      </a:lnTo>
                      <a:lnTo>
                        <a:pt x="122648" y="97148"/>
                      </a:lnTo>
                      <a:cubicBezTo>
                        <a:pt x="122827" y="96789"/>
                        <a:pt x="123007" y="96430"/>
                        <a:pt x="123186" y="96071"/>
                      </a:cubicBezTo>
                      <a:cubicBezTo>
                        <a:pt x="123366" y="95712"/>
                        <a:pt x="123546" y="95173"/>
                        <a:pt x="123905" y="94634"/>
                      </a:cubicBezTo>
                      <a:cubicBezTo>
                        <a:pt x="124084" y="94096"/>
                        <a:pt x="124443" y="93557"/>
                        <a:pt x="124623" y="92839"/>
                      </a:cubicBezTo>
                      <a:cubicBezTo>
                        <a:pt x="124803" y="92480"/>
                        <a:pt x="124982" y="91941"/>
                        <a:pt x="125162" y="91402"/>
                      </a:cubicBezTo>
                      <a:cubicBezTo>
                        <a:pt x="125341" y="90863"/>
                        <a:pt x="125700" y="90145"/>
                        <a:pt x="125880" y="89606"/>
                      </a:cubicBezTo>
                      <a:cubicBezTo>
                        <a:pt x="126060" y="89068"/>
                        <a:pt x="126239" y="88529"/>
                        <a:pt x="126419" y="88170"/>
                      </a:cubicBezTo>
                      <a:cubicBezTo>
                        <a:pt x="126598" y="87451"/>
                        <a:pt x="126778" y="86913"/>
                        <a:pt x="126957" y="86194"/>
                      </a:cubicBezTo>
                      <a:cubicBezTo>
                        <a:pt x="126957" y="85656"/>
                        <a:pt x="127137" y="85117"/>
                        <a:pt x="127317" y="84758"/>
                      </a:cubicBezTo>
                      <a:cubicBezTo>
                        <a:pt x="127496" y="84040"/>
                        <a:pt x="127676" y="83321"/>
                        <a:pt x="127676" y="82603"/>
                      </a:cubicBezTo>
                      <a:cubicBezTo>
                        <a:pt x="127855" y="82244"/>
                        <a:pt x="128035" y="81705"/>
                        <a:pt x="128035" y="81166"/>
                      </a:cubicBezTo>
                      <a:cubicBezTo>
                        <a:pt x="128214" y="80628"/>
                        <a:pt x="128214" y="79909"/>
                        <a:pt x="128394" y="79191"/>
                      </a:cubicBezTo>
                      <a:cubicBezTo>
                        <a:pt x="128394" y="78652"/>
                        <a:pt x="128574" y="78293"/>
                        <a:pt x="128574" y="77755"/>
                      </a:cubicBezTo>
                      <a:cubicBezTo>
                        <a:pt x="128753" y="77036"/>
                        <a:pt x="128753" y="76138"/>
                        <a:pt x="128753" y="75420"/>
                      </a:cubicBezTo>
                      <a:cubicBezTo>
                        <a:pt x="128753" y="75061"/>
                        <a:pt x="128933" y="74522"/>
                        <a:pt x="128933" y="74163"/>
                      </a:cubicBezTo>
                      <a:cubicBezTo>
                        <a:pt x="128933" y="73086"/>
                        <a:pt x="129112" y="71829"/>
                        <a:pt x="129112" y="70751"/>
                      </a:cubicBezTo>
                      <a:cubicBezTo>
                        <a:pt x="129112" y="38428"/>
                        <a:pt x="102895" y="12390"/>
                        <a:pt x="70751" y="12390"/>
                      </a:cubicBezTo>
                      <a:cubicBezTo>
                        <a:pt x="38428" y="12390"/>
                        <a:pt x="12391" y="38428"/>
                        <a:pt x="12391" y="70751"/>
                      </a:cubicBezTo>
                      <a:cubicBezTo>
                        <a:pt x="12391" y="96610"/>
                        <a:pt x="29450" y="118697"/>
                        <a:pt x="52974" y="126239"/>
                      </a:cubicBezTo>
                      <a:cubicBezTo>
                        <a:pt x="58181" y="127855"/>
                        <a:pt x="63748" y="128933"/>
                        <a:pt x="69494" y="128933"/>
                      </a:cubicBezTo>
                      <a:cubicBezTo>
                        <a:pt x="69854" y="128933"/>
                        <a:pt x="70213" y="129112"/>
                        <a:pt x="70751" y="129112"/>
                      </a:cubicBezTo>
                      <a:cubicBezTo>
                        <a:pt x="71829" y="129112"/>
                        <a:pt x="73086" y="128933"/>
                        <a:pt x="74163" y="128933"/>
                      </a:cubicBezTo>
                      <a:cubicBezTo>
                        <a:pt x="74522" y="128933"/>
                        <a:pt x="75061" y="128753"/>
                        <a:pt x="75420" y="128753"/>
                      </a:cubicBezTo>
                      <a:cubicBezTo>
                        <a:pt x="76139" y="128753"/>
                        <a:pt x="77036" y="128753"/>
                        <a:pt x="77755" y="128573"/>
                      </a:cubicBezTo>
                      <a:cubicBezTo>
                        <a:pt x="78293" y="128573"/>
                        <a:pt x="78653" y="128394"/>
                        <a:pt x="79191" y="128394"/>
                      </a:cubicBezTo>
                      <a:cubicBezTo>
                        <a:pt x="79910" y="128214"/>
                        <a:pt x="80628" y="128214"/>
                        <a:pt x="81167" y="128035"/>
                      </a:cubicBezTo>
                      <a:cubicBezTo>
                        <a:pt x="81705" y="128035"/>
                        <a:pt x="82244" y="127855"/>
                        <a:pt x="82783" y="127676"/>
                      </a:cubicBezTo>
                      <a:cubicBezTo>
                        <a:pt x="83321" y="127676"/>
                        <a:pt x="84040" y="127496"/>
                        <a:pt x="84758" y="127316"/>
                      </a:cubicBezTo>
                      <a:cubicBezTo>
                        <a:pt x="85117" y="127137"/>
                        <a:pt x="85656" y="126957"/>
                        <a:pt x="86195" y="126957"/>
                      </a:cubicBezTo>
                      <a:cubicBezTo>
                        <a:pt x="86913" y="126778"/>
                        <a:pt x="87452" y="126598"/>
                        <a:pt x="88170" y="126419"/>
                      </a:cubicBezTo>
                      <a:cubicBezTo>
                        <a:pt x="88529" y="126239"/>
                        <a:pt x="89068" y="126059"/>
                        <a:pt x="89606" y="125880"/>
                      </a:cubicBezTo>
                      <a:cubicBezTo>
                        <a:pt x="90145" y="125700"/>
                        <a:pt x="90863" y="125341"/>
                        <a:pt x="91402" y="125162"/>
                      </a:cubicBezTo>
                      <a:cubicBezTo>
                        <a:pt x="91941" y="124982"/>
                        <a:pt x="92480" y="124802"/>
                        <a:pt x="92839" y="124623"/>
                      </a:cubicBezTo>
                      <a:cubicBezTo>
                        <a:pt x="93557" y="124443"/>
                        <a:pt x="94096" y="124084"/>
                        <a:pt x="94634" y="123905"/>
                      </a:cubicBezTo>
                      <a:cubicBezTo>
                        <a:pt x="95173" y="123545"/>
                        <a:pt x="95712" y="123366"/>
                        <a:pt x="96071" y="123186"/>
                      </a:cubicBezTo>
                      <a:cubicBezTo>
                        <a:pt x="96430" y="123007"/>
                        <a:pt x="96789" y="122827"/>
                        <a:pt x="97148" y="122648"/>
                      </a:cubicBezTo>
                      <a:lnTo>
                        <a:pt x="99662" y="125341"/>
                      </a:lnTo>
                      <a:lnTo>
                        <a:pt x="103433" y="129112"/>
                      </a:lnTo>
                      <a:lnTo>
                        <a:pt x="106127" y="131806"/>
                      </a:lnTo>
                      <a:cubicBezTo>
                        <a:pt x="102715" y="133781"/>
                        <a:pt x="99124" y="135397"/>
                        <a:pt x="95532" y="136834"/>
                      </a:cubicBezTo>
                      <a:cubicBezTo>
                        <a:pt x="93916" y="137372"/>
                        <a:pt x="92480" y="137911"/>
                        <a:pt x="90863" y="138450"/>
                      </a:cubicBezTo>
                      <a:cubicBezTo>
                        <a:pt x="84938" y="140246"/>
                        <a:pt x="78832" y="141143"/>
                        <a:pt x="72547" y="141323"/>
                      </a:cubicBezTo>
                      <a:cubicBezTo>
                        <a:pt x="71829" y="141323"/>
                        <a:pt x="71290" y="141323"/>
                        <a:pt x="70751" y="141323"/>
                      </a:cubicBezTo>
                      <a:cubicBezTo>
                        <a:pt x="69674" y="141323"/>
                        <a:pt x="68776" y="141323"/>
                        <a:pt x="67699" y="141323"/>
                      </a:cubicBezTo>
                      <a:cubicBezTo>
                        <a:pt x="61773" y="140964"/>
                        <a:pt x="56027" y="140066"/>
                        <a:pt x="50460" y="138450"/>
                      </a:cubicBezTo>
                      <a:cubicBezTo>
                        <a:pt x="49023" y="137911"/>
                        <a:pt x="47407" y="137552"/>
                        <a:pt x="45971" y="137013"/>
                      </a:cubicBezTo>
                      <a:cubicBezTo>
                        <a:pt x="19214" y="126957"/>
                        <a:pt x="0" y="100919"/>
                        <a:pt x="0" y="70751"/>
                      </a:cubicBezTo>
                      <a:cubicBezTo>
                        <a:pt x="0" y="31605"/>
                        <a:pt x="31605" y="0"/>
                        <a:pt x="7075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Shape 92">
                  <a:extLst>
                    <a:ext uri="{FF2B5EF4-FFF2-40B4-BE49-F238E27FC236}">
                      <a16:creationId xmlns:a16="http://schemas.microsoft.com/office/drawing/2014/main" id="{C02A503C-240B-4CCA-A676-DFFD8756257E}"/>
                    </a:ext>
                  </a:extLst>
                </p:cNvPr>
                <p:cNvSpPr>
                  <a:spLocks/>
                </p:cNvSpPr>
                <p:nvPr/>
              </p:nvSpPr>
              <p:spPr bwMode="auto">
                <a:xfrm>
                  <a:off x="2378431" y="997841"/>
                  <a:ext cx="51558" cy="57081"/>
                </a:xfrm>
                <a:custGeom>
                  <a:avLst/>
                  <a:gdLst>
                    <a:gd name="connsiteX0" fmla="*/ 25869 w 51558"/>
                    <a:gd name="connsiteY0" fmla="*/ 33604 h 57081"/>
                    <a:gd name="connsiteX1" fmla="*/ 51558 w 51558"/>
                    <a:gd name="connsiteY1" fmla="*/ 57081 h 57081"/>
                    <a:gd name="connsiteX2" fmla="*/ 0 w 51558"/>
                    <a:gd name="connsiteY2" fmla="*/ 57081 h 57081"/>
                    <a:gd name="connsiteX3" fmla="*/ 25869 w 51558"/>
                    <a:gd name="connsiteY3" fmla="*/ 33604 h 57081"/>
                    <a:gd name="connsiteX4" fmla="*/ 25856 w 51558"/>
                    <a:gd name="connsiteY4" fmla="*/ 0 h 57081"/>
                    <a:gd name="connsiteX5" fmla="*/ 40510 w 51558"/>
                    <a:gd name="connsiteY5" fmla="*/ 14578 h 57081"/>
                    <a:gd name="connsiteX6" fmla="*/ 25856 w 51558"/>
                    <a:gd name="connsiteY6" fmla="*/ 29156 h 57081"/>
                    <a:gd name="connsiteX7" fmla="*/ 11202 w 51558"/>
                    <a:gd name="connsiteY7" fmla="*/ 14578 h 57081"/>
                    <a:gd name="connsiteX8" fmla="*/ 25856 w 51558"/>
                    <a:gd name="connsiteY8" fmla="*/ 0 h 57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558" h="57081">
                      <a:moveTo>
                        <a:pt x="25869" y="33604"/>
                      </a:moveTo>
                      <a:cubicBezTo>
                        <a:pt x="39342" y="33604"/>
                        <a:pt x="50301" y="43998"/>
                        <a:pt x="51558" y="57081"/>
                      </a:cubicBezTo>
                      <a:lnTo>
                        <a:pt x="0" y="57081"/>
                      </a:lnTo>
                      <a:cubicBezTo>
                        <a:pt x="1258" y="43998"/>
                        <a:pt x="12216" y="33604"/>
                        <a:pt x="25869" y="33604"/>
                      </a:cubicBezTo>
                      <a:close/>
                      <a:moveTo>
                        <a:pt x="25856" y="0"/>
                      </a:moveTo>
                      <a:cubicBezTo>
                        <a:pt x="33949" y="0"/>
                        <a:pt x="40510" y="6527"/>
                        <a:pt x="40510" y="14578"/>
                      </a:cubicBezTo>
                      <a:cubicBezTo>
                        <a:pt x="40510" y="22629"/>
                        <a:pt x="33949" y="29156"/>
                        <a:pt x="25856" y="29156"/>
                      </a:cubicBezTo>
                      <a:cubicBezTo>
                        <a:pt x="17763" y="29156"/>
                        <a:pt x="11202" y="22629"/>
                        <a:pt x="11202" y="14578"/>
                      </a:cubicBezTo>
                      <a:cubicBezTo>
                        <a:pt x="11202" y="6527"/>
                        <a:pt x="17763" y="0"/>
                        <a:pt x="2585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4" name="Group 23">
            <a:extLst>
              <a:ext uri="{FF2B5EF4-FFF2-40B4-BE49-F238E27FC236}">
                <a16:creationId xmlns:a16="http://schemas.microsoft.com/office/drawing/2014/main" id="{88013894-ED1F-4A02-827D-683E2B339DFE}"/>
              </a:ext>
            </a:extLst>
          </p:cNvPr>
          <p:cNvGrpSpPr/>
          <p:nvPr/>
        </p:nvGrpSpPr>
        <p:grpSpPr>
          <a:xfrm>
            <a:off x="988093" y="1269958"/>
            <a:ext cx="414590" cy="663236"/>
            <a:chOff x="871285" y="1269958"/>
            <a:chExt cx="414590" cy="663236"/>
          </a:xfrm>
        </p:grpSpPr>
        <p:cxnSp>
          <p:nvCxnSpPr>
            <p:cNvPr id="23" name="Straight Connector 22">
              <a:extLst>
                <a:ext uri="{FF2B5EF4-FFF2-40B4-BE49-F238E27FC236}">
                  <a16:creationId xmlns:a16="http://schemas.microsoft.com/office/drawing/2014/main" id="{967AB794-34EC-4A75-A379-2C0B3CA9DFC2}"/>
                </a:ext>
              </a:extLst>
            </p:cNvPr>
            <p:cNvCxnSpPr>
              <a:cxnSpLocks/>
            </p:cNvCxnSpPr>
            <p:nvPr/>
          </p:nvCxnSpPr>
          <p:spPr>
            <a:xfrm flipH="1">
              <a:off x="1062343" y="1441450"/>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06" name="Group 205">
              <a:extLst>
                <a:ext uri="{FF2B5EF4-FFF2-40B4-BE49-F238E27FC236}">
                  <a16:creationId xmlns:a16="http://schemas.microsoft.com/office/drawing/2014/main" id="{A14339B8-BCB6-450D-BDFA-BD29ABA9E12C}"/>
                </a:ext>
              </a:extLst>
            </p:cNvPr>
            <p:cNvGrpSpPr/>
            <p:nvPr/>
          </p:nvGrpSpPr>
          <p:grpSpPr>
            <a:xfrm>
              <a:off x="871285" y="1269958"/>
              <a:ext cx="414590" cy="342983"/>
              <a:chOff x="2635315" y="1173080"/>
              <a:chExt cx="414590" cy="342983"/>
            </a:xfrm>
          </p:grpSpPr>
          <p:sp>
            <p:nvSpPr>
              <p:cNvPr id="101" name="Rectangle: Rounded Corners 100">
                <a:extLst>
                  <a:ext uri="{FF2B5EF4-FFF2-40B4-BE49-F238E27FC236}">
                    <a16:creationId xmlns:a16="http://schemas.microsoft.com/office/drawing/2014/main" id="{27BB41C2-2151-429E-827F-E89D2916B0C7}"/>
                  </a:ext>
                </a:extLst>
              </p:cNvPr>
              <p:cNvSpPr/>
              <p:nvPr/>
            </p:nvSpPr>
            <p:spPr>
              <a:xfrm flipV="1">
                <a:off x="2655133" y="1192893"/>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2" name="Group 101">
                <a:extLst>
                  <a:ext uri="{FF2B5EF4-FFF2-40B4-BE49-F238E27FC236}">
                    <a16:creationId xmlns:a16="http://schemas.microsoft.com/office/drawing/2014/main" id="{90DE2144-8604-412C-A1BA-4CDBC57713A1}"/>
                  </a:ext>
                </a:extLst>
              </p:cNvPr>
              <p:cNvGrpSpPr/>
              <p:nvPr/>
            </p:nvGrpSpPr>
            <p:grpSpPr>
              <a:xfrm>
                <a:off x="2635315" y="1173080"/>
                <a:ext cx="414590" cy="222366"/>
                <a:chOff x="576360" y="2082168"/>
                <a:chExt cx="1455321" cy="780570"/>
              </a:xfrm>
            </p:grpSpPr>
            <p:grpSp>
              <p:nvGrpSpPr>
                <p:cNvPr id="103" name="Group 102">
                  <a:extLst>
                    <a:ext uri="{FF2B5EF4-FFF2-40B4-BE49-F238E27FC236}">
                      <a16:creationId xmlns:a16="http://schemas.microsoft.com/office/drawing/2014/main" id="{A5EBF624-3C85-40CB-9C99-6C583845F19A}"/>
                    </a:ext>
                  </a:extLst>
                </p:cNvPr>
                <p:cNvGrpSpPr/>
                <p:nvPr/>
              </p:nvGrpSpPr>
              <p:grpSpPr>
                <a:xfrm flipV="1">
                  <a:off x="576360" y="2082168"/>
                  <a:ext cx="1419030" cy="740131"/>
                  <a:chOff x="6555581" y="5069071"/>
                  <a:chExt cx="1554957" cy="811029"/>
                </a:xfrm>
              </p:grpSpPr>
              <p:sp>
                <p:nvSpPr>
                  <p:cNvPr id="106" name="Freeform: Shape 105">
                    <a:extLst>
                      <a:ext uri="{FF2B5EF4-FFF2-40B4-BE49-F238E27FC236}">
                        <a16:creationId xmlns:a16="http://schemas.microsoft.com/office/drawing/2014/main" id="{5FDF22E4-95F7-417B-AE18-06570F25A0C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DFC251ED-672C-481A-8D6A-6C1AFBFED908}"/>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08" name="Freeform: Shape 107">
                    <a:extLst>
                      <a:ext uri="{FF2B5EF4-FFF2-40B4-BE49-F238E27FC236}">
                        <a16:creationId xmlns:a16="http://schemas.microsoft.com/office/drawing/2014/main" id="{67124F93-C1A2-4176-8596-9E56DF8A5E3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4" name="Oval 103">
                  <a:extLst>
                    <a:ext uri="{FF2B5EF4-FFF2-40B4-BE49-F238E27FC236}">
                      <a16:creationId xmlns:a16="http://schemas.microsoft.com/office/drawing/2014/main" id="{D536F5F1-7AC5-4EA0-B374-A029F6ED7303}"/>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Oval 104">
                  <a:extLst>
                    <a:ext uri="{FF2B5EF4-FFF2-40B4-BE49-F238E27FC236}">
                      <a16:creationId xmlns:a16="http://schemas.microsoft.com/office/drawing/2014/main" id="{B974B1B3-C618-434B-9D93-144437D9BA2A}"/>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24257ADB-B7C4-40E6-A31F-15A6A53138D8}"/>
                  </a:ext>
                </a:extLst>
              </p:cNvPr>
              <p:cNvGrpSpPr/>
              <p:nvPr/>
            </p:nvGrpSpPr>
            <p:grpSpPr>
              <a:xfrm>
                <a:off x="2733159" y="1253088"/>
                <a:ext cx="186428" cy="202780"/>
                <a:chOff x="1099450" y="914821"/>
                <a:chExt cx="186425" cy="202778"/>
              </a:xfrm>
              <a:solidFill>
                <a:schemeClr val="accent2"/>
              </a:solidFill>
            </p:grpSpPr>
            <p:sp>
              <p:nvSpPr>
                <p:cNvPr id="71" name="Freeform 9">
                  <a:extLst>
                    <a:ext uri="{FF2B5EF4-FFF2-40B4-BE49-F238E27FC236}">
                      <a16:creationId xmlns:a16="http://schemas.microsoft.com/office/drawing/2014/main" id="{186DE3D7-9F36-41C0-A694-11CEF6AD9AC9}"/>
                    </a:ext>
                  </a:extLst>
                </p:cNvPr>
                <p:cNvSpPr>
                  <a:spLocks noEditPoints="1"/>
                </p:cNvSpPr>
                <p:nvPr/>
              </p:nvSpPr>
              <p:spPr bwMode="auto">
                <a:xfrm>
                  <a:off x="1156415" y="1000950"/>
                  <a:ext cx="72498" cy="72498"/>
                </a:xfrm>
                <a:custGeom>
                  <a:avLst/>
                  <a:gdLst>
                    <a:gd name="T0" fmla="*/ 212 w 425"/>
                    <a:gd name="T1" fmla="*/ 425 h 425"/>
                    <a:gd name="T2" fmla="*/ 425 w 425"/>
                    <a:gd name="T3" fmla="*/ 212 h 425"/>
                    <a:gd name="T4" fmla="*/ 212 w 425"/>
                    <a:gd name="T5" fmla="*/ 0 h 425"/>
                    <a:gd name="T6" fmla="*/ 0 w 425"/>
                    <a:gd name="T7" fmla="*/ 212 h 425"/>
                    <a:gd name="T8" fmla="*/ 212 w 425"/>
                    <a:gd name="T9" fmla="*/ 425 h 425"/>
                    <a:gd name="T10" fmla="*/ 116 w 425"/>
                    <a:gd name="T11" fmla="*/ 189 h 425"/>
                    <a:gd name="T12" fmla="*/ 162 w 425"/>
                    <a:gd name="T13" fmla="*/ 189 h 425"/>
                    <a:gd name="T14" fmla="*/ 187 w 425"/>
                    <a:gd name="T15" fmla="*/ 214 h 425"/>
                    <a:gd name="T16" fmla="*/ 261 w 425"/>
                    <a:gd name="T17" fmla="*/ 140 h 425"/>
                    <a:gd name="T18" fmla="*/ 307 w 425"/>
                    <a:gd name="T19" fmla="*/ 140 h 425"/>
                    <a:gd name="T20" fmla="*/ 307 w 425"/>
                    <a:gd name="T21" fmla="*/ 186 h 425"/>
                    <a:gd name="T22" fmla="*/ 210 w 425"/>
                    <a:gd name="T23" fmla="*/ 284 h 425"/>
                    <a:gd name="T24" fmla="*/ 186 w 425"/>
                    <a:gd name="T25" fmla="*/ 294 h 425"/>
                    <a:gd name="T26" fmla="*/ 162 w 425"/>
                    <a:gd name="T27" fmla="*/ 284 h 425"/>
                    <a:gd name="T28" fmla="*/ 113 w 425"/>
                    <a:gd name="T29" fmla="*/ 235 h 425"/>
                    <a:gd name="T30" fmla="*/ 116 w 425"/>
                    <a:gd name="T31" fmla="*/ 189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5" h="425">
                      <a:moveTo>
                        <a:pt x="212" y="425"/>
                      </a:moveTo>
                      <a:cubicBezTo>
                        <a:pt x="330" y="425"/>
                        <a:pt x="425" y="330"/>
                        <a:pt x="425" y="212"/>
                      </a:cubicBezTo>
                      <a:cubicBezTo>
                        <a:pt x="425" y="95"/>
                        <a:pt x="330" y="0"/>
                        <a:pt x="212" y="0"/>
                      </a:cubicBezTo>
                      <a:cubicBezTo>
                        <a:pt x="95" y="0"/>
                        <a:pt x="0" y="95"/>
                        <a:pt x="0" y="212"/>
                      </a:cubicBezTo>
                      <a:cubicBezTo>
                        <a:pt x="0" y="330"/>
                        <a:pt x="95" y="425"/>
                        <a:pt x="212" y="425"/>
                      </a:cubicBezTo>
                      <a:close/>
                      <a:moveTo>
                        <a:pt x="116" y="189"/>
                      </a:moveTo>
                      <a:cubicBezTo>
                        <a:pt x="128" y="176"/>
                        <a:pt x="150" y="176"/>
                        <a:pt x="162" y="189"/>
                      </a:cubicBezTo>
                      <a:lnTo>
                        <a:pt x="187" y="214"/>
                      </a:lnTo>
                      <a:lnTo>
                        <a:pt x="261" y="140"/>
                      </a:lnTo>
                      <a:cubicBezTo>
                        <a:pt x="273" y="127"/>
                        <a:pt x="295" y="127"/>
                        <a:pt x="307" y="140"/>
                      </a:cubicBezTo>
                      <a:cubicBezTo>
                        <a:pt x="320" y="152"/>
                        <a:pt x="320" y="174"/>
                        <a:pt x="307" y="186"/>
                      </a:cubicBezTo>
                      <a:lnTo>
                        <a:pt x="210" y="284"/>
                      </a:lnTo>
                      <a:cubicBezTo>
                        <a:pt x="203" y="290"/>
                        <a:pt x="195" y="294"/>
                        <a:pt x="186" y="294"/>
                      </a:cubicBezTo>
                      <a:cubicBezTo>
                        <a:pt x="177" y="294"/>
                        <a:pt x="168" y="290"/>
                        <a:pt x="162" y="284"/>
                      </a:cubicBezTo>
                      <a:lnTo>
                        <a:pt x="113" y="235"/>
                      </a:lnTo>
                      <a:cubicBezTo>
                        <a:pt x="102" y="222"/>
                        <a:pt x="102" y="201"/>
                        <a:pt x="116" y="18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Shape 86">
                  <a:extLst>
                    <a:ext uri="{FF2B5EF4-FFF2-40B4-BE49-F238E27FC236}">
                      <a16:creationId xmlns:a16="http://schemas.microsoft.com/office/drawing/2014/main" id="{0954C1B1-A930-477B-9984-B827D46C6065}"/>
                    </a:ext>
                  </a:extLst>
                </p:cNvPr>
                <p:cNvSpPr>
                  <a:spLocks/>
                </p:cNvSpPr>
                <p:nvPr/>
              </p:nvSpPr>
              <p:spPr bwMode="auto">
                <a:xfrm>
                  <a:off x="1099450" y="914821"/>
                  <a:ext cx="186425" cy="202778"/>
                </a:xfrm>
                <a:custGeom>
                  <a:avLst/>
                  <a:gdLst>
                    <a:gd name="connsiteX0" fmla="*/ 63864 w 186425"/>
                    <a:gd name="connsiteY0" fmla="*/ 183700 h 202778"/>
                    <a:gd name="connsiteX1" fmla="*/ 93214 w 186425"/>
                    <a:gd name="connsiteY1" fmla="*/ 190343 h 202778"/>
                    <a:gd name="connsiteX2" fmla="*/ 122735 w 186425"/>
                    <a:gd name="connsiteY2" fmla="*/ 183700 h 202778"/>
                    <a:gd name="connsiteX3" fmla="*/ 130925 w 186425"/>
                    <a:gd name="connsiteY3" fmla="*/ 186766 h 202778"/>
                    <a:gd name="connsiteX4" fmla="*/ 128024 w 186425"/>
                    <a:gd name="connsiteY4" fmla="*/ 195113 h 202778"/>
                    <a:gd name="connsiteX5" fmla="*/ 93214 w 186425"/>
                    <a:gd name="connsiteY5" fmla="*/ 202778 h 202778"/>
                    <a:gd name="connsiteX6" fmla="*/ 58404 w 186425"/>
                    <a:gd name="connsiteY6" fmla="*/ 195113 h 202778"/>
                    <a:gd name="connsiteX7" fmla="*/ 55503 w 186425"/>
                    <a:gd name="connsiteY7" fmla="*/ 186766 h 202778"/>
                    <a:gd name="connsiteX8" fmla="*/ 63864 w 186425"/>
                    <a:gd name="connsiteY8" fmla="*/ 183700 h 202778"/>
                    <a:gd name="connsiteX9" fmla="*/ 143651 w 186425"/>
                    <a:gd name="connsiteY9" fmla="*/ 144179 h 202778"/>
                    <a:gd name="connsiteX10" fmla="*/ 159392 w 186425"/>
                    <a:gd name="connsiteY10" fmla="*/ 150009 h 202778"/>
                    <a:gd name="connsiteX11" fmla="*/ 174962 w 186425"/>
                    <a:gd name="connsiteY11" fmla="*/ 144179 h 202778"/>
                    <a:gd name="connsiteX12" fmla="*/ 186425 w 186425"/>
                    <a:gd name="connsiteY12" fmla="*/ 172127 h 202778"/>
                    <a:gd name="connsiteX13" fmla="*/ 132188 w 186425"/>
                    <a:gd name="connsiteY13" fmla="*/ 172127 h 202778"/>
                    <a:gd name="connsiteX14" fmla="*/ 143651 w 186425"/>
                    <a:gd name="connsiteY14" fmla="*/ 144179 h 202778"/>
                    <a:gd name="connsiteX15" fmla="*/ 11463 w 186425"/>
                    <a:gd name="connsiteY15" fmla="*/ 144177 h 202778"/>
                    <a:gd name="connsiteX16" fmla="*/ 27204 w 186425"/>
                    <a:gd name="connsiteY16" fmla="*/ 150007 h 202778"/>
                    <a:gd name="connsiteX17" fmla="*/ 42774 w 186425"/>
                    <a:gd name="connsiteY17" fmla="*/ 144177 h 202778"/>
                    <a:gd name="connsiteX18" fmla="*/ 54237 w 186425"/>
                    <a:gd name="connsiteY18" fmla="*/ 172125 h 202778"/>
                    <a:gd name="connsiteX19" fmla="*/ 0 w 186425"/>
                    <a:gd name="connsiteY19" fmla="*/ 172125 h 202778"/>
                    <a:gd name="connsiteX20" fmla="*/ 11463 w 186425"/>
                    <a:gd name="connsiteY20" fmla="*/ 144177 h 202778"/>
                    <a:gd name="connsiteX21" fmla="*/ 159307 w 186425"/>
                    <a:gd name="connsiteY21" fmla="*/ 109293 h 202778"/>
                    <a:gd name="connsiteX22" fmla="*/ 175524 w 186425"/>
                    <a:gd name="connsiteY22" fmla="*/ 125510 h 202778"/>
                    <a:gd name="connsiteX23" fmla="*/ 159307 w 186425"/>
                    <a:gd name="connsiteY23" fmla="*/ 141727 h 202778"/>
                    <a:gd name="connsiteX24" fmla="*/ 143090 w 186425"/>
                    <a:gd name="connsiteY24" fmla="*/ 125510 h 202778"/>
                    <a:gd name="connsiteX25" fmla="*/ 159307 w 186425"/>
                    <a:gd name="connsiteY25" fmla="*/ 109293 h 202778"/>
                    <a:gd name="connsiteX26" fmla="*/ 26983 w 186425"/>
                    <a:gd name="connsiteY26" fmla="*/ 109291 h 202778"/>
                    <a:gd name="connsiteX27" fmla="*/ 43064 w 186425"/>
                    <a:gd name="connsiteY27" fmla="*/ 125508 h 202778"/>
                    <a:gd name="connsiteX28" fmla="*/ 26983 w 186425"/>
                    <a:gd name="connsiteY28" fmla="*/ 141725 h 202778"/>
                    <a:gd name="connsiteX29" fmla="*/ 10902 w 186425"/>
                    <a:gd name="connsiteY29" fmla="*/ 125508 h 202778"/>
                    <a:gd name="connsiteX30" fmla="*/ 26983 w 186425"/>
                    <a:gd name="connsiteY30" fmla="*/ 109291 h 202778"/>
                    <a:gd name="connsiteX31" fmla="*/ 44331 w 186425"/>
                    <a:gd name="connsiteY31" fmla="*/ 56285 h 202778"/>
                    <a:gd name="connsiteX32" fmla="*/ 53094 w 186425"/>
                    <a:gd name="connsiteY32" fmla="*/ 57650 h 202778"/>
                    <a:gd name="connsiteX33" fmla="*/ 51892 w 186425"/>
                    <a:gd name="connsiteY33" fmla="*/ 66350 h 202778"/>
                    <a:gd name="connsiteX34" fmla="*/ 28868 w 186425"/>
                    <a:gd name="connsiteY34" fmla="*/ 96205 h 202778"/>
                    <a:gd name="connsiteX35" fmla="*/ 23026 w 186425"/>
                    <a:gd name="connsiteY35" fmla="*/ 100299 h 202778"/>
                    <a:gd name="connsiteX36" fmla="*/ 20620 w 186425"/>
                    <a:gd name="connsiteY36" fmla="*/ 99787 h 202778"/>
                    <a:gd name="connsiteX37" fmla="*/ 17012 w 186425"/>
                    <a:gd name="connsiteY37" fmla="*/ 91769 h 202778"/>
                    <a:gd name="connsiteX38" fmla="*/ 44331 w 186425"/>
                    <a:gd name="connsiteY38" fmla="*/ 56285 h 202778"/>
                    <a:gd name="connsiteX39" fmla="*/ 141845 w 186425"/>
                    <a:gd name="connsiteY39" fmla="*/ 56187 h 202778"/>
                    <a:gd name="connsiteX40" fmla="*/ 168977 w 186425"/>
                    <a:gd name="connsiteY40" fmla="*/ 91749 h 202778"/>
                    <a:gd name="connsiteX41" fmla="*/ 165394 w 186425"/>
                    <a:gd name="connsiteY41" fmla="*/ 99784 h 202778"/>
                    <a:gd name="connsiteX42" fmla="*/ 163005 w 186425"/>
                    <a:gd name="connsiteY42" fmla="*/ 100297 h 202778"/>
                    <a:gd name="connsiteX43" fmla="*/ 157203 w 186425"/>
                    <a:gd name="connsiteY43" fmla="*/ 96194 h 202778"/>
                    <a:gd name="connsiteX44" fmla="*/ 134508 w 186425"/>
                    <a:gd name="connsiteY44" fmla="*/ 66274 h 202778"/>
                    <a:gd name="connsiteX45" fmla="*/ 133143 w 186425"/>
                    <a:gd name="connsiteY45" fmla="*/ 57554 h 202778"/>
                    <a:gd name="connsiteX46" fmla="*/ 141845 w 186425"/>
                    <a:gd name="connsiteY46" fmla="*/ 56187 h 202778"/>
                    <a:gd name="connsiteX47" fmla="*/ 77554 w 186425"/>
                    <a:gd name="connsiteY47" fmla="*/ 35158 h 202778"/>
                    <a:gd name="connsiteX48" fmla="*/ 93075 w 186425"/>
                    <a:gd name="connsiteY48" fmla="*/ 40944 h 202778"/>
                    <a:gd name="connsiteX49" fmla="*/ 108595 w 186425"/>
                    <a:gd name="connsiteY49" fmla="*/ 35158 h 202778"/>
                    <a:gd name="connsiteX50" fmla="*/ 120193 w 186425"/>
                    <a:gd name="connsiteY50" fmla="*/ 62898 h 202778"/>
                    <a:gd name="connsiteX51" fmla="*/ 65956 w 186425"/>
                    <a:gd name="connsiteY51" fmla="*/ 62898 h 202778"/>
                    <a:gd name="connsiteX52" fmla="*/ 77554 w 186425"/>
                    <a:gd name="connsiteY52" fmla="*/ 35158 h 202778"/>
                    <a:gd name="connsiteX53" fmla="*/ 93075 w 186425"/>
                    <a:gd name="connsiteY53" fmla="*/ 0 h 202778"/>
                    <a:gd name="connsiteX54" fmla="*/ 109292 w 186425"/>
                    <a:gd name="connsiteY54" fmla="*/ 16217 h 202778"/>
                    <a:gd name="connsiteX55" fmla="*/ 93075 w 186425"/>
                    <a:gd name="connsiteY55" fmla="*/ 32434 h 202778"/>
                    <a:gd name="connsiteX56" fmla="*/ 76858 w 186425"/>
                    <a:gd name="connsiteY56" fmla="*/ 16217 h 202778"/>
                    <a:gd name="connsiteX57" fmla="*/ 93075 w 186425"/>
                    <a:gd name="connsiteY57" fmla="*/ 0 h 20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86425" h="202778">
                      <a:moveTo>
                        <a:pt x="63864" y="183700"/>
                      </a:moveTo>
                      <a:cubicBezTo>
                        <a:pt x="73249" y="188299"/>
                        <a:pt x="82805" y="190343"/>
                        <a:pt x="93214" y="190343"/>
                      </a:cubicBezTo>
                      <a:cubicBezTo>
                        <a:pt x="103623" y="190343"/>
                        <a:pt x="113520" y="187958"/>
                        <a:pt x="122735" y="183700"/>
                      </a:cubicBezTo>
                      <a:cubicBezTo>
                        <a:pt x="125636" y="182337"/>
                        <a:pt x="129560" y="183700"/>
                        <a:pt x="130925" y="186766"/>
                      </a:cubicBezTo>
                      <a:cubicBezTo>
                        <a:pt x="132461" y="190002"/>
                        <a:pt x="131267" y="193580"/>
                        <a:pt x="128024" y="195113"/>
                      </a:cubicBezTo>
                      <a:cubicBezTo>
                        <a:pt x="117104" y="200223"/>
                        <a:pt x="105329" y="202778"/>
                        <a:pt x="93214" y="202778"/>
                      </a:cubicBezTo>
                      <a:cubicBezTo>
                        <a:pt x="81099" y="202778"/>
                        <a:pt x="69325" y="200223"/>
                        <a:pt x="58404" y="195113"/>
                      </a:cubicBezTo>
                      <a:cubicBezTo>
                        <a:pt x="55332" y="193580"/>
                        <a:pt x="53967" y="190002"/>
                        <a:pt x="55503" y="186766"/>
                      </a:cubicBezTo>
                      <a:cubicBezTo>
                        <a:pt x="57039" y="183529"/>
                        <a:pt x="60622" y="182337"/>
                        <a:pt x="63864" y="183700"/>
                      </a:cubicBezTo>
                      <a:close/>
                      <a:moveTo>
                        <a:pt x="143651" y="144179"/>
                      </a:moveTo>
                      <a:cubicBezTo>
                        <a:pt x="147929" y="147780"/>
                        <a:pt x="153404" y="150009"/>
                        <a:pt x="159392" y="150009"/>
                      </a:cubicBezTo>
                      <a:cubicBezTo>
                        <a:pt x="165380" y="150009"/>
                        <a:pt x="170684" y="147780"/>
                        <a:pt x="174962" y="144179"/>
                      </a:cubicBezTo>
                      <a:cubicBezTo>
                        <a:pt x="182661" y="150009"/>
                        <a:pt x="186425" y="160296"/>
                        <a:pt x="186425" y="172127"/>
                      </a:cubicBezTo>
                      <a:cubicBezTo>
                        <a:pt x="186425" y="180700"/>
                        <a:pt x="132188" y="180700"/>
                        <a:pt x="132188" y="172127"/>
                      </a:cubicBezTo>
                      <a:cubicBezTo>
                        <a:pt x="132188" y="160296"/>
                        <a:pt x="135952" y="150009"/>
                        <a:pt x="143651" y="144179"/>
                      </a:cubicBezTo>
                      <a:close/>
                      <a:moveTo>
                        <a:pt x="11463" y="144177"/>
                      </a:moveTo>
                      <a:cubicBezTo>
                        <a:pt x="15741" y="147778"/>
                        <a:pt x="21216" y="150007"/>
                        <a:pt x="27204" y="150007"/>
                      </a:cubicBezTo>
                      <a:cubicBezTo>
                        <a:pt x="33192" y="150007"/>
                        <a:pt x="38496" y="147778"/>
                        <a:pt x="42774" y="144177"/>
                      </a:cubicBezTo>
                      <a:cubicBezTo>
                        <a:pt x="50473" y="150007"/>
                        <a:pt x="54237" y="160294"/>
                        <a:pt x="54237" y="172125"/>
                      </a:cubicBezTo>
                      <a:cubicBezTo>
                        <a:pt x="54237" y="180698"/>
                        <a:pt x="0" y="180698"/>
                        <a:pt x="0" y="172125"/>
                      </a:cubicBezTo>
                      <a:cubicBezTo>
                        <a:pt x="0" y="160294"/>
                        <a:pt x="3764" y="150007"/>
                        <a:pt x="11463" y="144177"/>
                      </a:cubicBezTo>
                      <a:close/>
                      <a:moveTo>
                        <a:pt x="159307" y="109293"/>
                      </a:moveTo>
                      <a:cubicBezTo>
                        <a:pt x="168263" y="109293"/>
                        <a:pt x="175524" y="116554"/>
                        <a:pt x="175524" y="125510"/>
                      </a:cubicBezTo>
                      <a:cubicBezTo>
                        <a:pt x="175524" y="134466"/>
                        <a:pt x="168263" y="141727"/>
                        <a:pt x="159307" y="141727"/>
                      </a:cubicBezTo>
                      <a:cubicBezTo>
                        <a:pt x="150351" y="141727"/>
                        <a:pt x="143090" y="134466"/>
                        <a:pt x="143090" y="125510"/>
                      </a:cubicBezTo>
                      <a:cubicBezTo>
                        <a:pt x="143090" y="116554"/>
                        <a:pt x="150351" y="109293"/>
                        <a:pt x="159307" y="109293"/>
                      </a:cubicBezTo>
                      <a:close/>
                      <a:moveTo>
                        <a:pt x="26983" y="109291"/>
                      </a:moveTo>
                      <a:cubicBezTo>
                        <a:pt x="35864" y="109291"/>
                        <a:pt x="43064" y="116552"/>
                        <a:pt x="43064" y="125508"/>
                      </a:cubicBezTo>
                      <a:cubicBezTo>
                        <a:pt x="43064" y="134464"/>
                        <a:pt x="35864" y="141725"/>
                        <a:pt x="26983" y="141725"/>
                      </a:cubicBezTo>
                      <a:cubicBezTo>
                        <a:pt x="18102" y="141725"/>
                        <a:pt x="10902" y="134464"/>
                        <a:pt x="10902" y="125508"/>
                      </a:cubicBezTo>
                      <a:cubicBezTo>
                        <a:pt x="10902" y="116552"/>
                        <a:pt x="18102" y="109291"/>
                        <a:pt x="26983" y="109291"/>
                      </a:cubicBezTo>
                      <a:close/>
                      <a:moveTo>
                        <a:pt x="44331" y="56285"/>
                      </a:moveTo>
                      <a:cubicBezTo>
                        <a:pt x="47081" y="54238"/>
                        <a:pt x="51204" y="54750"/>
                        <a:pt x="53094" y="57650"/>
                      </a:cubicBezTo>
                      <a:cubicBezTo>
                        <a:pt x="55328" y="60379"/>
                        <a:pt x="54641" y="64133"/>
                        <a:pt x="51892" y="66350"/>
                      </a:cubicBezTo>
                      <a:cubicBezTo>
                        <a:pt x="41582" y="74027"/>
                        <a:pt x="33507" y="84263"/>
                        <a:pt x="28868" y="96205"/>
                      </a:cubicBezTo>
                      <a:cubicBezTo>
                        <a:pt x="28008" y="98764"/>
                        <a:pt x="25603" y="100299"/>
                        <a:pt x="23026" y="100299"/>
                      </a:cubicBezTo>
                      <a:cubicBezTo>
                        <a:pt x="22166" y="100299"/>
                        <a:pt x="21479" y="99958"/>
                        <a:pt x="20620" y="99787"/>
                      </a:cubicBezTo>
                      <a:cubicBezTo>
                        <a:pt x="17184" y="98593"/>
                        <a:pt x="15809" y="94840"/>
                        <a:pt x="17012" y="91769"/>
                      </a:cubicBezTo>
                      <a:cubicBezTo>
                        <a:pt x="22682" y="77610"/>
                        <a:pt x="32132" y="65497"/>
                        <a:pt x="44331" y="56285"/>
                      </a:cubicBezTo>
                      <a:close/>
                      <a:moveTo>
                        <a:pt x="141845" y="56187"/>
                      </a:moveTo>
                      <a:cubicBezTo>
                        <a:pt x="154131" y="65419"/>
                        <a:pt x="163516" y="77558"/>
                        <a:pt x="168977" y="91749"/>
                      </a:cubicBezTo>
                      <a:cubicBezTo>
                        <a:pt x="170342" y="94826"/>
                        <a:pt x="168636" y="98416"/>
                        <a:pt x="165394" y="99784"/>
                      </a:cubicBezTo>
                      <a:cubicBezTo>
                        <a:pt x="164540" y="99955"/>
                        <a:pt x="163858" y="100297"/>
                        <a:pt x="163005" y="100297"/>
                      </a:cubicBezTo>
                      <a:cubicBezTo>
                        <a:pt x="160616" y="100297"/>
                        <a:pt x="158397" y="98758"/>
                        <a:pt x="157203" y="96194"/>
                      </a:cubicBezTo>
                      <a:cubicBezTo>
                        <a:pt x="152596" y="84397"/>
                        <a:pt x="144746" y="73968"/>
                        <a:pt x="134508" y="66274"/>
                      </a:cubicBezTo>
                      <a:cubicBezTo>
                        <a:pt x="131436" y="64051"/>
                        <a:pt x="131095" y="60290"/>
                        <a:pt x="133143" y="57554"/>
                      </a:cubicBezTo>
                      <a:cubicBezTo>
                        <a:pt x="135361" y="54648"/>
                        <a:pt x="139115" y="53964"/>
                        <a:pt x="141845" y="56187"/>
                      </a:cubicBezTo>
                      <a:close/>
                      <a:moveTo>
                        <a:pt x="77554" y="35158"/>
                      </a:moveTo>
                      <a:cubicBezTo>
                        <a:pt x="81818" y="38902"/>
                        <a:pt x="87105" y="40944"/>
                        <a:pt x="93075" y="40944"/>
                      </a:cubicBezTo>
                      <a:cubicBezTo>
                        <a:pt x="99044" y="40944"/>
                        <a:pt x="104331" y="38902"/>
                        <a:pt x="108595" y="35158"/>
                      </a:cubicBezTo>
                      <a:cubicBezTo>
                        <a:pt x="116270" y="40944"/>
                        <a:pt x="120193" y="51155"/>
                        <a:pt x="120193" y="62898"/>
                      </a:cubicBezTo>
                      <a:cubicBezTo>
                        <a:pt x="120193" y="71407"/>
                        <a:pt x="65956" y="71407"/>
                        <a:pt x="65956" y="62898"/>
                      </a:cubicBezTo>
                      <a:cubicBezTo>
                        <a:pt x="65956" y="51155"/>
                        <a:pt x="69879" y="40944"/>
                        <a:pt x="77554" y="35158"/>
                      </a:cubicBezTo>
                      <a:close/>
                      <a:moveTo>
                        <a:pt x="93075" y="0"/>
                      </a:moveTo>
                      <a:cubicBezTo>
                        <a:pt x="102031" y="0"/>
                        <a:pt x="109292" y="7261"/>
                        <a:pt x="109292" y="16217"/>
                      </a:cubicBezTo>
                      <a:cubicBezTo>
                        <a:pt x="109292" y="25173"/>
                        <a:pt x="102031" y="32434"/>
                        <a:pt x="93075" y="32434"/>
                      </a:cubicBezTo>
                      <a:cubicBezTo>
                        <a:pt x="84119" y="32434"/>
                        <a:pt x="76858" y="25173"/>
                        <a:pt x="76858" y="16217"/>
                      </a:cubicBezTo>
                      <a:cubicBezTo>
                        <a:pt x="76858" y="7261"/>
                        <a:pt x="84119" y="0"/>
                        <a:pt x="93075"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9" name="Group 28">
            <a:extLst>
              <a:ext uri="{FF2B5EF4-FFF2-40B4-BE49-F238E27FC236}">
                <a16:creationId xmlns:a16="http://schemas.microsoft.com/office/drawing/2014/main" id="{2C3E7152-28CD-44CB-8ACE-B4110C76632C}"/>
              </a:ext>
            </a:extLst>
          </p:cNvPr>
          <p:cNvGrpSpPr/>
          <p:nvPr/>
        </p:nvGrpSpPr>
        <p:grpSpPr>
          <a:xfrm>
            <a:off x="6824536" y="1269958"/>
            <a:ext cx="414590" cy="550524"/>
            <a:chOff x="6017174" y="1269958"/>
            <a:chExt cx="414590" cy="550524"/>
          </a:xfrm>
        </p:grpSpPr>
        <p:cxnSp>
          <p:nvCxnSpPr>
            <p:cNvPr id="113" name="Straight Connector 112">
              <a:extLst>
                <a:ext uri="{FF2B5EF4-FFF2-40B4-BE49-F238E27FC236}">
                  <a16:creationId xmlns:a16="http://schemas.microsoft.com/office/drawing/2014/main" id="{22EDCDF7-81CE-4D9F-8D15-1DD60A4E037C}"/>
                </a:ext>
              </a:extLst>
            </p:cNvPr>
            <p:cNvCxnSpPr>
              <a:cxnSpLocks/>
            </p:cNvCxnSpPr>
            <p:nvPr/>
          </p:nvCxnSpPr>
          <p:spPr>
            <a:xfrm flipH="1">
              <a:off x="6208232" y="1328738"/>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71A3CAF6-DA55-45DD-9BB9-FA1F800E066D}"/>
                </a:ext>
              </a:extLst>
            </p:cNvPr>
            <p:cNvGrpSpPr/>
            <p:nvPr/>
          </p:nvGrpSpPr>
          <p:grpSpPr>
            <a:xfrm>
              <a:off x="6017174" y="1269958"/>
              <a:ext cx="414590" cy="342983"/>
              <a:chOff x="6400548" y="1098467"/>
              <a:chExt cx="414590" cy="342983"/>
            </a:xfrm>
          </p:grpSpPr>
          <p:sp>
            <p:nvSpPr>
              <p:cNvPr id="173" name="Rectangle: Rounded Corners 172">
                <a:extLst>
                  <a:ext uri="{FF2B5EF4-FFF2-40B4-BE49-F238E27FC236}">
                    <a16:creationId xmlns:a16="http://schemas.microsoft.com/office/drawing/2014/main" id="{79BB3E6A-670D-45EC-90C0-28A6C975855B}"/>
                  </a:ext>
                </a:extLst>
              </p:cNvPr>
              <p:cNvSpPr/>
              <p:nvPr/>
            </p:nvSpPr>
            <p:spPr>
              <a:xfrm flipV="1">
                <a:off x="6420366" y="1118280"/>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7" name="Group 166">
                <a:extLst>
                  <a:ext uri="{FF2B5EF4-FFF2-40B4-BE49-F238E27FC236}">
                    <a16:creationId xmlns:a16="http://schemas.microsoft.com/office/drawing/2014/main" id="{74BC8DEF-AD16-41CD-A334-F14034719B51}"/>
                  </a:ext>
                </a:extLst>
              </p:cNvPr>
              <p:cNvGrpSpPr/>
              <p:nvPr/>
            </p:nvGrpSpPr>
            <p:grpSpPr>
              <a:xfrm>
                <a:off x="6529189" y="1187591"/>
                <a:ext cx="124834" cy="184548"/>
                <a:chOff x="6161283" y="1136665"/>
                <a:chExt cx="127515" cy="188514"/>
              </a:xfrm>
              <a:solidFill>
                <a:schemeClr val="accent3"/>
              </a:solidFill>
            </p:grpSpPr>
            <p:sp>
              <p:nvSpPr>
                <p:cNvPr id="61" name="Freeform 271">
                  <a:extLst>
                    <a:ext uri="{FF2B5EF4-FFF2-40B4-BE49-F238E27FC236}">
                      <a16:creationId xmlns:a16="http://schemas.microsoft.com/office/drawing/2014/main" id="{FB27609D-C8F0-40B9-80AB-641F4508E03F}"/>
                    </a:ext>
                  </a:extLst>
                </p:cNvPr>
                <p:cNvSpPr>
                  <a:spLocks noEditPoints="1"/>
                </p:cNvSpPr>
                <p:nvPr/>
              </p:nvSpPr>
              <p:spPr bwMode="auto">
                <a:xfrm>
                  <a:off x="6161283" y="1136665"/>
                  <a:ext cx="127515" cy="188514"/>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Shape 165">
                  <a:extLst>
                    <a:ext uri="{FF2B5EF4-FFF2-40B4-BE49-F238E27FC236}">
                      <a16:creationId xmlns:a16="http://schemas.microsoft.com/office/drawing/2014/main" id="{C1C35A70-DF51-40AA-BAD3-391AB337B0EF}"/>
                    </a:ext>
                  </a:extLst>
                </p:cNvPr>
                <p:cNvSpPr>
                  <a:spLocks noChangeArrowheads="1"/>
                </p:cNvSpPr>
                <p:nvPr/>
              </p:nvSpPr>
              <p:spPr bwMode="auto">
                <a:xfrm>
                  <a:off x="6176532" y="1248641"/>
                  <a:ext cx="96871" cy="61143"/>
                </a:xfrm>
                <a:custGeom>
                  <a:avLst/>
                  <a:gdLst>
                    <a:gd name="connsiteX0" fmla="*/ 84163 w 96871"/>
                    <a:gd name="connsiteY0" fmla="*/ 35727 h 61143"/>
                    <a:gd name="connsiteX1" fmla="*/ 96871 w 96871"/>
                    <a:gd name="connsiteY1" fmla="*/ 48435 h 61143"/>
                    <a:gd name="connsiteX2" fmla="*/ 84163 w 96871"/>
                    <a:gd name="connsiteY2" fmla="*/ 61143 h 61143"/>
                    <a:gd name="connsiteX3" fmla="*/ 71455 w 96871"/>
                    <a:gd name="connsiteY3" fmla="*/ 48435 h 61143"/>
                    <a:gd name="connsiteX4" fmla="*/ 84163 w 96871"/>
                    <a:gd name="connsiteY4" fmla="*/ 35727 h 61143"/>
                    <a:gd name="connsiteX5" fmla="*/ 12780 w 96871"/>
                    <a:gd name="connsiteY5" fmla="*/ 35727 h 61143"/>
                    <a:gd name="connsiteX6" fmla="*/ 23103 w 96871"/>
                    <a:gd name="connsiteY6" fmla="*/ 40778 h 61143"/>
                    <a:gd name="connsiteX7" fmla="*/ 24578 w 96871"/>
                    <a:gd name="connsiteY7" fmla="*/ 43384 h 61143"/>
                    <a:gd name="connsiteX8" fmla="*/ 25397 w 96871"/>
                    <a:gd name="connsiteY8" fmla="*/ 45991 h 61143"/>
                    <a:gd name="connsiteX9" fmla="*/ 25561 w 96871"/>
                    <a:gd name="connsiteY9" fmla="*/ 48435 h 61143"/>
                    <a:gd name="connsiteX10" fmla="*/ 25397 w 96871"/>
                    <a:gd name="connsiteY10" fmla="*/ 51042 h 61143"/>
                    <a:gd name="connsiteX11" fmla="*/ 24578 w 96871"/>
                    <a:gd name="connsiteY11" fmla="*/ 53649 h 61143"/>
                    <a:gd name="connsiteX12" fmla="*/ 23103 w 96871"/>
                    <a:gd name="connsiteY12" fmla="*/ 56092 h 61143"/>
                    <a:gd name="connsiteX13" fmla="*/ 12780 w 96871"/>
                    <a:gd name="connsiteY13" fmla="*/ 61143 h 61143"/>
                    <a:gd name="connsiteX14" fmla="*/ 0 w 96871"/>
                    <a:gd name="connsiteY14" fmla="*/ 48435 h 61143"/>
                    <a:gd name="connsiteX15" fmla="*/ 12780 w 96871"/>
                    <a:gd name="connsiteY15" fmla="*/ 35727 h 61143"/>
                    <a:gd name="connsiteX16" fmla="*/ 48436 w 96871"/>
                    <a:gd name="connsiteY16" fmla="*/ 0 h 61143"/>
                    <a:gd name="connsiteX17" fmla="*/ 61144 w 96871"/>
                    <a:gd name="connsiteY17" fmla="*/ 12781 h 61143"/>
                    <a:gd name="connsiteX18" fmla="*/ 48436 w 96871"/>
                    <a:gd name="connsiteY18" fmla="*/ 25562 h 61143"/>
                    <a:gd name="connsiteX19" fmla="*/ 35728 w 96871"/>
                    <a:gd name="connsiteY19" fmla="*/ 12781 h 61143"/>
                    <a:gd name="connsiteX20" fmla="*/ 48436 w 96871"/>
                    <a:gd name="connsiteY20" fmla="*/ 0 h 61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1" h="61143">
                      <a:moveTo>
                        <a:pt x="84163" y="35727"/>
                      </a:moveTo>
                      <a:cubicBezTo>
                        <a:pt x="91181" y="35727"/>
                        <a:pt x="96871" y="41417"/>
                        <a:pt x="96871" y="48435"/>
                      </a:cubicBezTo>
                      <a:cubicBezTo>
                        <a:pt x="96871" y="55453"/>
                        <a:pt x="91181" y="61143"/>
                        <a:pt x="84163" y="61143"/>
                      </a:cubicBezTo>
                      <a:cubicBezTo>
                        <a:pt x="77145" y="61143"/>
                        <a:pt x="71455" y="55453"/>
                        <a:pt x="71455" y="48435"/>
                      </a:cubicBezTo>
                      <a:cubicBezTo>
                        <a:pt x="71455" y="41417"/>
                        <a:pt x="77145" y="35727"/>
                        <a:pt x="84163" y="35727"/>
                      </a:cubicBezTo>
                      <a:close/>
                      <a:moveTo>
                        <a:pt x="12780" y="35727"/>
                      </a:moveTo>
                      <a:cubicBezTo>
                        <a:pt x="17040" y="35727"/>
                        <a:pt x="20645" y="37682"/>
                        <a:pt x="23103" y="40778"/>
                      </a:cubicBezTo>
                      <a:cubicBezTo>
                        <a:pt x="23595" y="41592"/>
                        <a:pt x="24086" y="42407"/>
                        <a:pt x="24578" y="43384"/>
                      </a:cubicBezTo>
                      <a:cubicBezTo>
                        <a:pt x="24905" y="44199"/>
                        <a:pt x="25233" y="45014"/>
                        <a:pt x="25397" y="45991"/>
                      </a:cubicBezTo>
                      <a:cubicBezTo>
                        <a:pt x="25561" y="46806"/>
                        <a:pt x="25561" y="47620"/>
                        <a:pt x="25561" y="48435"/>
                      </a:cubicBezTo>
                      <a:cubicBezTo>
                        <a:pt x="25561" y="49413"/>
                        <a:pt x="25561" y="50227"/>
                        <a:pt x="25397" y="51042"/>
                      </a:cubicBezTo>
                      <a:cubicBezTo>
                        <a:pt x="25233" y="51856"/>
                        <a:pt x="24905" y="52834"/>
                        <a:pt x="24578" y="53649"/>
                      </a:cubicBezTo>
                      <a:cubicBezTo>
                        <a:pt x="24086" y="54463"/>
                        <a:pt x="23595" y="55278"/>
                        <a:pt x="23103" y="56092"/>
                      </a:cubicBezTo>
                      <a:cubicBezTo>
                        <a:pt x="20645" y="59188"/>
                        <a:pt x="17040" y="61143"/>
                        <a:pt x="12780" y="61143"/>
                      </a:cubicBezTo>
                      <a:cubicBezTo>
                        <a:pt x="5735" y="61143"/>
                        <a:pt x="0" y="55441"/>
                        <a:pt x="0" y="48435"/>
                      </a:cubicBezTo>
                      <a:cubicBezTo>
                        <a:pt x="0" y="41429"/>
                        <a:pt x="5735" y="35727"/>
                        <a:pt x="12780" y="35727"/>
                      </a:cubicBezTo>
                      <a:close/>
                      <a:moveTo>
                        <a:pt x="48436" y="0"/>
                      </a:moveTo>
                      <a:cubicBezTo>
                        <a:pt x="55454" y="0"/>
                        <a:pt x="61144" y="5722"/>
                        <a:pt x="61144" y="12781"/>
                      </a:cubicBezTo>
                      <a:cubicBezTo>
                        <a:pt x="61144" y="19840"/>
                        <a:pt x="55454" y="25562"/>
                        <a:pt x="48436" y="25562"/>
                      </a:cubicBezTo>
                      <a:cubicBezTo>
                        <a:pt x="41418" y="25562"/>
                        <a:pt x="35728" y="19840"/>
                        <a:pt x="35728" y="12781"/>
                      </a:cubicBezTo>
                      <a:cubicBezTo>
                        <a:pt x="35728" y="5722"/>
                        <a:pt x="41418" y="0"/>
                        <a:pt x="4843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74" name="Group 173">
                <a:extLst>
                  <a:ext uri="{FF2B5EF4-FFF2-40B4-BE49-F238E27FC236}">
                    <a16:creationId xmlns:a16="http://schemas.microsoft.com/office/drawing/2014/main" id="{BA2B1C3B-8EA2-4AE4-8B4C-8E6E21C9285F}"/>
                  </a:ext>
                </a:extLst>
              </p:cNvPr>
              <p:cNvGrpSpPr/>
              <p:nvPr/>
            </p:nvGrpSpPr>
            <p:grpSpPr>
              <a:xfrm>
                <a:off x="6400548" y="1098467"/>
                <a:ext cx="414590" cy="222366"/>
                <a:chOff x="576360" y="2082168"/>
                <a:chExt cx="1455321" cy="780570"/>
              </a:xfrm>
            </p:grpSpPr>
            <p:grpSp>
              <p:nvGrpSpPr>
                <p:cNvPr id="175" name="Group 174">
                  <a:extLst>
                    <a:ext uri="{FF2B5EF4-FFF2-40B4-BE49-F238E27FC236}">
                      <a16:creationId xmlns:a16="http://schemas.microsoft.com/office/drawing/2014/main" id="{6E136B17-0E29-4D8E-BDC3-2B673884C86A}"/>
                    </a:ext>
                  </a:extLst>
                </p:cNvPr>
                <p:cNvGrpSpPr/>
                <p:nvPr/>
              </p:nvGrpSpPr>
              <p:grpSpPr>
                <a:xfrm flipV="1">
                  <a:off x="576360" y="2082168"/>
                  <a:ext cx="1419030" cy="740131"/>
                  <a:chOff x="6555581" y="5069071"/>
                  <a:chExt cx="1554957" cy="811029"/>
                </a:xfrm>
              </p:grpSpPr>
              <p:sp>
                <p:nvSpPr>
                  <p:cNvPr id="178" name="Freeform: Shape 177">
                    <a:extLst>
                      <a:ext uri="{FF2B5EF4-FFF2-40B4-BE49-F238E27FC236}">
                        <a16:creationId xmlns:a16="http://schemas.microsoft.com/office/drawing/2014/main" id="{F9FC0D93-A575-466C-806F-A87EADCBA08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9" name="Straight Connector 178">
                    <a:extLst>
                      <a:ext uri="{FF2B5EF4-FFF2-40B4-BE49-F238E27FC236}">
                        <a16:creationId xmlns:a16="http://schemas.microsoft.com/office/drawing/2014/main" id="{F98C8C8E-AD2C-4A9E-9F30-D9F6E5EA33A3}"/>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80" name="Freeform: Shape 179">
                    <a:extLst>
                      <a:ext uri="{FF2B5EF4-FFF2-40B4-BE49-F238E27FC236}">
                        <a16:creationId xmlns:a16="http://schemas.microsoft.com/office/drawing/2014/main" id="{848B96B4-B799-4C8E-B6FC-0B22C7EA748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6" name="Oval 175">
                  <a:extLst>
                    <a:ext uri="{FF2B5EF4-FFF2-40B4-BE49-F238E27FC236}">
                      <a16:creationId xmlns:a16="http://schemas.microsoft.com/office/drawing/2014/main" id="{54BBEF1F-6072-4F38-BAF3-8FE2D3E843D8}"/>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7" name="Oval 176">
                  <a:extLst>
                    <a:ext uri="{FF2B5EF4-FFF2-40B4-BE49-F238E27FC236}">
                      <a16:creationId xmlns:a16="http://schemas.microsoft.com/office/drawing/2014/main" id="{806C3876-025B-447C-82AD-0909104202F5}"/>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5" name="Group 24">
            <a:extLst>
              <a:ext uri="{FF2B5EF4-FFF2-40B4-BE49-F238E27FC236}">
                <a16:creationId xmlns:a16="http://schemas.microsoft.com/office/drawing/2014/main" id="{335A80A2-01D4-4988-BC78-344D69E6DDEB}"/>
              </a:ext>
            </a:extLst>
          </p:cNvPr>
          <p:cNvGrpSpPr/>
          <p:nvPr/>
        </p:nvGrpSpPr>
        <p:grpSpPr>
          <a:xfrm>
            <a:off x="6080395" y="1269958"/>
            <a:ext cx="414590" cy="663236"/>
            <a:chOff x="5286123" y="1269958"/>
            <a:chExt cx="414590" cy="663236"/>
          </a:xfrm>
        </p:grpSpPr>
        <p:cxnSp>
          <p:nvCxnSpPr>
            <p:cNvPr id="110" name="Straight Connector 109">
              <a:extLst>
                <a:ext uri="{FF2B5EF4-FFF2-40B4-BE49-F238E27FC236}">
                  <a16:creationId xmlns:a16="http://schemas.microsoft.com/office/drawing/2014/main" id="{6D4F5F6B-426F-415F-A913-93DEEA4883B2}"/>
                </a:ext>
              </a:extLst>
            </p:cNvPr>
            <p:cNvCxnSpPr>
              <a:cxnSpLocks/>
            </p:cNvCxnSpPr>
            <p:nvPr/>
          </p:nvCxnSpPr>
          <p:spPr>
            <a:xfrm flipH="1">
              <a:off x="5477181" y="1441450"/>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02" name="Group 201">
              <a:extLst>
                <a:ext uri="{FF2B5EF4-FFF2-40B4-BE49-F238E27FC236}">
                  <a16:creationId xmlns:a16="http://schemas.microsoft.com/office/drawing/2014/main" id="{85C4F898-A117-420E-B2BC-FC2DB7C3A06F}"/>
                </a:ext>
              </a:extLst>
            </p:cNvPr>
            <p:cNvGrpSpPr/>
            <p:nvPr/>
          </p:nvGrpSpPr>
          <p:grpSpPr>
            <a:xfrm>
              <a:off x="5286123" y="1269958"/>
              <a:ext cx="414590" cy="342983"/>
              <a:chOff x="5836191" y="1079417"/>
              <a:chExt cx="414590" cy="342983"/>
            </a:xfrm>
          </p:grpSpPr>
          <p:sp>
            <p:nvSpPr>
              <p:cNvPr id="150" name="Rectangle: Rounded Corners 149">
                <a:extLst>
                  <a:ext uri="{FF2B5EF4-FFF2-40B4-BE49-F238E27FC236}">
                    <a16:creationId xmlns:a16="http://schemas.microsoft.com/office/drawing/2014/main" id="{3FBC3DA0-0489-4BFA-BAF5-926AD40F7004}"/>
                  </a:ext>
                </a:extLst>
              </p:cNvPr>
              <p:cNvSpPr/>
              <p:nvPr/>
            </p:nvSpPr>
            <p:spPr>
              <a:xfrm flipV="1">
                <a:off x="5856009" y="1099230"/>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D8CCCA35-9832-45A6-80B3-33AFADE71B52}"/>
                  </a:ext>
                </a:extLst>
              </p:cNvPr>
              <p:cNvGrpSpPr/>
              <p:nvPr/>
            </p:nvGrpSpPr>
            <p:grpSpPr>
              <a:xfrm>
                <a:off x="5836191" y="1079417"/>
                <a:ext cx="414590" cy="222366"/>
                <a:chOff x="576360" y="2082168"/>
                <a:chExt cx="1455321" cy="780570"/>
              </a:xfrm>
            </p:grpSpPr>
            <p:grpSp>
              <p:nvGrpSpPr>
                <p:cNvPr id="152" name="Group 151">
                  <a:extLst>
                    <a:ext uri="{FF2B5EF4-FFF2-40B4-BE49-F238E27FC236}">
                      <a16:creationId xmlns:a16="http://schemas.microsoft.com/office/drawing/2014/main" id="{019A19C9-C499-4DDE-B3B0-2A03890B424C}"/>
                    </a:ext>
                  </a:extLst>
                </p:cNvPr>
                <p:cNvGrpSpPr/>
                <p:nvPr/>
              </p:nvGrpSpPr>
              <p:grpSpPr>
                <a:xfrm flipV="1">
                  <a:off x="576360" y="2082168"/>
                  <a:ext cx="1419030" cy="740131"/>
                  <a:chOff x="6555581" y="5069071"/>
                  <a:chExt cx="1554957" cy="811029"/>
                </a:xfrm>
              </p:grpSpPr>
              <p:sp>
                <p:nvSpPr>
                  <p:cNvPr id="155" name="Freeform: Shape 154">
                    <a:extLst>
                      <a:ext uri="{FF2B5EF4-FFF2-40B4-BE49-F238E27FC236}">
                        <a16:creationId xmlns:a16="http://schemas.microsoft.com/office/drawing/2014/main" id="{5B3EBA00-BC96-4B1F-8CF8-CF3C4AAAAB7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F82D20B0-0C15-4046-A637-3644844A8F0F}"/>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57" name="Freeform: Shape 156">
                    <a:extLst>
                      <a:ext uri="{FF2B5EF4-FFF2-40B4-BE49-F238E27FC236}">
                        <a16:creationId xmlns:a16="http://schemas.microsoft.com/office/drawing/2014/main" id="{08B5B832-20EF-4EED-AABA-1561D7212B7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3" name="Oval 152">
                  <a:extLst>
                    <a:ext uri="{FF2B5EF4-FFF2-40B4-BE49-F238E27FC236}">
                      <a16:creationId xmlns:a16="http://schemas.microsoft.com/office/drawing/2014/main" id="{AB8A6021-6BEA-4060-8F12-257258C253D0}"/>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D2A5D559-3CB6-481D-B99B-39C9218FF06A}"/>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2" name="Group 161">
                <a:extLst>
                  <a:ext uri="{FF2B5EF4-FFF2-40B4-BE49-F238E27FC236}">
                    <a16:creationId xmlns:a16="http://schemas.microsoft.com/office/drawing/2014/main" id="{D82EBEE3-F5F0-4108-B59E-B45515678325}"/>
                  </a:ext>
                </a:extLst>
              </p:cNvPr>
              <p:cNvGrpSpPr/>
              <p:nvPr/>
            </p:nvGrpSpPr>
            <p:grpSpPr>
              <a:xfrm>
                <a:off x="5939431" y="1173001"/>
                <a:ext cx="175636" cy="175628"/>
                <a:chOff x="6296570" y="974299"/>
                <a:chExt cx="185592" cy="185585"/>
              </a:xfrm>
              <a:solidFill>
                <a:schemeClr val="accent2"/>
              </a:solidFill>
            </p:grpSpPr>
            <p:sp>
              <p:nvSpPr>
                <p:cNvPr id="161" name="Freeform: Shape 160">
                  <a:extLst>
                    <a:ext uri="{FF2B5EF4-FFF2-40B4-BE49-F238E27FC236}">
                      <a16:creationId xmlns:a16="http://schemas.microsoft.com/office/drawing/2014/main" id="{F076CA4B-6B51-4747-B172-0A0DA69C0C36}"/>
                    </a:ext>
                  </a:extLst>
                </p:cNvPr>
                <p:cNvSpPr>
                  <a:spLocks/>
                </p:cNvSpPr>
                <p:nvPr/>
              </p:nvSpPr>
              <p:spPr bwMode="auto">
                <a:xfrm>
                  <a:off x="6296570" y="996120"/>
                  <a:ext cx="185592" cy="163764"/>
                </a:xfrm>
                <a:custGeom>
                  <a:avLst/>
                  <a:gdLst>
                    <a:gd name="connsiteX0" fmla="*/ 92056 w 185592"/>
                    <a:gd name="connsiteY0" fmla="*/ 93701 h 163764"/>
                    <a:gd name="connsiteX1" fmla="*/ 93538 w 185592"/>
                    <a:gd name="connsiteY1" fmla="*/ 93701 h 163764"/>
                    <a:gd name="connsiteX2" fmla="*/ 101442 w 185592"/>
                    <a:gd name="connsiteY2" fmla="*/ 101700 h 163764"/>
                    <a:gd name="connsiteX3" fmla="*/ 101442 w 185592"/>
                    <a:gd name="connsiteY3" fmla="*/ 103450 h 163764"/>
                    <a:gd name="connsiteX4" fmla="*/ 93538 w 185592"/>
                    <a:gd name="connsiteY4" fmla="*/ 111449 h 163764"/>
                    <a:gd name="connsiteX5" fmla="*/ 92056 w 185592"/>
                    <a:gd name="connsiteY5" fmla="*/ 111449 h 163764"/>
                    <a:gd name="connsiteX6" fmla="*/ 84151 w 185592"/>
                    <a:gd name="connsiteY6" fmla="*/ 103450 h 163764"/>
                    <a:gd name="connsiteX7" fmla="*/ 84151 w 185592"/>
                    <a:gd name="connsiteY7" fmla="*/ 101700 h 163764"/>
                    <a:gd name="connsiteX8" fmla="*/ 92056 w 185592"/>
                    <a:gd name="connsiteY8" fmla="*/ 93701 h 163764"/>
                    <a:gd name="connsiteX9" fmla="*/ 135304 w 185592"/>
                    <a:gd name="connsiteY9" fmla="*/ 62801 h 163764"/>
                    <a:gd name="connsiteX10" fmla="*/ 136786 w 185592"/>
                    <a:gd name="connsiteY10" fmla="*/ 62801 h 163764"/>
                    <a:gd name="connsiteX11" fmla="*/ 144690 w 185592"/>
                    <a:gd name="connsiteY11" fmla="*/ 70701 h 163764"/>
                    <a:gd name="connsiteX12" fmla="*/ 144690 w 185592"/>
                    <a:gd name="connsiteY12" fmla="*/ 72429 h 163764"/>
                    <a:gd name="connsiteX13" fmla="*/ 136786 w 185592"/>
                    <a:gd name="connsiteY13" fmla="*/ 80329 h 163764"/>
                    <a:gd name="connsiteX14" fmla="*/ 135304 w 185592"/>
                    <a:gd name="connsiteY14" fmla="*/ 80329 h 163764"/>
                    <a:gd name="connsiteX15" fmla="*/ 127399 w 185592"/>
                    <a:gd name="connsiteY15" fmla="*/ 72429 h 163764"/>
                    <a:gd name="connsiteX16" fmla="*/ 127399 w 185592"/>
                    <a:gd name="connsiteY16" fmla="*/ 70701 h 163764"/>
                    <a:gd name="connsiteX17" fmla="*/ 135304 w 185592"/>
                    <a:gd name="connsiteY17" fmla="*/ 62801 h 163764"/>
                    <a:gd name="connsiteX18" fmla="*/ 48808 w 185592"/>
                    <a:gd name="connsiteY18" fmla="*/ 62801 h 163764"/>
                    <a:gd name="connsiteX19" fmla="*/ 50290 w 185592"/>
                    <a:gd name="connsiteY19" fmla="*/ 62801 h 163764"/>
                    <a:gd name="connsiteX20" fmla="*/ 58194 w 185592"/>
                    <a:gd name="connsiteY20" fmla="*/ 70701 h 163764"/>
                    <a:gd name="connsiteX21" fmla="*/ 58194 w 185592"/>
                    <a:gd name="connsiteY21" fmla="*/ 72429 h 163764"/>
                    <a:gd name="connsiteX22" fmla="*/ 50290 w 185592"/>
                    <a:gd name="connsiteY22" fmla="*/ 80329 h 163764"/>
                    <a:gd name="connsiteX23" fmla="*/ 48808 w 185592"/>
                    <a:gd name="connsiteY23" fmla="*/ 80329 h 163764"/>
                    <a:gd name="connsiteX24" fmla="*/ 40903 w 185592"/>
                    <a:gd name="connsiteY24" fmla="*/ 72429 h 163764"/>
                    <a:gd name="connsiteX25" fmla="*/ 40903 w 185592"/>
                    <a:gd name="connsiteY25" fmla="*/ 70701 h 163764"/>
                    <a:gd name="connsiteX26" fmla="*/ 48808 w 185592"/>
                    <a:gd name="connsiteY26" fmla="*/ 62801 h 163764"/>
                    <a:gd name="connsiteX27" fmla="*/ 175696 w 185592"/>
                    <a:gd name="connsiteY27" fmla="*/ 55644 h 163764"/>
                    <a:gd name="connsiteX28" fmla="*/ 176438 w 185592"/>
                    <a:gd name="connsiteY28" fmla="*/ 55644 h 163764"/>
                    <a:gd name="connsiteX29" fmla="*/ 185580 w 185592"/>
                    <a:gd name="connsiteY29" fmla="*/ 67273 h 163764"/>
                    <a:gd name="connsiteX30" fmla="*/ 185580 w 185592"/>
                    <a:gd name="connsiteY30" fmla="*/ 121951 h 163764"/>
                    <a:gd name="connsiteX31" fmla="*/ 176438 w 185592"/>
                    <a:gd name="connsiteY31" fmla="*/ 141249 h 163764"/>
                    <a:gd name="connsiteX32" fmla="*/ 154693 w 185592"/>
                    <a:gd name="connsiteY32" fmla="*/ 155105 h 163764"/>
                    <a:gd name="connsiteX33" fmla="*/ 154693 w 185592"/>
                    <a:gd name="connsiteY33" fmla="*/ 163764 h 163764"/>
                    <a:gd name="connsiteX34" fmla="*/ 123806 w 185592"/>
                    <a:gd name="connsiteY34" fmla="*/ 163764 h 163764"/>
                    <a:gd name="connsiteX35" fmla="*/ 123806 w 185592"/>
                    <a:gd name="connsiteY35" fmla="*/ 129868 h 163764"/>
                    <a:gd name="connsiteX36" fmla="*/ 126277 w 185592"/>
                    <a:gd name="connsiteY36" fmla="*/ 124920 h 163764"/>
                    <a:gd name="connsiteX37" fmla="*/ 149751 w 185592"/>
                    <a:gd name="connsiteY37" fmla="*/ 107848 h 163764"/>
                    <a:gd name="connsiteX38" fmla="*/ 157658 w 185592"/>
                    <a:gd name="connsiteY38" fmla="*/ 108096 h 163764"/>
                    <a:gd name="connsiteX39" fmla="*/ 159363 w 185592"/>
                    <a:gd name="connsiteY39" fmla="*/ 111509 h 163764"/>
                    <a:gd name="connsiteX40" fmla="*/ 159601 w 185592"/>
                    <a:gd name="connsiteY40" fmla="*/ 113152 h 163764"/>
                    <a:gd name="connsiteX41" fmla="*/ 158153 w 185592"/>
                    <a:gd name="connsiteY41" fmla="*/ 116261 h 163764"/>
                    <a:gd name="connsiteX42" fmla="*/ 138632 w 185592"/>
                    <a:gd name="connsiteY42" fmla="*/ 132837 h 163764"/>
                    <a:gd name="connsiteX43" fmla="*/ 140609 w 185592"/>
                    <a:gd name="connsiteY43" fmla="*/ 135311 h 163764"/>
                    <a:gd name="connsiteX44" fmla="*/ 160376 w 185592"/>
                    <a:gd name="connsiteY44" fmla="*/ 118487 h 163764"/>
                    <a:gd name="connsiteX45" fmla="*/ 159601 w 185592"/>
                    <a:gd name="connsiteY45" fmla="*/ 113152 h 163764"/>
                    <a:gd name="connsiteX46" fmla="*/ 159882 w 185592"/>
                    <a:gd name="connsiteY46" fmla="*/ 112549 h 163764"/>
                    <a:gd name="connsiteX47" fmla="*/ 159363 w 185592"/>
                    <a:gd name="connsiteY47" fmla="*/ 111509 h 163764"/>
                    <a:gd name="connsiteX48" fmla="*/ 158400 w 185592"/>
                    <a:gd name="connsiteY48" fmla="*/ 104879 h 163764"/>
                    <a:gd name="connsiteX49" fmla="*/ 166060 w 185592"/>
                    <a:gd name="connsiteY49" fmla="*/ 65541 h 163764"/>
                    <a:gd name="connsiteX50" fmla="*/ 175696 w 185592"/>
                    <a:gd name="connsiteY50" fmla="*/ 55644 h 163764"/>
                    <a:gd name="connsiteX51" fmla="*/ 9402 w 185592"/>
                    <a:gd name="connsiteY51" fmla="*/ 55644 h 163764"/>
                    <a:gd name="connsiteX52" fmla="*/ 9896 w 185592"/>
                    <a:gd name="connsiteY52" fmla="*/ 55644 h 163764"/>
                    <a:gd name="connsiteX53" fmla="*/ 19533 w 185592"/>
                    <a:gd name="connsiteY53" fmla="*/ 65541 h 163764"/>
                    <a:gd name="connsiteX54" fmla="*/ 27193 w 185592"/>
                    <a:gd name="connsiteY54" fmla="*/ 104879 h 163764"/>
                    <a:gd name="connsiteX55" fmla="*/ 26230 w 185592"/>
                    <a:gd name="connsiteY55" fmla="*/ 111509 h 163764"/>
                    <a:gd name="connsiteX56" fmla="*/ 25710 w 185592"/>
                    <a:gd name="connsiteY56" fmla="*/ 112549 h 163764"/>
                    <a:gd name="connsiteX57" fmla="*/ 25991 w 185592"/>
                    <a:gd name="connsiteY57" fmla="*/ 113152 h 163764"/>
                    <a:gd name="connsiteX58" fmla="*/ 25216 w 185592"/>
                    <a:gd name="connsiteY58" fmla="*/ 118487 h 163764"/>
                    <a:gd name="connsiteX59" fmla="*/ 44984 w 185592"/>
                    <a:gd name="connsiteY59" fmla="*/ 135311 h 163764"/>
                    <a:gd name="connsiteX60" fmla="*/ 46961 w 185592"/>
                    <a:gd name="connsiteY60" fmla="*/ 132837 h 163764"/>
                    <a:gd name="connsiteX61" fmla="*/ 27440 w 185592"/>
                    <a:gd name="connsiteY61" fmla="*/ 116261 h 163764"/>
                    <a:gd name="connsiteX62" fmla="*/ 25991 w 185592"/>
                    <a:gd name="connsiteY62" fmla="*/ 113152 h 163764"/>
                    <a:gd name="connsiteX63" fmla="*/ 26230 w 185592"/>
                    <a:gd name="connsiteY63" fmla="*/ 111509 h 163764"/>
                    <a:gd name="connsiteX64" fmla="*/ 27934 w 185592"/>
                    <a:gd name="connsiteY64" fmla="*/ 108096 h 163764"/>
                    <a:gd name="connsiteX65" fmla="*/ 35841 w 185592"/>
                    <a:gd name="connsiteY65" fmla="*/ 107848 h 163764"/>
                    <a:gd name="connsiteX66" fmla="*/ 59315 w 185592"/>
                    <a:gd name="connsiteY66" fmla="*/ 124920 h 163764"/>
                    <a:gd name="connsiteX67" fmla="*/ 61786 w 185592"/>
                    <a:gd name="connsiteY67" fmla="*/ 129868 h 163764"/>
                    <a:gd name="connsiteX68" fmla="*/ 61786 w 185592"/>
                    <a:gd name="connsiteY68" fmla="*/ 163764 h 163764"/>
                    <a:gd name="connsiteX69" fmla="*/ 30899 w 185592"/>
                    <a:gd name="connsiteY69" fmla="*/ 163764 h 163764"/>
                    <a:gd name="connsiteX70" fmla="*/ 30899 w 185592"/>
                    <a:gd name="connsiteY70" fmla="*/ 155105 h 163764"/>
                    <a:gd name="connsiteX71" fmla="*/ 9155 w 185592"/>
                    <a:gd name="connsiteY71" fmla="*/ 141249 h 163764"/>
                    <a:gd name="connsiteX72" fmla="*/ 12 w 185592"/>
                    <a:gd name="connsiteY72" fmla="*/ 121951 h 163764"/>
                    <a:gd name="connsiteX73" fmla="*/ 12 w 185592"/>
                    <a:gd name="connsiteY73" fmla="*/ 67273 h 163764"/>
                    <a:gd name="connsiteX74" fmla="*/ 9402 w 185592"/>
                    <a:gd name="connsiteY74" fmla="*/ 55644 h 163764"/>
                    <a:gd name="connsiteX75" fmla="*/ 131886 w 185592"/>
                    <a:gd name="connsiteY75" fmla="*/ 58 h 163764"/>
                    <a:gd name="connsiteX76" fmla="*/ 165806 w 185592"/>
                    <a:gd name="connsiteY76" fmla="*/ 58 h 163764"/>
                    <a:gd name="connsiteX77" fmla="*/ 173233 w 185592"/>
                    <a:gd name="connsiteY77" fmla="*/ 6233 h 163764"/>
                    <a:gd name="connsiteX78" fmla="*/ 165806 w 185592"/>
                    <a:gd name="connsiteY78" fmla="*/ 12408 h 163764"/>
                    <a:gd name="connsiteX79" fmla="*/ 157883 w 185592"/>
                    <a:gd name="connsiteY79" fmla="*/ 12408 h 163764"/>
                    <a:gd name="connsiteX80" fmla="*/ 157883 w 185592"/>
                    <a:gd name="connsiteY80" fmla="*/ 10679 h 163764"/>
                    <a:gd name="connsiteX81" fmla="*/ 145504 w 185592"/>
                    <a:gd name="connsiteY81" fmla="*/ 10679 h 163764"/>
                    <a:gd name="connsiteX82" fmla="*/ 145504 w 185592"/>
                    <a:gd name="connsiteY82" fmla="*/ 13890 h 163764"/>
                    <a:gd name="connsiteX83" fmla="*/ 157883 w 185592"/>
                    <a:gd name="connsiteY83" fmla="*/ 13890 h 163764"/>
                    <a:gd name="connsiteX84" fmla="*/ 157883 w 185592"/>
                    <a:gd name="connsiteY84" fmla="*/ 12408 h 163764"/>
                    <a:gd name="connsiteX85" fmla="*/ 157883 w 185592"/>
                    <a:gd name="connsiteY85" fmla="*/ 24759 h 163764"/>
                    <a:gd name="connsiteX86" fmla="*/ 148475 w 185592"/>
                    <a:gd name="connsiteY86" fmla="*/ 24759 h 163764"/>
                    <a:gd name="connsiteX87" fmla="*/ 148475 w 185592"/>
                    <a:gd name="connsiteY87" fmla="*/ 23030 h 163764"/>
                    <a:gd name="connsiteX88" fmla="*/ 142285 w 185592"/>
                    <a:gd name="connsiteY88" fmla="*/ 23030 h 163764"/>
                    <a:gd name="connsiteX89" fmla="*/ 142285 w 185592"/>
                    <a:gd name="connsiteY89" fmla="*/ 26241 h 163764"/>
                    <a:gd name="connsiteX90" fmla="*/ 148475 w 185592"/>
                    <a:gd name="connsiteY90" fmla="*/ 26241 h 163764"/>
                    <a:gd name="connsiteX91" fmla="*/ 148475 w 185592"/>
                    <a:gd name="connsiteY91" fmla="*/ 24759 h 163764"/>
                    <a:gd name="connsiteX92" fmla="*/ 148475 w 185592"/>
                    <a:gd name="connsiteY92" fmla="*/ 37109 h 163764"/>
                    <a:gd name="connsiteX93" fmla="*/ 131886 w 185592"/>
                    <a:gd name="connsiteY93" fmla="*/ 37109 h 163764"/>
                    <a:gd name="connsiteX94" fmla="*/ 131886 w 185592"/>
                    <a:gd name="connsiteY94" fmla="*/ 58 h 163764"/>
                    <a:gd name="connsiteX95" fmla="*/ 19786 w 185592"/>
                    <a:gd name="connsiteY95" fmla="*/ 58 h 163764"/>
                    <a:gd name="connsiteX96" fmla="*/ 53706 w 185592"/>
                    <a:gd name="connsiteY96" fmla="*/ 58 h 163764"/>
                    <a:gd name="connsiteX97" fmla="*/ 53706 w 185592"/>
                    <a:gd name="connsiteY97" fmla="*/ 37109 h 163764"/>
                    <a:gd name="connsiteX98" fmla="*/ 37117 w 185592"/>
                    <a:gd name="connsiteY98" fmla="*/ 37109 h 163764"/>
                    <a:gd name="connsiteX99" fmla="*/ 37117 w 185592"/>
                    <a:gd name="connsiteY99" fmla="*/ 24759 h 163764"/>
                    <a:gd name="connsiteX100" fmla="*/ 37117 w 185592"/>
                    <a:gd name="connsiteY100" fmla="*/ 26241 h 163764"/>
                    <a:gd name="connsiteX101" fmla="*/ 43307 w 185592"/>
                    <a:gd name="connsiteY101" fmla="*/ 26241 h 163764"/>
                    <a:gd name="connsiteX102" fmla="*/ 43307 w 185592"/>
                    <a:gd name="connsiteY102" fmla="*/ 23030 h 163764"/>
                    <a:gd name="connsiteX103" fmla="*/ 37117 w 185592"/>
                    <a:gd name="connsiteY103" fmla="*/ 23030 h 163764"/>
                    <a:gd name="connsiteX104" fmla="*/ 37117 w 185592"/>
                    <a:gd name="connsiteY104" fmla="*/ 24759 h 163764"/>
                    <a:gd name="connsiteX105" fmla="*/ 27957 w 185592"/>
                    <a:gd name="connsiteY105" fmla="*/ 24759 h 163764"/>
                    <a:gd name="connsiteX106" fmla="*/ 27957 w 185592"/>
                    <a:gd name="connsiteY106" fmla="*/ 12408 h 163764"/>
                    <a:gd name="connsiteX107" fmla="*/ 27957 w 185592"/>
                    <a:gd name="connsiteY107" fmla="*/ 13890 h 163764"/>
                    <a:gd name="connsiteX108" fmla="*/ 40336 w 185592"/>
                    <a:gd name="connsiteY108" fmla="*/ 13890 h 163764"/>
                    <a:gd name="connsiteX109" fmla="*/ 40336 w 185592"/>
                    <a:gd name="connsiteY109" fmla="*/ 10679 h 163764"/>
                    <a:gd name="connsiteX110" fmla="*/ 27957 w 185592"/>
                    <a:gd name="connsiteY110" fmla="*/ 10679 h 163764"/>
                    <a:gd name="connsiteX111" fmla="*/ 27957 w 185592"/>
                    <a:gd name="connsiteY111" fmla="*/ 12408 h 163764"/>
                    <a:gd name="connsiteX112" fmla="*/ 19786 w 185592"/>
                    <a:gd name="connsiteY112" fmla="*/ 12408 h 163764"/>
                    <a:gd name="connsiteX113" fmla="*/ 12359 w 185592"/>
                    <a:gd name="connsiteY113" fmla="*/ 6233 h 163764"/>
                    <a:gd name="connsiteX114" fmla="*/ 19786 w 185592"/>
                    <a:gd name="connsiteY114" fmla="*/ 58 h 16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85592" h="163764">
                      <a:moveTo>
                        <a:pt x="92056" y="93701"/>
                      </a:moveTo>
                      <a:cubicBezTo>
                        <a:pt x="92303" y="92951"/>
                        <a:pt x="93291" y="92951"/>
                        <a:pt x="93538" y="93701"/>
                      </a:cubicBezTo>
                      <a:cubicBezTo>
                        <a:pt x="95020" y="97451"/>
                        <a:pt x="97737" y="100450"/>
                        <a:pt x="101442" y="101700"/>
                      </a:cubicBezTo>
                      <a:cubicBezTo>
                        <a:pt x="102183" y="101950"/>
                        <a:pt x="102183" y="102950"/>
                        <a:pt x="101442" y="103450"/>
                      </a:cubicBezTo>
                      <a:cubicBezTo>
                        <a:pt x="97737" y="104700"/>
                        <a:pt x="95020" y="107700"/>
                        <a:pt x="93538" y="111449"/>
                      </a:cubicBezTo>
                      <a:cubicBezTo>
                        <a:pt x="93291" y="112199"/>
                        <a:pt x="92303" y="112199"/>
                        <a:pt x="92056" y="111449"/>
                      </a:cubicBezTo>
                      <a:cubicBezTo>
                        <a:pt x="90574" y="107700"/>
                        <a:pt x="87856" y="104700"/>
                        <a:pt x="84151" y="103450"/>
                      </a:cubicBezTo>
                      <a:cubicBezTo>
                        <a:pt x="83410" y="102950"/>
                        <a:pt x="83410" y="101950"/>
                        <a:pt x="84151" y="101700"/>
                      </a:cubicBezTo>
                      <a:cubicBezTo>
                        <a:pt x="87856" y="100450"/>
                        <a:pt x="90574" y="97451"/>
                        <a:pt x="92056" y="93701"/>
                      </a:cubicBezTo>
                      <a:close/>
                      <a:moveTo>
                        <a:pt x="135304" y="62801"/>
                      </a:moveTo>
                      <a:cubicBezTo>
                        <a:pt x="135551" y="62060"/>
                        <a:pt x="136539" y="62060"/>
                        <a:pt x="136786" y="62801"/>
                      </a:cubicBezTo>
                      <a:cubicBezTo>
                        <a:pt x="138268" y="66504"/>
                        <a:pt x="140985" y="69467"/>
                        <a:pt x="144690" y="70701"/>
                      </a:cubicBezTo>
                      <a:cubicBezTo>
                        <a:pt x="145431" y="70948"/>
                        <a:pt x="145431" y="71935"/>
                        <a:pt x="144690" y="72429"/>
                      </a:cubicBezTo>
                      <a:cubicBezTo>
                        <a:pt x="140985" y="73664"/>
                        <a:pt x="138268" y="76626"/>
                        <a:pt x="136786" y="80329"/>
                      </a:cubicBezTo>
                      <a:cubicBezTo>
                        <a:pt x="136539" y="81070"/>
                        <a:pt x="135551" y="81070"/>
                        <a:pt x="135304" y="80329"/>
                      </a:cubicBezTo>
                      <a:cubicBezTo>
                        <a:pt x="133822" y="76626"/>
                        <a:pt x="131104" y="73664"/>
                        <a:pt x="127399" y="72429"/>
                      </a:cubicBezTo>
                      <a:cubicBezTo>
                        <a:pt x="126658" y="71935"/>
                        <a:pt x="126658" y="70948"/>
                        <a:pt x="127399" y="70701"/>
                      </a:cubicBezTo>
                      <a:cubicBezTo>
                        <a:pt x="131104" y="69467"/>
                        <a:pt x="133822" y="66504"/>
                        <a:pt x="135304" y="62801"/>
                      </a:cubicBezTo>
                      <a:close/>
                      <a:moveTo>
                        <a:pt x="48808" y="62801"/>
                      </a:moveTo>
                      <a:cubicBezTo>
                        <a:pt x="49055" y="62060"/>
                        <a:pt x="50043" y="62060"/>
                        <a:pt x="50290" y="62801"/>
                      </a:cubicBezTo>
                      <a:cubicBezTo>
                        <a:pt x="51772" y="66504"/>
                        <a:pt x="54489" y="69467"/>
                        <a:pt x="58194" y="70701"/>
                      </a:cubicBezTo>
                      <a:cubicBezTo>
                        <a:pt x="58935" y="70948"/>
                        <a:pt x="58935" y="71935"/>
                        <a:pt x="58194" y="72429"/>
                      </a:cubicBezTo>
                      <a:cubicBezTo>
                        <a:pt x="54489" y="73664"/>
                        <a:pt x="51772" y="76626"/>
                        <a:pt x="50290" y="80329"/>
                      </a:cubicBezTo>
                      <a:cubicBezTo>
                        <a:pt x="50043" y="81070"/>
                        <a:pt x="49055" y="81070"/>
                        <a:pt x="48808" y="80329"/>
                      </a:cubicBezTo>
                      <a:cubicBezTo>
                        <a:pt x="47326" y="76626"/>
                        <a:pt x="44608" y="73664"/>
                        <a:pt x="40903" y="72429"/>
                      </a:cubicBezTo>
                      <a:cubicBezTo>
                        <a:pt x="40162" y="71935"/>
                        <a:pt x="40162" y="70948"/>
                        <a:pt x="40903" y="70701"/>
                      </a:cubicBezTo>
                      <a:cubicBezTo>
                        <a:pt x="44608" y="69467"/>
                        <a:pt x="47326" y="66504"/>
                        <a:pt x="48808" y="62801"/>
                      </a:cubicBezTo>
                      <a:close/>
                      <a:moveTo>
                        <a:pt x="175696" y="55644"/>
                      </a:moveTo>
                      <a:lnTo>
                        <a:pt x="176438" y="55644"/>
                      </a:lnTo>
                      <a:cubicBezTo>
                        <a:pt x="181627" y="55644"/>
                        <a:pt x="185580" y="60840"/>
                        <a:pt x="185580" y="67273"/>
                      </a:cubicBezTo>
                      <a:lnTo>
                        <a:pt x="185580" y="121951"/>
                      </a:lnTo>
                      <a:cubicBezTo>
                        <a:pt x="185827" y="129621"/>
                        <a:pt x="182368" y="136796"/>
                        <a:pt x="176438" y="141249"/>
                      </a:cubicBezTo>
                      <a:lnTo>
                        <a:pt x="154693" y="155105"/>
                      </a:lnTo>
                      <a:lnTo>
                        <a:pt x="154693" y="163764"/>
                      </a:lnTo>
                      <a:lnTo>
                        <a:pt x="123806" y="163764"/>
                      </a:lnTo>
                      <a:lnTo>
                        <a:pt x="123806" y="129868"/>
                      </a:lnTo>
                      <a:cubicBezTo>
                        <a:pt x="123806" y="127889"/>
                        <a:pt x="124795" y="126157"/>
                        <a:pt x="126277" y="124920"/>
                      </a:cubicBezTo>
                      <a:lnTo>
                        <a:pt x="149751" y="107848"/>
                      </a:lnTo>
                      <a:cubicBezTo>
                        <a:pt x="152222" y="106117"/>
                        <a:pt x="155434" y="106364"/>
                        <a:pt x="157658" y="108096"/>
                      </a:cubicBezTo>
                      <a:lnTo>
                        <a:pt x="159363" y="111509"/>
                      </a:lnTo>
                      <a:lnTo>
                        <a:pt x="159601" y="113152"/>
                      </a:lnTo>
                      <a:lnTo>
                        <a:pt x="158153" y="116261"/>
                      </a:lnTo>
                      <a:lnTo>
                        <a:pt x="138632" y="132837"/>
                      </a:lnTo>
                      <a:lnTo>
                        <a:pt x="140609" y="135311"/>
                      </a:lnTo>
                      <a:lnTo>
                        <a:pt x="160376" y="118487"/>
                      </a:lnTo>
                      <a:lnTo>
                        <a:pt x="159601" y="113152"/>
                      </a:lnTo>
                      <a:lnTo>
                        <a:pt x="159882" y="112549"/>
                      </a:lnTo>
                      <a:lnTo>
                        <a:pt x="159363" y="111509"/>
                      </a:lnTo>
                      <a:lnTo>
                        <a:pt x="158400" y="104879"/>
                      </a:lnTo>
                      <a:lnTo>
                        <a:pt x="166060" y="65541"/>
                      </a:lnTo>
                      <a:cubicBezTo>
                        <a:pt x="166307" y="60345"/>
                        <a:pt x="170507" y="55891"/>
                        <a:pt x="175696" y="55644"/>
                      </a:cubicBezTo>
                      <a:close/>
                      <a:moveTo>
                        <a:pt x="9402" y="55644"/>
                      </a:moveTo>
                      <a:lnTo>
                        <a:pt x="9896" y="55644"/>
                      </a:lnTo>
                      <a:cubicBezTo>
                        <a:pt x="15085" y="55891"/>
                        <a:pt x="19286" y="60345"/>
                        <a:pt x="19533" y="65541"/>
                      </a:cubicBezTo>
                      <a:lnTo>
                        <a:pt x="27193" y="104879"/>
                      </a:lnTo>
                      <a:lnTo>
                        <a:pt x="26230" y="111509"/>
                      </a:lnTo>
                      <a:lnTo>
                        <a:pt x="25710" y="112549"/>
                      </a:lnTo>
                      <a:lnTo>
                        <a:pt x="25991" y="113152"/>
                      </a:lnTo>
                      <a:lnTo>
                        <a:pt x="25216" y="118487"/>
                      </a:lnTo>
                      <a:lnTo>
                        <a:pt x="44984" y="135311"/>
                      </a:lnTo>
                      <a:lnTo>
                        <a:pt x="46961" y="132837"/>
                      </a:lnTo>
                      <a:lnTo>
                        <a:pt x="27440" y="116261"/>
                      </a:lnTo>
                      <a:lnTo>
                        <a:pt x="25991" y="113152"/>
                      </a:lnTo>
                      <a:lnTo>
                        <a:pt x="26230" y="111509"/>
                      </a:lnTo>
                      <a:lnTo>
                        <a:pt x="27934" y="108096"/>
                      </a:lnTo>
                      <a:cubicBezTo>
                        <a:pt x="30158" y="106364"/>
                        <a:pt x="33370" y="106117"/>
                        <a:pt x="35841" y="107848"/>
                      </a:cubicBezTo>
                      <a:lnTo>
                        <a:pt x="59315" y="124920"/>
                      </a:lnTo>
                      <a:cubicBezTo>
                        <a:pt x="60798" y="126157"/>
                        <a:pt x="61786" y="127889"/>
                        <a:pt x="61786" y="129868"/>
                      </a:cubicBezTo>
                      <a:lnTo>
                        <a:pt x="61786" y="163764"/>
                      </a:lnTo>
                      <a:lnTo>
                        <a:pt x="30899" y="163764"/>
                      </a:lnTo>
                      <a:lnTo>
                        <a:pt x="30899" y="155105"/>
                      </a:lnTo>
                      <a:lnTo>
                        <a:pt x="9155" y="141249"/>
                      </a:lnTo>
                      <a:cubicBezTo>
                        <a:pt x="3225" y="136796"/>
                        <a:pt x="-235" y="129621"/>
                        <a:pt x="12" y="121951"/>
                      </a:cubicBezTo>
                      <a:lnTo>
                        <a:pt x="12" y="67273"/>
                      </a:lnTo>
                      <a:cubicBezTo>
                        <a:pt x="12" y="60840"/>
                        <a:pt x="3966" y="55644"/>
                        <a:pt x="9402" y="55644"/>
                      </a:cubicBezTo>
                      <a:close/>
                      <a:moveTo>
                        <a:pt x="131886" y="58"/>
                      </a:moveTo>
                      <a:lnTo>
                        <a:pt x="165806" y="58"/>
                      </a:lnTo>
                      <a:cubicBezTo>
                        <a:pt x="169519" y="-436"/>
                        <a:pt x="172738" y="2281"/>
                        <a:pt x="173233" y="6233"/>
                      </a:cubicBezTo>
                      <a:cubicBezTo>
                        <a:pt x="172738" y="9938"/>
                        <a:pt x="169519" y="12655"/>
                        <a:pt x="165806" y="12408"/>
                      </a:cubicBezTo>
                      <a:lnTo>
                        <a:pt x="157883" y="12408"/>
                      </a:lnTo>
                      <a:lnTo>
                        <a:pt x="157883" y="10679"/>
                      </a:lnTo>
                      <a:lnTo>
                        <a:pt x="145504" y="10679"/>
                      </a:lnTo>
                      <a:lnTo>
                        <a:pt x="145504" y="13890"/>
                      </a:lnTo>
                      <a:lnTo>
                        <a:pt x="157883" y="13890"/>
                      </a:lnTo>
                      <a:lnTo>
                        <a:pt x="157883" y="12408"/>
                      </a:lnTo>
                      <a:cubicBezTo>
                        <a:pt x="166053" y="12408"/>
                        <a:pt x="166053" y="24759"/>
                        <a:pt x="157883" y="24759"/>
                      </a:cubicBezTo>
                      <a:lnTo>
                        <a:pt x="148475" y="24759"/>
                      </a:lnTo>
                      <a:lnTo>
                        <a:pt x="148475" y="23030"/>
                      </a:lnTo>
                      <a:lnTo>
                        <a:pt x="142285" y="23030"/>
                      </a:lnTo>
                      <a:lnTo>
                        <a:pt x="142285" y="26241"/>
                      </a:lnTo>
                      <a:lnTo>
                        <a:pt x="148475" y="26241"/>
                      </a:lnTo>
                      <a:lnTo>
                        <a:pt x="148475" y="24759"/>
                      </a:lnTo>
                      <a:cubicBezTo>
                        <a:pt x="156645" y="24759"/>
                        <a:pt x="156645" y="37109"/>
                        <a:pt x="148475" y="37109"/>
                      </a:cubicBezTo>
                      <a:lnTo>
                        <a:pt x="131886" y="37109"/>
                      </a:lnTo>
                      <a:cubicBezTo>
                        <a:pt x="137581" y="25253"/>
                        <a:pt x="137581" y="11667"/>
                        <a:pt x="131886" y="58"/>
                      </a:cubicBezTo>
                      <a:close/>
                      <a:moveTo>
                        <a:pt x="19786" y="58"/>
                      </a:moveTo>
                      <a:lnTo>
                        <a:pt x="53706" y="58"/>
                      </a:lnTo>
                      <a:cubicBezTo>
                        <a:pt x="48011" y="11667"/>
                        <a:pt x="48011" y="25253"/>
                        <a:pt x="53706" y="37109"/>
                      </a:cubicBezTo>
                      <a:lnTo>
                        <a:pt x="37117" y="37109"/>
                      </a:lnTo>
                      <a:cubicBezTo>
                        <a:pt x="28947" y="37109"/>
                        <a:pt x="28947" y="24759"/>
                        <a:pt x="37117" y="24759"/>
                      </a:cubicBezTo>
                      <a:lnTo>
                        <a:pt x="37117" y="26241"/>
                      </a:lnTo>
                      <a:lnTo>
                        <a:pt x="43307" y="26241"/>
                      </a:lnTo>
                      <a:lnTo>
                        <a:pt x="43307" y="23030"/>
                      </a:lnTo>
                      <a:lnTo>
                        <a:pt x="37117" y="23030"/>
                      </a:lnTo>
                      <a:lnTo>
                        <a:pt x="37117" y="24759"/>
                      </a:lnTo>
                      <a:lnTo>
                        <a:pt x="27957" y="24759"/>
                      </a:lnTo>
                      <a:cubicBezTo>
                        <a:pt x="19539" y="24759"/>
                        <a:pt x="19539" y="12408"/>
                        <a:pt x="27957" y="12408"/>
                      </a:cubicBezTo>
                      <a:lnTo>
                        <a:pt x="27957" y="13890"/>
                      </a:lnTo>
                      <a:lnTo>
                        <a:pt x="40336" y="13890"/>
                      </a:lnTo>
                      <a:lnTo>
                        <a:pt x="40336" y="10679"/>
                      </a:lnTo>
                      <a:lnTo>
                        <a:pt x="27957" y="10679"/>
                      </a:lnTo>
                      <a:lnTo>
                        <a:pt x="27957" y="12408"/>
                      </a:lnTo>
                      <a:lnTo>
                        <a:pt x="19786" y="12408"/>
                      </a:lnTo>
                      <a:cubicBezTo>
                        <a:pt x="16073" y="12655"/>
                        <a:pt x="12854" y="9938"/>
                        <a:pt x="12359" y="6233"/>
                      </a:cubicBezTo>
                      <a:cubicBezTo>
                        <a:pt x="12854" y="2281"/>
                        <a:pt x="16073" y="-436"/>
                        <a:pt x="19786" y="5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118">
                  <a:extLst>
                    <a:ext uri="{FF2B5EF4-FFF2-40B4-BE49-F238E27FC236}">
                      <a16:creationId xmlns:a16="http://schemas.microsoft.com/office/drawing/2014/main" id="{58C5619A-A76C-4145-8B83-219E93041D0B}"/>
                    </a:ext>
                  </a:extLst>
                </p:cNvPr>
                <p:cNvSpPr>
                  <a:spLocks noEditPoints="1"/>
                </p:cNvSpPr>
                <p:nvPr/>
              </p:nvSpPr>
              <p:spPr bwMode="auto">
                <a:xfrm>
                  <a:off x="6335782" y="974299"/>
                  <a:ext cx="93863" cy="94100"/>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7" name="Group 26">
            <a:extLst>
              <a:ext uri="{FF2B5EF4-FFF2-40B4-BE49-F238E27FC236}">
                <a16:creationId xmlns:a16="http://schemas.microsoft.com/office/drawing/2014/main" id="{227D9332-AAFD-451A-8164-41D4BA2F228F}"/>
              </a:ext>
            </a:extLst>
          </p:cNvPr>
          <p:cNvGrpSpPr/>
          <p:nvPr/>
        </p:nvGrpSpPr>
        <p:grpSpPr>
          <a:xfrm>
            <a:off x="7800848" y="1269958"/>
            <a:ext cx="414590" cy="737849"/>
            <a:chOff x="6757988" y="1269958"/>
            <a:chExt cx="414590" cy="737849"/>
          </a:xfrm>
        </p:grpSpPr>
        <p:cxnSp>
          <p:nvCxnSpPr>
            <p:cNvPr id="114" name="Straight Connector 113">
              <a:extLst>
                <a:ext uri="{FF2B5EF4-FFF2-40B4-BE49-F238E27FC236}">
                  <a16:creationId xmlns:a16="http://schemas.microsoft.com/office/drawing/2014/main" id="{2A4D5880-C745-4E1C-A6DE-BF9389F1441B}"/>
                </a:ext>
              </a:extLst>
            </p:cNvPr>
            <p:cNvCxnSpPr>
              <a:cxnSpLocks/>
            </p:cNvCxnSpPr>
            <p:nvPr/>
          </p:nvCxnSpPr>
          <p:spPr>
            <a:xfrm flipH="1">
              <a:off x="6949046" y="1516063"/>
              <a:ext cx="0" cy="4917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00" name="Group 199">
              <a:extLst>
                <a:ext uri="{FF2B5EF4-FFF2-40B4-BE49-F238E27FC236}">
                  <a16:creationId xmlns:a16="http://schemas.microsoft.com/office/drawing/2014/main" id="{D8E81C3F-C7FC-4223-80DE-734E955D5B5A}"/>
                </a:ext>
              </a:extLst>
            </p:cNvPr>
            <p:cNvGrpSpPr/>
            <p:nvPr/>
          </p:nvGrpSpPr>
          <p:grpSpPr>
            <a:xfrm>
              <a:off x="6757988" y="1269958"/>
              <a:ext cx="414590" cy="342983"/>
              <a:chOff x="6607843" y="1063542"/>
              <a:chExt cx="414590" cy="342983"/>
            </a:xfrm>
          </p:grpSpPr>
          <p:sp>
            <p:nvSpPr>
              <p:cNvPr id="188" name="Rectangle: Rounded Corners 187">
                <a:extLst>
                  <a:ext uri="{FF2B5EF4-FFF2-40B4-BE49-F238E27FC236}">
                    <a16:creationId xmlns:a16="http://schemas.microsoft.com/office/drawing/2014/main" id="{39AF9B95-0DEA-43A1-9145-8EFC10E3E96D}"/>
                  </a:ext>
                </a:extLst>
              </p:cNvPr>
              <p:cNvSpPr/>
              <p:nvPr/>
            </p:nvSpPr>
            <p:spPr>
              <a:xfrm flipV="1">
                <a:off x="6627661" y="1083355"/>
                <a:ext cx="342480" cy="32317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9" name="Group 198">
                <a:extLst>
                  <a:ext uri="{FF2B5EF4-FFF2-40B4-BE49-F238E27FC236}">
                    <a16:creationId xmlns:a16="http://schemas.microsoft.com/office/drawing/2014/main" id="{77B40AB4-6F84-42A0-9D95-003350BC1350}"/>
                  </a:ext>
                </a:extLst>
              </p:cNvPr>
              <p:cNvGrpSpPr/>
              <p:nvPr/>
            </p:nvGrpSpPr>
            <p:grpSpPr>
              <a:xfrm>
                <a:off x="6725083" y="1150104"/>
                <a:ext cx="147636" cy="189672"/>
                <a:chOff x="7783554" y="1224443"/>
                <a:chExt cx="149142" cy="191607"/>
              </a:xfrm>
              <a:solidFill>
                <a:schemeClr val="accent2"/>
              </a:solidFill>
            </p:grpSpPr>
            <p:sp>
              <p:nvSpPr>
                <p:cNvPr id="198" name="Freeform: Shape 197">
                  <a:extLst>
                    <a:ext uri="{FF2B5EF4-FFF2-40B4-BE49-F238E27FC236}">
                      <a16:creationId xmlns:a16="http://schemas.microsoft.com/office/drawing/2014/main" id="{DD7154C9-D7C4-4C32-B883-B5597CFD5486}"/>
                    </a:ext>
                  </a:extLst>
                </p:cNvPr>
                <p:cNvSpPr>
                  <a:spLocks noChangeArrowheads="1"/>
                </p:cNvSpPr>
                <p:nvPr/>
              </p:nvSpPr>
              <p:spPr bwMode="auto">
                <a:xfrm>
                  <a:off x="7811913" y="1309520"/>
                  <a:ext cx="21306" cy="70971"/>
                </a:xfrm>
                <a:custGeom>
                  <a:avLst/>
                  <a:gdLst>
                    <a:gd name="connsiteX0" fmla="*/ 0 w 21306"/>
                    <a:gd name="connsiteY0" fmla="*/ 49665 h 70971"/>
                    <a:gd name="connsiteX1" fmla="*/ 21306 w 21306"/>
                    <a:gd name="connsiteY1" fmla="*/ 49665 h 70971"/>
                    <a:gd name="connsiteX2" fmla="*/ 21306 w 21306"/>
                    <a:gd name="connsiteY2" fmla="*/ 70971 h 70971"/>
                    <a:gd name="connsiteX3" fmla="*/ 0 w 21306"/>
                    <a:gd name="connsiteY3" fmla="*/ 70971 h 70971"/>
                    <a:gd name="connsiteX4" fmla="*/ 0 w 21306"/>
                    <a:gd name="connsiteY4" fmla="*/ 0 h 70971"/>
                    <a:gd name="connsiteX5" fmla="*/ 21306 w 21306"/>
                    <a:gd name="connsiteY5" fmla="*/ 0 h 70971"/>
                    <a:gd name="connsiteX6" fmla="*/ 21306 w 21306"/>
                    <a:gd name="connsiteY6" fmla="*/ 21306 h 70971"/>
                    <a:gd name="connsiteX7" fmla="*/ 0 w 21306"/>
                    <a:gd name="connsiteY7" fmla="*/ 21306 h 70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06" h="70971">
                      <a:moveTo>
                        <a:pt x="0" y="49665"/>
                      </a:moveTo>
                      <a:lnTo>
                        <a:pt x="21306" y="49665"/>
                      </a:lnTo>
                      <a:lnTo>
                        <a:pt x="21306" y="70971"/>
                      </a:lnTo>
                      <a:lnTo>
                        <a:pt x="0" y="70971"/>
                      </a:lnTo>
                      <a:close/>
                      <a:moveTo>
                        <a:pt x="0" y="0"/>
                      </a:moveTo>
                      <a:lnTo>
                        <a:pt x="21306" y="0"/>
                      </a:lnTo>
                      <a:lnTo>
                        <a:pt x="21306" y="21306"/>
                      </a:lnTo>
                      <a:lnTo>
                        <a:pt x="0" y="21306"/>
                      </a:lnTo>
                      <a:close/>
                    </a:path>
                  </a:pathLst>
                </a:custGeom>
                <a:grpFill/>
                <a:ln w="0">
                  <a:noFill/>
                  <a:prstDash val="solid"/>
                  <a:miter lim="800000"/>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8" name="Freeform 318">
                  <a:extLst>
                    <a:ext uri="{FF2B5EF4-FFF2-40B4-BE49-F238E27FC236}">
                      <a16:creationId xmlns:a16="http://schemas.microsoft.com/office/drawing/2014/main" id="{9F84BE4C-79DD-4FE3-A4BE-57B54A8A350E}"/>
                    </a:ext>
                  </a:extLst>
                </p:cNvPr>
                <p:cNvSpPr>
                  <a:spLocks noEditPoints="1"/>
                </p:cNvSpPr>
                <p:nvPr/>
              </p:nvSpPr>
              <p:spPr bwMode="auto">
                <a:xfrm>
                  <a:off x="7783554" y="1224443"/>
                  <a:ext cx="149142" cy="191607"/>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6" name="Group 185">
                <a:extLst>
                  <a:ext uri="{FF2B5EF4-FFF2-40B4-BE49-F238E27FC236}">
                    <a16:creationId xmlns:a16="http://schemas.microsoft.com/office/drawing/2014/main" id="{BD3BA8DF-999E-4894-8B9B-184B816B46BA}"/>
                  </a:ext>
                </a:extLst>
              </p:cNvPr>
              <p:cNvGrpSpPr/>
              <p:nvPr/>
            </p:nvGrpSpPr>
            <p:grpSpPr>
              <a:xfrm>
                <a:off x="6607843" y="1063542"/>
                <a:ext cx="414590" cy="222366"/>
                <a:chOff x="576360" y="2082168"/>
                <a:chExt cx="1455321" cy="780570"/>
              </a:xfrm>
            </p:grpSpPr>
            <p:grpSp>
              <p:nvGrpSpPr>
                <p:cNvPr id="192" name="Group 191">
                  <a:extLst>
                    <a:ext uri="{FF2B5EF4-FFF2-40B4-BE49-F238E27FC236}">
                      <a16:creationId xmlns:a16="http://schemas.microsoft.com/office/drawing/2014/main" id="{90724494-54E2-4FB6-8377-FA228F7AF260}"/>
                    </a:ext>
                  </a:extLst>
                </p:cNvPr>
                <p:cNvGrpSpPr/>
                <p:nvPr/>
              </p:nvGrpSpPr>
              <p:grpSpPr>
                <a:xfrm flipV="1">
                  <a:off x="576360" y="2082168"/>
                  <a:ext cx="1419030" cy="740131"/>
                  <a:chOff x="6555581" y="5069071"/>
                  <a:chExt cx="1554957" cy="811029"/>
                </a:xfrm>
              </p:grpSpPr>
              <p:sp>
                <p:nvSpPr>
                  <p:cNvPr id="195" name="Freeform: Shape 194">
                    <a:extLst>
                      <a:ext uri="{FF2B5EF4-FFF2-40B4-BE49-F238E27FC236}">
                        <a16:creationId xmlns:a16="http://schemas.microsoft.com/office/drawing/2014/main" id="{04CC4E2D-82FF-49A8-8D74-FDAA95E5F1BF}"/>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6" name="Straight Connector 195">
                    <a:extLst>
                      <a:ext uri="{FF2B5EF4-FFF2-40B4-BE49-F238E27FC236}">
                        <a16:creationId xmlns:a16="http://schemas.microsoft.com/office/drawing/2014/main" id="{C01C576D-E93B-4751-9EB7-753BAADEF87F}"/>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97" name="Freeform: Shape 196">
                    <a:extLst>
                      <a:ext uri="{FF2B5EF4-FFF2-40B4-BE49-F238E27FC236}">
                        <a16:creationId xmlns:a16="http://schemas.microsoft.com/office/drawing/2014/main" id="{BFF66BD0-A7D1-4223-B8BF-AC55E299E33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93" name="Oval 192">
                  <a:extLst>
                    <a:ext uri="{FF2B5EF4-FFF2-40B4-BE49-F238E27FC236}">
                      <a16:creationId xmlns:a16="http://schemas.microsoft.com/office/drawing/2014/main" id="{7F47E050-5082-42F0-BB61-C4725740F3EE}"/>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4" name="Oval 193">
                  <a:extLst>
                    <a:ext uri="{FF2B5EF4-FFF2-40B4-BE49-F238E27FC236}">
                      <a16:creationId xmlns:a16="http://schemas.microsoft.com/office/drawing/2014/main" id="{65504485-36B7-4BDC-83C0-D7FCBF397446}"/>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3" name="Title 2">
            <a:extLst>
              <a:ext uri="{FF2B5EF4-FFF2-40B4-BE49-F238E27FC236}">
                <a16:creationId xmlns:a16="http://schemas.microsoft.com/office/drawing/2014/main" id="{BFF5A58D-D834-4F35-8047-A6D13DC97100}"/>
              </a:ext>
            </a:extLst>
          </p:cNvPr>
          <p:cNvSpPr>
            <a:spLocks noGrp="1"/>
          </p:cNvSpPr>
          <p:nvPr>
            <p:ph type="title"/>
          </p:nvPr>
        </p:nvSpPr>
        <p:spPr>
          <a:xfrm>
            <a:off x="114300" y="159471"/>
            <a:ext cx="8801101" cy="521566"/>
          </a:xfrm>
        </p:spPr>
        <p:txBody>
          <a:bodyPr/>
          <a:lstStyle/>
          <a:p>
            <a:r>
              <a:rPr lang="en-US" sz="2800" dirty="0"/>
              <a:t>Team wise Training Duration and Cost</a:t>
            </a:r>
            <a:endParaRPr lang="en-IN" dirty="0"/>
          </a:p>
        </p:txBody>
      </p:sp>
      <p:graphicFrame>
        <p:nvGraphicFramePr>
          <p:cNvPr id="17" name="Table 16">
            <a:extLst>
              <a:ext uri="{FF2B5EF4-FFF2-40B4-BE49-F238E27FC236}">
                <a16:creationId xmlns:a16="http://schemas.microsoft.com/office/drawing/2014/main" id="{CCF23F0A-65AB-4892-BB4C-17A21F47DC59}"/>
              </a:ext>
            </a:extLst>
          </p:cNvPr>
          <p:cNvGraphicFramePr>
            <a:graphicFrameLocks noGrp="1"/>
          </p:cNvGraphicFramePr>
          <p:nvPr>
            <p:extLst>
              <p:ext uri="{D42A27DB-BD31-4B8C-83A1-F6EECF244321}">
                <p14:modId xmlns:p14="http://schemas.microsoft.com/office/powerpoint/2010/main" val="3825974906"/>
              </p:ext>
            </p:extLst>
          </p:nvPr>
        </p:nvGraphicFramePr>
        <p:xfrm>
          <a:off x="742950" y="1737360"/>
          <a:ext cx="7945118" cy="4536444"/>
        </p:xfrm>
        <a:graphic>
          <a:graphicData uri="http://schemas.openxmlformats.org/drawingml/2006/table">
            <a:tbl>
              <a:tblPr firstRow="1" bandRow="1">
                <a:tableStyleId>{E8B1032C-EA38-4F05-BA0D-38AFFFC7BED3}</a:tableStyleId>
              </a:tblPr>
              <a:tblGrid>
                <a:gridCol w="914400">
                  <a:extLst>
                    <a:ext uri="{9D8B030D-6E8A-4147-A177-3AD203B41FA5}">
                      <a16:colId xmlns:a16="http://schemas.microsoft.com/office/drawing/2014/main" val="1586416950"/>
                    </a:ext>
                  </a:extLst>
                </a:gridCol>
                <a:gridCol w="1237468">
                  <a:extLst>
                    <a:ext uri="{9D8B030D-6E8A-4147-A177-3AD203B41FA5}">
                      <a16:colId xmlns:a16="http://schemas.microsoft.com/office/drawing/2014/main" val="2705466284"/>
                    </a:ext>
                  </a:extLst>
                </a:gridCol>
                <a:gridCol w="2304842">
                  <a:extLst>
                    <a:ext uri="{9D8B030D-6E8A-4147-A177-3AD203B41FA5}">
                      <a16:colId xmlns:a16="http://schemas.microsoft.com/office/drawing/2014/main" val="675031864"/>
                    </a:ext>
                  </a:extLst>
                </a:gridCol>
                <a:gridCol w="792349">
                  <a:extLst>
                    <a:ext uri="{9D8B030D-6E8A-4147-A177-3AD203B41FA5}">
                      <a16:colId xmlns:a16="http://schemas.microsoft.com/office/drawing/2014/main" val="2736920155"/>
                    </a:ext>
                  </a:extLst>
                </a:gridCol>
                <a:gridCol w="828339">
                  <a:extLst>
                    <a:ext uri="{9D8B030D-6E8A-4147-A177-3AD203B41FA5}">
                      <a16:colId xmlns:a16="http://schemas.microsoft.com/office/drawing/2014/main" val="1973990017"/>
                    </a:ext>
                  </a:extLst>
                </a:gridCol>
                <a:gridCol w="806824">
                  <a:extLst>
                    <a:ext uri="{9D8B030D-6E8A-4147-A177-3AD203B41FA5}">
                      <a16:colId xmlns:a16="http://schemas.microsoft.com/office/drawing/2014/main" val="4104881628"/>
                    </a:ext>
                  </a:extLst>
                </a:gridCol>
                <a:gridCol w="1060896">
                  <a:extLst>
                    <a:ext uri="{9D8B030D-6E8A-4147-A177-3AD203B41FA5}">
                      <a16:colId xmlns:a16="http://schemas.microsoft.com/office/drawing/2014/main" val="1984471781"/>
                    </a:ext>
                  </a:extLst>
                </a:gridCol>
              </a:tblGrid>
              <a:tr h="537048">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Team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Focus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Activities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Duration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In house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2">
                          <a:lumMod val="50000"/>
                        </a:schemeClr>
                      </a:solidFill>
                      <a:prstDash val="solid"/>
                      <a:round/>
                      <a:headEnd type="none" w="med" len="med"/>
                      <a:tailEnd type="none" w="med" len="med"/>
                    </a:lnT>
                    <a:lnB w="12700" cap="flat" cmpd="sng" algn="ctr">
                      <a:solidFill>
                        <a:schemeClr val="accent2">
                          <a:lumMod val="50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External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Cost per Employee </a:t>
                      </a:r>
                      <a:endParaRPr lang="en-IN" sz="10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2092874787"/>
                  </a:ext>
                </a:extLst>
              </a:tr>
              <a:tr h="1613133">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Compliance Team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Reskilling </a:t>
                      </a:r>
                    </a:p>
                    <a:p>
                      <a:pPr algn="l"/>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 meet demands of everchanging risk, business and regulatory environment </a:t>
                      </a:r>
                      <a:endPar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indent="-182880" algn="l">
                        <a:buFont typeface="Courier New" panose="02070309020205020404" pitchFamily="49" charset="0"/>
                        <a:buChar char="o"/>
                      </a:pPr>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Redirecting resources from data management to increase compliance remediation and reporting </a:t>
                      </a:r>
                    </a:p>
                    <a:p>
                      <a:pPr marL="182880" indent="-182880" algn="l">
                        <a:buFont typeface="Courier New" panose="02070309020205020404" pitchFamily="49" charset="0"/>
                        <a:buChar char="o"/>
                      </a:pPr>
                      <a:r>
                        <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Maintaining balance between streamlining process and flexibility to address evolving challenges and requirements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2-4 months </a:t>
                      </a:r>
                      <a:endPar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50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Yes </a:t>
                      </a:r>
                      <a:endPar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$75</a:t>
                      </a:r>
                      <a:endPar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989198615"/>
                  </a:ext>
                </a:extLst>
              </a:tr>
              <a:tr h="795421">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Team A</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587921494"/>
                  </a:ext>
                </a:extLst>
              </a:tr>
              <a:tr h="795421">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Team B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05102311"/>
                  </a:ext>
                </a:extLst>
              </a:tr>
              <a:tr h="795421">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Team C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88899167"/>
                  </a:ext>
                </a:extLst>
              </a:tr>
            </a:tbl>
          </a:graphicData>
        </a:graphic>
      </p:graphicFrame>
      <p:sp>
        <p:nvSpPr>
          <p:cNvPr id="2" name="TextBox 1">
            <a:extLst>
              <a:ext uri="{FF2B5EF4-FFF2-40B4-BE49-F238E27FC236}">
                <a16:creationId xmlns:a16="http://schemas.microsoft.com/office/drawing/2014/main" id="{20D04492-DF32-4EF7-A8F0-7A50ECE4D102}"/>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122" name="Text Placeholder 5">
            <a:extLst>
              <a:ext uri="{FF2B5EF4-FFF2-40B4-BE49-F238E27FC236}">
                <a16:creationId xmlns:a16="http://schemas.microsoft.com/office/drawing/2014/main" id="{CC8F2B4C-0820-4B77-A0DD-310E3F111058}"/>
              </a:ext>
            </a:extLst>
          </p:cNvPr>
          <p:cNvSpPr txBox="1">
            <a:spLocks/>
          </p:cNvSpPr>
          <p:nvPr/>
        </p:nvSpPr>
        <p:spPr>
          <a:xfrm>
            <a:off x="114300" y="622300"/>
            <a:ext cx="8620506" cy="2286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0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The plan is prepared for necessary training of the specific employees in various teams with duration and training cost.</a:t>
            </a:r>
            <a:endPar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115" name="Slide Number Placeholder 3">
            <a:extLst>
              <a:ext uri="{FF2B5EF4-FFF2-40B4-BE49-F238E27FC236}">
                <a16:creationId xmlns:a16="http://schemas.microsoft.com/office/drawing/2014/main" id="{E1D7C165-D5D9-46BA-B249-FA119AC7DBFB}"/>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28</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9100726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a:extLst>
              <a:ext uri="{FF2B5EF4-FFF2-40B4-BE49-F238E27FC236}">
                <a16:creationId xmlns:a16="http://schemas.microsoft.com/office/drawing/2014/main" id="{29950641-29FA-40CF-A49B-FA16B95ACAC9}"/>
              </a:ext>
            </a:extLst>
          </p:cNvPr>
          <p:cNvGrpSpPr/>
          <p:nvPr/>
        </p:nvGrpSpPr>
        <p:grpSpPr>
          <a:xfrm>
            <a:off x="0" y="2225676"/>
            <a:ext cx="8849944" cy="1883357"/>
            <a:chOff x="0" y="2225676"/>
            <a:chExt cx="8849944" cy="1883357"/>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93663" marR="0" lvl="2"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Stakeholder Support Rebuilding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grpSp>
          <p:nvGrpSpPr>
            <p:cNvPr id="11" name="Group 10">
              <a:extLst>
                <a:ext uri="{FF2B5EF4-FFF2-40B4-BE49-F238E27FC236}">
                  <a16:creationId xmlns:a16="http://schemas.microsoft.com/office/drawing/2014/main" id="{34E8E4D3-BEFE-4993-AA55-5C3241E42F91}"/>
                </a:ext>
              </a:extLst>
            </p:cNvPr>
            <p:cNvGrpSpPr/>
            <p:nvPr/>
          </p:nvGrpSpPr>
          <p:grpSpPr>
            <a:xfrm>
              <a:off x="171450" y="2225676"/>
              <a:ext cx="642122" cy="531213"/>
              <a:chOff x="488074" y="1225134"/>
              <a:chExt cx="522960" cy="432632"/>
            </a:xfrm>
          </p:grpSpPr>
          <p:sp>
            <p:nvSpPr>
              <p:cNvPr id="12" name="Rectangle: Rounded Corners 11">
                <a:extLst>
                  <a:ext uri="{FF2B5EF4-FFF2-40B4-BE49-F238E27FC236}">
                    <a16:creationId xmlns:a16="http://schemas.microsoft.com/office/drawing/2014/main" id="{BE292245-EB93-4B21-A162-0091ADCC1313}"/>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C3988EA1-B326-434F-8631-2439476BB605}"/>
                  </a:ext>
                </a:extLst>
              </p:cNvPr>
              <p:cNvSpPr txBox="1"/>
              <p:nvPr/>
            </p:nvSpPr>
            <p:spPr>
              <a:xfrm>
                <a:off x="515416" y="1341147"/>
                <a:ext cx="427316" cy="22559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05</a:t>
                </a:r>
                <a:endParaRPr kumimoji="0" lang="en-IN" sz="12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14" name="Group 13">
                <a:extLst>
                  <a:ext uri="{FF2B5EF4-FFF2-40B4-BE49-F238E27FC236}">
                    <a16:creationId xmlns:a16="http://schemas.microsoft.com/office/drawing/2014/main" id="{CADACF22-F1D2-46C8-9BB4-9B818DD7041A}"/>
                  </a:ext>
                </a:extLst>
              </p:cNvPr>
              <p:cNvGrpSpPr/>
              <p:nvPr/>
            </p:nvGrpSpPr>
            <p:grpSpPr>
              <a:xfrm>
                <a:off x="488074" y="1225134"/>
                <a:ext cx="522960" cy="280491"/>
                <a:chOff x="576360" y="2082168"/>
                <a:chExt cx="1455321" cy="780570"/>
              </a:xfrm>
            </p:grpSpPr>
            <p:grpSp>
              <p:nvGrpSpPr>
                <p:cNvPr id="15" name="Group 14">
                  <a:extLst>
                    <a:ext uri="{FF2B5EF4-FFF2-40B4-BE49-F238E27FC236}">
                      <a16:creationId xmlns:a16="http://schemas.microsoft.com/office/drawing/2014/main" id="{11CC5B41-4379-4322-A15F-34895C2645D0}"/>
                    </a:ext>
                  </a:extLst>
                </p:cNvPr>
                <p:cNvGrpSpPr/>
                <p:nvPr/>
              </p:nvGrpSpPr>
              <p:grpSpPr>
                <a:xfrm flipV="1">
                  <a:off x="576360" y="2082168"/>
                  <a:ext cx="1419030" cy="740131"/>
                  <a:chOff x="6555581" y="5069071"/>
                  <a:chExt cx="1554957" cy="811029"/>
                </a:xfrm>
              </p:grpSpPr>
              <p:sp>
                <p:nvSpPr>
                  <p:cNvPr id="18" name="Freeform: Shape 17">
                    <a:extLst>
                      <a:ext uri="{FF2B5EF4-FFF2-40B4-BE49-F238E27FC236}">
                        <a16:creationId xmlns:a16="http://schemas.microsoft.com/office/drawing/2014/main" id="{CCC3C9EC-5171-4D19-93E1-9D04A117A96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9" name="Straight Connector 18">
                    <a:extLst>
                      <a:ext uri="{FF2B5EF4-FFF2-40B4-BE49-F238E27FC236}">
                        <a16:creationId xmlns:a16="http://schemas.microsoft.com/office/drawing/2014/main" id="{79C4F519-4A9A-436D-B1D4-7D61EEF608C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C7698911-73F9-406B-9E47-F33E57CD754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6" name="Oval 15">
                  <a:extLst>
                    <a:ext uri="{FF2B5EF4-FFF2-40B4-BE49-F238E27FC236}">
                      <a16:creationId xmlns:a16="http://schemas.microsoft.com/office/drawing/2014/main" id="{3D53F46B-68A2-48AF-A387-04CB363226CC}"/>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7" name="Oval 16">
                  <a:extLst>
                    <a:ext uri="{FF2B5EF4-FFF2-40B4-BE49-F238E27FC236}">
                      <a16:creationId xmlns:a16="http://schemas.microsoft.com/office/drawing/2014/main" id="{9DAD2177-01B4-4223-8209-B27AD5297D44}"/>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523220"/>
            </a:xfrm>
            <a:prstGeom prst="rect">
              <a:avLst/>
            </a:prstGeom>
            <a:noFill/>
          </p:spPr>
          <p:txBody>
            <a:bodyPr wrap="square">
              <a:spAutoFit/>
            </a:bodyPr>
            <a:lstStyle/>
            <a:p>
              <a:pPr marL="182880" marR="0" lvl="6"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Coordination Activities to Improve Stakeholder Communication </a:t>
              </a:r>
            </a:p>
            <a:p>
              <a:pPr marL="182880" marR="0" lvl="6"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Stakeholders Coordination Meetings Schedule</a:t>
              </a:r>
            </a:p>
          </p:txBody>
        </p:sp>
      </p:grpSp>
      <p:pic>
        <p:nvPicPr>
          <p:cNvPr id="9" name="Picture Placeholder 8">
            <a:extLst>
              <a:ext uri="{FF2B5EF4-FFF2-40B4-BE49-F238E27FC236}">
                <a16:creationId xmlns:a16="http://schemas.microsoft.com/office/drawing/2014/main" id="{136D99C9-0C07-4754-8D1A-04FCF55F5116}"/>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sp>
        <p:nvSpPr>
          <p:cNvPr id="29" name="Slide Number Placeholder 3">
            <a:extLst>
              <a:ext uri="{FF2B5EF4-FFF2-40B4-BE49-F238E27FC236}">
                <a16:creationId xmlns:a16="http://schemas.microsoft.com/office/drawing/2014/main" id="{41EEDE86-6EA8-4366-A764-8D3067DA7DEA}"/>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29</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4438670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50F7A95-FE84-4AF3-959C-75EDBA5C6E94}"/>
              </a:ext>
            </a:extLst>
          </p:cNvPr>
          <p:cNvSpPr>
            <a:spLocks noGrp="1"/>
          </p:cNvSpPr>
          <p:nvPr>
            <p:ph type="title"/>
          </p:nvPr>
        </p:nvSpPr>
        <p:spPr/>
        <p:txBody>
          <a:bodyPr/>
          <a:lstStyle/>
          <a:p>
            <a:r>
              <a:rPr lang="en-IN" sz="2800" dirty="0"/>
              <a:t>Table of Contents for Business Turnaround Plan</a:t>
            </a:r>
            <a:endParaRPr lang="en-IN" dirty="0"/>
          </a:p>
        </p:txBody>
      </p:sp>
      <p:grpSp>
        <p:nvGrpSpPr>
          <p:cNvPr id="129" name="Group 128">
            <a:extLst>
              <a:ext uri="{FF2B5EF4-FFF2-40B4-BE49-F238E27FC236}">
                <a16:creationId xmlns:a16="http://schemas.microsoft.com/office/drawing/2014/main" id="{B74CFDC0-2055-4C33-9B38-E8630DA46F0D}"/>
              </a:ext>
            </a:extLst>
          </p:cNvPr>
          <p:cNvGrpSpPr/>
          <p:nvPr/>
        </p:nvGrpSpPr>
        <p:grpSpPr>
          <a:xfrm>
            <a:off x="8083548" y="450364"/>
            <a:ext cx="822327" cy="42467"/>
            <a:chOff x="3568699" y="1682126"/>
            <a:chExt cx="822327" cy="42467"/>
          </a:xfrm>
        </p:grpSpPr>
        <p:sp>
          <p:nvSpPr>
            <p:cNvPr id="139" name="Rectangle: Rounded Corners 138">
              <a:extLst>
                <a:ext uri="{FF2B5EF4-FFF2-40B4-BE49-F238E27FC236}">
                  <a16:creationId xmlns:a16="http://schemas.microsoft.com/office/drawing/2014/main" id="{9FA3F455-43C6-43A3-9F3E-0402B5D863E9}"/>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Rectangle: Rounded Corners 139">
              <a:extLst>
                <a:ext uri="{FF2B5EF4-FFF2-40B4-BE49-F238E27FC236}">
                  <a16:creationId xmlns:a16="http://schemas.microsoft.com/office/drawing/2014/main" id="{199486ED-11EF-4C5F-B240-2C215D153E1A}"/>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8" name="Group 17">
            <a:extLst>
              <a:ext uri="{FF2B5EF4-FFF2-40B4-BE49-F238E27FC236}">
                <a16:creationId xmlns:a16="http://schemas.microsoft.com/office/drawing/2014/main" id="{6527982B-8BB2-4600-989D-631227D9B9DB}"/>
              </a:ext>
            </a:extLst>
          </p:cNvPr>
          <p:cNvGrpSpPr/>
          <p:nvPr/>
        </p:nvGrpSpPr>
        <p:grpSpPr>
          <a:xfrm>
            <a:off x="191044" y="808441"/>
            <a:ext cx="8848976" cy="5718531"/>
            <a:chOff x="191044" y="808441"/>
            <a:chExt cx="8848976" cy="5718531"/>
          </a:xfrm>
        </p:grpSpPr>
        <p:grpSp>
          <p:nvGrpSpPr>
            <p:cNvPr id="17" name="Group 16">
              <a:extLst>
                <a:ext uri="{FF2B5EF4-FFF2-40B4-BE49-F238E27FC236}">
                  <a16:creationId xmlns:a16="http://schemas.microsoft.com/office/drawing/2014/main" id="{94286565-EB04-4679-B5E0-33B723AAACAD}"/>
                </a:ext>
              </a:extLst>
            </p:cNvPr>
            <p:cNvGrpSpPr/>
            <p:nvPr/>
          </p:nvGrpSpPr>
          <p:grpSpPr>
            <a:xfrm>
              <a:off x="191044" y="811728"/>
              <a:ext cx="4130741" cy="1415721"/>
              <a:chOff x="191044" y="811728"/>
              <a:chExt cx="4130741" cy="1415721"/>
            </a:xfrm>
          </p:grpSpPr>
          <p:grpSp>
            <p:nvGrpSpPr>
              <p:cNvPr id="51" name="Group 50">
                <a:extLst>
                  <a:ext uri="{FF2B5EF4-FFF2-40B4-BE49-F238E27FC236}">
                    <a16:creationId xmlns:a16="http://schemas.microsoft.com/office/drawing/2014/main" id="{C38309DD-A058-44AB-B633-89A7FA818206}"/>
                  </a:ext>
                </a:extLst>
              </p:cNvPr>
              <p:cNvGrpSpPr/>
              <p:nvPr/>
            </p:nvGrpSpPr>
            <p:grpSpPr>
              <a:xfrm>
                <a:off x="717740" y="849401"/>
                <a:ext cx="3604045" cy="1378048"/>
                <a:chOff x="828675" y="1372357"/>
                <a:chExt cx="3604045" cy="1378048"/>
              </a:xfrm>
            </p:grpSpPr>
            <p:sp>
              <p:nvSpPr>
                <p:cNvPr id="34" name="TextBox 33">
                  <a:extLst>
                    <a:ext uri="{FF2B5EF4-FFF2-40B4-BE49-F238E27FC236}">
                      <a16:creationId xmlns:a16="http://schemas.microsoft.com/office/drawing/2014/main" id="{61B6AB1C-BA43-4DF0-9B6B-77D525B9406F}"/>
                    </a:ext>
                  </a:extLst>
                </p:cNvPr>
                <p:cNvSpPr txBox="1"/>
                <p:nvPr/>
              </p:nvSpPr>
              <p:spPr>
                <a:xfrm>
                  <a:off x="828675" y="1372357"/>
                  <a:ext cx="3289663"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Current Scenario Analysis </a:t>
                  </a:r>
                </a:p>
              </p:txBody>
            </p:sp>
            <p:sp>
              <p:nvSpPr>
                <p:cNvPr id="36" name="TextBox 35">
                  <a:extLst>
                    <a:ext uri="{FF2B5EF4-FFF2-40B4-BE49-F238E27FC236}">
                      <a16:creationId xmlns:a16="http://schemas.microsoft.com/office/drawing/2014/main" id="{B7A3BA91-CC9C-4715-A3BF-ABE1C68DB7B6}"/>
                    </a:ext>
                  </a:extLst>
                </p:cNvPr>
                <p:cNvSpPr txBox="1"/>
                <p:nvPr/>
              </p:nvSpPr>
              <p:spPr>
                <a:xfrm>
                  <a:off x="828675" y="1550076"/>
                  <a:ext cx="3604045" cy="1200329"/>
                </a:xfrm>
                <a:prstGeom prst="rect">
                  <a:avLst/>
                </a:prstGeom>
                <a:noFill/>
              </p:spPr>
              <p:txBody>
                <a:bodyPr wrap="square">
                  <a:spAutoFit/>
                </a:bodyPr>
                <a:lstStyle/>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Problem Identification </a:t>
                  </a:r>
                </a:p>
                <a:p>
                  <a:pPr marL="30861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Current Concerns Faced by Firm Leading to Corporate Failure </a:t>
                  </a:r>
                </a:p>
                <a:p>
                  <a:pPr marL="30861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Assessing Financial Ratios of Firm at Present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Digital Delivery Gap at Present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What is Current State of Firm Operations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Analyzing Ownership Pattern of Shareholders</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Determining Capital Structure Funding Sources</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Analyzing Debt Equity Ratio of Firm </a:t>
                  </a:r>
                </a:p>
              </p:txBody>
            </p:sp>
          </p:grpSp>
          <p:grpSp>
            <p:nvGrpSpPr>
              <p:cNvPr id="16" name="Group 15">
                <a:extLst>
                  <a:ext uri="{FF2B5EF4-FFF2-40B4-BE49-F238E27FC236}">
                    <a16:creationId xmlns:a16="http://schemas.microsoft.com/office/drawing/2014/main" id="{730968D8-8859-4001-BDDB-1053E0005AE2}"/>
                  </a:ext>
                </a:extLst>
              </p:cNvPr>
              <p:cNvGrpSpPr/>
              <p:nvPr/>
            </p:nvGrpSpPr>
            <p:grpSpPr>
              <a:xfrm>
                <a:off x="191044" y="811728"/>
                <a:ext cx="415254" cy="343530"/>
                <a:chOff x="191044" y="811728"/>
                <a:chExt cx="415254" cy="343530"/>
              </a:xfrm>
            </p:grpSpPr>
            <p:grpSp>
              <p:nvGrpSpPr>
                <p:cNvPr id="15" name="Group 14">
                  <a:extLst>
                    <a:ext uri="{FF2B5EF4-FFF2-40B4-BE49-F238E27FC236}">
                      <a16:creationId xmlns:a16="http://schemas.microsoft.com/office/drawing/2014/main" id="{6A094B28-15CF-4C68-BE16-0E75C9DCB7A8}"/>
                    </a:ext>
                  </a:extLst>
                </p:cNvPr>
                <p:cNvGrpSpPr/>
                <p:nvPr/>
              </p:nvGrpSpPr>
              <p:grpSpPr>
                <a:xfrm>
                  <a:off x="210894" y="831569"/>
                  <a:ext cx="343029" cy="323689"/>
                  <a:chOff x="210894" y="831569"/>
                  <a:chExt cx="343029" cy="323689"/>
                </a:xfrm>
              </p:grpSpPr>
              <p:sp>
                <p:nvSpPr>
                  <p:cNvPr id="38" name="Rectangle: Rounded Corners 37">
                    <a:extLst>
                      <a:ext uri="{FF2B5EF4-FFF2-40B4-BE49-F238E27FC236}">
                        <a16:creationId xmlns:a16="http://schemas.microsoft.com/office/drawing/2014/main" id="{869773FB-67B2-4DC6-811B-3568389C09AD}"/>
                      </a:ext>
                    </a:extLst>
                  </p:cNvPr>
                  <p:cNvSpPr/>
                  <p:nvPr/>
                </p:nvSpPr>
                <p:spPr>
                  <a:xfrm flipV="1">
                    <a:off x="210894" y="831569"/>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9" name="TextBox 48">
                    <a:extLst>
                      <a:ext uri="{FF2B5EF4-FFF2-40B4-BE49-F238E27FC236}">
                        <a16:creationId xmlns:a16="http://schemas.microsoft.com/office/drawing/2014/main" id="{377F384E-EA45-4599-9C67-DE53254E9A54}"/>
                      </a:ext>
                    </a:extLst>
                  </p:cNvPr>
                  <p:cNvSpPr txBox="1"/>
                  <p:nvPr/>
                </p:nvSpPr>
                <p:spPr>
                  <a:xfrm>
                    <a:off x="210894" y="870303"/>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01</a:t>
                    </a:r>
                    <a:endParaRPr kumimoji="0" lang="en-IN" sz="9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grpSp>
              <p:nvGrpSpPr>
                <p:cNvPr id="39" name="Group 38">
                  <a:extLst>
                    <a:ext uri="{FF2B5EF4-FFF2-40B4-BE49-F238E27FC236}">
                      <a16:creationId xmlns:a16="http://schemas.microsoft.com/office/drawing/2014/main" id="{9279A9AA-F4E1-43C5-923C-9CDE60DF0490}"/>
                    </a:ext>
                  </a:extLst>
                </p:cNvPr>
                <p:cNvGrpSpPr/>
                <p:nvPr/>
              </p:nvGrpSpPr>
              <p:grpSpPr>
                <a:xfrm>
                  <a:off x="191044" y="811728"/>
                  <a:ext cx="415254" cy="222723"/>
                  <a:chOff x="576360" y="2082168"/>
                  <a:chExt cx="1455321" cy="780570"/>
                </a:xfrm>
              </p:grpSpPr>
              <p:grpSp>
                <p:nvGrpSpPr>
                  <p:cNvPr id="43" name="Group 42">
                    <a:extLst>
                      <a:ext uri="{FF2B5EF4-FFF2-40B4-BE49-F238E27FC236}">
                        <a16:creationId xmlns:a16="http://schemas.microsoft.com/office/drawing/2014/main" id="{C0F8B45C-B871-4985-BB19-627A689D2DD5}"/>
                      </a:ext>
                    </a:extLst>
                  </p:cNvPr>
                  <p:cNvGrpSpPr/>
                  <p:nvPr/>
                </p:nvGrpSpPr>
                <p:grpSpPr>
                  <a:xfrm flipV="1">
                    <a:off x="576360" y="2082168"/>
                    <a:ext cx="1419030" cy="740131"/>
                    <a:chOff x="6555581" y="5069071"/>
                    <a:chExt cx="1554957" cy="811029"/>
                  </a:xfrm>
                </p:grpSpPr>
                <p:sp>
                  <p:nvSpPr>
                    <p:cNvPr id="46" name="Freeform: Shape 45">
                      <a:extLst>
                        <a:ext uri="{FF2B5EF4-FFF2-40B4-BE49-F238E27FC236}">
                          <a16:creationId xmlns:a16="http://schemas.microsoft.com/office/drawing/2014/main" id="{1ED7A4E6-7890-4319-B96F-CE34EF23086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7" name="Straight Connector 46">
                      <a:extLst>
                        <a:ext uri="{FF2B5EF4-FFF2-40B4-BE49-F238E27FC236}">
                          <a16:creationId xmlns:a16="http://schemas.microsoft.com/office/drawing/2014/main" id="{B4BBD5D3-EDB5-4C84-AD7D-5F03B991C77B}"/>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8" name="Freeform: Shape 47">
                      <a:extLst>
                        <a:ext uri="{FF2B5EF4-FFF2-40B4-BE49-F238E27FC236}">
                          <a16:creationId xmlns:a16="http://schemas.microsoft.com/office/drawing/2014/main" id="{AA5958EE-6A01-4AEB-9612-09EDF43275C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44" name="Oval 43">
                    <a:extLst>
                      <a:ext uri="{FF2B5EF4-FFF2-40B4-BE49-F238E27FC236}">
                        <a16:creationId xmlns:a16="http://schemas.microsoft.com/office/drawing/2014/main" id="{A499F989-51A0-40ED-953A-7F4BA8400D50}"/>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5" name="Oval 44">
                    <a:extLst>
                      <a:ext uri="{FF2B5EF4-FFF2-40B4-BE49-F238E27FC236}">
                        <a16:creationId xmlns:a16="http://schemas.microsoft.com/office/drawing/2014/main" id="{A0B45E2D-266C-4AFF-ADF4-2966E57B8D95}"/>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102" name="Group 101">
              <a:extLst>
                <a:ext uri="{FF2B5EF4-FFF2-40B4-BE49-F238E27FC236}">
                  <a16:creationId xmlns:a16="http://schemas.microsoft.com/office/drawing/2014/main" id="{C22283BE-8A4F-4E2D-B48B-11F51CCD1F98}"/>
                </a:ext>
              </a:extLst>
            </p:cNvPr>
            <p:cNvGrpSpPr/>
            <p:nvPr/>
          </p:nvGrpSpPr>
          <p:grpSpPr>
            <a:xfrm>
              <a:off x="191044" y="2430826"/>
              <a:ext cx="4401539" cy="704931"/>
              <a:chOff x="196728" y="3257235"/>
              <a:chExt cx="4401539" cy="704931"/>
            </a:xfrm>
          </p:grpSpPr>
          <p:grpSp>
            <p:nvGrpSpPr>
              <p:cNvPr id="66" name="Group 65">
                <a:extLst>
                  <a:ext uri="{FF2B5EF4-FFF2-40B4-BE49-F238E27FC236}">
                    <a16:creationId xmlns:a16="http://schemas.microsoft.com/office/drawing/2014/main" id="{6EA9F31C-1977-4B94-85C1-E34E31A06304}"/>
                  </a:ext>
                </a:extLst>
              </p:cNvPr>
              <p:cNvGrpSpPr/>
              <p:nvPr/>
            </p:nvGrpSpPr>
            <p:grpSpPr>
              <a:xfrm>
                <a:off x="754380" y="3274083"/>
                <a:ext cx="3843887" cy="688083"/>
                <a:chOff x="751926" y="3274083"/>
                <a:chExt cx="3843887" cy="688083"/>
              </a:xfrm>
            </p:grpSpPr>
            <p:sp>
              <p:nvSpPr>
                <p:cNvPr id="53" name="Rectangle 52">
                  <a:extLst>
                    <a:ext uri="{FF2B5EF4-FFF2-40B4-BE49-F238E27FC236}">
                      <a16:creationId xmlns:a16="http://schemas.microsoft.com/office/drawing/2014/main" id="{6E2FC9DC-8137-4EAA-A4EA-2D2C1DB65786}"/>
                    </a:ext>
                  </a:extLst>
                </p:cNvPr>
                <p:cNvSpPr/>
                <p:nvPr/>
              </p:nvSpPr>
              <p:spPr>
                <a:xfrm>
                  <a:off x="751926" y="3274083"/>
                  <a:ext cx="2691362"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Assessing Financial Statements </a:t>
                  </a:r>
                </a:p>
              </p:txBody>
            </p:sp>
            <p:sp>
              <p:nvSpPr>
                <p:cNvPr id="55" name="Rectangle 54">
                  <a:extLst>
                    <a:ext uri="{FF2B5EF4-FFF2-40B4-BE49-F238E27FC236}">
                      <a16:creationId xmlns:a16="http://schemas.microsoft.com/office/drawing/2014/main" id="{56CEF98C-FE78-4FE5-9566-1DC0B9251772}"/>
                    </a:ext>
                  </a:extLst>
                </p:cNvPr>
                <p:cNvSpPr/>
                <p:nvPr/>
              </p:nvSpPr>
              <p:spPr>
                <a:xfrm>
                  <a:off x="751926" y="3454335"/>
                  <a:ext cx="3843887" cy="507831"/>
                </a:xfrm>
                <a:prstGeom prst="rect">
                  <a:avLst/>
                </a:prstGeom>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Balance Sheet Statement FY 2020 – 2021</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Income Statement FY 2020 - 2021</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Cash Flow Statement FY 2020 – 2021</a:t>
                  </a:r>
                </a:p>
              </p:txBody>
            </p:sp>
          </p:grpSp>
          <p:grpSp>
            <p:nvGrpSpPr>
              <p:cNvPr id="77" name="Group 76">
                <a:extLst>
                  <a:ext uri="{FF2B5EF4-FFF2-40B4-BE49-F238E27FC236}">
                    <a16:creationId xmlns:a16="http://schemas.microsoft.com/office/drawing/2014/main" id="{B4A8C080-E708-4700-96BE-4A318FE87AED}"/>
                  </a:ext>
                </a:extLst>
              </p:cNvPr>
              <p:cNvGrpSpPr/>
              <p:nvPr/>
            </p:nvGrpSpPr>
            <p:grpSpPr>
              <a:xfrm>
                <a:off x="196728" y="3257235"/>
                <a:ext cx="415254" cy="343530"/>
                <a:chOff x="196728" y="3257235"/>
                <a:chExt cx="415254" cy="343530"/>
              </a:xfrm>
            </p:grpSpPr>
            <p:sp>
              <p:nvSpPr>
                <p:cNvPr id="68" name="Rectangle: Rounded Corners 67">
                  <a:extLst>
                    <a:ext uri="{FF2B5EF4-FFF2-40B4-BE49-F238E27FC236}">
                      <a16:creationId xmlns:a16="http://schemas.microsoft.com/office/drawing/2014/main" id="{4DC61707-1042-4EAC-A766-E1472CF3AD8E}"/>
                    </a:ext>
                  </a:extLst>
                </p:cNvPr>
                <p:cNvSpPr/>
                <p:nvPr/>
              </p:nvSpPr>
              <p:spPr>
                <a:xfrm flipV="1">
                  <a:off x="216578" y="3277076"/>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0" name="TextBox 69">
                  <a:extLst>
                    <a:ext uri="{FF2B5EF4-FFF2-40B4-BE49-F238E27FC236}">
                      <a16:creationId xmlns:a16="http://schemas.microsoft.com/office/drawing/2014/main" id="{79311D49-45A9-4CE6-8E21-0596A169FEF7}"/>
                    </a:ext>
                  </a:extLst>
                </p:cNvPr>
                <p:cNvSpPr txBox="1"/>
                <p:nvPr/>
              </p:nvSpPr>
              <p:spPr>
                <a:xfrm>
                  <a:off x="216578" y="3315810"/>
                  <a:ext cx="332031"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rPr>
                    <a:t>02</a:t>
                  </a:r>
                  <a:endParaRPr kumimoji="0" lang="en-IN"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endParaRPr>
                </a:p>
              </p:txBody>
            </p:sp>
            <p:grpSp>
              <p:nvGrpSpPr>
                <p:cNvPr id="69" name="Group 68">
                  <a:extLst>
                    <a:ext uri="{FF2B5EF4-FFF2-40B4-BE49-F238E27FC236}">
                      <a16:creationId xmlns:a16="http://schemas.microsoft.com/office/drawing/2014/main" id="{C5B7041E-FB2A-4FF2-9C59-CC434DE5D8B1}"/>
                    </a:ext>
                  </a:extLst>
                </p:cNvPr>
                <p:cNvGrpSpPr/>
                <p:nvPr/>
              </p:nvGrpSpPr>
              <p:grpSpPr>
                <a:xfrm>
                  <a:off x="196728" y="3257235"/>
                  <a:ext cx="415254" cy="222723"/>
                  <a:chOff x="576360" y="2082168"/>
                  <a:chExt cx="1455321" cy="780570"/>
                </a:xfrm>
              </p:grpSpPr>
              <p:grpSp>
                <p:nvGrpSpPr>
                  <p:cNvPr id="71" name="Group 70">
                    <a:extLst>
                      <a:ext uri="{FF2B5EF4-FFF2-40B4-BE49-F238E27FC236}">
                        <a16:creationId xmlns:a16="http://schemas.microsoft.com/office/drawing/2014/main" id="{D20978C5-34D1-4EAD-B47D-258950A9B669}"/>
                      </a:ext>
                    </a:extLst>
                  </p:cNvPr>
                  <p:cNvGrpSpPr/>
                  <p:nvPr/>
                </p:nvGrpSpPr>
                <p:grpSpPr>
                  <a:xfrm flipV="1">
                    <a:off x="576360" y="2082168"/>
                    <a:ext cx="1419030" cy="740131"/>
                    <a:chOff x="6555581" y="5069071"/>
                    <a:chExt cx="1554957" cy="811029"/>
                  </a:xfrm>
                </p:grpSpPr>
                <p:sp>
                  <p:nvSpPr>
                    <p:cNvPr id="74" name="Freeform: Shape 73">
                      <a:extLst>
                        <a:ext uri="{FF2B5EF4-FFF2-40B4-BE49-F238E27FC236}">
                          <a16:creationId xmlns:a16="http://schemas.microsoft.com/office/drawing/2014/main" id="{825AB6D4-826E-4617-999E-0BD37E34F28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75" name="Straight Connector 74">
                      <a:extLst>
                        <a:ext uri="{FF2B5EF4-FFF2-40B4-BE49-F238E27FC236}">
                          <a16:creationId xmlns:a16="http://schemas.microsoft.com/office/drawing/2014/main" id="{673258A1-8C50-46D9-8CB9-07BE0A889817}"/>
                        </a:ext>
                      </a:extLst>
                    </p:cNvPr>
                    <p:cNvCxnSpPr>
                      <a:cxnSpLocks/>
                    </p:cNvCxnSpPr>
                    <p:nvPr/>
                  </p:nvCxnSpPr>
                  <p:spPr>
                    <a:xfrm>
                      <a:off x="6555581" y="5144294"/>
                      <a:ext cx="118719" cy="0"/>
                    </a:xfrm>
                    <a:prstGeom prst="line">
                      <a:avLst/>
                    </a:prstGeom>
                    <a:ln w="3175">
                      <a:solidFill>
                        <a:srgbClr val="DCA22B"/>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6" name="Freeform: Shape 75">
                      <a:extLst>
                        <a:ext uri="{FF2B5EF4-FFF2-40B4-BE49-F238E27FC236}">
                          <a16:creationId xmlns:a16="http://schemas.microsoft.com/office/drawing/2014/main" id="{AB28542A-A4E7-4E5D-88AD-C702FD636FF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72" name="Oval 71">
                    <a:extLst>
                      <a:ext uri="{FF2B5EF4-FFF2-40B4-BE49-F238E27FC236}">
                        <a16:creationId xmlns:a16="http://schemas.microsoft.com/office/drawing/2014/main" id="{4386737F-37E2-4F4F-AFE7-B8DB1DA7CC96}"/>
                      </a:ext>
                    </a:extLst>
                  </p:cNvPr>
                  <p:cNvSpPr/>
                  <p:nvPr/>
                </p:nvSpPr>
                <p:spPr>
                  <a:xfrm>
                    <a:off x="1985962" y="2817019"/>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3" name="Oval 72">
                    <a:extLst>
                      <a:ext uri="{FF2B5EF4-FFF2-40B4-BE49-F238E27FC236}">
                        <a16:creationId xmlns:a16="http://schemas.microsoft.com/office/drawing/2014/main" id="{78137A3B-97B1-4BBE-8653-0D48458295DA}"/>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193" name="Group 192">
              <a:extLst>
                <a:ext uri="{FF2B5EF4-FFF2-40B4-BE49-F238E27FC236}">
                  <a16:creationId xmlns:a16="http://schemas.microsoft.com/office/drawing/2014/main" id="{98328963-8463-46D5-9E4E-0C831A80DD45}"/>
                </a:ext>
              </a:extLst>
            </p:cNvPr>
            <p:cNvGrpSpPr/>
            <p:nvPr/>
          </p:nvGrpSpPr>
          <p:grpSpPr>
            <a:xfrm>
              <a:off x="191044" y="3339134"/>
              <a:ext cx="4390011" cy="1006843"/>
              <a:chOff x="205802" y="3947187"/>
              <a:chExt cx="4390011" cy="1006843"/>
            </a:xfrm>
          </p:grpSpPr>
          <p:grpSp>
            <p:nvGrpSpPr>
              <p:cNvPr id="65" name="Group 64">
                <a:extLst>
                  <a:ext uri="{FF2B5EF4-FFF2-40B4-BE49-F238E27FC236}">
                    <a16:creationId xmlns:a16="http://schemas.microsoft.com/office/drawing/2014/main" id="{86EEC60E-E48D-4031-A00B-E613CDB01ECC}"/>
                  </a:ext>
                </a:extLst>
              </p:cNvPr>
              <p:cNvGrpSpPr/>
              <p:nvPr/>
            </p:nvGrpSpPr>
            <p:grpSpPr>
              <a:xfrm>
                <a:off x="763454" y="3969897"/>
                <a:ext cx="3832359" cy="984133"/>
                <a:chOff x="711066" y="4426435"/>
                <a:chExt cx="3832359" cy="984133"/>
              </a:xfrm>
            </p:grpSpPr>
            <p:sp>
              <p:nvSpPr>
                <p:cNvPr id="57" name="Rectangle 56">
                  <a:extLst>
                    <a:ext uri="{FF2B5EF4-FFF2-40B4-BE49-F238E27FC236}">
                      <a16:creationId xmlns:a16="http://schemas.microsoft.com/office/drawing/2014/main" id="{6D6831BC-1022-4846-9B15-CFC8A28BE95C}"/>
                    </a:ext>
                  </a:extLst>
                </p:cNvPr>
                <p:cNvSpPr/>
                <p:nvPr/>
              </p:nvSpPr>
              <p:spPr>
                <a:xfrm>
                  <a:off x="711066" y="4426435"/>
                  <a:ext cx="2691362"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Implementing Turnaround Plan </a:t>
                  </a:r>
                </a:p>
              </p:txBody>
            </p:sp>
            <p:sp>
              <p:nvSpPr>
                <p:cNvPr id="59" name="Rectangle 58">
                  <a:extLst>
                    <a:ext uri="{FF2B5EF4-FFF2-40B4-BE49-F238E27FC236}">
                      <a16:creationId xmlns:a16="http://schemas.microsoft.com/office/drawing/2014/main" id="{3581FCA2-D99C-4035-8FD1-845FBCAAA96A}"/>
                    </a:ext>
                  </a:extLst>
                </p:cNvPr>
                <p:cNvSpPr/>
                <p:nvPr/>
              </p:nvSpPr>
              <p:spPr>
                <a:xfrm>
                  <a:off x="711066" y="4625738"/>
                  <a:ext cx="3832359" cy="784830"/>
                </a:xfrm>
                <a:prstGeom prst="rect">
                  <a:avLst/>
                </a:prstGeom>
              </p:spPr>
              <p:txBody>
                <a:bodyPr wrap="square">
                  <a:spAutoFit/>
                </a:bodyPr>
                <a:lstStyle/>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Determining Turnaround Restructuring Path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Different Stages of Turnaround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Phasing of Workstreams in Turnaround Plan Timeline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Turnaround Plan for Key Functional Areas of Firm</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Implementing Turnaround Plan Timeline </a:t>
                  </a:r>
                </a:p>
              </p:txBody>
            </p:sp>
          </p:grpSp>
          <p:grpSp>
            <p:nvGrpSpPr>
              <p:cNvPr id="88" name="Group 87">
                <a:extLst>
                  <a:ext uri="{FF2B5EF4-FFF2-40B4-BE49-F238E27FC236}">
                    <a16:creationId xmlns:a16="http://schemas.microsoft.com/office/drawing/2014/main" id="{274A4A16-B795-4143-95BB-B4B4A105F854}"/>
                  </a:ext>
                </a:extLst>
              </p:cNvPr>
              <p:cNvGrpSpPr/>
              <p:nvPr/>
            </p:nvGrpSpPr>
            <p:grpSpPr>
              <a:xfrm>
                <a:off x="205802" y="3947187"/>
                <a:ext cx="415254" cy="343530"/>
                <a:chOff x="326268" y="4403725"/>
                <a:chExt cx="415254" cy="343530"/>
              </a:xfrm>
            </p:grpSpPr>
            <p:sp>
              <p:nvSpPr>
                <p:cNvPr id="79" name="Rectangle: Rounded Corners 78">
                  <a:extLst>
                    <a:ext uri="{FF2B5EF4-FFF2-40B4-BE49-F238E27FC236}">
                      <a16:creationId xmlns:a16="http://schemas.microsoft.com/office/drawing/2014/main" id="{7CF6D42E-827E-49D5-A839-383E309C0765}"/>
                    </a:ext>
                  </a:extLst>
                </p:cNvPr>
                <p:cNvSpPr/>
                <p:nvPr/>
              </p:nvSpPr>
              <p:spPr>
                <a:xfrm flipV="1">
                  <a:off x="346118" y="4423566"/>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1" name="TextBox 80">
                  <a:extLst>
                    <a:ext uri="{FF2B5EF4-FFF2-40B4-BE49-F238E27FC236}">
                      <a16:creationId xmlns:a16="http://schemas.microsoft.com/office/drawing/2014/main" id="{33D07BF8-001D-486F-9F22-E3B6BDFCBD49}"/>
                    </a:ext>
                  </a:extLst>
                </p:cNvPr>
                <p:cNvSpPr txBox="1"/>
                <p:nvPr/>
              </p:nvSpPr>
              <p:spPr>
                <a:xfrm>
                  <a:off x="346118" y="4462300"/>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rPr>
                    <a:t>03</a:t>
                  </a:r>
                  <a:endParaRPr kumimoji="0" lang="en-IN"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endParaRPr>
                </a:p>
              </p:txBody>
            </p:sp>
            <p:grpSp>
              <p:nvGrpSpPr>
                <p:cNvPr id="80" name="Group 79">
                  <a:extLst>
                    <a:ext uri="{FF2B5EF4-FFF2-40B4-BE49-F238E27FC236}">
                      <a16:creationId xmlns:a16="http://schemas.microsoft.com/office/drawing/2014/main" id="{D124EAF2-6C7C-4D0D-9290-83F842C9F529}"/>
                    </a:ext>
                  </a:extLst>
                </p:cNvPr>
                <p:cNvGrpSpPr/>
                <p:nvPr/>
              </p:nvGrpSpPr>
              <p:grpSpPr>
                <a:xfrm>
                  <a:off x="326268" y="4403725"/>
                  <a:ext cx="415254" cy="222723"/>
                  <a:chOff x="576360" y="2082168"/>
                  <a:chExt cx="1455321" cy="780570"/>
                </a:xfrm>
              </p:grpSpPr>
              <p:grpSp>
                <p:nvGrpSpPr>
                  <p:cNvPr id="82" name="Group 81">
                    <a:extLst>
                      <a:ext uri="{FF2B5EF4-FFF2-40B4-BE49-F238E27FC236}">
                        <a16:creationId xmlns:a16="http://schemas.microsoft.com/office/drawing/2014/main" id="{FD4963CC-5461-4BAB-8418-D89A6E16AD73}"/>
                      </a:ext>
                    </a:extLst>
                  </p:cNvPr>
                  <p:cNvGrpSpPr/>
                  <p:nvPr/>
                </p:nvGrpSpPr>
                <p:grpSpPr>
                  <a:xfrm flipV="1">
                    <a:off x="576360" y="2082168"/>
                    <a:ext cx="1419030" cy="740131"/>
                    <a:chOff x="6555581" y="5069071"/>
                    <a:chExt cx="1554957" cy="811029"/>
                  </a:xfrm>
                </p:grpSpPr>
                <p:sp>
                  <p:nvSpPr>
                    <p:cNvPr id="85" name="Freeform: Shape 84">
                      <a:extLst>
                        <a:ext uri="{FF2B5EF4-FFF2-40B4-BE49-F238E27FC236}">
                          <a16:creationId xmlns:a16="http://schemas.microsoft.com/office/drawing/2014/main" id="{053EA25F-F0F5-43E5-BA9B-35DC28A9FEA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86" name="Straight Connector 85">
                      <a:extLst>
                        <a:ext uri="{FF2B5EF4-FFF2-40B4-BE49-F238E27FC236}">
                          <a16:creationId xmlns:a16="http://schemas.microsoft.com/office/drawing/2014/main" id="{FCF3031A-2B2D-46D2-BF1E-E2AD8A06CDDC}"/>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7" name="Freeform: Shape 86">
                      <a:extLst>
                        <a:ext uri="{FF2B5EF4-FFF2-40B4-BE49-F238E27FC236}">
                          <a16:creationId xmlns:a16="http://schemas.microsoft.com/office/drawing/2014/main" id="{C1F6C714-6CFC-4272-A39B-A7A159FCD9A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83" name="Oval 82">
                    <a:extLst>
                      <a:ext uri="{FF2B5EF4-FFF2-40B4-BE49-F238E27FC236}">
                        <a16:creationId xmlns:a16="http://schemas.microsoft.com/office/drawing/2014/main" id="{73944769-7B1B-4953-8EFA-E936A6869C39}"/>
                      </a:ext>
                    </a:extLst>
                  </p:cNvPr>
                  <p:cNvSpPr/>
                  <p:nvPr/>
                </p:nvSpPr>
                <p:spPr>
                  <a:xfrm>
                    <a:off x="1985962" y="2817019"/>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84" name="Oval 83">
                    <a:extLst>
                      <a:ext uri="{FF2B5EF4-FFF2-40B4-BE49-F238E27FC236}">
                        <a16:creationId xmlns:a16="http://schemas.microsoft.com/office/drawing/2014/main" id="{2311DA4E-347F-421D-82C7-BCEF9E6135A0}"/>
                      </a:ext>
                    </a:extLst>
                  </p:cNvPr>
                  <p:cNvSpPr/>
                  <p:nvPr/>
                </p:nvSpPr>
                <p:spPr>
                  <a:xfrm>
                    <a:off x="685800" y="2733675"/>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200" name="Group 199">
              <a:extLst>
                <a:ext uri="{FF2B5EF4-FFF2-40B4-BE49-F238E27FC236}">
                  <a16:creationId xmlns:a16="http://schemas.microsoft.com/office/drawing/2014/main" id="{182BD187-EB7C-4167-ABE9-5EBC42682C92}"/>
                </a:ext>
              </a:extLst>
            </p:cNvPr>
            <p:cNvGrpSpPr/>
            <p:nvPr/>
          </p:nvGrpSpPr>
          <p:grpSpPr>
            <a:xfrm>
              <a:off x="191044" y="4549354"/>
              <a:ext cx="4454579" cy="1147604"/>
              <a:chOff x="230244" y="5096311"/>
              <a:chExt cx="4454579" cy="1147604"/>
            </a:xfrm>
          </p:grpSpPr>
          <p:grpSp>
            <p:nvGrpSpPr>
              <p:cNvPr id="121" name="Group 120">
                <a:extLst>
                  <a:ext uri="{FF2B5EF4-FFF2-40B4-BE49-F238E27FC236}">
                    <a16:creationId xmlns:a16="http://schemas.microsoft.com/office/drawing/2014/main" id="{F2FE4953-3AFA-41B2-B126-15F4E0FCC0D3}"/>
                  </a:ext>
                </a:extLst>
              </p:cNvPr>
              <p:cNvGrpSpPr/>
              <p:nvPr/>
            </p:nvGrpSpPr>
            <p:grpSpPr>
              <a:xfrm>
                <a:off x="840936" y="5137271"/>
                <a:ext cx="3843887" cy="1106644"/>
                <a:chOff x="816494" y="5276535"/>
                <a:chExt cx="3843887" cy="1106644"/>
              </a:xfrm>
            </p:grpSpPr>
            <p:sp>
              <p:nvSpPr>
                <p:cNvPr id="106" name="Rectangle 105">
                  <a:extLst>
                    <a:ext uri="{FF2B5EF4-FFF2-40B4-BE49-F238E27FC236}">
                      <a16:creationId xmlns:a16="http://schemas.microsoft.com/office/drawing/2014/main" id="{9DF9C596-6713-42E0-9640-A46230B69A39}"/>
                    </a:ext>
                  </a:extLst>
                </p:cNvPr>
                <p:cNvSpPr/>
                <p:nvPr/>
              </p:nvSpPr>
              <p:spPr>
                <a:xfrm>
                  <a:off x="816494" y="5276535"/>
                  <a:ext cx="2691362"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Organizational Management </a:t>
                  </a:r>
                </a:p>
              </p:txBody>
            </p:sp>
            <p:sp>
              <p:nvSpPr>
                <p:cNvPr id="108" name="Rectangle 107">
                  <a:extLst>
                    <a:ext uri="{FF2B5EF4-FFF2-40B4-BE49-F238E27FC236}">
                      <a16:creationId xmlns:a16="http://schemas.microsoft.com/office/drawing/2014/main" id="{FB524804-BD57-4091-AF16-199C095C64F8}"/>
                    </a:ext>
                  </a:extLst>
                </p:cNvPr>
                <p:cNvSpPr/>
                <p:nvPr/>
              </p:nvSpPr>
              <p:spPr>
                <a:xfrm>
                  <a:off x="816494" y="5459849"/>
                  <a:ext cx="3843887" cy="923330"/>
                </a:xfrm>
                <a:prstGeom prst="rect">
                  <a:avLst/>
                </a:prstGeom>
              </p:spPr>
              <p:txBody>
                <a:bodyPr wrap="square">
                  <a:spAutoFit/>
                </a:bodyPr>
                <a:lstStyle/>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Strategy Redefining - Vision, Mission, Values</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Change in Leadership and Management Team as Turnaround Strategy</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Workforce Upskilling Plan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Management External Training Schedule with Cost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Department wise Employee Training Duration and Cost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Team wise Training Duration and Cost</a:t>
                  </a:r>
                </a:p>
              </p:txBody>
            </p:sp>
          </p:grpSp>
          <p:grpSp>
            <p:nvGrpSpPr>
              <p:cNvPr id="199" name="Group 198">
                <a:extLst>
                  <a:ext uri="{FF2B5EF4-FFF2-40B4-BE49-F238E27FC236}">
                    <a16:creationId xmlns:a16="http://schemas.microsoft.com/office/drawing/2014/main" id="{AC0F047C-970E-4FCB-8236-430BEB32F322}"/>
                  </a:ext>
                </a:extLst>
              </p:cNvPr>
              <p:cNvGrpSpPr/>
              <p:nvPr/>
            </p:nvGrpSpPr>
            <p:grpSpPr>
              <a:xfrm>
                <a:off x="230244" y="5096311"/>
                <a:ext cx="415254" cy="343530"/>
                <a:chOff x="230244" y="5096311"/>
                <a:chExt cx="415254" cy="343530"/>
              </a:xfrm>
            </p:grpSpPr>
            <p:sp>
              <p:nvSpPr>
                <p:cNvPr id="111" name="Rectangle: Rounded Corners 110">
                  <a:extLst>
                    <a:ext uri="{FF2B5EF4-FFF2-40B4-BE49-F238E27FC236}">
                      <a16:creationId xmlns:a16="http://schemas.microsoft.com/office/drawing/2014/main" id="{AA28F760-9445-4F40-A80D-DB5D78E0D6C8}"/>
                    </a:ext>
                  </a:extLst>
                </p:cNvPr>
                <p:cNvSpPr/>
                <p:nvPr/>
              </p:nvSpPr>
              <p:spPr>
                <a:xfrm flipV="1">
                  <a:off x="250094" y="5116152"/>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3" name="TextBox 112">
                  <a:extLst>
                    <a:ext uri="{FF2B5EF4-FFF2-40B4-BE49-F238E27FC236}">
                      <a16:creationId xmlns:a16="http://schemas.microsoft.com/office/drawing/2014/main" id="{A61270B8-E41F-4A26-9F94-D3A499A78E12}"/>
                    </a:ext>
                  </a:extLst>
                </p:cNvPr>
                <p:cNvSpPr txBox="1"/>
                <p:nvPr/>
              </p:nvSpPr>
              <p:spPr>
                <a:xfrm>
                  <a:off x="250094" y="5154886"/>
                  <a:ext cx="336794"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rPr>
                    <a:t>04</a:t>
                  </a:r>
                  <a:endParaRPr kumimoji="0" lang="en-IN" sz="9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112" name="Group 111">
                  <a:extLst>
                    <a:ext uri="{FF2B5EF4-FFF2-40B4-BE49-F238E27FC236}">
                      <a16:creationId xmlns:a16="http://schemas.microsoft.com/office/drawing/2014/main" id="{24441C08-D71D-4430-943F-C4498F29BB04}"/>
                    </a:ext>
                  </a:extLst>
                </p:cNvPr>
                <p:cNvGrpSpPr/>
                <p:nvPr/>
              </p:nvGrpSpPr>
              <p:grpSpPr>
                <a:xfrm>
                  <a:off x="230244" y="5096311"/>
                  <a:ext cx="415254" cy="222723"/>
                  <a:chOff x="576360" y="2082168"/>
                  <a:chExt cx="1455321" cy="780570"/>
                </a:xfrm>
              </p:grpSpPr>
              <p:grpSp>
                <p:nvGrpSpPr>
                  <p:cNvPr id="114" name="Group 113">
                    <a:extLst>
                      <a:ext uri="{FF2B5EF4-FFF2-40B4-BE49-F238E27FC236}">
                        <a16:creationId xmlns:a16="http://schemas.microsoft.com/office/drawing/2014/main" id="{8268382A-5327-4007-8E5B-21E492E648FE}"/>
                      </a:ext>
                    </a:extLst>
                  </p:cNvPr>
                  <p:cNvGrpSpPr/>
                  <p:nvPr/>
                </p:nvGrpSpPr>
                <p:grpSpPr>
                  <a:xfrm flipV="1">
                    <a:off x="576360" y="2082168"/>
                    <a:ext cx="1419030" cy="740131"/>
                    <a:chOff x="6555581" y="5069071"/>
                    <a:chExt cx="1554957" cy="811029"/>
                  </a:xfrm>
                </p:grpSpPr>
                <p:sp>
                  <p:nvSpPr>
                    <p:cNvPr id="117" name="Freeform: Shape 116">
                      <a:extLst>
                        <a:ext uri="{FF2B5EF4-FFF2-40B4-BE49-F238E27FC236}">
                          <a16:creationId xmlns:a16="http://schemas.microsoft.com/office/drawing/2014/main" id="{C58E6029-FED6-45D4-852B-2F5BFF409D4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18" name="Straight Connector 117">
                      <a:extLst>
                        <a:ext uri="{FF2B5EF4-FFF2-40B4-BE49-F238E27FC236}">
                          <a16:creationId xmlns:a16="http://schemas.microsoft.com/office/drawing/2014/main" id="{5D8DE2F2-C445-4D38-833A-E6A890B9F3F1}"/>
                        </a:ext>
                      </a:extLst>
                    </p:cNvPr>
                    <p:cNvCxnSpPr>
                      <a:cxnSpLocks/>
                    </p:cNvCxnSpPr>
                    <p:nvPr/>
                  </p:nvCxnSpPr>
                  <p:spPr>
                    <a:xfrm>
                      <a:off x="6555581" y="5144294"/>
                      <a:ext cx="118719" cy="0"/>
                    </a:xfrm>
                    <a:prstGeom prst="line">
                      <a:avLst/>
                    </a:prstGeom>
                    <a:ln w="3175">
                      <a:solidFill>
                        <a:srgbClr val="52193C"/>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19" name="Freeform: Shape 118">
                      <a:extLst>
                        <a:ext uri="{FF2B5EF4-FFF2-40B4-BE49-F238E27FC236}">
                          <a16:creationId xmlns:a16="http://schemas.microsoft.com/office/drawing/2014/main" id="{10580E1F-AD13-4004-A681-3FBA6E4AC62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52193C"/>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15" name="Oval 114">
                    <a:extLst>
                      <a:ext uri="{FF2B5EF4-FFF2-40B4-BE49-F238E27FC236}">
                        <a16:creationId xmlns:a16="http://schemas.microsoft.com/office/drawing/2014/main" id="{5510ECC4-9F4A-4EDB-97B7-7AE460708545}"/>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16" name="Oval 115">
                    <a:extLst>
                      <a:ext uri="{FF2B5EF4-FFF2-40B4-BE49-F238E27FC236}">
                        <a16:creationId xmlns:a16="http://schemas.microsoft.com/office/drawing/2014/main" id="{51100007-FABC-4798-8CD2-EC7911EE3F20}"/>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202" name="Group 201">
              <a:extLst>
                <a:ext uri="{FF2B5EF4-FFF2-40B4-BE49-F238E27FC236}">
                  <a16:creationId xmlns:a16="http://schemas.microsoft.com/office/drawing/2014/main" id="{F105D0A2-A182-41FB-A054-5A4D55C9BC97}"/>
                </a:ext>
              </a:extLst>
            </p:cNvPr>
            <p:cNvGrpSpPr/>
            <p:nvPr/>
          </p:nvGrpSpPr>
          <p:grpSpPr>
            <a:xfrm>
              <a:off x="191044" y="5900336"/>
              <a:ext cx="4495256" cy="626636"/>
              <a:chOff x="4982934" y="837470"/>
              <a:chExt cx="4495256" cy="626636"/>
            </a:xfrm>
          </p:grpSpPr>
          <p:grpSp>
            <p:nvGrpSpPr>
              <p:cNvPr id="142" name="Group 141">
                <a:extLst>
                  <a:ext uri="{FF2B5EF4-FFF2-40B4-BE49-F238E27FC236}">
                    <a16:creationId xmlns:a16="http://schemas.microsoft.com/office/drawing/2014/main" id="{784C2E37-871B-4B1A-93B0-208593D29301}"/>
                  </a:ext>
                </a:extLst>
              </p:cNvPr>
              <p:cNvGrpSpPr/>
              <p:nvPr/>
            </p:nvGrpSpPr>
            <p:grpSpPr>
              <a:xfrm>
                <a:off x="5487359" y="896306"/>
                <a:ext cx="3990831" cy="567800"/>
                <a:chOff x="5561749" y="1180091"/>
                <a:chExt cx="3990831" cy="567800"/>
              </a:xfrm>
            </p:grpSpPr>
            <p:sp>
              <p:nvSpPr>
                <p:cNvPr id="63" name="Rectangle 62">
                  <a:extLst>
                    <a:ext uri="{FF2B5EF4-FFF2-40B4-BE49-F238E27FC236}">
                      <a16:creationId xmlns:a16="http://schemas.microsoft.com/office/drawing/2014/main" id="{DFED0A41-0F25-46A4-BF65-64D7025483F8}"/>
                    </a:ext>
                  </a:extLst>
                </p:cNvPr>
                <p:cNvSpPr/>
                <p:nvPr/>
              </p:nvSpPr>
              <p:spPr>
                <a:xfrm>
                  <a:off x="5561749" y="1378559"/>
                  <a:ext cx="3990831" cy="369332"/>
                </a:xfrm>
                <a:prstGeom prst="rect">
                  <a:avLst/>
                </a:prstGeom>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Coordination Activities to Improve Stakeholder Communication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Stakeholders Coordination Meetings Schedule</a:t>
                  </a:r>
                </a:p>
              </p:txBody>
            </p:sp>
            <p:sp>
              <p:nvSpPr>
                <p:cNvPr id="61" name="Rectangle 60">
                  <a:extLst>
                    <a:ext uri="{FF2B5EF4-FFF2-40B4-BE49-F238E27FC236}">
                      <a16:creationId xmlns:a16="http://schemas.microsoft.com/office/drawing/2014/main" id="{320F2ADB-C395-4042-BCBE-6EC8AAAF4777}"/>
                    </a:ext>
                  </a:extLst>
                </p:cNvPr>
                <p:cNvSpPr/>
                <p:nvPr/>
              </p:nvSpPr>
              <p:spPr>
                <a:xfrm>
                  <a:off x="5561749" y="1180091"/>
                  <a:ext cx="2926764"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Stakeholder Support Rebuilding </a:t>
                  </a:r>
                </a:p>
              </p:txBody>
            </p:sp>
          </p:grpSp>
          <p:grpSp>
            <p:nvGrpSpPr>
              <p:cNvPr id="201" name="Group 200">
                <a:extLst>
                  <a:ext uri="{FF2B5EF4-FFF2-40B4-BE49-F238E27FC236}">
                    <a16:creationId xmlns:a16="http://schemas.microsoft.com/office/drawing/2014/main" id="{0CFF12C2-8B64-4903-8F68-A8EE1E1B25F8}"/>
                  </a:ext>
                </a:extLst>
              </p:cNvPr>
              <p:cNvGrpSpPr/>
              <p:nvPr/>
            </p:nvGrpSpPr>
            <p:grpSpPr>
              <a:xfrm>
                <a:off x="4982934" y="837470"/>
                <a:ext cx="415254" cy="343530"/>
                <a:chOff x="4982934" y="837470"/>
                <a:chExt cx="415254" cy="343530"/>
              </a:xfrm>
            </p:grpSpPr>
            <p:sp>
              <p:nvSpPr>
                <p:cNvPr id="90" name="Rectangle: Rounded Corners 89">
                  <a:extLst>
                    <a:ext uri="{FF2B5EF4-FFF2-40B4-BE49-F238E27FC236}">
                      <a16:creationId xmlns:a16="http://schemas.microsoft.com/office/drawing/2014/main" id="{93B5C788-A5DA-4D57-85B2-C1AA52047152}"/>
                    </a:ext>
                  </a:extLst>
                </p:cNvPr>
                <p:cNvSpPr/>
                <p:nvPr/>
              </p:nvSpPr>
              <p:spPr>
                <a:xfrm flipV="1">
                  <a:off x="5002784" y="857311"/>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92" name="TextBox 91">
                  <a:extLst>
                    <a:ext uri="{FF2B5EF4-FFF2-40B4-BE49-F238E27FC236}">
                      <a16:creationId xmlns:a16="http://schemas.microsoft.com/office/drawing/2014/main" id="{1CD6F35E-844B-42E7-B4F1-99E6E100ECE8}"/>
                    </a:ext>
                  </a:extLst>
                </p:cNvPr>
                <p:cNvSpPr txBox="1"/>
                <p:nvPr/>
              </p:nvSpPr>
              <p:spPr>
                <a:xfrm>
                  <a:off x="5002784" y="896045"/>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rPr>
                    <a:t>05</a:t>
                  </a:r>
                  <a:endParaRPr kumimoji="0" lang="en-IN"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endParaRPr>
                </a:p>
              </p:txBody>
            </p:sp>
            <p:grpSp>
              <p:nvGrpSpPr>
                <p:cNvPr id="91" name="Group 90">
                  <a:extLst>
                    <a:ext uri="{FF2B5EF4-FFF2-40B4-BE49-F238E27FC236}">
                      <a16:creationId xmlns:a16="http://schemas.microsoft.com/office/drawing/2014/main" id="{5EF5D1B6-C3BA-4B00-98E1-50590A19A7FA}"/>
                    </a:ext>
                  </a:extLst>
                </p:cNvPr>
                <p:cNvGrpSpPr/>
                <p:nvPr/>
              </p:nvGrpSpPr>
              <p:grpSpPr>
                <a:xfrm>
                  <a:off x="4982934" y="837470"/>
                  <a:ext cx="415254" cy="222723"/>
                  <a:chOff x="576360" y="2082168"/>
                  <a:chExt cx="1455321" cy="780570"/>
                </a:xfrm>
              </p:grpSpPr>
              <p:grpSp>
                <p:nvGrpSpPr>
                  <p:cNvPr id="93" name="Group 92">
                    <a:extLst>
                      <a:ext uri="{FF2B5EF4-FFF2-40B4-BE49-F238E27FC236}">
                        <a16:creationId xmlns:a16="http://schemas.microsoft.com/office/drawing/2014/main" id="{2B58350E-D47B-44B2-9C20-061237C0C34E}"/>
                      </a:ext>
                    </a:extLst>
                  </p:cNvPr>
                  <p:cNvGrpSpPr/>
                  <p:nvPr/>
                </p:nvGrpSpPr>
                <p:grpSpPr>
                  <a:xfrm flipV="1">
                    <a:off x="576360" y="2082168"/>
                    <a:ext cx="1419030" cy="740131"/>
                    <a:chOff x="6555581" y="5069071"/>
                    <a:chExt cx="1554957" cy="811029"/>
                  </a:xfrm>
                </p:grpSpPr>
                <p:sp>
                  <p:nvSpPr>
                    <p:cNvPr id="96" name="Freeform: Shape 95">
                      <a:extLst>
                        <a:ext uri="{FF2B5EF4-FFF2-40B4-BE49-F238E27FC236}">
                          <a16:creationId xmlns:a16="http://schemas.microsoft.com/office/drawing/2014/main" id="{CA8FDB63-1FFC-44FC-B000-D229C24A3E9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97" name="Straight Connector 96">
                      <a:extLst>
                        <a:ext uri="{FF2B5EF4-FFF2-40B4-BE49-F238E27FC236}">
                          <a16:creationId xmlns:a16="http://schemas.microsoft.com/office/drawing/2014/main" id="{3B7B4472-B3B7-499E-8E4C-1631B3016A42}"/>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8" name="Freeform: Shape 97">
                      <a:extLst>
                        <a:ext uri="{FF2B5EF4-FFF2-40B4-BE49-F238E27FC236}">
                          <a16:creationId xmlns:a16="http://schemas.microsoft.com/office/drawing/2014/main" id="{F95F57D5-8D5D-4C4C-A41F-E11835558BC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94" name="Oval 93">
                    <a:extLst>
                      <a:ext uri="{FF2B5EF4-FFF2-40B4-BE49-F238E27FC236}">
                        <a16:creationId xmlns:a16="http://schemas.microsoft.com/office/drawing/2014/main" id="{62E38DE1-60E9-48B2-8F33-ADFD1EF3BB13}"/>
                      </a:ext>
                    </a:extLst>
                  </p:cNvPr>
                  <p:cNvSpPr/>
                  <p:nvPr/>
                </p:nvSpPr>
                <p:spPr>
                  <a:xfrm>
                    <a:off x="1985962" y="2817019"/>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95" name="Oval 94">
                    <a:extLst>
                      <a:ext uri="{FF2B5EF4-FFF2-40B4-BE49-F238E27FC236}">
                        <a16:creationId xmlns:a16="http://schemas.microsoft.com/office/drawing/2014/main" id="{0CF5E97C-3927-48CD-A012-4A315068F8C3}"/>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6" name="Group 5">
              <a:extLst>
                <a:ext uri="{FF2B5EF4-FFF2-40B4-BE49-F238E27FC236}">
                  <a16:creationId xmlns:a16="http://schemas.microsoft.com/office/drawing/2014/main" id="{D62AA321-4D33-474E-B7C5-C55DD7CC0DA1}"/>
                </a:ext>
              </a:extLst>
            </p:cNvPr>
            <p:cNvGrpSpPr/>
            <p:nvPr/>
          </p:nvGrpSpPr>
          <p:grpSpPr>
            <a:xfrm>
              <a:off x="4810992" y="808441"/>
              <a:ext cx="3431189" cy="875615"/>
              <a:chOff x="4982934" y="1965004"/>
              <a:chExt cx="3431189" cy="875615"/>
            </a:xfrm>
          </p:grpSpPr>
          <p:grpSp>
            <p:nvGrpSpPr>
              <p:cNvPr id="5" name="Group 4">
                <a:extLst>
                  <a:ext uri="{FF2B5EF4-FFF2-40B4-BE49-F238E27FC236}">
                    <a16:creationId xmlns:a16="http://schemas.microsoft.com/office/drawing/2014/main" id="{3987AF5B-6AD4-4D32-BCA5-EBA56A804729}"/>
                  </a:ext>
                </a:extLst>
              </p:cNvPr>
              <p:cNvGrpSpPr/>
              <p:nvPr/>
            </p:nvGrpSpPr>
            <p:grpSpPr>
              <a:xfrm>
                <a:off x="5487359" y="2005964"/>
                <a:ext cx="2926764" cy="834655"/>
                <a:chOff x="5487359" y="2005964"/>
                <a:chExt cx="2926764" cy="834655"/>
              </a:xfrm>
            </p:grpSpPr>
            <p:sp>
              <p:nvSpPr>
                <p:cNvPr id="128" name="Rectangle 127">
                  <a:extLst>
                    <a:ext uri="{FF2B5EF4-FFF2-40B4-BE49-F238E27FC236}">
                      <a16:creationId xmlns:a16="http://schemas.microsoft.com/office/drawing/2014/main" id="{53DCB28D-04A2-4B05-B114-6DB09A469AFB}"/>
                    </a:ext>
                  </a:extLst>
                </p:cNvPr>
                <p:cNvSpPr/>
                <p:nvPr/>
              </p:nvSpPr>
              <p:spPr>
                <a:xfrm>
                  <a:off x="5487359" y="2194288"/>
                  <a:ext cx="2669897" cy="646331"/>
                </a:xfrm>
                <a:prstGeom prst="rect">
                  <a:avLst/>
                </a:prstGeom>
              </p:spPr>
              <p:txBody>
                <a:bodyPr wrap="square">
                  <a:spAutoFit/>
                </a:bodyPr>
                <a:lstStyle/>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Increasing Operational Efficiency through Transformation </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Coordination Activities to Ensure Product Quality Improvement</a:t>
                  </a:r>
                </a:p>
              </p:txBody>
            </p:sp>
            <p:sp>
              <p:nvSpPr>
                <p:cNvPr id="126" name="Rectangle 125">
                  <a:extLst>
                    <a:ext uri="{FF2B5EF4-FFF2-40B4-BE49-F238E27FC236}">
                      <a16:creationId xmlns:a16="http://schemas.microsoft.com/office/drawing/2014/main" id="{C66B156D-84EE-4749-84A3-A67A2D006D31}"/>
                    </a:ext>
                  </a:extLst>
                </p:cNvPr>
                <p:cNvSpPr/>
                <p:nvPr/>
              </p:nvSpPr>
              <p:spPr>
                <a:xfrm>
                  <a:off x="5487359" y="2005964"/>
                  <a:ext cx="2926764"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Operational Efficiency</a:t>
                  </a:r>
                </a:p>
              </p:txBody>
            </p:sp>
          </p:grpSp>
          <p:grpSp>
            <p:nvGrpSpPr>
              <p:cNvPr id="2" name="Group 1">
                <a:extLst>
                  <a:ext uri="{FF2B5EF4-FFF2-40B4-BE49-F238E27FC236}">
                    <a16:creationId xmlns:a16="http://schemas.microsoft.com/office/drawing/2014/main" id="{89B80BF1-A11C-4069-9DD3-2C1D7FAE9234}"/>
                  </a:ext>
                </a:extLst>
              </p:cNvPr>
              <p:cNvGrpSpPr/>
              <p:nvPr/>
            </p:nvGrpSpPr>
            <p:grpSpPr>
              <a:xfrm>
                <a:off x="4982934" y="1965004"/>
                <a:ext cx="415254" cy="343530"/>
                <a:chOff x="4982934" y="1965004"/>
                <a:chExt cx="415254" cy="343530"/>
              </a:xfrm>
            </p:grpSpPr>
            <p:sp>
              <p:nvSpPr>
                <p:cNvPr id="130" name="Rectangle: Rounded Corners 129">
                  <a:extLst>
                    <a:ext uri="{FF2B5EF4-FFF2-40B4-BE49-F238E27FC236}">
                      <a16:creationId xmlns:a16="http://schemas.microsoft.com/office/drawing/2014/main" id="{0E53D787-9D8E-40F6-9FDD-793A3A873DC9}"/>
                    </a:ext>
                  </a:extLst>
                </p:cNvPr>
                <p:cNvSpPr/>
                <p:nvPr/>
              </p:nvSpPr>
              <p:spPr>
                <a:xfrm flipV="1">
                  <a:off x="5002784" y="1984845"/>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2" name="TextBox 131">
                  <a:extLst>
                    <a:ext uri="{FF2B5EF4-FFF2-40B4-BE49-F238E27FC236}">
                      <a16:creationId xmlns:a16="http://schemas.microsoft.com/office/drawing/2014/main" id="{D1FC74DE-8117-48DF-B8F8-7EE15EE52703}"/>
                    </a:ext>
                  </a:extLst>
                </p:cNvPr>
                <p:cNvSpPr txBox="1"/>
                <p:nvPr/>
              </p:nvSpPr>
              <p:spPr>
                <a:xfrm>
                  <a:off x="5002784" y="2023579"/>
                  <a:ext cx="332690"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rPr>
                    <a:t>06</a:t>
                  </a:r>
                  <a:endParaRPr kumimoji="0" lang="en-IN"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endParaRPr>
                </a:p>
              </p:txBody>
            </p:sp>
            <p:grpSp>
              <p:nvGrpSpPr>
                <p:cNvPr id="131" name="Group 130">
                  <a:extLst>
                    <a:ext uri="{FF2B5EF4-FFF2-40B4-BE49-F238E27FC236}">
                      <a16:creationId xmlns:a16="http://schemas.microsoft.com/office/drawing/2014/main" id="{092B9EBA-18D6-4054-B3B2-30211F4BCCAF}"/>
                    </a:ext>
                  </a:extLst>
                </p:cNvPr>
                <p:cNvGrpSpPr/>
                <p:nvPr/>
              </p:nvGrpSpPr>
              <p:grpSpPr>
                <a:xfrm>
                  <a:off x="4982934" y="1965004"/>
                  <a:ext cx="415254" cy="222723"/>
                  <a:chOff x="576360" y="2082168"/>
                  <a:chExt cx="1455321" cy="780570"/>
                </a:xfrm>
              </p:grpSpPr>
              <p:grpSp>
                <p:nvGrpSpPr>
                  <p:cNvPr id="133" name="Group 132">
                    <a:extLst>
                      <a:ext uri="{FF2B5EF4-FFF2-40B4-BE49-F238E27FC236}">
                        <a16:creationId xmlns:a16="http://schemas.microsoft.com/office/drawing/2014/main" id="{B8328BE3-3FA9-4E74-A44C-DB5FD0698731}"/>
                      </a:ext>
                    </a:extLst>
                  </p:cNvPr>
                  <p:cNvGrpSpPr/>
                  <p:nvPr/>
                </p:nvGrpSpPr>
                <p:grpSpPr>
                  <a:xfrm flipV="1">
                    <a:off x="576360" y="2082168"/>
                    <a:ext cx="1419030" cy="740131"/>
                    <a:chOff x="6555581" y="5069071"/>
                    <a:chExt cx="1554957" cy="811029"/>
                  </a:xfrm>
                </p:grpSpPr>
                <p:sp>
                  <p:nvSpPr>
                    <p:cNvPr id="136" name="Freeform: Shape 135">
                      <a:extLst>
                        <a:ext uri="{FF2B5EF4-FFF2-40B4-BE49-F238E27FC236}">
                          <a16:creationId xmlns:a16="http://schemas.microsoft.com/office/drawing/2014/main" id="{A66CD1A1-B041-4BF5-9F0F-9F19CB51D6F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37" name="Straight Connector 136">
                      <a:extLst>
                        <a:ext uri="{FF2B5EF4-FFF2-40B4-BE49-F238E27FC236}">
                          <a16:creationId xmlns:a16="http://schemas.microsoft.com/office/drawing/2014/main" id="{6781E84C-F511-4491-ADFA-037C6FB92B1B}"/>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8" name="Freeform: Shape 137">
                      <a:extLst>
                        <a:ext uri="{FF2B5EF4-FFF2-40B4-BE49-F238E27FC236}">
                          <a16:creationId xmlns:a16="http://schemas.microsoft.com/office/drawing/2014/main" id="{013FFB9F-EE39-400B-B269-43CC3A8CAAD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34" name="Oval 133">
                    <a:extLst>
                      <a:ext uri="{FF2B5EF4-FFF2-40B4-BE49-F238E27FC236}">
                        <a16:creationId xmlns:a16="http://schemas.microsoft.com/office/drawing/2014/main" id="{660D039A-FB98-4E69-97DC-8E148350E502}"/>
                      </a:ext>
                    </a:extLst>
                  </p:cNvPr>
                  <p:cNvSpPr/>
                  <p:nvPr/>
                </p:nvSpPr>
                <p:spPr>
                  <a:xfrm>
                    <a:off x="1985962" y="2817019"/>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35" name="Oval 134">
                    <a:extLst>
                      <a:ext uri="{FF2B5EF4-FFF2-40B4-BE49-F238E27FC236}">
                        <a16:creationId xmlns:a16="http://schemas.microsoft.com/office/drawing/2014/main" id="{F3739C2B-286B-482F-8D56-0C7420F298A5}"/>
                      </a:ext>
                    </a:extLst>
                  </p:cNvPr>
                  <p:cNvSpPr/>
                  <p:nvPr/>
                </p:nvSpPr>
                <p:spPr>
                  <a:xfrm>
                    <a:off x="685800" y="2733675"/>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9" name="Group 8">
              <a:extLst>
                <a:ext uri="{FF2B5EF4-FFF2-40B4-BE49-F238E27FC236}">
                  <a16:creationId xmlns:a16="http://schemas.microsoft.com/office/drawing/2014/main" id="{E0899D64-2F44-443E-8CD9-4BF45AAC8515}"/>
                </a:ext>
              </a:extLst>
            </p:cNvPr>
            <p:cNvGrpSpPr/>
            <p:nvPr/>
          </p:nvGrpSpPr>
          <p:grpSpPr>
            <a:xfrm>
              <a:off x="4810992" y="1826450"/>
              <a:ext cx="3377296" cy="1158955"/>
              <a:chOff x="4982934" y="3203018"/>
              <a:chExt cx="3377296" cy="1158955"/>
            </a:xfrm>
          </p:grpSpPr>
          <p:grpSp>
            <p:nvGrpSpPr>
              <p:cNvPr id="8" name="Group 7">
                <a:extLst>
                  <a:ext uri="{FF2B5EF4-FFF2-40B4-BE49-F238E27FC236}">
                    <a16:creationId xmlns:a16="http://schemas.microsoft.com/office/drawing/2014/main" id="{96682F78-7EA3-4A25-A72E-5506807ECCA2}"/>
                  </a:ext>
                </a:extLst>
              </p:cNvPr>
              <p:cNvGrpSpPr/>
              <p:nvPr/>
            </p:nvGrpSpPr>
            <p:grpSpPr>
              <a:xfrm>
                <a:off x="5487359" y="3243978"/>
                <a:ext cx="2872871" cy="1117995"/>
                <a:chOff x="5487359" y="3243978"/>
                <a:chExt cx="2872871" cy="1117995"/>
              </a:xfrm>
            </p:grpSpPr>
            <p:sp>
              <p:nvSpPr>
                <p:cNvPr id="147" name="Rectangle 146">
                  <a:extLst>
                    <a:ext uri="{FF2B5EF4-FFF2-40B4-BE49-F238E27FC236}">
                      <a16:creationId xmlns:a16="http://schemas.microsoft.com/office/drawing/2014/main" id="{9968F408-B87B-48E7-B0DF-0D2D3E87B03A}"/>
                    </a:ext>
                  </a:extLst>
                </p:cNvPr>
                <p:cNvSpPr/>
                <p:nvPr/>
              </p:nvSpPr>
              <p:spPr>
                <a:xfrm>
                  <a:off x="5487360" y="3438643"/>
                  <a:ext cx="2872870" cy="923330"/>
                </a:xfrm>
                <a:prstGeom prst="rect">
                  <a:avLst/>
                </a:prstGeom>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Evaluating Financial Practices in Firm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Determining Signs of Financial Distress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Financial Performance During Distress</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Various Ways for Balance Sheet Restructuring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How Firm can Alter Financial Mix?</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Developing 13 Week Cash Flow Projection </a:t>
                  </a:r>
                </a:p>
              </p:txBody>
            </p:sp>
            <p:sp>
              <p:nvSpPr>
                <p:cNvPr id="145" name="Rectangle 144">
                  <a:extLst>
                    <a:ext uri="{FF2B5EF4-FFF2-40B4-BE49-F238E27FC236}">
                      <a16:creationId xmlns:a16="http://schemas.microsoft.com/office/drawing/2014/main" id="{C5098533-35ED-4C0A-B81C-67776A5EC7C5}"/>
                    </a:ext>
                  </a:extLst>
                </p:cNvPr>
                <p:cNvSpPr/>
                <p:nvPr/>
              </p:nvSpPr>
              <p:spPr>
                <a:xfrm>
                  <a:off x="5487359" y="3243978"/>
                  <a:ext cx="2665155"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Turnaround Strategies </a:t>
                  </a:r>
                </a:p>
              </p:txBody>
            </p:sp>
          </p:grpSp>
          <p:grpSp>
            <p:nvGrpSpPr>
              <p:cNvPr id="7" name="Group 6">
                <a:extLst>
                  <a:ext uri="{FF2B5EF4-FFF2-40B4-BE49-F238E27FC236}">
                    <a16:creationId xmlns:a16="http://schemas.microsoft.com/office/drawing/2014/main" id="{FC3AFC62-6975-4299-A257-CB7A6EE1836E}"/>
                  </a:ext>
                </a:extLst>
              </p:cNvPr>
              <p:cNvGrpSpPr/>
              <p:nvPr/>
            </p:nvGrpSpPr>
            <p:grpSpPr>
              <a:xfrm>
                <a:off x="4982934" y="3203018"/>
                <a:ext cx="415254" cy="343530"/>
                <a:chOff x="4982934" y="3203018"/>
                <a:chExt cx="415254" cy="343530"/>
              </a:xfrm>
            </p:grpSpPr>
            <p:sp>
              <p:nvSpPr>
                <p:cNvPr id="150" name="Rectangle: Rounded Corners 149">
                  <a:extLst>
                    <a:ext uri="{FF2B5EF4-FFF2-40B4-BE49-F238E27FC236}">
                      <a16:creationId xmlns:a16="http://schemas.microsoft.com/office/drawing/2014/main" id="{C6F31E18-3B84-4CDF-928D-FDDBD375AA3C}"/>
                    </a:ext>
                  </a:extLst>
                </p:cNvPr>
                <p:cNvSpPr/>
                <p:nvPr/>
              </p:nvSpPr>
              <p:spPr>
                <a:xfrm flipV="1">
                  <a:off x="5002784" y="3222859"/>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2" name="TextBox 151">
                  <a:extLst>
                    <a:ext uri="{FF2B5EF4-FFF2-40B4-BE49-F238E27FC236}">
                      <a16:creationId xmlns:a16="http://schemas.microsoft.com/office/drawing/2014/main" id="{96279A66-9796-4895-95F8-458EEC6A1A18}"/>
                    </a:ext>
                  </a:extLst>
                </p:cNvPr>
                <p:cNvSpPr txBox="1"/>
                <p:nvPr/>
              </p:nvSpPr>
              <p:spPr>
                <a:xfrm>
                  <a:off x="5002784" y="3261593"/>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07</a:t>
                  </a:r>
                  <a:endParaRPr kumimoji="0" lang="en-IN" sz="9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151" name="Group 150">
                  <a:extLst>
                    <a:ext uri="{FF2B5EF4-FFF2-40B4-BE49-F238E27FC236}">
                      <a16:creationId xmlns:a16="http://schemas.microsoft.com/office/drawing/2014/main" id="{D55BD56C-6868-4805-A062-191814CF7980}"/>
                    </a:ext>
                  </a:extLst>
                </p:cNvPr>
                <p:cNvGrpSpPr/>
                <p:nvPr/>
              </p:nvGrpSpPr>
              <p:grpSpPr>
                <a:xfrm>
                  <a:off x="4982934" y="3203018"/>
                  <a:ext cx="415254" cy="222723"/>
                  <a:chOff x="576360" y="2082168"/>
                  <a:chExt cx="1455321" cy="780570"/>
                </a:xfrm>
              </p:grpSpPr>
              <p:grpSp>
                <p:nvGrpSpPr>
                  <p:cNvPr id="153" name="Group 152">
                    <a:extLst>
                      <a:ext uri="{FF2B5EF4-FFF2-40B4-BE49-F238E27FC236}">
                        <a16:creationId xmlns:a16="http://schemas.microsoft.com/office/drawing/2014/main" id="{8E408C43-E7AD-4FD0-8D2C-6E93BE059A9A}"/>
                      </a:ext>
                    </a:extLst>
                  </p:cNvPr>
                  <p:cNvGrpSpPr/>
                  <p:nvPr/>
                </p:nvGrpSpPr>
                <p:grpSpPr>
                  <a:xfrm flipV="1">
                    <a:off x="576360" y="2082168"/>
                    <a:ext cx="1419030" cy="740131"/>
                    <a:chOff x="6555581" y="5069071"/>
                    <a:chExt cx="1554957" cy="811029"/>
                  </a:xfrm>
                </p:grpSpPr>
                <p:sp>
                  <p:nvSpPr>
                    <p:cNvPr id="156" name="Freeform: Shape 155">
                      <a:extLst>
                        <a:ext uri="{FF2B5EF4-FFF2-40B4-BE49-F238E27FC236}">
                          <a16:creationId xmlns:a16="http://schemas.microsoft.com/office/drawing/2014/main" id="{79F09E85-E960-45C5-87E9-7B865B4FD74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57" name="Straight Connector 156">
                      <a:extLst>
                        <a:ext uri="{FF2B5EF4-FFF2-40B4-BE49-F238E27FC236}">
                          <a16:creationId xmlns:a16="http://schemas.microsoft.com/office/drawing/2014/main" id="{2C660590-1A92-4AC9-B695-59D5D7DCDDC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58" name="Freeform: Shape 157">
                      <a:extLst>
                        <a:ext uri="{FF2B5EF4-FFF2-40B4-BE49-F238E27FC236}">
                          <a16:creationId xmlns:a16="http://schemas.microsoft.com/office/drawing/2014/main" id="{BE4B11EB-53F2-4131-BEF9-B5D00283650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54" name="Oval 153">
                    <a:extLst>
                      <a:ext uri="{FF2B5EF4-FFF2-40B4-BE49-F238E27FC236}">
                        <a16:creationId xmlns:a16="http://schemas.microsoft.com/office/drawing/2014/main" id="{E8B5256B-55D1-4B83-B98E-93143AEB3A7E}"/>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55" name="Oval 154">
                    <a:extLst>
                      <a:ext uri="{FF2B5EF4-FFF2-40B4-BE49-F238E27FC236}">
                        <a16:creationId xmlns:a16="http://schemas.microsoft.com/office/drawing/2014/main" id="{4C998A35-A02A-4804-9BC4-7421BFE805DB}"/>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12" name="Group 11">
              <a:extLst>
                <a:ext uri="{FF2B5EF4-FFF2-40B4-BE49-F238E27FC236}">
                  <a16:creationId xmlns:a16="http://schemas.microsoft.com/office/drawing/2014/main" id="{A0DA08E0-DE46-4D6C-820A-C1B92903A44F}"/>
                </a:ext>
              </a:extLst>
            </p:cNvPr>
            <p:cNvGrpSpPr/>
            <p:nvPr/>
          </p:nvGrpSpPr>
          <p:grpSpPr>
            <a:xfrm>
              <a:off x="4810992" y="4583036"/>
              <a:ext cx="4014109" cy="430887"/>
              <a:chOff x="4982934" y="5117159"/>
              <a:chExt cx="4014109" cy="430887"/>
            </a:xfrm>
          </p:grpSpPr>
          <p:sp>
            <p:nvSpPr>
              <p:cNvPr id="162" name="Rectangle 161">
                <a:extLst>
                  <a:ext uri="{FF2B5EF4-FFF2-40B4-BE49-F238E27FC236}">
                    <a16:creationId xmlns:a16="http://schemas.microsoft.com/office/drawing/2014/main" id="{C33C4AE3-1033-41E5-8C45-4E209158385F}"/>
                  </a:ext>
                </a:extLst>
              </p:cNvPr>
              <p:cNvSpPr/>
              <p:nvPr/>
            </p:nvSpPr>
            <p:spPr>
              <a:xfrm>
                <a:off x="5487359" y="5117159"/>
                <a:ext cx="3509684" cy="430887"/>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Budget for Implementing Digital Advancement Solution to Key Functional Areas </a:t>
                </a:r>
              </a:p>
            </p:txBody>
          </p:sp>
          <p:grpSp>
            <p:nvGrpSpPr>
              <p:cNvPr id="10" name="Group 9">
                <a:extLst>
                  <a:ext uri="{FF2B5EF4-FFF2-40B4-BE49-F238E27FC236}">
                    <a16:creationId xmlns:a16="http://schemas.microsoft.com/office/drawing/2014/main" id="{D87CB967-8696-4FE4-B4B9-B100FE23AFED}"/>
                  </a:ext>
                </a:extLst>
              </p:cNvPr>
              <p:cNvGrpSpPr/>
              <p:nvPr/>
            </p:nvGrpSpPr>
            <p:grpSpPr>
              <a:xfrm>
                <a:off x="4982934" y="5160838"/>
                <a:ext cx="415254" cy="343530"/>
                <a:chOff x="4982934" y="5160838"/>
                <a:chExt cx="415254" cy="343530"/>
              </a:xfrm>
            </p:grpSpPr>
            <p:sp>
              <p:nvSpPr>
                <p:cNvPr id="164" name="Rectangle: Rounded Corners 163">
                  <a:extLst>
                    <a:ext uri="{FF2B5EF4-FFF2-40B4-BE49-F238E27FC236}">
                      <a16:creationId xmlns:a16="http://schemas.microsoft.com/office/drawing/2014/main" id="{6DE97CC0-0E5E-494E-AE92-CF5B11468048}"/>
                    </a:ext>
                  </a:extLst>
                </p:cNvPr>
                <p:cNvSpPr/>
                <p:nvPr/>
              </p:nvSpPr>
              <p:spPr>
                <a:xfrm flipV="1">
                  <a:off x="5002784" y="5180679"/>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66" name="TextBox 165">
                  <a:extLst>
                    <a:ext uri="{FF2B5EF4-FFF2-40B4-BE49-F238E27FC236}">
                      <a16:creationId xmlns:a16="http://schemas.microsoft.com/office/drawing/2014/main" id="{9265B65B-D620-4F24-9192-B8DA7B8ABFA9}"/>
                    </a:ext>
                  </a:extLst>
                </p:cNvPr>
                <p:cNvSpPr txBox="1"/>
                <p:nvPr/>
              </p:nvSpPr>
              <p:spPr>
                <a:xfrm>
                  <a:off x="5002784" y="5219413"/>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rPr>
                    <a:t>09</a:t>
                  </a:r>
                  <a:endParaRPr kumimoji="0" lang="en-IN" sz="900" b="1" i="0" u="none" strike="noStrike" kern="1200" cap="none" spc="0" normalizeH="0" baseline="0" noProof="0" dirty="0">
                    <a:ln>
                      <a:noFill/>
                    </a:ln>
                    <a:solidFill>
                      <a:schemeClr val="accent3"/>
                    </a:solidFill>
                    <a:effectLst/>
                    <a:uLnTx/>
                    <a:uFillTx/>
                    <a:latin typeface="Cambria" panose="02040503050406030204" pitchFamily="18" charset="0"/>
                    <a:ea typeface="Cambria" panose="02040503050406030204" pitchFamily="18" charset="0"/>
                    <a:cs typeface="+mn-cs"/>
                  </a:endParaRPr>
                </a:p>
              </p:txBody>
            </p:sp>
            <p:grpSp>
              <p:nvGrpSpPr>
                <p:cNvPr id="165" name="Group 164">
                  <a:extLst>
                    <a:ext uri="{FF2B5EF4-FFF2-40B4-BE49-F238E27FC236}">
                      <a16:creationId xmlns:a16="http://schemas.microsoft.com/office/drawing/2014/main" id="{12913D09-A653-4FD7-9AA7-90A14347C42F}"/>
                    </a:ext>
                  </a:extLst>
                </p:cNvPr>
                <p:cNvGrpSpPr/>
                <p:nvPr/>
              </p:nvGrpSpPr>
              <p:grpSpPr>
                <a:xfrm>
                  <a:off x="4982934" y="5160838"/>
                  <a:ext cx="415254" cy="222723"/>
                  <a:chOff x="576360" y="2082168"/>
                  <a:chExt cx="1455321" cy="780570"/>
                </a:xfrm>
              </p:grpSpPr>
              <p:grpSp>
                <p:nvGrpSpPr>
                  <p:cNvPr id="167" name="Group 166">
                    <a:extLst>
                      <a:ext uri="{FF2B5EF4-FFF2-40B4-BE49-F238E27FC236}">
                        <a16:creationId xmlns:a16="http://schemas.microsoft.com/office/drawing/2014/main" id="{A0E040E4-2BFC-4FCB-8DC8-EB334614DF47}"/>
                      </a:ext>
                    </a:extLst>
                  </p:cNvPr>
                  <p:cNvGrpSpPr/>
                  <p:nvPr/>
                </p:nvGrpSpPr>
                <p:grpSpPr>
                  <a:xfrm flipV="1">
                    <a:off x="576360" y="2082168"/>
                    <a:ext cx="1419030" cy="740131"/>
                    <a:chOff x="6555581" y="5069071"/>
                    <a:chExt cx="1554957" cy="811029"/>
                  </a:xfrm>
                </p:grpSpPr>
                <p:sp>
                  <p:nvSpPr>
                    <p:cNvPr id="170" name="Freeform: Shape 169">
                      <a:extLst>
                        <a:ext uri="{FF2B5EF4-FFF2-40B4-BE49-F238E27FC236}">
                          <a16:creationId xmlns:a16="http://schemas.microsoft.com/office/drawing/2014/main" id="{DD90CB53-5739-48C0-BFDE-39AE904B860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71" name="Straight Connector 170">
                      <a:extLst>
                        <a:ext uri="{FF2B5EF4-FFF2-40B4-BE49-F238E27FC236}">
                          <a16:creationId xmlns:a16="http://schemas.microsoft.com/office/drawing/2014/main" id="{1C48D983-CEE9-4FFD-BE40-54A4D817255F}"/>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72" name="Freeform: Shape 171">
                      <a:extLst>
                        <a:ext uri="{FF2B5EF4-FFF2-40B4-BE49-F238E27FC236}">
                          <a16:creationId xmlns:a16="http://schemas.microsoft.com/office/drawing/2014/main" id="{5606A5E8-A9AF-4E18-AE2E-A29BC9B4BD31}"/>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68" name="Oval 167">
                    <a:extLst>
                      <a:ext uri="{FF2B5EF4-FFF2-40B4-BE49-F238E27FC236}">
                        <a16:creationId xmlns:a16="http://schemas.microsoft.com/office/drawing/2014/main" id="{3A2A1A18-A3D8-42F5-9ECC-11DA48ADDEAF}"/>
                      </a:ext>
                    </a:extLst>
                  </p:cNvPr>
                  <p:cNvSpPr/>
                  <p:nvPr/>
                </p:nvSpPr>
                <p:spPr>
                  <a:xfrm>
                    <a:off x="1985962" y="2817019"/>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69" name="Oval 168">
                    <a:extLst>
                      <a:ext uri="{FF2B5EF4-FFF2-40B4-BE49-F238E27FC236}">
                        <a16:creationId xmlns:a16="http://schemas.microsoft.com/office/drawing/2014/main" id="{B576397C-E225-4726-AF7E-867668D87A48}"/>
                      </a:ext>
                    </a:extLst>
                  </p:cNvPr>
                  <p:cNvSpPr/>
                  <p:nvPr/>
                </p:nvSpPr>
                <p:spPr>
                  <a:xfrm>
                    <a:off x="685800" y="2733675"/>
                    <a:ext cx="45719" cy="457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14" name="Group 13">
              <a:extLst>
                <a:ext uri="{FF2B5EF4-FFF2-40B4-BE49-F238E27FC236}">
                  <a16:creationId xmlns:a16="http://schemas.microsoft.com/office/drawing/2014/main" id="{CF3C60C3-7122-4148-9DA9-349EC8E79D80}"/>
                </a:ext>
              </a:extLst>
            </p:cNvPr>
            <p:cNvGrpSpPr/>
            <p:nvPr/>
          </p:nvGrpSpPr>
          <p:grpSpPr>
            <a:xfrm>
              <a:off x="4810992" y="5171706"/>
              <a:ext cx="3391810" cy="744935"/>
              <a:chOff x="4982934" y="5925833"/>
              <a:chExt cx="3391810" cy="744935"/>
            </a:xfrm>
          </p:grpSpPr>
          <p:grpSp>
            <p:nvGrpSpPr>
              <p:cNvPr id="13" name="Group 12">
                <a:extLst>
                  <a:ext uri="{FF2B5EF4-FFF2-40B4-BE49-F238E27FC236}">
                    <a16:creationId xmlns:a16="http://schemas.microsoft.com/office/drawing/2014/main" id="{4F728C33-0505-4788-B56D-F16D2C9829D9}"/>
                  </a:ext>
                </a:extLst>
              </p:cNvPr>
              <p:cNvGrpSpPr/>
              <p:nvPr/>
            </p:nvGrpSpPr>
            <p:grpSpPr>
              <a:xfrm>
                <a:off x="5487359" y="5966793"/>
                <a:ext cx="2887385" cy="703975"/>
                <a:chOff x="5487359" y="5966793"/>
                <a:chExt cx="2887385" cy="703975"/>
              </a:xfrm>
            </p:grpSpPr>
            <p:sp>
              <p:nvSpPr>
                <p:cNvPr id="177" name="Rectangle 176">
                  <a:extLst>
                    <a:ext uri="{FF2B5EF4-FFF2-40B4-BE49-F238E27FC236}">
                      <a16:creationId xmlns:a16="http://schemas.microsoft.com/office/drawing/2014/main" id="{F7FCAABA-488E-42FA-B45C-BAC4EAF99815}"/>
                    </a:ext>
                  </a:extLst>
                </p:cNvPr>
                <p:cNvSpPr/>
                <p:nvPr/>
              </p:nvSpPr>
              <p:spPr>
                <a:xfrm>
                  <a:off x="5487360" y="6162937"/>
                  <a:ext cx="2887384" cy="507831"/>
                </a:xfrm>
                <a:prstGeom prst="rect">
                  <a:avLst/>
                </a:prstGeom>
              </p:spPr>
              <p:txBody>
                <a:bodyPr wrap="square">
                  <a:spAutoFit/>
                </a:bodyPr>
                <a:lstStyle/>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Turnaround Strategy Implementation Impact on Firm Growth</a:t>
                  </a:r>
                </a:p>
                <a:p>
                  <a:pPr marL="171450" marR="0" lvl="0" indent="-17145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Impact of Workforce Upskilling on Firm Growth </a:t>
                  </a:r>
                </a:p>
              </p:txBody>
            </p:sp>
            <p:sp>
              <p:nvSpPr>
                <p:cNvPr id="175" name="Rectangle 174">
                  <a:extLst>
                    <a:ext uri="{FF2B5EF4-FFF2-40B4-BE49-F238E27FC236}">
                      <a16:creationId xmlns:a16="http://schemas.microsoft.com/office/drawing/2014/main" id="{D806FCDD-C9E5-4322-8EC4-413AD0F2096E}"/>
                    </a:ext>
                  </a:extLst>
                </p:cNvPr>
                <p:cNvSpPr/>
                <p:nvPr/>
              </p:nvSpPr>
              <p:spPr>
                <a:xfrm>
                  <a:off x="5487359" y="5966793"/>
                  <a:ext cx="2665155"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Impact Analysis </a:t>
                  </a:r>
                </a:p>
              </p:txBody>
            </p:sp>
          </p:grpSp>
          <p:grpSp>
            <p:nvGrpSpPr>
              <p:cNvPr id="11" name="Group 10">
                <a:extLst>
                  <a:ext uri="{FF2B5EF4-FFF2-40B4-BE49-F238E27FC236}">
                    <a16:creationId xmlns:a16="http://schemas.microsoft.com/office/drawing/2014/main" id="{2D26D4AD-5779-4F81-9B33-7040A7BC575C}"/>
                  </a:ext>
                </a:extLst>
              </p:cNvPr>
              <p:cNvGrpSpPr/>
              <p:nvPr/>
            </p:nvGrpSpPr>
            <p:grpSpPr>
              <a:xfrm>
                <a:off x="4982934" y="5925833"/>
                <a:ext cx="415254" cy="343530"/>
                <a:chOff x="4982934" y="5925833"/>
                <a:chExt cx="415254" cy="343530"/>
              </a:xfrm>
            </p:grpSpPr>
            <p:sp>
              <p:nvSpPr>
                <p:cNvPr id="179" name="Rectangle: Rounded Corners 178">
                  <a:extLst>
                    <a:ext uri="{FF2B5EF4-FFF2-40B4-BE49-F238E27FC236}">
                      <a16:creationId xmlns:a16="http://schemas.microsoft.com/office/drawing/2014/main" id="{A5FC68AD-671C-49EE-BB67-69EE9BBD239F}"/>
                    </a:ext>
                  </a:extLst>
                </p:cNvPr>
                <p:cNvSpPr/>
                <p:nvPr/>
              </p:nvSpPr>
              <p:spPr>
                <a:xfrm flipV="1">
                  <a:off x="5002784" y="5945674"/>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81" name="TextBox 180">
                  <a:extLst>
                    <a:ext uri="{FF2B5EF4-FFF2-40B4-BE49-F238E27FC236}">
                      <a16:creationId xmlns:a16="http://schemas.microsoft.com/office/drawing/2014/main" id="{5542067F-A4EE-46EB-93A8-ADDD6CC1245E}"/>
                    </a:ext>
                  </a:extLst>
                </p:cNvPr>
                <p:cNvSpPr txBox="1"/>
                <p:nvPr/>
              </p:nvSpPr>
              <p:spPr>
                <a:xfrm>
                  <a:off x="5002784" y="5984408"/>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900" b="1" dirty="0">
                      <a:solidFill>
                        <a:schemeClr val="accent1"/>
                      </a:solidFill>
                      <a:latin typeface="Cambria" panose="02040503050406030204" pitchFamily="18" charset="0"/>
                      <a:ea typeface="Cambria" panose="02040503050406030204" pitchFamily="18" charset="0"/>
                    </a:rPr>
                    <a:t>10</a:t>
                  </a:r>
                  <a:endParaRPr kumimoji="0" lang="en-IN" sz="9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180" name="Group 179">
                  <a:extLst>
                    <a:ext uri="{FF2B5EF4-FFF2-40B4-BE49-F238E27FC236}">
                      <a16:creationId xmlns:a16="http://schemas.microsoft.com/office/drawing/2014/main" id="{5B744758-7487-42CB-BF72-6A5C58645805}"/>
                    </a:ext>
                  </a:extLst>
                </p:cNvPr>
                <p:cNvGrpSpPr/>
                <p:nvPr/>
              </p:nvGrpSpPr>
              <p:grpSpPr>
                <a:xfrm>
                  <a:off x="4982934" y="5925833"/>
                  <a:ext cx="415254" cy="222723"/>
                  <a:chOff x="576360" y="2082168"/>
                  <a:chExt cx="1455321" cy="780570"/>
                </a:xfrm>
              </p:grpSpPr>
              <p:grpSp>
                <p:nvGrpSpPr>
                  <p:cNvPr id="182" name="Group 181">
                    <a:extLst>
                      <a:ext uri="{FF2B5EF4-FFF2-40B4-BE49-F238E27FC236}">
                        <a16:creationId xmlns:a16="http://schemas.microsoft.com/office/drawing/2014/main" id="{0BEA697C-2F40-4F85-B29F-B7801D3E211A}"/>
                      </a:ext>
                    </a:extLst>
                  </p:cNvPr>
                  <p:cNvGrpSpPr/>
                  <p:nvPr/>
                </p:nvGrpSpPr>
                <p:grpSpPr>
                  <a:xfrm flipV="1">
                    <a:off x="576360" y="2082168"/>
                    <a:ext cx="1419030" cy="740131"/>
                    <a:chOff x="6555581" y="5069071"/>
                    <a:chExt cx="1554957" cy="811029"/>
                  </a:xfrm>
                </p:grpSpPr>
                <p:sp>
                  <p:nvSpPr>
                    <p:cNvPr id="185" name="Freeform: Shape 184">
                      <a:extLst>
                        <a:ext uri="{FF2B5EF4-FFF2-40B4-BE49-F238E27FC236}">
                          <a16:creationId xmlns:a16="http://schemas.microsoft.com/office/drawing/2014/main" id="{00EA5CB5-ED43-4510-B26B-AECC0CE3DE8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86" name="Straight Connector 185">
                      <a:extLst>
                        <a:ext uri="{FF2B5EF4-FFF2-40B4-BE49-F238E27FC236}">
                          <a16:creationId xmlns:a16="http://schemas.microsoft.com/office/drawing/2014/main" id="{9ABE6C80-7110-44D6-9F5F-BE9C186E344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87" name="Freeform: Shape 186">
                      <a:extLst>
                        <a:ext uri="{FF2B5EF4-FFF2-40B4-BE49-F238E27FC236}">
                          <a16:creationId xmlns:a16="http://schemas.microsoft.com/office/drawing/2014/main" id="{6258C9F5-2E3D-41A9-B266-B902FAB8CC8E}"/>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83" name="Oval 182">
                    <a:extLst>
                      <a:ext uri="{FF2B5EF4-FFF2-40B4-BE49-F238E27FC236}">
                        <a16:creationId xmlns:a16="http://schemas.microsoft.com/office/drawing/2014/main" id="{E92AB90E-CF2A-4FAD-A072-AEC200B6E336}"/>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84" name="Oval 183">
                    <a:extLst>
                      <a:ext uri="{FF2B5EF4-FFF2-40B4-BE49-F238E27FC236}">
                        <a16:creationId xmlns:a16="http://schemas.microsoft.com/office/drawing/2014/main" id="{86811079-DB2C-4FB4-BFD7-4C7EDCDB5E48}"/>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143" name="Group 142">
              <a:extLst>
                <a:ext uri="{FF2B5EF4-FFF2-40B4-BE49-F238E27FC236}">
                  <a16:creationId xmlns:a16="http://schemas.microsoft.com/office/drawing/2014/main" id="{CE6EA791-376A-48AE-AAA4-275BE040ED69}"/>
                </a:ext>
              </a:extLst>
            </p:cNvPr>
            <p:cNvGrpSpPr/>
            <p:nvPr/>
          </p:nvGrpSpPr>
          <p:grpSpPr>
            <a:xfrm>
              <a:off x="4810992" y="3127799"/>
              <a:ext cx="4229028" cy="1297454"/>
              <a:chOff x="4982934" y="3203018"/>
              <a:chExt cx="4229028" cy="1297454"/>
            </a:xfrm>
          </p:grpSpPr>
          <p:grpSp>
            <p:nvGrpSpPr>
              <p:cNvPr id="144" name="Group 143">
                <a:extLst>
                  <a:ext uri="{FF2B5EF4-FFF2-40B4-BE49-F238E27FC236}">
                    <a16:creationId xmlns:a16="http://schemas.microsoft.com/office/drawing/2014/main" id="{69D85668-0D77-47FB-8975-C1AE508D54FE}"/>
                  </a:ext>
                </a:extLst>
              </p:cNvPr>
              <p:cNvGrpSpPr/>
              <p:nvPr/>
            </p:nvGrpSpPr>
            <p:grpSpPr>
              <a:xfrm>
                <a:off x="5487359" y="3243978"/>
                <a:ext cx="3724603" cy="1256494"/>
                <a:chOff x="5487359" y="3243978"/>
                <a:chExt cx="3724603" cy="1256494"/>
              </a:xfrm>
            </p:grpSpPr>
            <p:sp>
              <p:nvSpPr>
                <p:cNvPr id="178" name="Rectangle 177">
                  <a:extLst>
                    <a:ext uri="{FF2B5EF4-FFF2-40B4-BE49-F238E27FC236}">
                      <a16:creationId xmlns:a16="http://schemas.microsoft.com/office/drawing/2014/main" id="{1F9DC458-0846-4A44-93BF-68D6B8502FB2}"/>
                    </a:ext>
                  </a:extLst>
                </p:cNvPr>
                <p:cNvSpPr/>
                <p:nvPr/>
              </p:nvSpPr>
              <p:spPr>
                <a:xfrm>
                  <a:off x="5487360" y="3438643"/>
                  <a:ext cx="3724602" cy="1061829"/>
                </a:xfrm>
                <a:prstGeom prst="rect">
                  <a:avLst/>
                </a:prstGeom>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Optimizing Customer Centric Operations through Technological Advancement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Service Desk Issues Resolve Plan to Improve Customer Experience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Implementing Marketing Strategies for Different Turnaround Stage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Several Marketing Campaigns to Accelerate Sales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Loyalty Programs Initiated for Customer Engagement Handling Employees </a:t>
                  </a:r>
                </a:p>
              </p:txBody>
            </p:sp>
            <p:sp>
              <p:nvSpPr>
                <p:cNvPr id="188" name="Rectangle 187">
                  <a:extLst>
                    <a:ext uri="{FF2B5EF4-FFF2-40B4-BE49-F238E27FC236}">
                      <a16:creationId xmlns:a16="http://schemas.microsoft.com/office/drawing/2014/main" id="{3C5DD7AF-1A0B-4A93-B9C3-99543E3DA819}"/>
                    </a:ext>
                  </a:extLst>
                </p:cNvPr>
                <p:cNvSpPr/>
                <p:nvPr/>
              </p:nvSpPr>
              <p:spPr>
                <a:xfrm>
                  <a:off x="5487359" y="3243978"/>
                  <a:ext cx="2665155"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Handling Customer </a:t>
                  </a:r>
                </a:p>
              </p:txBody>
            </p:sp>
          </p:grpSp>
          <p:grpSp>
            <p:nvGrpSpPr>
              <p:cNvPr id="146" name="Group 145">
                <a:extLst>
                  <a:ext uri="{FF2B5EF4-FFF2-40B4-BE49-F238E27FC236}">
                    <a16:creationId xmlns:a16="http://schemas.microsoft.com/office/drawing/2014/main" id="{132D625F-D9F8-4B6C-AF5B-6A8BE13EAEFC}"/>
                  </a:ext>
                </a:extLst>
              </p:cNvPr>
              <p:cNvGrpSpPr/>
              <p:nvPr/>
            </p:nvGrpSpPr>
            <p:grpSpPr>
              <a:xfrm>
                <a:off x="4982934" y="3203018"/>
                <a:ext cx="415254" cy="343530"/>
                <a:chOff x="4982934" y="3203018"/>
                <a:chExt cx="415254" cy="343530"/>
              </a:xfrm>
            </p:grpSpPr>
            <p:sp>
              <p:nvSpPr>
                <p:cNvPr id="148" name="Rectangle: Rounded Corners 147">
                  <a:extLst>
                    <a:ext uri="{FF2B5EF4-FFF2-40B4-BE49-F238E27FC236}">
                      <a16:creationId xmlns:a16="http://schemas.microsoft.com/office/drawing/2014/main" id="{0D6F35FA-B22C-4AC6-BCB4-1C80CCD934C8}"/>
                    </a:ext>
                  </a:extLst>
                </p:cNvPr>
                <p:cNvSpPr/>
                <p:nvPr/>
              </p:nvSpPr>
              <p:spPr>
                <a:xfrm flipV="1">
                  <a:off x="5002784" y="3222859"/>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49" name="TextBox 148">
                  <a:extLst>
                    <a:ext uri="{FF2B5EF4-FFF2-40B4-BE49-F238E27FC236}">
                      <a16:creationId xmlns:a16="http://schemas.microsoft.com/office/drawing/2014/main" id="{47686B9B-3C35-4374-B1A9-F2C0F1ECAD26}"/>
                    </a:ext>
                  </a:extLst>
                </p:cNvPr>
                <p:cNvSpPr txBox="1"/>
                <p:nvPr/>
              </p:nvSpPr>
              <p:spPr>
                <a:xfrm>
                  <a:off x="5002784" y="3261593"/>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rPr>
                    <a:t>08</a:t>
                  </a:r>
                  <a:endParaRPr kumimoji="0" lang="en-IN"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endParaRPr>
                </a:p>
              </p:txBody>
            </p:sp>
            <p:grpSp>
              <p:nvGrpSpPr>
                <p:cNvPr id="159" name="Group 158">
                  <a:extLst>
                    <a:ext uri="{FF2B5EF4-FFF2-40B4-BE49-F238E27FC236}">
                      <a16:creationId xmlns:a16="http://schemas.microsoft.com/office/drawing/2014/main" id="{BDD0E4E3-AB18-476E-B5ED-DB8091744C3D}"/>
                    </a:ext>
                  </a:extLst>
                </p:cNvPr>
                <p:cNvGrpSpPr/>
                <p:nvPr/>
              </p:nvGrpSpPr>
              <p:grpSpPr>
                <a:xfrm>
                  <a:off x="4982934" y="3203018"/>
                  <a:ext cx="415254" cy="222723"/>
                  <a:chOff x="576360" y="2082168"/>
                  <a:chExt cx="1455321" cy="780570"/>
                </a:xfrm>
              </p:grpSpPr>
              <p:grpSp>
                <p:nvGrpSpPr>
                  <p:cNvPr id="160" name="Group 159">
                    <a:extLst>
                      <a:ext uri="{FF2B5EF4-FFF2-40B4-BE49-F238E27FC236}">
                        <a16:creationId xmlns:a16="http://schemas.microsoft.com/office/drawing/2014/main" id="{1C00D21C-301B-4B55-9899-FB3AE9501A87}"/>
                      </a:ext>
                    </a:extLst>
                  </p:cNvPr>
                  <p:cNvGrpSpPr/>
                  <p:nvPr/>
                </p:nvGrpSpPr>
                <p:grpSpPr>
                  <a:xfrm flipV="1">
                    <a:off x="576360" y="2082168"/>
                    <a:ext cx="1419030" cy="740131"/>
                    <a:chOff x="6555581" y="5069071"/>
                    <a:chExt cx="1554957" cy="811029"/>
                  </a:xfrm>
                </p:grpSpPr>
                <p:sp>
                  <p:nvSpPr>
                    <p:cNvPr id="173" name="Freeform: Shape 172">
                      <a:extLst>
                        <a:ext uri="{FF2B5EF4-FFF2-40B4-BE49-F238E27FC236}">
                          <a16:creationId xmlns:a16="http://schemas.microsoft.com/office/drawing/2014/main" id="{2418025E-39DF-4819-8D8C-37F6A7750A7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174" name="Straight Connector 173">
                      <a:extLst>
                        <a:ext uri="{FF2B5EF4-FFF2-40B4-BE49-F238E27FC236}">
                          <a16:creationId xmlns:a16="http://schemas.microsoft.com/office/drawing/2014/main" id="{19711114-0D40-4762-AF4E-7B14407935CC}"/>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76" name="Freeform: Shape 175">
                      <a:extLst>
                        <a:ext uri="{FF2B5EF4-FFF2-40B4-BE49-F238E27FC236}">
                          <a16:creationId xmlns:a16="http://schemas.microsoft.com/office/drawing/2014/main" id="{90A2010B-008A-424F-B08C-AA412FA07CB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161" name="Oval 160">
                    <a:extLst>
                      <a:ext uri="{FF2B5EF4-FFF2-40B4-BE49-F238E27FC236}">
                        <a16:creationId xmlns:a16="http://schemas.microsoft.com/office/drawing/2014/main" id="{66608A3E-9421-40EE-95AC-3DB61C25062F}"/>
                      </a:ext>
                    </a:extLst>
                  </p:cNvPr>
                  <p:cNvSpPr/>
                  <p:nvPr/>
                </p:nvSpPr>
                <p:spPr>
                  <a:xfrm>
                    <a:off x="1985962" y="2817019"/>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163" name="Oval 162">
                    <a:extLst>
                      <a:ext uri="{FF2B5EF4-FFF2-40B4-BE49-F238E27FC236}">
                        <a16:creationId xmlns:a16="http://schemas.microsoft.com/office/drawing/2014/main" id="{649B0D9A-F5F0-4855-A137-C15D5CD1B99A}"/>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nvGrpSpPr>
            <p:cNvPr id="206" name="Group 205">
              <a:extLst>
                <a:ext uri="{FF2B5EF4-FFF2-40B4-BE49-F238E27FC236}">
                  <a16:creationId xmlns:a16="http://schemas.microsoft.com/office/drawing/2014/main" id="{781C2DB3-DB43-493C-AA29-E905DE2B3D55}"/>
                </a:ext>
              </a:extLst>
            </p:cNvPr>
            <p:cNvGrpSpPr/>
            <p:nvPr/>
          </p:nvGrpSpPr>
          <p:grpSpPr>
            <a:xfrm>
              <a:off x="4810992" y="6059036"/>
              <a:ext cx="3391810" cy="467936"/>
              <a:chOff x="4982934" y="5925833"/>
              <a:chExt cx="3391810" cy="467936"/>
            </a:xfrm>
          </p:grpSpPr>
          <p:grpSp>
            <p:nvGrpSpPr>
              <p:cNvPr id="207" name="Group 206">
                <a:extLst>
                  <a:ext uri="{FF2B5EF4-FFF2-40B4-BE49-F238E27FC236}">
                    <a16:creationId xmlns:a16="http://schemas.microsoft.com/office/drawing/2014/main" id="{E2450931-70D0-44D9-8975-71E515CF7049}"/>
                  </a:ext>
                </a:extLst>
              </p:cNvPr>
              <p:cNvGrpSpPr/>
              <p:nvPr/>
            </p:nvGrpSpPr>
            <p:grpSpPr>
              <a:xfrm>
                <a:off x="5487359" y="5966793"/>
                <a:ext cx="2887385" cy="426976"/>
                <a:chOff x="5487359" y="5966793"/>
                <a:chExt cx="2887385" cy="426976"/>
              </a:xfrm>
            </p:grpSpPr>
            <p:sp>
              <p:nvSpPr>
                <p:cNvPr id="218" name="Rectangle 217">
                  <a:extLst>
                    <a:ext uri="{FF2B5EF4-FFF2-40B4-BE49-F238E27FC236}">
                      <a16:creationId xmlns:a16="http://schemas.microsoft.com/office/drawing/2014/main" id="{3DAAE98F-9136-47A0-BD0A-429DA181C357}"/>
                    </a:ext>
                  </a:extLst>
                </p:cNvPr>
                <p:cNvSpPr/>
                <p:nvPr/>
              </p:nvSpPr>
              <p:spPr>
                <a:xfrm>
                  <a:off x="5487360" y="6162937"/>
                  <a:ext cx="2887384" cy="230832"/>
                </a:xfrm>
                <a:prstGeom prst="rect">
                  <a:avLst/>
                </a:prstGeom>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Performance Tracking Dashboard </a:t>
                  </a:r>
                </a:p>
              </p:txBody>
            </p:sp>
            <p:sp>
              <p:nvSpPr>
                <p:cNvPr id="219" name="Rectangle 218">
                  <a:extLst>
                    <a:ext uri="{FF2B5EF4-FFF2-40B4-BE49-F238E27FC236}">
                      <a16:creationId xmlns:a16="http://schemas.microsoft.com/office/drawing/2014/main" id="{E06A61A8-C049-4B75-BC04-3EAC31092B2C}"/>
                    </a:ext>
                  </a:extLst>
                </p:cNvPr>
                <p:cNvSpPr/>
                <p:nvPr/>
              </p:nvSpPr>
              <p:spPr>
                <a:xfrm>
                  <a:off x="5487359" y="5966793"/>
                  <a:ext cx="2665155"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Dashboard </a:t>
                  </a:r>
                </a:p>
              </p:txBody>
            </p:sp>
          </p:grpSp>
          <p:grpSp>
            <p:nvGrpSpPr>
              <p:cNvPr id="208" name="Group 207">
                <a:extLst>
                  <a:ext uri="{FF2B5EF4-FFF2-40B4-BE49-F238E27FC236}">
                    <a16:creationId xmlns:a16="http://schemas.microsoft.com/office/drawing/2014/main" id="{6B0AA047-CCCE-479F-809B-EBC04F9E0BDA}"/>
                  </a:ext>
                </a:extLst>
              </p:cNvPr>
              <p:cNvGrpSpPr/>
              <p:nvPr/>
            </p:nvGrpSpPr>
            <p:grpSpPr>
              <a:xfrm>
                <a:off x="4982934" y="5925833"/>
                <a:ext cx="415254" cy="343530"/>
                <a:chOff x="4982934" y="5925833"/>
                <a:chExt cx="415254" cy="343530"/>
              </a:xfrm>
            </p:grpSpPr>
            <p:sp>
              <p:nvSpPr>
                <p:cNvPr id="209" name="Rectangle: Rounded Corners 208">
                  <a:extLst>
                    <a:ext uri="{FF2B5EF4-FFF2-40B4-BE49-F238E27FC236}">
                      <a16:creationId xmlns:a16="http://schemas.microsoft.com/office/drawing/2014/main" id="{D7CCCC79-FCDA-4077-97DB-060C308ACBE4}"/>
                    </a:ext>
                  </a:extLst>
                </p:cNvPr>
                <p:cNvSpPr/>
                <p:nvPr/>
              </p:nvSpPr>
              <p:spPr>
                <a:xfrm flipV="1">
                  <a:off x="5002784" y="5945674"/>
                  <a:ext cx="343029" cy="323689"/>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0" name="TextBox 209">
                  <a:extLst>
                    <a:ext uri="{FF2B5EF4-FFF2-40B4-BE49-F238E27FC236}">
                      <a16:creationId xmlns:a16="http://schemas.microsoft.com/office/drawing/2014/main" id="{159B183C-ACA9-41FB-BE60-F3A08752419F}"/>
                    </a:ext>
                  </a:extLst>
                </p:cNvPr>
                <p:cNvSpPr txBox="1"/>
                <p:nvPr/>
              </p:nvSpPr>
              <p:spPr>
                <a:xfrm>
                  <a:off x="5002784" y="5984408"/>
                  <a:ext cx="339308" cy="2308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900" b="1" dirty="0">
                      <a:solidFill>
                        <a:schemeClr val="accent2"/>
                      </a:solidFill>
                      <a:latin typeface="Cambria" panose="02040503050406030204" pitchFamily="18" charset="0"/>
                      <a:ea typeface="Cambria" panose="02040503050406030204" pitchFamily="18" charset="0"/>
                    </a:rPr>
                    <a:t>11</a:t>
                  </a:r>
                  <a:endParaRPr kumimoji="0" lang="en-IN" sz="900" b="1" i="0" u="none" strike="noStrike" kern="1200" cap="none" spc="0" normalizeH="0" baseline="0" noProof="0" dirty="0">
                    <a:ln>
                      <a:noFill/>
                    </a:ln>
                    <a:solidFill>
                      <a:schemeClr val="accent2"/>
                    </a:solidFill>
                    <a:effectLst/>
                    <a:uLnTx/>
                    <a:uFillTx/>
                    <a:latin typeface="Cambria" panose="02040503050406030204" pitchFamily="18" charset="0"/>
                    <a:ea typeface="Cambria" panose="02040503050406030204" pitchFamily="18" charset="0"/>
                    <a:cs typeface="+mn-cs"/>
                  </a:endParaRPr>
                </a:p>
              </p:txBody>
            </p:sp>
            <p:grpSp>
              <p:nvGrpSpPr>
                <p:cNvPr id="211" name="Group 210">
                  <a:extLst>
                    <a:ext uri="{FF2B5EF4-FFF2-40B4-BE49-F238E27FC236}">
                      <a16:creationId xmlns:a16="http://schemas.microsoft.com/office/drawing/2014/main" id="{BEB7A570-A538-464E-8982-C100372A67FC}"/>
                    </a:ext>
                  </a:extLst>
                </p:cNvPr>
                <p:cNvGrpSpPr/>
                <p:nvPr/>
              </p:nvGrpSpPr>
              <p:grpSpPr>
                <a:xfrm>
                  <a:off x="4982934" y="5925833"/>
                  <a:ext cx="415254" cy="222723"/>
                  <a:chOff x="576360" y="2082168"/>
                  <a:chExt cx="1455321" cy="780570"/>
                </a:xfrm>
              </p:grpSpPr>
              <p:grpSp>
                <p:nvGrpSpPr>
                  <p:cNvPr id="212" name="Group 211">
                    <a:extLst>
                      <a:ext uri="{FF2B5EF4-FFF2-40B4-BE49-F238E27FC236}">
                        <a16:creationId xmlns:a16="http://schemas.microsoft.com/office/drawing/2014/main" id="{8C4828E4-FD8D-4F98-BDA5-0EFEEA0F06D3}"/>
                      </a:ext>
                    </a:extLst>
                  </p:cNvPr>
                  <p:cNvGrpSpPr/>
                  <p:nvPr/>
                </p:nvGrpSpPr>
                <p:grpSpPr>
                  <a:xfrm flipV="1">
                    <a:off x="576360" y="2082168"/>
                    <a:ext cx="1419030" cy="740131"/>
                    <a:chOff x="6555581" y="5069071"/>
                    <a:chExt cx="1554957" cy="811029"/>
                  </a:xfrm>
                </p:grpSpPr>
                <p:sp>
                  <p:nvSpPr>
                    <p:cNvPr id="215" name="Freeform: Shape 214">
                      <a:extLst>
                        <a:ext uri="{FF2B5EF4-FFF2-40B4-BE49-F238E27FC236}">
                          <a16:creationId xmlns:a16="http://schemas.microsoft.com/office/drawing/2014/main" id="{EC4A69EF-4B58-4962-93E0-32245F32D16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cxnSp>
                  <p:nvCxnSpPr>
                    <p:cNvPr id="216" name="Straight Connector 215">
                      <a:extLst>
                        <a:ext uri="{FF2B5EF4-FFF2-40B4-BE49-F238E27FC236}">
                          <a16:creationId xmlns:a16="http://schemas.microsoft.com/office/drawing/2014/main" id="{EF71B227-174B-4E26-A34F-A85C4B933FA7}"/>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17" name="Freeform: Shape 216">
                      <a:extLst>
                        <a:ext uri="{FF2B5EF4-FFF2-40B4-BE49-F238E27FC236}">
                          <a16:creationId xmlns:a16="http://schemas.microsoft.com/office/drawing/2014/main" id="{20FC7921-857F-4443-AD60-BBD7C95C0F0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sp>
                <p:nvSpPr>
                  <p:cNvPr id="213" name="Oval 212">
                    <a:extLst>
                      <a:ext uri="{FF2B5EF4-FFF2-40B4-BE49-F238E27FC236}">
                        <a16:creationId xmlns:a16="http://schemas.microsoft.com/office/drawing/2014/main" id="{3D642C17-95BE-4C27-BD00-459B89CBF152}"/>
                      </a:ext>
                    </a:extLst>
                  </p:cNvPr>
                  <p:cNvSpPr/>
                  <p:nvPr/>
                </p:nvSpPr>
                <p:spPr>
                  <a:xfrm>
                    <a:off x="1985962" y="2817019"/>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292C9F"/>
                      </a:solidFill>
                      <a:effectLst/>
                      <a:uLnTx/>
                      <a:uFillTx/>
                      <a:latin typeface="Cambria" panose="02040503050406030204" pitchFamily="18" charset="0"/>
                      <a:ea typeface="Cambria" panose="02040503050406030204" pitchFamily="18" charset="0"/>
                      <a:cs typeface="+mn-cs"/>
                    </a:endParaRPr>
                  </a:p>
                </p:txBody>
              </p:sp>
              <p:sp>
                <p:nvSpPr>
                  <p:cNvPr id="214" name="Oval 213">
                    <a:extLst>
                      <a:ext uri="{FF2B5EF4-FFF2-40B4-BE49-F238E27FC236}">
                        <a16:creationId xmlns:a16="http://schemas.microsoft.com/office/drawing/2014/main" id="{DF572AC7-3F86-4043-BA4C-3D9C2FB55BC6}"/>
                      </a:ext>
                    </a:extLst>
                  </p:cNvPr>
                  <p:cNvSpPr/>
                  <p:nvPr/>
                </p:nvSpPr>
                <p:spPr>
                  <a:xfrm>
                    <a:off x="685800" y="2733675"/>
                    <a:ext cx="45719" cy="4571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292C9F"/>
                      </a:solidFill>
                      <a:effectLst/>
                      <a:uLnTx/>
                      <a:uFillTx/>
                      <a:latin typeface="Cambria" panose="02040503050406030204" pitchFamily="18" charset="0"/>
                      <a:ea typeface="Cambria" panose="02040503050406030204" pitchFamily="18" charset="0"/>
                      <a:cs typeface="+mn-cs"/>
                    </a:endParaRPr>
                  </a:p>
                </p:txBody>
              </p:sp>
            </p:grpSp>
          </p:grpSp>
        </p:grpSp>
      </p:grpSp>
      <p:sp>
        <p:nvSpPr>
          <p:cNvPr id="189" name="Slide Number Placeholder 3">
            <a:extLst>
              <a:ext uri="{FF2B5EF4-FFF2-40B4-BE49-F238E27FC236}">
                <a16:creationId xmlns:a16="http://schemas.microsoft.com/office/drawing/2014/main" id="{01A11988-B778-423C-8011-43FB42F400DE}"/>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0745551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54F6153-7523-49C4-87DD-D26486DE2389}"/>
              </a:ext>
            </a:extLst>
          </p:cNvPr>
          <p:cNvSpPr>
            <a:spLocks noGrp="1"/>
          </p:cNvSpPr>
          <p:nvPr>
            <p:ph type="title"/>
          </p:nvPr>
        </p:nvSpPr>
        <p:spPr>
          <a:xfrm>
            <a:off x="114300" y="79831"/>
            <a:ext cx="8801101" cy="680846"/>
          </a:xfrm>
        </p:spPr>
        <p:txBody>
          <a:bodyPr/>
          <a:lstStyle/>
          <a:p>
            <a:r>
              <a:rPr lang="en-US" sz="2400" dirty="0"/>
              <a:t>Coordination Activities to Improve Stakeholder Communication </a:t>
            </a:r>
            <a:endParaRPr lang="en-IN" sz="2400" dirty="0"/>
          </a:p>
        </p:txBody>
      </p:sp>
      <p:graphicFrame>
        <p:nvGraphicFramePr>
          <p:cNvPr id="7" name="Table 6">
            <a:extLst>
              <a:ext uri="{FF2B5EF4-FFF2-40B4-BE49-F238E27FC236}">
                <a16:creationId xmlns:a16="http://schemas.microsoft.com/office/drawing/2014/main" id="{C4DC2C74-79E0-4026-A36D-30BC1D5F0A73}"/>
              </a:ext>
            </a:extLst>
          </p:cNvPr>
          <p:cNvGraphicFramePr>
            <a:graphicFrameLocks noGrp="1"/>
          </p:cNvGraphicFramePr>
          <p:nvPr>
            <p:extLst>
              <p:ext uri="{D42A27DB-BD31-4B8C-83A1-F6EECF244321}">
                <p14:modId xmlns:p14="http://schemas.microsoft.com/office/powerpoint/2010/main" val="3425299831"/>
              </p:ext>
            </p:extLst>
          </p:nvPr>
        </p:nvGraphicFramePr>
        <p:xfrm>
          <a:off x="171450" y="1166734"/>
          <a:ext cx="8801101" cy="5120650"/>
        </p:xfrm>
        <a:graphic>
          <a:graphicData uri="http://schemas.openxmlformats.org/drawingml/2006/table">
            <a:tbl>
              <a:tblPr firstRow="1" bandRow="1"/>
              <a:tblGrid>
                <a:gridCol w="1455477">
                  <a:extLst>
                    <a:ext uri="{9D8B030D-6E8A-4147-A177-3AD203B41FA5}">
                      <a16:colId xmlns:a16="http://schemas.microsoft.com/office/drawing/2014/main" val="1344286115"/>
                    </a:ext>
                  </a:extLst>
                </a:gridCol>
                <a:gridCol w="2048776">
                  <a:extLst>
                    <a:ext uri="{9D8B030D-6E8A-4147-A177-3AD203B41FA5}">
                      <a16:colId xmlns:a16="http://schemas.microsoft.com/office/drawing/2014/main" val="740994035"/>
                    </a:ext>
                  </a:extLst>
                </a:gridCol>
                <a:gridCol w="1119717">
                  <a:extLst>
                    <a:ext uri="{9D8B030D-6E8A-4147-A177-3AD203B41FA5}">
                      <a16:colId xmlns:a16="http://schemas.microsoft.com/office/drawing/2014/main" val="2808671112"/>
                    </a:ext>
                  </a:extLst>
                </a:gridCol>
                <a:gridCol w="1018175">
                  <a:extLst>
                    <a:ext uri="{9D8B030D-6E8A-4147-A177-3AD203B41FA5}">
                      <a16:colId xmlns:a16="http://schemas.microsoft.com/office/drawing/2014/main" val="2575294317"/>
                    </a:ext>
                  </a:extLst>
                </a:gridCol>
                <a:gridCol w="1096498">
                  <a:extLst>
                    <a:ext uri="{9D8B030D-6E8A-4147-A177-3AD203B41FA5}">
                      <a16:colId xmlns:a16="http://schemas.microsoft.com/office/drawing/2014/main" val="1010456812"/>
                    </a:ext>
                  </a:extLst>
                </a:gridCol>
                <a:gridCol w="1018177">
                  <a:extLst>
                    <a:ext uri="{9D8B030D-6E8A-4147-A177-3AD203B41FA5}">
                      <a16:colId xmlns:a16="http://schemas.microsoft.com/office/drawing/2014/main" val="723185879"/>
                    </a:ext>
                  </a:extLst>
                </a:gridCol>
                <a:gridCol w="1044281">
                  <a:extLst>
                    <a:ext uri="{9D8B030D-6E8A-4147-A177-3AD203B41FA5}">
                      <a16:colId xmlns:a16="http://schemas.microsoft.com/office/drawing/2014/main" val="2346100256"/>
                    </a:ext>
                  </a:extLst>
                </a:gridCol>
              </a:tblGrid>
              <a:tr h="512065">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25400" cmpd="sng">
                      <a:noFill/>
                    </a:lnT>
                    <a:lnB w="25400" cmpd="sng">
                      <a:noFill/>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25400" cmpd="sng">
                      <a:noFill/>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Senior Management </a:t>
                      </a:r>
                      <a:endParaRPr lang="en-IN" sz="10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Department A</a:t>
                      </a:r>
                      <a:endParaRPr lang="en-IN"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Team A</a:t>
                      </a:r>
                      <a:endParaRPr lang="en-IN"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Stakeholder A</a:t>
                      </a:r>
                      <a:endParaRPr lang="en-IN"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Stakeholder B</a:t>
                      </a:r>
                      <a:endParaRPr lang="en-IN" sz="10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567094288"/>
                  </a:ext>
                </a:extLst>
              </a:tr>
              <a:tr h="512065">
                <a:tc rowSpan="3">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Quality </a:t>
                      </a:r>
                    </a:p>
                    <a:p>
                      <a:pPr marL="0" marR="0" lvl="0" indent="0" algn="r" defTabSz="914400" rtl="0" eaLnBrk="1" fontAlgn="auto" latinLnBrk="0" hangingPunct="1">
                        <a:lnSpc>
                          <a:spcPct val="100000"/>
                        </a:lnSpc>
                        <a:spcBef>
                          <a:spcPts val="0"/>
                        </a:spcBef>
                        <a:spcAft>
                          <a:spcPts val="0"/>
                        </a:spcAft>
                        <a:buClrTx/>
                        <a:buSzTx/>
                        <a:buFontTx/>
                        <a:buNone/>
                        <a:tabLst/>
                        <a:defRPr/>
                      </a:pPr>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Management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25400" cmpd="sng">
                      <a:noFill/>
                    </a:lnT>
                    <a:lnB>
                      <a:noFill/>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Fulfillment of technical tools</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889136415"/>
                  </a:ext>
                </a:extLst>
              </a:tr>
              <a:tr h="512065">
                <a:tc vMerge="1">
                  <a:txBody>
                    <a:bodyPr/>
                    <a:lstStyle/>
                    <a:p>
                      <a:endParaRPr lang="en-IN" sz="1400" dirty="0"/>
                    </a:p>
                  </a:txBody>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Monitoring of activities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473215464"/>
                  </a:ext>
                </a:extLst>
              </a:tr>
              <a:tr h="512065">
                <a:tc vMerge="1">
                  <a:txBody>
                    <a:bodyPr/>
                    <a:lstStyle/>
                    <a:p>
                      <a:endParaRPr lang="en-IN" sz="1400" dirty="0"/>
                    </a:p>
                  </a:txBody>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Quality control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14328489"/>
                  </a:ext>
                </a:extLst>
              </a:tr>
              <a:tr h="512065">
                <a:tc rowSpan="3">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r"/>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Information Workflow</a:t>
                      </a:r>
                    </a:p>
                  </a:txBody>
                  <a:tcPr anchor="ctr">
                    <a:lnL w="12700" cap="flat" cmpd="sng" algn="ctr">
                      <a:noFill/>
                      <a:prstDash val="solid"/>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Coherent and transparent stream of information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52061993"/>
                  </a:ext>
                </a:extLst>
              </a:tr>
              <a:tr h="512065">
                <a:tc vMerge="1">
                  <a:txBody>
                    <a:bodyPr/>
                    <a:lstStyle/>
                    <a:p>
                      <a:endParaRPr lang="en-IN" sz="1400" dirty="0"/>
                    </a:p>
                  </a:txBody>
                  <a:tcPr vert="vert270"/>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Quick access to relevant information to staff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45627432"/>
                  </a:ext>
                </a:extLst>
              </a:tr>
              <a:tr h="512065">
                <a:tc vMerge="1">
                  <a:txBody>
                    <a:bodyPr/>
                    <a:lstStyle/>
                    <a:p>
                      <a:endParaRPr lang="en-IN" sz="1400" dirty="0"/>
                    </a:p>
                  </a:txBody>
                  <a:tcPr vert="vert270"/>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27487027"/>
                  </a:ext>
                </a:extLst>
              </a:tr>
              <a:tr h="512065">
                <a:tc rowSpan="3">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r"/>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Role of </a:t>
                      </a:r>
                    </a:p>
                    <a:p>
                      <a:pPr algn="r"/>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Mediator</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a:noFill/>
                    </a:lnT>
                    <a:lnB w="25400" cmpd="sng">
                      <a:noFill/>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Providing advice  and expertise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73635357"/>
                  </a:ext>
                </a:extLst>
              </a:tr>
              <a:tr h="512065">
                <a:tc vMerge="1">
                  <a:txBody>
                    <a:bodyPr/>
                    <a:lstStyle/>
                    <a:p>
                      <a:endParaRPr lang="en-IN" sz="1400" dirty="0"/>
                    </a:p>
                  </a:txBody>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Regular follow up of all audit recommendations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997622880"/>
                  </a:ext>
                </a:extLst>
              </a:tr>
              <a:tr h="512065">
                <a:tc vMerge="1">
                  <a:txBody>
                    <a:bodyPr/>
                    <a:lstStyle/>
                    <a:p>
                      <a:endParaRPr lang="en-IN" sz="1400" dirty="0"/>
                    </a:p>
                  </a:txBody>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Coordinating relations</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a:noFill/>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IN" sz="10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38065637"/>
                  </a:ext>
                </a:extLst>
              </a:tr>
            </a:tbl>
          </a:graphicData>
        </a:graphic>
      </p:graphicFrame>
      <p:sp>
        <p:nvSpPr>
          <p:cNvPr id="2" name="TextBox 1">
            <a:extLst>
              <a:ext uri="{FF2B5EF4-FFF2-40B4-BE49-F238E27FC236}">
                <a16:creationId xmlns:a16="http://schemas.microsoft.com/office/drawing/2014/main" id="{029A2EA4-D2DF-46EF-9D5D-C1F79D49CB5F}"/>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34" name="Group 33">
            <a:extLst>
              <a:ext uri="{FF2B5EF4-FFF2-40B4-BE49-F238E27FC236}">
                <a16:creationId xmlns:a16="http://schemas.microsoft.com/office/drawing/2014/main" id="{80CF246A-3F83-4D13-8E09-573FCA4C82AD}"/>
              </a:ext>
            </a:extLst>
          </p:cNvPr>
          <p:cNvGrpSpPr/>
          <p:nvPr/>
        </p:nvGrpSpPr>
        <p:grpSpPr>
          <a:xfrm>
            <a:off x="223497" y="2244725"/>
            <a:ext cx="1014753" cy="3583052"/>
            <a:chOff x="223497" y="2244725"/>
            <a:chExt cx="1014753" cy="3583052"/>
          </a:xfrm>
        </p:grpSpPr>
        <p:grpSp>
          <p:nvGrpSpPr>
            <p:cNvPr id="5" name="Group 4">
              <a:extLst>
                <a:ext uri="{FF2B5EF4-FFF2-40B4-BE49-F238E27FC236}">
                  <a16:creationId xmlns:a16="http://schemas.microsoft.com/office/drawing/2014/main" id="{7D3E0FA8-9D97-4668-A8F0-DDAAF66460FE}"/>
                </a:ext>
              </a:extLst>
            </p:cNvPr>
            <p:cNvGrpSpPr/>
            <p:nvPr/>
          </p:nvGrpSpPr>
          <p:grpSpPr>
            <a:xfrm>
              <a:off x="318887" y="2244725"/>
              <a:ext cx="919363" cy="517525"/>
              <a:chOff x="318887" y="2244725"/>
              <a:chExt cx="919363" cy="517525"/>
            </a:xfrm>
          </p:grpSpPr>
          <p:grpSp>
            <p:nvGrpSpPr>
              <p:cNvPr id="8" name="Group 7">
                <a:extLst>
                  <a:ext uri="{FF2B5EF4-FFF2-40B4-BE49-F238E27FC236}">
                    <a16:creationId xmlns:a16="http://schemas.microsoft.com/office/drawing/2014/main" id="{944D2472-A0A2-4744-9DCE-ED7883FDC0E0}"/>
                  </a:ext>
                </a:extLst>
              </p:cNvPr>
              <p:cNvGrpSpPr/>
              <p:nvPr/>
            </p:nvGrpSpPr>
            <p:grpSpPr>
              <a:xfrm>
                <a:off x="318887" y="2244725"/>
                <a:ext cx="344548" cy="426332"/>
                <a:chOff x="5934075" y="3175000"/>
                <a:chExt cx="314326" cy="388938"/>
              </a:xfrm>
              <a:solidFill>
                <a:schemeClr val="accent2"/>
              </a:solidFill>
            </p:grpSpPr>
            <p:sp>
              <p:nvSpPr>
                <p:cNvPr id="9" name="Freeform 5">
                  <a:extLst>
                    <a:ext uri="{FF2B5EF4-FFF2-40B4-BE49-F238E27FC236}">
                      <a16:creationId xmlns:a16="http://schemas.microsoft.com/office/drawing/2014/main" id="{25F076D5-60B1-4B1E-B155-C8ECF5D461A6}"/>
                    </a:ext>
                  </a:extLst>
                </p:cNvPr>
                <p:cNvSpPr>
                  <a:spLocks/>
                </p:cNvSpPr>
                <p:nvPr/>
              </p:nvSpPr>
              <p:spPr bwMode="auto">
                <a:xfrm>
                  <a:off x="5934075" y="3175000"/>
                  <a:ext cx="254000" cy="381000"/>
                </a:xfrm>
                <a:custGeom>
                  <a:avLst/>
                  <a:gdLst>
                    <a:gd name="T0" fmla="*/ 550 w 783"/>
                    <a:gd name="T1" fmla="*/ 1150 h 1175"/>
                    <a:gd name="T2" fmla="*/ 511 w 783"/>
                    <a:gd name="T3" fmla="*/ 1127 h 1175"/>
                    <a:gd name="T4" fmla="*/ 50 w 783"/>
                    <a:gd name="T5" fmla="*/ 1127 h 1175"/>
                    <a:gd name="T6" fmla="*/ 50 w 783"/>
                    <a:gd name="T7" fmla="*/ 200 h 1175"/>
                    <a:gd name="T8" fmla="*/ 165 w 783"/>
                    <a:gd name="T9" fmla="*/ 200 h 1175"/>
                    <a:gd name="T10" fmla="*/ 165 w 783"/>
                    <a:gd name="T11" fmla="*/ 262 h 1175"/>
                    <a:gd name="T12" fmla="*/ 185 w 783"/>
                    <a:gd name="T13" fmla="*/ 272 h 1175"/>
                    <a:gd name="T14" fmla="*/ 598 w 783"/>
                    <a:gd name="T15" fmla="*/ 272 h 1175"/>
                    <a:gd name="T16" fmla="*/ 618 w 783"/>
                    <a:gd name="T17" fmla="*/ 260 h 1175"/>
                    <a:gd name="T18" fmla="*/ 618 w 783"/>
                    <a:gd name="T19" fmla="*/ 198 h 1175"/>
                    <a:gd name="T20" fmla="*/ 732 w 783"/>
                    <a:gd name="T21" fmla="*/ 198 h 1175"/>
                    <a:gd name="T22" fmla="*/ 733 w 783"/>
                    <a:gd name="T23" fmla="*/ 686 h 1175"/>
                    <a:gd name="T24" fmla="*/ 770 w 783"/>
                    <a:gd name="T25" fmla="*/ 696 h 1175"/>
                    <a:gd name="T26" fmla="*/ 783 w 783"/>
                    <a:gd name="T27" fmla="*/ 704 h 1175"/>
                    <a:gd name="T28" fmla="*/ 782 w 783"/>
                    <a:gd name="T29" fmla="*/ 172 h 1175"/>
                    <a:gd name="T30" fmla="*/ 757 w 783"/>
                    <a:gd name="T31" fmla="*/ 147 h 1175"/>
                    <a:gd name="T32" fmla="*/ 617 w 783"/>
                    <a:gd name="T33" fmla="*/ 147 h 1175"/>
                    <a:gd name="T34" fmla="*/ 617 w 783"/>
                    <a:gd name="T35" fmla="*/ 105 h 1175"/>
                    <a:gd name="T36" fmla="*/ 597 w 783"/>
                    <a:gd name="T37" fmla="*/ 92 h 1175"/>
                    <a:gd name="T38" fmla="*/ 490 w 783"/>
                    <a:gd name="T39" fmla="*/ 92 h 1175"/>
                    <a:gd name="T40" fmla="*/ 391 w 783"/>
                    <a:gd name="T41" fmla="*/ 0 h 1175"/>
                    <a:gd name="T42" fmla="*/ 292 w 783"/>
                    <a:gd name="T43" fmla="*/ 92 h 1175"/>
                    <a:gd name="T44" fmla="*/ 184 w 783"/>
                    <a:gd name="T45" fmla="*/ 92 h 1175"/>
                    <a:gd name="T46" fmla="*/ 164 w 783"/>
                    <a:gd name="T47" fmla="*/ 102 h 1175"/>
                    <a:gd name="T48" fmla="*/ 164 w 783"/>
                    <a:gd name="T49" fmla="*/ 147 h 1175"/>
                    <a:gd name="T50" fmla="*/ 25 w 783"/>
                    <a:gd name="T51" fmla="*/ 147 h 1175"/>
                    <a:gd name="T52" fmla="*/ 0 w 783"/>
                    <a:gd name="T53" fmla="*/ 172 h 1175"/>
                    <a:gd name="T54" fmla="*/ 0 w 783"/>
                    <a:gd name="T55" fmla="*/ 1150 h 1175"/>
                    <a:gd name="T56" fmla="*/ 25 w 783"/>
                    <a:gd name="T57" fmla="*/ 1175 h 1175"/>
                    <a:gd name="T58" fmla="*/ 566 w 783"/>
                    <a:gd name="T59" fmla="*/ 1175 h 1175"/>
                    <a:gd name="T60" fmla="*/ 550 w 783"/>
                    <a:gd name="T61" fmla="*/ 1150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3" h="1175">
                      <a:moveTo>
                        <a:pt x="550" y="1150"/>
                      </a:moveTo>
                      <a:cubicBezTo>
                        <a:pt x="550" y="1150"/>
                        <a:pt x="513" y="1129"/>
                        <a:pt x="511" y="1127"/>
                      </a:cubicBezTo>
                      <a:lnTo>
                        <a:pt x="50" y="1127"/>
                      </a:lnTo>
                      <a:lnTo>
                        <a:pt x="50" y="200"/>
                      </a:lnTo>
                      <a:lnTo>
                        <a:pt x="165" y="200"/>
                      </a:lnTo>
                      <a:lnTo>
                        <a:pt x="165" y="262"/>
                      </a:lnTo>
                      <a:cubicBezTo>
                        <a:pt x="168" y="269"/>
                        <a:pt x="176" y="272"/>
                        <a:pt x="185" y="272"/>
                      </a:cubicBezTo>
                      <a:lnTo>
                        <a:pt x="598" y="272"/>
                      </a:lnTo>
                      <a:cubicBezTo>
                        <a:pt x="607" y="272"/>
                        <a:pt x="616" y="267"/>
                        <a:pt x="618" y="260"/>
                      </a:cubicBezTo>
                      <a:lnTo>
                        <a:pt x="618" y="198"/>
                      </a:lnTo>
                      <a:lnTo>
                        <a:pt x="732" y="198"/>
                      </a:lnTo>
                      <a:lnTo>
                        <a:pt x="733" y="686"/>
                      </a:lnTo>
                      <a:cubicBezTo>
                        <a:pt x="746" y="686"/>
                        <a:pt x="758" y="689"/>
                        <a:pt x="770" y="696"/>
                      </a:cubicBezTo>
                      <a:lnTo>
                        <a:pt x="783" y="704"/>
                      </a:lnTo>
                      <a:lnTo>
                        <a:pt x="782" y="172"/>
                      </a:lnTo>
                      <a:cubicBezTo>
                        <a:pt x="782" y="158"/>
                        <a:pt x="771" y="147"/>
                        <a:pt x="757" y="147"/>
                      </a:cubicBezTo>
                      <a:lnTo>
                        <a:pt x="617" y="147"/>
                      </a:lnTo>
                      <a:lnTo>
                        <a:pt x="617" y="105"/>
                      </a:lnTo>
                      <a:cubicBezTo>
                        <a:pt x="615" y="97"/>
                        <a:pt x="606" y="92"/>
                        <a:pt x="597" y="92"/>
                      </a:cubicBezTo>
                      <a:lnTo>
                        <a:pt x="490" y="92"/>
                      </a:lnTo>
                      <a:cubicBezTo>
                        <a:pt x="478" y="39"/>
                        <a:pt x="438" y="0"/>
                        <a:pt x="391" y="0"/>
                      </a:cubicBezTo>
                      <a:cubicBezTo>
                        <a:pt x="343" y="0"/>
                        <a:pt x="303" y="40"/>
                        <a:pt x="292" y="92"/>
                      </a:cubicBezTo>
                      <a:lnTo>
                        <a:pt x="184" y="92"/>
                      </a:lnTo>
                      <a:cubicBezTo>
                        <a:pt x="176" y="92"/>
                        <a:pt x="168" y="96"/>
                        <a:pt x="164" y="102"/>
                      </a:cubicBezTo>
                      <a:lnTo>
                        <a:pt x="164" y="147"/>
                      </a:lnTo>
                      <a:lnTo>
                        <a:pt x="25" y="147"/>
                      </a:lnTo>
                      <a:cubicBezTo>
                        <a:pt x="11" y="147"/>
                        <a:pt x="0" y="159"/>
                        <a:pt x="0" y="172"/>
                      </a:cubicBezTo>
                      <a:lnTo>
                        <a:pt x="0" y="1150"/>
                      </a:lnTo>
                      <a:cubicBezTo>
                        <a:pt x="0" y="1164"/>
                        <a:pt x="11" y="1175"/>
                        <a:pt x="25" y="1175"/>
                      </a:cubicBezTo>
                      <a:lnTo>
                        <a:pt x="566" y="1175"/>
                      </a:lnTo>
                      <a:lnTo>
                        <a:pt x="550" y="11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Freeform 6">
                  <a:extLst>
                    <a:ext uri="{FF2B5EF4-FFF2-40B4-BE49-F238E27FC236}">
                      <a16:creationId xmlns:a16="http://schemas.microsoft.com/office/drawing/2014/main" id="{0913D101-A7B0-43DF-9D32-9DA4F68F3EF4}"/>
                    </a:ext>
                  </a:extLst>
                </p:cNvPr>
                <p:cNvSpPr>
                  <a:spLocks/>
                </p:cNvSpPr>
                <p:nvPr/>
              </p:nvSpPr>
              <p:spPr bwMode="auto">
                <a:xfrm>
                  <a:off x="5986463" y="3468688"/>
                  <a:ext cx="101600" cy="15875"/>
                </a:xfrm>
                <a:custGeom>
                  <a:avLst/>
                  <a:gdLst>
                    <a:gd name="T0" fmla="*/ 303 w 317"/>
                    <a:gd name="T1" fmla="*/ 24 h 50"/>
                    <a:gd name="T2" fmla="*/ 317 w 317"/>
                    <a:gd name="T3" fmla="*/ 0 h 50"/>
                    <a:gd name="T4" fmla="*/ 25 w 317"/>
                    <a:gd name="T5" fmla="*/ 0 h 50"/>
                    <a:gd name="T6" fmla="*/ 0 w 317"/>
                    <a:gd name="T7" fmla="*/ 25 h 50"/>
                    <a:gd name="T8" fmla="*/ 25 w 317"/>
                    <a:gd name="T9" fmla="*/ 50 h 50"/>
                    <a:gd name="T10" fmla="*/ 295 w 317"/>
                    <a:gd name="T11" fmla="*/ 50 h 50"/>
                    <a:gd name="T12" fmla="*/ 303 w 317"/>
                    <a:gd name="T13" fmla="*/ 24 h 50"/>
                  </a:gdLst>
                  <a:ahLst/>
                  <a:cxnLst>
                    <a:cxn ang="0">
                      <a:pos x="T0" y="T1"/>
                    </a:cxn>
                    <a:cxn ang="0">
                      <a:pos x="T2" y="T3"/>
                    </a:cxn>
                    <a:cxn ang="0">
                      <a:pos x="T4" y="T5"/>
                    </a:cxn>
                    <a:cxn ang="0">
                      <a:pos x="T6" y="T7"/>
                    </a:cxn>
                    <a:cxn ang="0">
                      <a:pos x="T8" y="T9"/>
                    </a:cxn>
                    <a:cxn ang="0">
                      <a:pos x="T10" y="T11"/>
                    </a:cxn>
                    <a:cxn ang="0">
                      <a:pos x="T12" y="T13"/>
                    </a:cxn>
                  </a:cxnLst>
                  <a:rect l="0" t="0" r="r" b="b"/>
                  <a:pathLst>
                    <a:path w="317" h="50">
                      <a:moveTo>
                        <a:pt x="303" y="24"/>
                      </a:moveTo>
                      <a:lnTo>
                        <a:pt x="317" y="0"/>
                      </a:lnTo>
                      <a:lnTo>
                        <a:pt x="25" y="0"/>
                      </a:lnTo>
                      <a:cubicBezTo>
                        <a:pt x="11" y="0"/>
                        <a:pt x="0" y="11"/>
                        <a:pt x="0" y="25"/>
                      </a:cubicBezTo>
                      <a:cubicBezTo>
                        <a:pt x="0" y="39"/>
                        <a:pt x="11" y="50"/>
                        <a:pt x="25" y="50"/>
                      </a:cubicBezTo>
                      <a:lnTo>
                        <a:pt x="295" y="50"/>
                      </a:lnTo>
                      <a:cubicBezTo>
                        <a:pt x="296" y="41"/>
                        <a:pt x="300" y="32"/>
                        <a:pt x="303" y="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Freeform 7">
                  <a:extLst>
                    <a:ext uri="{FF2B5EF4-FFF2-40B4-BE49-F238E27FC236}">
                      <a16:creationId xmlns:a16="http://schemas.microsoft.com/office/drawing/2014/main" id="{50725C7C-43CB-40B8-92A5-2511669C51DE}"/>
                    </a:ext>
                  </a:extLst>
                </p:cNvPr>
                <p:cNvSpPr>
                  <a:spLocks/>
                </p:cNvSpPr>
                <p:nvPr/>
              </p:nvSpPr>
              <p:spPr bwMode="auto">
                <a:xfrm>
                  <a:off x="5986463" y="3416300"/>
                  <a:ext cx="133350" cy="15875"/>
                </a:xfrm>
                <a:custGeom>
                  <a:avLst/>
                  <a:gdLst>
                    <a:gd name="T0" fmla="*/ 391 w 413"/>
                    <a:gd name="T1" fmla="*/ 37 h 50"/>
                    <a:gd name="T2" fmla="*/ 408 w 413"/>
                    <a:gd name="T3" fmla="*/ 6 h 50"/>
                    <a:gd name="T4" fmla="*/ 413 w 413"/>
                    <a:gd name="T5" fmla="*/ 0 h 50"/>
                    <a:gd name="T6" fmla="*/ 25 w 413"/>
                    <a:gd name="T7" fmla="*/ 0 h 50"/>
                    <a:gd name="T8" fmla="*/ 0 w 413"/>
                    <a:gd name="T9" fmla="*/ 25 h 50"/>
                    <a:gd name="T10" fmla="*/ 25 w 413"/>
                    <a:gd name="T11" fmla="*/ 50 h 50"/>
                    <a:gd name="T12" fmla="*/ 369 w 413"/>
                    <a:gd name="T13" fmla="*/ 50 h 50"/>
                    <a:gd name="T14" fmla="*/ 391 w 413"/>
                    <a:gd name="T15" fmla="*/ 37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3" h="50">
                      <a:moveTo>
                        <a:pt x="391" y="37"/>
                      </a:moveTo>
                      <a:lnTo>
                        <a:pt x="408" y="6"/>
                      </a:lnTo>
                      <a:cubicBezTo>
                        <a:pt x="409" y="3"/>
                        <a:pt x="411" y="1"/>
                        <a:pt x="413" y="0"/>
                      </a:cubicBezTo>
                      <a:lnTo>
                        <a:pt x="25" y="0"/>
                      </a:lnTo>
                      <a:cubicBezTo>
                        <a:pt x="12" y="0"/>
                        <a:pt x="0" y="11"/>
                        <a:pt x="0" y="25"/>
                      </a:cubicBezTo>
                      <a:cubicBezTo>
                        <a:pt x="0" y="38"/>
                        <a:pt x="12" y="50"/>
                        <a:pt x="25" y="50"/>
                      </a:cubicBezTo>
                      <a:lnTo>
                        <a:pt x="369" y="50"/>
                      </a:lnTo>
                      <a:lnTo>
                        <a:pt x="391" y="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Freeform 8">
                  <a:extLst>
                    <a:ext uri="{FF2B5EF4-FFF2-40B4-BE49-F238E27FC236}">
                      <a16:creationId xmlns:a16="http://schemas.microsoft.com/office/drawing/2014/main" id="{2C05C7D7-20F6-4C13-B03A-AFAC63C291B5}"/>
                    </a:ext>
                  </a:extLst>
                </p:cNvPr>
                <p:cNvSpPr>
                  <a:spLocks/>
                </p:cNvSpPr>
                <p:nvPr/>
              </p:nvSpPr>
              <p:spPr bwMode="auto">
                <a:xfrm>
                  <a:off x="5986463" y="3309938"/>
                  <a:ext cx="150813" cy="15875"/>
                </a:xfrm>
                <a:custGeom>
                  <a:avLst/>
                  <a:gdLst>
                    <a:gd name="T0" fmla="*/ 440 w 465"/>
                    <a:gd name="T1" fmla="*/ 50 h 50"/>
                    <a:gd name="T2" fmla="*/ 25 w 465"/>
                    <a:gd name="T3" fmla="*/ 50 h 50"/>
                    <a:gd name="T4" fmla="*/ 0 w 465"/>
                    <a:gd name="T5" fmla="*/ 25 h 50"/>
                    <a:gd name="T6" fmla="*/ 25 w 465"/>
                    <a:gd name="T7" fmla="*/ 0 h 50"/>
                    <a:gd name="T8" fmla="*/ 440 w 465"/>
                    <a:gd name="T9" fmla="*/ 0 h 50"/>
                    <a:gd name="T10" fmla="*/ 465 w 465"/>
                    <a:gd name="T11" fmla="*/ 25 h 50"/>
                    <a:gd name="T12" fmla="*/ 440 w 465"/>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465" h="50">
                      <a:moveTo>
                        <a:pt x="440" y="50"/>
                      </a:moveTo>
                      <a:lnTo>
                        <a:pt x="25" y="50"/>
                      </a:lnTo>
                      <a:cubicBezTo>
                        <a:pt x="11" y="50"/>
                        <a:pt x="0" y="39"/>
                        <a:pt x="0" y="25"/>
                      </a:cubicBezTo>
                      <a:cubicBezTo>
                        <a:pt x="0" y="11"/>
                        <a:pt x="11" y="0"/>
                        <a:pt x="25" y="0"/>
                      </a:cubicBezTo>
                      <a:lnTo>
                        <a:pt x="440" y="0"/>
                      </a:lnTo>
                      <a:cubicBezTo>
                        <a:pt x="453" y="0"/>
                        <a:pt x="465" y="11"/>
                        <a:pt x="465" y="25"/>
                      </a:cubicBezTo>
                      <a:cubicBezTo>
                        <a:pt x="465" y="39"/>
                        <a:pt x="453" y="50"/>
                        <a:pt x="44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Freeform 9">
                  <a:extLst>
                    <a:ext uri="{FF2B5EF4-FFF2-40B4-BE49-F238E27FC236}">
                      <a16:creationId xmlns:a16="http://schemas.microsoft.com/office/drawing/2014/main" id="{97F6BC9A-F26F-4E30-8EA6-F759637414DD}"/>
                    </a:ext>
                  </a:extLst>
                </p:cNvPr>
                <p:cNvSpPr>
                  <a:spLocks/>
                </p:cNvSpPr>
                <p:nvPr/>
              </p:nvSpPr>
              <p:spPr bwMode="auto">
                <a:xfrm>
                  <a:off x="5986463" y="3363913"/>
                  <a:ext cx="150813" cy="15875"/>
                </a:xfrm>
                <a:custGeom>
                  <a:avLst/>
                  <a:gdLst>
                    <a:gd name="T0" fmla="*/ 440 w 465"/>
                    <a:gd name="T1" fmla="*/ 50 h 50"/>
                    <a:gd name="T2" fmla="*/ 25 w 465"/>
                    <a:gd name="T3" fmla="*/ 50 h 50"/>
                    <a:gd name="T4" fmla="*/ 0 w 465"/>
                    <a:gd name="T5" fmla="*/ 25 h 50"/>
                    <a:gd name="T6" fmla="*/ 25 w 465"/>
                    <a:gd name="T7" fmla="*/ 0 h 50"/>
                    <a:gd name="T8" fmla="*/ 440 w 465"/>
                    <a:gd name="T9" fmla="*/ 0 h 50"/>
                    <a:gd name="T10" fmla="*/ 465 w 465"/>
                    <a:gd name="T11" fmla="*/ 25 h 50"/>
                    <a:gd name="T12" fmla="*/ 440 w 465"/>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465" h="50">
                      <a:moveTo>
                        <a:pt x="440" y="50"/>
                      </a:moveTo>
                      <a:lnTo>
                        <a:pt x="25" y="50"/>
                      </a:lnTo>
                      <a:cubicBezTo>
                        <a:pt x="11" y="50"/>
                        <a:pt x="0" y="38"/>
                        <a:pt x="0" y="25"/>
                      </a:cubicBezTo>
                      <a:cubicBezTo>
                        <a:pt x="0" y="11"/>
                        <a:pt x="11" y="0"/>
                        <a:pt x="25" y="0"/>
                      </a:cubicBezTo>
                      <a:lnTo>
                        <a:pt x="440" y="0"/>
                      </a:lnTo>
                      <a:cubicBezTo>
                        <a:pt x="453" y="0"/>
                        <a:pt x="465" y="11"/>
                        <a:pt x="465" y="25"/>
                      </a:cubicBezTo>
                      <a:cubicBezTo>
                        <a:pt x="465" y="38"/>
                        <a:pt x="453" y="50"/>
                        <a:pt x="44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Freeform 10">
                  <a:extLst>
                    <a:ext uri="{FF2B5EF4-FFF2-40B4-BE49-F238E27FC236}">
                      <a16:creationId xmlns:a16="http://schemas.microsoft.com/office/drawing/2014/main" id="{31B98CAD-6539-4664-8D9E-0007DE9AF159}"/>
                    </a:ext>
                  </a:extLst>
                </p:cNvPr>
                <p:cNvSpPr>
                  <a:spLocks noEditPoints="1"/>
                </p:cNvSpPr>
                <p:nvPr/>
              </p:nvSpPr>
              <p:spPr bwMode="auto">
                <a:xfrm>
                  <a:off x="6094413" y="3409950"/>
                  <a:ext cx="153988" cy="153988"/>
                </a:xfrm>
                <a:custGeom>
                  <a:avLst/>
                  <a:gdLst>
                    <a:gd name="T0" fmla="*/ 470 w 475"/>
                    <a:gd name="T1" fmla="*/ 224 h 475"/>
                    <a:gd name="T2" fmla="*/ 446 w 475"/>
                    <a:gd name="T3" fmla="*/ 181 h 475"/>
                    <a:gd name="T4" fmla="*/ 446 w 475"/>
                    <a:gd name="T5" fmla="*/ 135 h 475"/>
                    <a:gd name="T6" fmla="*/ 431 w 475"/>
                    <a:gd name="T7" fmla="*/ 110 h 475"/>
                    <a:gd name="T8" fmla="*/ 391 w 475"/>
                    <a:gd name="T9" fmla="*/ 86 h 475"/>
                    <a:gd name="T10" fmla="*/ 366 w 475"/>
                    <a:gd name="T11" fmla="*/ 44 h 475"/>
                    <a:gd name="T12" fmla="*/ 341 w 475"/>
                    <a:gd name="T13" fmla="*/ 29 h 475"/>
                    <a:gd name="T14" fmla="*/ 292 w 475"/>
                    <a:gd name="T15" fmla="*/ 29 h 475"/>
                    <a:gd name="T16" fmla="*/ 251 w 475"/>
                    <a:gd name="T17" fmla="*/ 5 h 475"/>
                    <a:gd name="T18" fmla="*/ 221 w 475"/>
                    <a:gd name="T19" fmla="*/ 5 h 475"/>
                    <a:gd name="T20" fmla="*/ 180 w 475"/>
                    <a:gd name="T21" fmla="*/ 29 h 475"/>
                    <a:gd name="T22" fmla="*/ 132 w 475"/>
                    <a:gd name="T23" fmla="*/ 29 h 475"/>
                    <a:gd name="T24" fmla="*/ 107 w 475"/>
                    <a:gd name="T25" fmla="*/ 44 h 475"/>
                    <a:gd name="T26" fmla="*/ 84 w 475"/>
                    <a:gd name="T27" fmla="*/ 85 h 475"/>
                    <a:gd name="T28" fmla="*/ 41 w 475"/>
                    <a:gd name="T29" fmla="*/ 109 h 475"/>
                    <a:gd name="T30" fmla="*/ 26 w 475"/>
                    <a:gd name="T31" fmla="*/ 134 h 475"/>
                    <a:gd name="T32" fmla="*/ 26 w 475"/>
                    <a:gd name="T33" fmla="*/ 183 h 475"/>
                    <a:gd name="T34" fmla="*/ 4 w 475"/>
                    <a:gd name="T35" fmla="*/ 224 h 475"/>
                    <a:gd name="T36" fmla="*/ 0 w 475"/>
                    <a:gd name="T37" fmla="*/ 239 h 475"/>
                    <a:gd name="T38" fmla="*/ 4 w 475"/>
                    <a:gd name="T39" fmla="*/ 254 h 475"/>
                    <a:gd name="T40" fmla="*/ 27 w 475"/>
                    <a:gd name="T41" fmla="*/ 294 h 475"/>
                    <a:gd name="T42" fmla="*/ 27 w 475"/>
                    <a:gd name="T43" fmla="*/ 343 h 475"/>
                    <a:gd name="T44" fmla="*/ 42 w 475"/>
                    <a:gd name="T45" fmla="*/ 368 h 475"/>
                    <a:gd name="T46" fmla="*/ 85 w 475"/>
                    <a:gd name="T47" fmla="*/ 392 h 475"/>
                    <a:gd name="T48" fmla="*/ 109 w 475"/>
                    <a:gd name="T49" fmla="*/ 433 h 475"/>
                    <a:gd name="T50" fmla="*/ 134 w 475"/>
                    <a:gd name="T51" fmla="*/ 448 h 475"/>
                    <a:gd name="T52" fmla="*/ 181 w 475"/>
                    <a:gd name="T53" fmla="*/ 448 h 475"/>
                    <a:gd name="T54" fmla="*/ 222 w 475"/>
                    <a:gd name="T55" fmla="*/ 472 h 475"/>
                    <a:gd name="T56" fmla="*/ 237 w 475"/>
                    <a:gd name="T57" fmla="*/ 475 h 475"/>
                    <a:gd name="T58" fmla="*/ 252 w 475"/>
                    <a:gd name="T59" fmla="*/ 472 h 475"/>
                    <a:gd name="T60" fmla="*/ 294 w 475"/>
                    <a:gd name="T61" fmla="*/ 448 h 475"/>
                    <a:gd name="T62" fmla="*/ 341 w 475"/>
                    <a:gd name="T63" fmla="*/ 448 h 475"/>
                    <a:gd name="T64" fmla="*/ 366 w 475"/>
                    <a:gd name="T65" fmla="*/ 433 h 475"/>
                    <a:gd name="T66" fmla="*/ 390 w 475"/>
                    <a:gd name="T67" fmla="*/ 392 h 475"/>
                    <a:gd name="T68" fmla="*/ 430 w 475"/>
                    <a:gd name="T69" fmla="*/ 368 h 475"/>
                    <a:gd name="T70" fmla="*/ 445 w 475"/>
                    <a:gd name="T71" fmla="*/ 343 h 475"/>
                    <a:gd name="T72" fmla="*/ 445 w 475"/>
                    <a:gd name="T73" fmla="*/ 297 h 475"/>
                    <a:gd name="T74" fmla="*/ 469 w 475"/>
                    <a:gd name="T75" fmla="*/ 254 h 475"/>
                    <a:gd name="T76" fmla="*/ 470 w 475"/>
                    <a:gd name="T77" fmla="*/ 224 h 475"/>
                    <a:gd name="T78" fmla="*/ 337 w 475"/>
                    <a:gd name="T79" fmla="*/ 223 h 475"/>
                    <a:gd name="T80" fmla="*/ 294 w 475"/>
                    <a:gd name="T81" fmla="*/ 267 h 475"/>
                    <a:gd name="T82" fmla="*/ 304 w 475"/>
                    <a:gd name="T83" fmla="*/ 328 h 475"/>
                    <a:gd name="T84" fmla="*/ 300 w 475"/>
                    <a:gd name="T85" fmla="*/ 335 h 475"/>
                    <a:gd name="T86" fmla="*/ 295 w 475"/>
                    <a:gd name="T87" fmla="*/ 337 h 475"/>
                    <a:gd name="T88" fmla="*/ 291 w 475"/>
                    <a:gd name="T89" fmla="*/ 335 h 475"/>
                    <a:gd name="T90" fmla="*/ 236 w 475"/>
                    <a:gd name="T91" fmla="*/ 307 h 475"/>
                    <a:gd name="T92" fmla="*/ 181 w 475"/>
                    <a:gd name="T93" fmla="*/ 335 h 475"/>
                    <a:gd name="T94" fmla="*/ 172 w 475"/>
                    <a:gd name="T95" fmla="*/ 334 h 475"/>
                    <a:gd name="T96" fmla="*/ 168 w 475"/>
                    <a:gd name="T97" fmla="*/ 327 h 475"/>
                    <a:gd name="T98" fmla="*/ 178 w 475"/>
                    <a:gd name="T99" fmla="*/ 265 h 475"/>
                    <a:gd name="T100" fmla="*/ 133 w 475"/>
                    <a:gd name="T101" fmla="*/ 222 h 475"/>
                    <a:gd name="T102" fmla="*/ 131 w 475"/>
                    <a:gd name="T103" fmla="*/ 213 h 475"/>
                    <a:gd name="T104" fmla="*/ 137 w 475"/>
                    <a:gd name="T105" fmla="*/ 208 h 475"/>
                    <a:gd name="T106" fmla="*/ 198 w 475"/>
                    <a:gd name="T107" fmla="*/ 199 h 475"/>
                    <a:gd name="T108" fmla="*/ 226 w 475"/>
                    <a:gd name="T109" fmla="*/ 144 h 475"/>
                    <a:gd name="T110" fmla="*/ 241 w 475"/>
                    <a:gd name="T111" fmla="*/ 144 h 475"/>
                    <a:gd name="T112" fmla="*/ 268 w 475"/>
                    <a:gd name="T113" fmla="*/ 199 h 475"/>
                    <a:gd name="T114" fmla="*/ 330 w 475"/>
                    <a:gd name="T115" fmla="*/ 208 h 475"/>
                    <a:gd name="T116" fmla="*/ 336 w 475"/>
                    <a:gd name="T117" fmla="*/ 213 h 475"/>
                    <a:gd name="T118" fmla="*/ 337 w 475"/>
                    <a:gd name="T119" fmla="*/ 22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475">
                      <a:moveTo>
                        <a:pt x="470" y="224"/>
                      </a:moveTo>
                      <a:lnTo>
                        <a:pt x="446" y="181"/>
                      </a:lnTo>
                      <a:lnTo>
                        <a:pt x="446" y="135"/>
                      </a:lnTo>
                      <a:cubicBezTo>
                        <a:pt x="446" y="125"/>
                        <a:pt x="440" y="115"/>
                        <a:pt x="431" y="110"/>
                      </a:cubicBezTo>
                      <a:lnTo>
                        <a:pt x="391" y="86"/>
                      </a:lnTo>
                      <a:lnTo>
                        <a:pt x="366" y="44"/>
                      </a:lnTo>
                      <a:cubicBezTo>
                        <a:pt x="361" y="35"/>
                        <a:pt x="351" y="29"/>
                        <a:pt x="341" y="29"/>
                      </a:cubicBezTo>
                      <a:lnTo>
                        <a:pt x="292" y="29"/>
                      </a:lnTo>
                      <a:lnTo>
                        <a:pt x="251" y="5"/>
                      </a:lnTo>
                      <a:cubicBezTo>
                        <a:pt x="242" y="0"/>
                        <a:pt x="231" y="0"/>
                        <a:pt x="221" y="5"/>
                      </a:cubicBezTo>
                      <a:lnTo>
                        <a:pt x="180" y="29"/>
                      </a:lnTo>
                      <a:lnTo>
                        <a:pt x="132" y="29"/>
                      </a:lnTo>
                      <a:cubicBezTo>
                        <a:pt x="122" y="29"/>
                        <a:pt x="112" y="35"/>
                        <a:pt x="107" y="44"/>
                      </a:cubicBezTo>
                      <a:lnTo>
                        <a:pt x="84" y="85"/>
                      </a:lnTo>
                      <a:lnTo>
                        <a:pt x="41" y="109"/>
                      </a:lnTo>
                      <a:cubicBezTo>
                        <a:pt x="32" y="114"/>
                        <a:pt x="26" y="124"/>
                        <a:pt x="26" y="134"/>
                      </a:cubicBezTo>
                      <a:lnTo>
                        <a:pt x="26" y="183"/>
                      </a:lnTo>
                      <a:lnTo>
                        <a:pt x="4" y="224"/>
                      </a:lnTo>
                      <a:cubicBezTo>
                        <a:pt x="1" y="229"/>
                        <a:pt x="0" y="234"/>
                        <a:pt x="0" y="239"/>
                      </a:cubicBezTo>
                      <a:cubicBezTo>
                        <a:pt x="0" y="244"/>
                        <a:pt x="1" y="249"/>
                        <a:pt x="4" y="254"/>
                      </a:cubicBezTo>
                      <a:lnTo>
                        <a:pt x="27" y="294"/>
                      </a:lnTo>
                      <a:lnTo>
                        <a:pt x="27" y="343"/>
                      </a:lnTo>
                      <a:cubicBezTo>
                        <a:pt x="27" y="353"/>
                        <a:pt x="34" y="363"/>
                        <a:pt x="42" y="368"/>
                      </a:cubicBezTo>
                      <a:lnTo>
                        <a:pt x="85" y="392"/>
                      </a:lnTo>
                      <a:lnTo>
                        <a:pt x="109" y="433"/>
                      </a:lnTo>
                      <a:cubicBezTo>
                        <a:pt x="114" y="442"/>
                        <a:pt x="124" y="448"/>
                        <a:pt x="134" y="448"/>
                      </a:cubicBezTo>
                      <a:lnTo>
                        <a:pt x="181" y="448"/>
                      </a:lnTo>
                      <a:lnTo>
                        <a:pt x="222" y="472"/>
                      </a:lnTo>
                      <a:cubicBezTo>
                        <a:pt x="227" y="474"/>
                        <a:pt x="232" y="475"/>
                        <a:pt x="237" y="475"/>
                      </a:cubicBezTo>
                      <a:cubicBezTo>
                        <a:pt x="242" y="475"/>
                        <a:pt x="247" y="474"/>
                        <a:pt x="252" y="472"/>
                      </a:cubicBezTo>
                      <a:lnTo>
                        <a:pt x="294" y="448"/>
                      </a:lnTo>
                      <a:lnTo>
                        <a:pt x="341" y="448"/>
                      </a:lnTo>
                      <a:cubicBezTo>
                        <a:pt x="351" y="448"/>
                        <a:pt x="361" y="442"/>
                        <a:pt x="366" y="433"/>
                      </a:cubicBezTo>
                      <a:lnTo>
                        <a:pt x="390" y="392"/>
                      </a:lnTo>
                      <a:lnTo>
                        <a:pt x="430" y="368"/>
                      </a:lnTo>
                      <a:cubicBezTo>
                        <a:pt x="439" y="363"/>
                        <a:pt x="445" y="353"/>
                        <a:pt x="445" y="343"/>
                      </a:cubicBezTo>
                      <a:lnTo>
                        <a:pt x="445" y="297"/>
                      </a:lnTo>
                      <a:lnTo>
                        <a:pt x="469" y="254"/>
                      </a:lnTo>
                      <a:cubicBezTo>
                        <a:pt x="475" y="244"/>
                        <a:pt x="475" y="233"/>
                        <a:pt x="470" y="224"/>
                      </a:cubicBezTo>
                      <a:close/>
                      <a:moveTo>
                        <a:pt x="337" y="223"/>
                      </a:moveTo>
                      <a:lnTo>
                        <a:pt x="294" y="267"/>
                      </a:lnTo>
                      <a:lnTo>
                        <a:pt x="304" y="328"/>
                      </a:lnTo>
                      <a:cubicBezTo>
                        <a:pt x="304" y="330"/>
                        <a:pt x="302" y="334"/>
                        <a:pt x="300" y="335"/>
                      </a:cubicBezTo>
                      <a:cubicBezTo>
                        <a:pt x="299" y="337"/>
                        <a:pt x="297" y="337"/>
                        <a:pt x="295" y="337"/>
                      </a:cubicBezTo>
                      <a:cubicBezTo>
                        <a:pt x="294" y="337"/>
                        <a:pt x="292" y="337"/>
                        <a:pt x="291" y="335"/>
                      </a:cubicBezTo>
                      <a:lnTo>
                        <a:pt x="236" y="307"/>
                      </a:lnTo>
                      <a:lnTo>
                        <a:pt x="181" y="335"/>
                      </a:lnTo>
                      <a:cubicBezTo>
                        <a:pt x="178" y="337"/>
                        <a:pt x="175" y="337"/>
                        <a:pt x="172" y="334"/>
                      </a:cubicBezTo>
                      <a:cubicBezTo>
                        <a:pt x="170" y="333"/>
                        <a:pt x="168" y="329"/>
                        <a:pt x="168" y="327"/>
                      </a:cubicBezTo>
                      <a:lnTo>
                        <a:pt x="178" y="265"/>
                      </a:lnTo>
                      <a:lnTo>
                        <a:pt x="133" y="222"/>
                      </a:lnTo>
                      <a:cubicBezTo>
                        <a:pt x="131" y="219"/>
                        <a:pt x="131" y="217"/>
                        <a:pt x="131" y="213"/>
                      </a:cubicBezTo>
                      <a:cubicBezTo>
                        <a:pt x="132" y="210"/>
                        <a:pt x="135" y="208"/>
                        <a:pt x="137" y="208"/>
                      </a:cubicBezTo>
                      <a:lnTo>
                        <a:pt x="198" y="199"/>
                      </a:lnTo>
                      <a:lnTo>
                        <a:pt x="226" y="144"/>
                      </a:lnTo>
                      <a:cubicBezTo>
                        <a:pt x="228" y="139"/>
                        <a:pt x="238" y="139"/>
                        <a:pt x="241" y="144"/>
                      </a:cubicBezTo>
                      <a:lnTo>
                        <a:pt x="268" y="199"/>
                      </a:lnTo>
                      <a:lnTo>
                        <a:pt x="330" y="208"/>
                      </a:lnTo>
                      <a:cubicBezTo>
                        <a:pt x="332" y="208"/>
                        <a:pt x="336" y="210"/>
                        <a:pt x="336" y="213"/>
                      </a:cubicBezTo>
                      <a:cubicBezTo>
                        <a:pt x="341" y="218"/>
                        <a:pt x="340" y="222"/>
                        <a:pt x="337" y="2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32" name="Straight Connector 31">
                <a:extLst>
                  <a:ext uri="{FF2B5EF4-FFF2-40B4-BE49-F238E27FC236}">
                    <a16:creationId xmlns:a16="http://schemas.microsoft.com/office/drawing/2014/main" id="{11C239AD-7054-43FC-8B74-DE808B67A2EC}"/>
                  </a:ext>
                </a:extLst>
              </p:cNvPr>
              <p:cNvCxnSpPr>
                <a:cxnSpLocks/>
              </p:cNvCxnSpPr>
              <p:nvPr/>
            </p:nvCxnSpPr>
            <p:spPr>
              <a:xfrm>
                <a:off x="371402" y="2762250"/>
                <a:ext cx="866848" cy="0"/>
              </a:xfrm>
              <a:prstGeom prst="line">
                <a:avLst/>
              </a:prstGeom>
              <a:ln>
                <a:solidFill>
                  <a:schemeClr val="bg2">
                    <a:lumMod val="75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12E674FA-9836-4602-8B74-5D48A665C9E3}"/>
                </a:ext>
              </a:extLst>
            </p:cNvPr>
            <p:cNvGrpSpPr/>
            <p:nvPr/>
          </p:nvGrpSpPr>
          <p:grpSpPr>
            <a:xfrm>
              <a:off x="302872" y="3795388"/>
              <a:ext cx="935378" cy="486100"/>
              <a:chOff x="302872" y="3795388"/>
              <a:chExt cx="935378" cy="486100"/>
            </a:xfrm>
          </p:grpSpPr>
          <p:grpSp>
            <p:nvGrpSpPr>
              <p:cNvPr id="15" name="Group 14">
                <a:extLst>
                  <a:ext uri="{FF2B5EF4-FFF2-40B4-BE49-F238E27FC236}">
                    <a16:creationId xmlns:a16="http://schemas.microsoft.com/office/drawing/2014/main" id="{71624EFA-7253-4170-9E14-B51F63E16DEC}"/>
                  </a:ext>
                </a:extLst>
              </p:cNvPr>
              <p:cNvGrpSpPr/>
              <p:nvPr/>
            </p:nvGrpSpPr>
            <p:grpSpPr>
              <a:xfrm>
                <a:off x="302872" y="3795388"/>
                <a:ext cx="376578" cy="349742"/>
                <a:chOff x="754383" y="3676135"/>
                <a:chExt cx="764240" cy="709780"/>
              </a:xfrm>
              <a:solidFill>
                <a:schemeClr val="accent2"/>
              </a:solidFill>
            </p:grpSpPr>
            <p:sp>
              <p:nvSpPr>
                <p:cNvPr id="16" name="Freeform 53">
                  <a:extLst>
                    <a:ext uri="{FF2B5EF4-FFF2-40B4-BE49-F238E27FC236}">
                      <a16:creationId xmlns:a16="http://schemas.microsoft.com/office/drawing/2014/main" id="{E900FBC7-82A8-4E44-AFFD-ECE0DBDA19D4}"/>
                    </a:ext>
                  </a:extLst>
                </p:cNvPr>
                <p:cNvSpPr>
                  <a:spLocks/>
                </p:cNvSpPr>
                <p:nvPr/>
              </p:nvSpPr>
              <p:spPr bwMode="auto">
                <a:xfrm>
                  <a:off x="806450" y="3813782"/>
                  <a:ext cx="168767" cy="331550"/>
                </a:xfrm>
                <a:custGeom>
                  <a:avLst/>
                  <a:gdLst>
                    <a:gd name="T0" fmla="*/ 434 w 1238"/>
                    <a:gd name="T1" fmla="*/ 2177 h 2432"/>
                    <a:gd name="T2" fmla="*/ 426 w 1238"/>
                    <a:gd name="T3" fmla="*/ 1607 h 2432"/>
                    <a:gd name="T4" fmla="*/ 433 w 1238"/>
                    <a:gd name="T5" fmla="*/ 1561 h 2432"/>
                    <a:gd name="T6" fmla="*/ 443 w 1238"/>
                    <a:gd name="T7" fmla="*/ 1503 h 2432"/>
                    <a:gd name="T8" fmla="*/ 473 w 1238"/>
                    <a:gd name="T9" fmla="*/ 1372 h 2432"/>
                    <a:gd name="T10" fmla="*/ 558 w 1238"/>
                    <a:gd name="T11" fmla="*/ 1120 h 2432"/>
                    <a:gd name="T12" fmla="*/ 569 w 1238"/>
                    <a:gd name="T13" fmla="*/ 1095 h 2432"/>
                    <a:gd name="T14" fmla="*/ 602 w 1238"/>
                    <a:gd name="T15" fmla="*/ 1026 h 2432"/>
                    <a:gd name="T16" fmla="*/ 664 w 1238"/>
                    <a:gd name="T17" fmla="*/ 910 h 2432"/>
                    <a:gd name="T18" fmla="*/ 809 w 1238"/>
                    <a:gd name="T19" fmla="*/ 691 h 2432"/>
                    <a:gd name="T20" fmla="*/ 825 w 1238"/>
                    <a:gd name="T21" fmla="*/ 670 h 2432"/>
                    <a:gd name="T22" fmla="*/ 874 w 1238"/>
                    <a:gd name="T23" fmla="*/ 612 h 2432"/>
                    <a:gd name="T24" fmla="*/ 963 w 1238"/>
                    <a:gd name="T25" fmla="*/ 517 h 2432"/>
                    <a:gd name="T26" fmla="*/ 1158 w 1238"/>
                    <a:gd name="T27" fmla="*/ 343 h 2432"/>
                    <a:gd name="T28" fmla="*/ 1158 w 1238"/>
                    <a:gd name="T29" fmla="*/ 78 h 2432"/>
                    <a:gd name="T30" fmla="*/ 893 w 1238"/>
                    <a:gd name="T31" fmla="*/ 78 h 2432"/>
                    <a:gd name="T32" fmla="*/ 197 w 1238"/>
                    <a:gd name="T33" fmla="*/ 1017 h 2432"/>
                    <a:gd name="T34" fmla="*/ 72 w 1238"/>
                    <a:gd name="T35" fmla="*/ 2276 h 2432"/>
                    <a:gd name="T36" fmla="*/ 303 w 1238"/>
                    <a:gd name="T37" fmla="*/ 2407 h 2432"/>
                    <a:gd name="T38" fmla="*/ 434 w 1238"/>
                    <a:gd name="T39" fmla="*/ 2177 h 2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38" h="2432">
                      <a:moveTo>
                        <a:pt x="434" y="2177"/>
                      </a:moveTo>
                      <a:cubicBezTo>
                        <a:pt x="406" y="2005"/>
                        <a:pt x="402" y="1796"/>
                        <a:pt x="426" y="1607"/>
                      </a:cubicBezTo>
                      <a:cubicBezTo>
                        <a:pt x="422" y="1637"/>
                        <a:pt x="432" y="1567"/>
                        <a:pt x="433" y="1561"/>
                      </a:cubicBezTo>
                      <a:cubicBezTo>
                        <a:pt x="437" y="1542"/>
                        <a:pt x="439" y="1522"/>
                        <a:pt x="443" y="1503"/>
                      </a:cubicBezTo>
                      <a:cubicBezTo>
                        <a:pt x="452" y="1460"/>
                        <a:pt x="462" y="1416"/>
                        <a:pt x="473" y="1372"/>
                      </a:cubicBezTo>
                      <a:cubicBezTo>
                        <a:pt x="496" y="1286"/>
                        <a:pt x="524" y="1202"/>
                        <a:pt x="558" y="1120"/>
                      </a:cubicBezTo>
                      <a:cubicBezTo>
                        <a:pt x="546" y="1148"/>
                        <a:pt x="567" y="1101"/>
                        <a:pt x="569" y="1095"/>
                      </a:cubicBezTo>
                      <a:cubicBezTo>
                        <a:pt x="579" y="1072"/>
                        <a:pt x="591" y="1048"/>
                        <a:pt x="602" y="1026"/>
                      </a:cubicBezTo>
                      <a:cubicBezTo>
                        <a:pt x="622" y="987"/>
                        <a:pt x="642" y="948"/>
                        <a:pt x="664" y="910"/>
                      </a:cubicBezTo>
                      <a:cubicBezTo>
                        <a:pt x="708" y="835"/>
                        <a:pt x="757" y="761"/>
                        <a:pt x="809" y="691"/>
                      </a:cubicBezTo>
                      <a:cubicBezTo>
                        <a:pt x="790" y="716"/>
                        <a:pt x="825" y="670"/>
                        <a:pt x="825" y="670"/>
                      </a:cubicBezTo>
                      <a:cubicBezTo>
                        <a:pt x="842" y="651"/>
                        <a:pt x="857" y="631"/>
                        <a:pt x="874" y="612"/>
                      </a:cubicBezTo>
                      <a:cubicBezTo>
                        <a:pt x="903" y="580"/>
                        <a:pt x="933" y="547"/>
                        <a:pt x="963" y="517"/>
                      </a:cubicBezTo>
                      <a:cubicBezTo>
                        <a:pt x="1024" y="456"/>
                        <a:pt x="1089" y="397"/>
                        <a:pt x="1158" y="343"/>
                      </a:cubicBezTo>
                      <a:cubicBezTo>
                        <a:pt x="1238" y="281"/>
                        <a:pt x="1224" y="145"/>
                        <a:pt x="1158" y="78"/>
                      </a:cubicBezTo>
                      <a:cubicBezTo>
                        <a:pt x="1079" y="0"/>
                        <a:pt x="973" y="16"/>
                        <a:pt x="893" y="78"/>
                      </a:cubicBezTo>
                      <a:cubicBezTo>
                        <a:pt x="582" y="325"/>
                        <a:pt x="345" y="651"/>
                        <a:pt x="197" y="1017"/>
                      </a:cubicBezTo>
                      <a:cubicBezTo>
                        <a:pt x="34" y="1416"/>
                        <a:pt x="0" y="1852"/>
                        <a:pt x="72" y="2276"/>
                      </a:cubicBezTo>
                      <a:cubicBezTo>
                        <a:pt x="88" y="2376"/>
                        <a:pt x="212" y="2432"/>
                        <a:pt x="303" y="2407"/>
                      </a:cubicBezTo>
                      <a:cubicBezTo>
                        <a:pt x="409" y="2378"/>
                        <a:pt x="450" y="2277"/>
                        <a:pt x="434" y="217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Freeform 54">
                  <a:extLst>
                    <a:ext uri="{FF2B5EF4-FFF2-40B4-BE49-F238E27FC236}">
                      <a16:creationId xmlns:a16="http://schemas.microsoft.com/office/drawing/2014/main" id="{7B655D1D-E71F-4B33-98DD-832E3110CEEB}"/>
                    </a:ext>
                  </a:extLst>
                </p:cNvPr>
                <p:cNvSpPr>
                  <a:spLocks/>
                </p:cNvSpPr>
                <p:nvPr/>
              </p:nvSpPr>
              <p:spPr bwMode="auto">
                <a:xfrm>
                  <a:off x="1106879" y="3755731"/>
                  <a:ext cx="317186" cy="253749"/>
                </a:xfrm>
                <a:custGeom>
                  <a:avLst/>
                  <a:gdLst>
                    <a:gd name="T0" fmla="*/ 193 w 2328"/>
                    <a:gd name="T1" fmla="*/ 379 h 1863"/>
                    <a:gd name="T2" fmla="*/ 312 w 2328"/>
                    <a:gd name="T3" fmla="*/ 387 h 1863"/>
                    <a:gd name="T4" fmla="*/ 376 w 2328"/>
                    <a:gd name="T5" fmla="*/ 393 h 1863"/>
                    <a:gd name="T6" fmla="*/ 416 w 2328"/>
                    <a:gd name="T7" fmla="*/ 399 h 1863"/>
                    <a:gd name="T8" fmla="*/ 651 w 2328"/>
                    <a:gd name="T9" fmla="*/ 453 h 1863"/>
                    <a:gd name="T10" fmla="*/ 768 w 2328"/>
                    <a:gd name="T11" fmla="*/ 490 h 1863"/>
                    <a:gd name="T12" fmla="*/ 818 w 2328"/>
                    <a:gd name="T13" fmla="*/ 509 h 1863"/>
                    <a:gd name="T14" fmla="*/ 851 w 2328"/>
                    <a:gd name="T15" fmla="*/ 522 h 1863"/>
                    <a:gd name="T16" fmla="*/ 855 w 2328"/>
                    <a:gd name="T17" fmla="*/ 523 h 1863"/>
                    <a:gd name="T18" fmla="*/ 1072 w 2328"/>
                    <a:gd name="T19" fmla="*/ 633 h 1863"/>
                    <a:gd name="T20" fmla="*/ 1267 w 2328"/>
                    <a:gd name="T21" fmla="*/ 760 h 1863"/>
                    <a:gd name="T22" fmla="*/ 1295 w 2328"/>
                    <a:gd name="T23" fmla="*/ 782 h 1863"/>
                    <a:gd name="T24" fmla="*/ 1291 w 2328"/>
                    <a:gd name="T25" fmla="*/ 779 h 1863"/>
                    <a:gd name="T26" fmla="*/ 1337 w 2328"/>
                    <a:gd name="T27" fmla="*/ 818 h 1863"/>
                    <a:gd name="T28" fmla="*/ 1427 w 2328"/>
                    <a:gd name="T29" fmla="*/ 898 h 1863"/>
                    <a:gd name="T30" fmla="*/ 1592 w 2328"/>
                    <a:gd name="T31" fmla="*/ 1074 h 1863"/>
                    <a:gd name="T32" fmla="*/ 1625 w 2328"/>
                    <a:gd name="T33" fmla="*/ 1114 h 1863"/>
                    <a:gd name="T34" fmla="*/ 1631 w 2328"/>
                    <a:gd name="T35" fmla="*/ 1123 h 1863"/>
                    <a:gd name="T36" fmla="*/ 1642 w 2328"/>
                    <a:gd name="T37" fmla="*/ 1138 h 1863"/>
                    <a:gd name="T38" fmla="*/ 1711 w 2328"/>
                    <a:gd name="T39" fmla="*/ 1238 h 1863"/>
                    <a:gd name="T40" fmla="*/ 1843 w 2328"/>
                    <a:gd name="T41" fmla="*/ 1472 h 1863"/>
                    <a:gd name="T42" fmla="*/ 1872 w 2328"/>
                    <a:gd name="T43" fmla="*/ 1535 h 1863"/>
                    <a:gd name="T44" fmla="*/ 1877 w 2328"/>
                    <a:gd name="T45" fmla="*/ 1545 h 1863"/>
                    <a:gd name="T46" fmla="*/ 1887 w 2328"/>
                    <a:gd name="T47" fmla="*/ 1572 h 1863"/>
                    <a:gd name="T48" fmla="*/ 1935 w 2328"/>
                    <a:gd name="T49" fmla="*/ 1704 h 1863"/>
                    <a:gd name="T50" fmla="*/ 2166 w 2328"/>
                    <a:gd name="T51" fmla="*/ 1835 h 1863"/>
                    <a:gd name="T52" fmla="*/ 2297 w 2328"/>
                    <a:gd name="T53" fmla="*/ 1604 h 1863"/>
                    <a:gd name="T54" fmla="*/ 816 w 2328"/>
                    <a:gd name="T55" fmla="*/ 113 h 1863"/>
                    <a:gd name="T56" fmla="*/ 192 w 2328"/>
                    <a:gd name="T57" fmla="*/ 4 h 1863"/>
                    <a:gd name="T58" fmla="*/ 5 w 2328"/>
                    <a:gd name="T59" fmla="*/ 192 h 1863"/>
                    <a:gd name="T60" fmla="*/ 193 w 2328"/>
                    <a:gd name="T61" fmla="*/ 379 h 1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28" h="1863">
                      <a:moveTo>
                        <a:pt x="193" y="379"/>
                      </a:moveTo>
                      <a:cubicBezTo>
                        <a:pt x="233" y="380"/>
                        <a:pt x="273" y="383"/>
                        <a:pt x="312" y="387"/>
                      </a:cubicBezTo>
                      <a:cubicBezTo>
                        <a:pt x="333" y="389"/>
                        <a:pt x="354" y="390"/>
                        <a:pt x="376" y="393"/>
                      </a:cubicBezTo>
                      <a:cubicBezTo>
                        <a:pt x="343" y="389"/>
                        <a:pt x="403" y="397"/>
                        <a:pt x="416" y="399"/>
                      </a:cubicBezTo>
                      <a:cubicBezTo>
                        <a:pt x="495" y="413"/>
                        <a:pt x="573" y="430"/>
                        <a:pt x="651" y="453"/>
                      </a:cubicBezTo>
                      <a:cubicBezTo>
                        <a:pt x="691" y="464"/>
                        <a:pt x="730" y="477"/>
                        <a:pt x="768" y="490"/>
                      </a:cubicBezTo>
                      <a:cubicBezTo>
                        <a:pt x="785" y="497"/>
                        <a:pt x="801" y="503"/>
                        <a:pt x="818" y="509"/>
                      </a:cubicBezTo>
                      <a:cubicBezTo>
                        <a:pt x="829" y="513"/>
                        <a:pt x="839" y="518"/>
                        <a:pt x="851" y="522"/>
                      </a:cubicBezTo>
                      <a:cubicBezTo>
                        <a:pt x="878" y="533"/>
                        <a:pt x="827" y="512"/>
                        <a:pt x="855" y="523"/>
                      </a:cubicBezTo>
                      <a:cubicBezTo>
                        <a:pt x="930" y="555"/>
                        <a:pt x="1002" y="592"/>
                        <a:pt x="1072" y="633"/>
                      </a:cubicBezTo>
                      <a:cubicBezTo>
                        <a:pt x="1139" y="672"/>
                        <a:pt x="1205" y="714"/>
                        <a:pt x="1267" y="760"/>
                      </a:cubicBezTo>
                      <a:cubicBezTo>
                        <a:pt x="1276" y="767"/>
                        <a:pt x="1286" y="774"/>
                        <a:pt x="1295" y="782"/>
                      </a:cubicBezTo>
                      <a:cubicBezTo>
                        <a:pt x="1292" y="779"/>
                        <a:pt x="1275" y="765"/>
                        <a:pt x="1291" y="779"/>
                      </a:cubicBezTo>
                      <a:cubicBezTo>
                        <a:pt x="1307" y="792"/>
                        <a:pt x="1322" y="804"/>
                        <a:pt x="1337" y="818"/>
                      </a:cubicBezTo>
                      <a:cubicBezTo>
                        <a:pt x="1368" y="844"/>
                        <a:pt x="1398" y="870"/>
                        <a:pt x="1427" y="898"/>
                      </a:cubicBezTo>
                      <a:cubicBezTo>
                        <a:pt x="1486" y="953"/>
                        <a:pt x="1541" y="1012"/>
                        <a:pt x="1592" y="1074"/>
                      </a:cubicBezTo>
                      <a:cubicBezTo>
                        <a:pt x="1603" y="1088"/>
                        <a:pt x="1615" y="1100"/>
                        <a:pt x="1625" y="1114"/>
                      </a:cubicBezTo>
                      <a:cubicBezTo>
                        <a:pt x="1626" y="1115"/>
                        <a:pt x="1643" y="1138"/>
                        <a:pt x="1631" y="1123"/>
                      </a:cubicBezTo>
                      <a:cubicBezTo>
                        <a:pt x="1618" y="1105"/>
                        <a:pt x="1640" y="1134"/>
                        <a:pt x="1642" y="1138"/>
                      </a:cubicBezTo>
                      <a:cubicBezTo>
                        <a:pt x="1666" y="1170"/>
                        <a:pt x="1690" y="1203"/>
                        <a:pt x="1711" y="1238"/>
                      </a:cubicBezTo>
                      <a:cubicBezTo>
                        <a:pt x="1759" y="1313"/>
                        <a:pt x="1805" y="1392"/>
                        <a:pt x="1843" y="1472"/>
                      </a:cubicBezTo>
                      <a:cubicBezTo>
                        <a:pt x="1853" y="1493"/>
                        <a:pt x="1863" y="1514"/>
                        <a:pt x="1872" y="1535"/>
                      </a:cubicBezTo>
                      <a:cubicBezTo>
                        <a:pt x="1873" y="1537"/>
                        <a:pt x="1885" y="1563"/>
                        <a:pt x="1877" y="1545"/>
                      </a:cubicBezTo>
                      <a:cubicBezTo>
                        <a:pt x="1868" y="1527"/>
                        <a:pt x="1888" y="1573"/>
                        <a:pt x="1887" y="1572"/>
                      </a:cubicBezTo>
                      <a:cubicBezTo>
                        <a:pt x="1905" y="1615"/>
                        <a:pt x="1920" y="1659"/>
                        <a:pt x="1935" y="1704"/>
                      </a:cubicBezTo>
                      <a:cubicBezTo>
                        <a:pt x="1966" y="1800"/>
                        <a:pt x="2065" y="1863"/>
                        <a:pt x="2166" y="1835"/>
                      </a:cubicBezTo>
                      <a:cubicBezTo>
                        <a:pt x="2261" y="1809"/>
                        <a:pt x="2328" y="1702"/>
                        <a:pt x="2297" y="1604"/>
                      </a:cubicBezTo>
                      <a:cubicBezTo>
                        <a:pt x="2071" y="902"/>
                        <a:pt x="1518" y="342"/>
                        <a:pt x="816" y="113"/>
                      </a:cubicBezTo>
                      <a:cubicBezTo>
                        <a:pt x="614" y="48"/>
                        <a:pt x="403" y="13"/>
                        <a:pt x="192" y="4"/>
                      </a:cubicBezTo>
                      <a:cubicBezTo>
                        <a:pt x="95" y="0"/>
                        <a:pt x="0" y="93"/>
                        <a:pt x="5" y="192"/>
                      </a:cubicBezTo>
                      <a:cubicBezTo>
                        <a:pt x="11" y="297"/>
                        <a:pt x="88" y="375"/>
                        <a:pt x="193" y="3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 name="Freeform 55">
                  <a:extLst>
                    <a:ext uri="{FF2B5EF4-FFF2-40B4-BE49-F238E27FC236}">
                      <a16:creationId xmlns:a16="http://schemas.microsoft.com/office/drawing/2014/main" id="{05DD9B6B-3DD4-45BB-A9E9-0314F17CE656}"/>
                    </a:ext>
                  </a:extLst>
                </p:cNvPr>
                <p:cNvSpPr>
                  <a:spLocks/>
                </p:cNvSpPr>
                <p:nvPr/>
              </p:nvSpPr>
              <p:spPr bwMode="auto">
                <a:xfrm>
                  <a:off x="909984" y="4149521"/>
                  <a:ext cx="506900" cy="236394"/>
                </a:xfrm>
                <a:custGeom>
                  <a:avLst/>
                  <a:gdLst>
                    <a:gd name="T0" fmla="*/ 78 w 3720"/>
                    <a:gd name="T1" fmla="*/ 1141 h 1734"/>
                    <a:gd name="T2" fmla="*/ 1757 w 3720"/>
                    <a:gd name="T3" fmla="*/ 1678 h 1734"/>
                    <a:gd name="T4" fmla="*/ 3188 w 3720"/>
                    <a:gd name="T5" fmla="*/ 1008 h 1734"/>
                    <a:gd name="T6" fmla="*/ 3681 w 3720"/>
                    <a:gd name="T7" fmla="*/ 257 h 1734"/>
                    <a:gd name="T8" fmla="*/ 3550 w 3720"/>
                    <a:gd name="T9" fmla="*/ 25 h 1734"/>
                    <a:gd name="T10" fmla="*/ 3318 w 3720"/>
                    <a:gd name="T11" fmla="*/ 157 h 1734"/>
                    <a:gd name="T12" fmla="*/ 3308 w 3720"/>
                    <a:gd name="T13" fmla="*/ 177 h 1734"/>
                    <a:gd name="T14" fmla="*/ 3293 w 3720"/>
                    <a:gd name="T15" fmla="*/ 209 h 1734"/>
                    <a:gd name="T16" fmla="*/ 3253 w 3720"/>
                    <a:gd name="T17" fmla="*/ 288 h 1734"/>
                    <a:gd name="T18" fmla="*/ 3165 w 3720"/>
                    <a:gd name="T19" fmla="*/ 439 h 1734"/>
                    <a:gd name="T20" fmla="*/ 3116 w 3720"/>
                    <a:gd name="T21" fmla="*/ 512 h 1734"/>
                    <a:gd name="T22" fmla="*/ 3096 w 3720"/>
                    <a:gd name="T23" fmla="*/ 541 h 1734"/>
                    <a:gd name="T24" fmla="*/ 3080 w 3720"/>
                    <a:gd name="T25" fmla="*/ 563 h 1734"/>
                    <a:gd name="T26" fmla="*/ 3062 w 3720"/>
                    <a:gd name="T27" fmla="*/ 586 h 1734"/>
                    <a:gd name="T28" fmla="*/ 3040 w 3720"/>
                    <a:gd name="T29" fmla="*/ 613 h 1734"/>
                    <a:gd name="T30" fmla="*/ 2971 w 3720"/>
                    <a:gd name="T31" fmla="*/ 692 h 1734"/>
                    <a:gd name="T32" fmla="*/ 2860 w 3720"/>
                    <a:gd name="T33" fmla="*/ 803 h 1734"/>
                    <a:gd name="T34" fmla="*/ 2795 w 3720"/>
                    <a:gd name="T35" fmla="*/ 862 h 1734"/>
                    <a:gd name="T36" fmla="*/ 2768 w 3720"/>
                    <a:gd name="T37" fmla="*/ 884 h 1734"/>
                    <a:gd name="T38" fmla="*/ 2732 w 3720"/>
                    <a:gd name="T39" fmla="*/ 913 h 1734"/>
                    <a:gd name="T40" fmla="*/ 2710 w 3720"/>
                    <a:gd name="T41" fmla="*/ 931 h 1734"/>
                    <a:gd name="T42" fmla="*/ 2681 w 3720"/>
                    <a:gd name="T43" fmla="*/ 951 h 1734"/>
                    <a:gd name="T44" fmla="*/ 2608 w 3720"/>
                    <a:gd name="T45" fmla="*/ 999 h 1734"/>
                    <a:gd name="T46" fmla="*/ 2457 w 3720"/>
                    <a:gd name="T47" fmla="*/ 1089 h 1734"/>
                    <a:gd name="T48" fmla="*/ 2298 w 3720"/>
                    <a:gd name="T49" fmla="*/ 1166 h 1734"/>
                    <a:gd name="T50" fmla="*/ 2252 w 3720"/>
                    <a:gd name="T51" fmla="*/ 1183 h 1734"/>
                    <a:gd name="T52" fmla="*/ 2160 w 3720"/>
                    <a:gd name="T53" fmla="*/ 1216 h 1734"/>
                    <a:gd name="T54" fmla="*/ 1807 w 3720"/>
                    <a:gd name="T55" fmla="*/ 1297 h 1734"/>
                    <a:gd name="T56" fmla="*/ 1756 w 3720"/>
                    <a:gd name="T57" fmla="*/ 1302 h 1734"/>
                    <a:gd name="T58" fmla="*/ 1672 w 3720"/>
                    <a:gd name="T59" fmla="*/ 1308 h 1734"/>
                    <a:gd name="T60" fmla="*/ 1463 w 3720"/>
                    <a:gd name="T61" fmla="*/ 1309 h 1734"/>
                    <a:gd name="T62" fmla="*/ 1092 w 3720"/>
                    <a:gd name="T63" fmla="*/ 1254 h 1734"/>
                    <a:gd name="T64" fmla="*/ 702 w 3720"/>
                    <a:gd name="T65" fmla="*/ 1109 h 1734"/>
                    <a:gd name="T66" fmla="*/ 503 w 3720"/>
                    <a:gd name="T67" fmla="*/ 994 h 1734"/>
                    <a:gd name="T68" fmla="*/ 413 w 3720"/>
                    <a:gd name="T69" fmla="*/ 932 h 1734"/>
                    <a:gd name="T70" fmla="*/ 382 w 3720"/>
                    <a:gd name="T71" fmla="*/ 908 h 1734"/>
                    <a:gd name="T72" fmla="*/ 342 w 3720"/>
                    <a:gd name="T73" fmla="*/ 876 h 1734"/>
                    <a:gd name="T74" fmla="*/ 77 w 3720"/>
                    <a:gd name="T75" fmla="*/ 876 h 1734"/>
                    <a:gd name="T76" fmla="*/ 78 w 3720"/>
                    <a:gd name="T77" fmla="*/ 1141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720" h="1734">
                      <a:moveTo>
                        <a:pt x="78" y="1141"/>
                      </a:moveTo>
                      <a:cubicBezTo>
                        <a:pt x="544" y="1529"/>
                        <a:pt x="1148" y="1734"/>
                        <a:pt x="1757" y="1678"/>
                      </a:cubicBezTo>
                      <a:cubicBezTo>
                        <a:pt x="2296" y="1628"/>
                        <a:pt x="2806" y="1394"/>
                        <a:pt x="3188" y="1008"/>
                      </a:cubicBezTo>
                      <a:cubicBezTo>
                        <a:pt x="3402" y="792"/>
                        <a:pt x="3563" y="537"/>
                        <a:pt x="3681" y="257"/>
                      </a:cubicBezTo>
                      <a:cubicBezTo>
                        <a:pt x="3720" y="165"/>
                        <a:pt x="3640" y="47"/>
                        <a:pt x="3550" y="25"/>
                      </a:cubicBezTo>
                      <a:cubicBezTo>
                        <a:pt x="3440" y="0"/>
                        <a:pt x="3360" y="59"/>
                        <a:pt x="3318" y="157"/>
                      </a:cubicBezTo>
                      <a:cubicBezTo>
                        <a:pt x="3333" y="120"/>
                        <a:pt x="3310" y="174"/>
                        <a:pt x="3308" y="177"/>
                      </a:cubicBezTo>
                      <a:cubicBezTo>
                        <a:pt x="3303" y="188"/>
                        <a:pt x="3298" y="198"/>
                        <a:pt x="3293" y="209"/>
                      </a:cubicBezTo>
                      <a:cubicBezTo>
                        <a:pt x="3281" y="236"/>
                        <a:pt x="3267" y="262"/>
                        <a:pt x="3253" y="288"/>
                      </a:cubicBezTo>
                      <a:cubicBezTo>
                        <a:pt x="3226" y="339"/>
                        <a:pt x="3196" y="391"/>
                        <a:pt x="3165" y="439"/>
                      </a:cubicBezTo>
                      <a:cubicBezTo>
                        <a:pt x="3148" y="464"/>
                        <a:pt x="3132" y="488"/>
                        <a:pt x="3116" y="512"/>
                      </a:cubicBezTo>
                      <a:cubicBezTo>
                        <a:pt x="3110" y="522"/>
                        <a:pt x="3102" y="531"/>
                        <a:pt x="3096" y="541"/>
                      </a:cubicBezTo>
                      <a:cubicBezTo>
                        <a:pt x="3098" y="538"/>
                        <a:pt x="3063" y="584"/>
                        <a:pt x="3080" y="563"/>
                      </a:cubicBezTo>
                      <a:cubicBezTo>
                        <a:pt x="3095" y="543"/>
                        <a:pt x="3060" y="588"/>
                        <a:pt x="3062" y="586"/>
                      </a:cubicBezTo>
                      <a:cubicBezTo>
                        <a:pt x="3055" y="594"/>
                        <a:pt x="3047" y="603"/>
                        <a:pt x="3040" y="613"/>
                      </a:cubicBezTo>
                      <a:cubicBezTo>
                        <a:pt x="3017" y="639"/>
                        <a:pt x="2995" y="666"/>
                        <a:pt x="2971" y="692"/>
                      </a:cubicBezTo>
                      <a:cubicBezTo>
                        <a:pt x="2936" y="731"/>
                        <a:pt x="2898" y="768"/>
                        <a:pt x="2860" y="803"/>
                      </a:cubicBezTo>
                      <a:cubicBezTo>
                        <a:pt x="2838" y="823"/>
                        <a:pt x="2817" y="842"/>
                        <a:pt x="2795" y="862"/>
                      </a:cubicBezTo>
                      <a:lnTo>
                        <a:pt x="2768" y="884"/>
                      </a:lnTo>
                      <a:cubicBezTo>
                        <a:pt x="2763" y="889"/>
                        <a:pt x="2721" y="923"/>
                        <a:pt x="2732" y="913"/>
                      </a:cubicBezTo>
                      <a:cubicBezTo>
                        <a:pt x="2752" y="897"/>
                        <a:pt x="2707" y="932"/>
                        <a:pt x="2710" y="931"/>
                      </a:cubicBezTo>
                      <a:cubicBezTo>
                        <a:pt x="2700" y="938"/>
                        <a:pt x="2691" y="944"/>
                        <a:pt x="2681" y="951"/>
                      </a:cubicBezTo>
                      <a:cubicBezTo>
                        <a:pt x="2657" y="968"/>
                        <a:pt x="2633" y="984"/>
                        <a:pt x="2608" y="999"/>
                      </a:cubicBezTo>
                      <a:cubicBezTo>
                        <a:pt x="2560" y="1032"/>
                        <a:pt x="2508" y="1061"/>
                        <a:pt x="2457" y="1089"/>
                      </a:cubicBezTo>
                      <a:cubicBezTo>
                        <a:pt x="2405" y="1117"/>
                        <a:pt x="2352" y="1143"/>
                        <a:pt x="2298" y="1166"/>
                      </a:cubicBezTo>
                      <a:cubicBezTo>
                        <a:pt x="2330" y="1152"/>
                        <a:pt x="2262" y="1179"/>
                        <a:pt x="2252" y="1183"/>
                      </a:cubicBezTo>
                      <a:cubicBezTo>
                        <a:pt x="2222" y="1194"/>
                        <a:pt x="2191" y="1206"/>
                        <a:pt x="2160" y="1216"/>
                      </a:cubicBezTo>
                      <a:cubicBezTo>
                        <a:pt x="2045" y="1253"/>
                        <a:pt x="1927" y="1281"/>
                        <a:pt x="1807" y="1297"/>
                      </a:cubicBezTo>
                      <a:cubicBezTo>
                        <a:pt x="1841" y="1292"/>
                        <a:pt x="1767" y="1301"/>
                        <a:pt x="1756" y="1302"/>
                      </a:cubicBezTo>
                      <a:cubicBezTo>
                        <a:pt x="1728" y="1304"/>
                        <a:pt x="1701" y="1307"/>
                        <a:pt x="1672" y="1308"/>
                      </a:cubicBezTo>
                      <a:cubicBezTo>
                        <a:pt x="1603" y="1312"/>
                        <a:pt x="1533" y="1312"/>
                        <a:pt x="1463" y="1309"/>
                      </a:cubicBezTo>
                      <a:cubicBezTo>
                        <a:pt x="1327" y="1303"/>
                        <a:pt x="1232" y="1289"/>
                        <a:pt x="1092" y="1254"/>
                      </a:cubicBezTo>
                      <a:cubicBezTo>
                        <a:pt x="945" y="1217"/>
                        <a:pt x="822" y="1171"/>
                        <a:pt x="702" y="1109"/>
                      </a:cubicBezTo>
                      <a:cubicBezTo>
                        <a:pt x="633" y="1074"/>
                        <a:pt x="567" y="1036"/>
                        <a:pt x="503" y="994"/>
                      </a:cubicBezTo>
                      <a:cubicBezTo>
                        <a:pt x="473" y="974"/>
                        <a:pt x="443" y="953"/>
                        <a:pt x="413" y="932"/>
                      </a:cubicBezTo>
                      <a:cubicBezTo>
                        <a:pt x="402" y="924"/>
                        <a:pt x="392" y="916"/>
                        <a:pt x="382" y="908"/>
                      </a:cubicBezTo>
                      <a:cubicBezTo>
                        <a:pt x="398" y="921"/>
                        <a:pt x="348" y="881"/>
                        <a:pt x="342" y="876"/>
                      </a:cubicBezTo>
                      <a:cubicBezTo>
                        <a:pt x="265" y="811"/>
                        <a:pt x="153" y="799"/>
                        <a:pt x="77" y="876"/>
                      </a:cubicBezTo>
                      <a:cubicBezTo>
                        <a:pt x="12" y="942"/>
                        <a:pt x="0" y="1076"/>
                        <a:pt x="78" y="11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57">
                  <a:extLst>
                    <a:ext uri="{FF2B5EF4-FFF2-40B4-BE49-F238E27FC236}">
                      <a16:creationId xmlns:a16="http://schemas.microsoft.com/office/drawing/2014/main" id="{D45F17BD-08F2-4B09-BFEB-58DAC1FF6BD2}"/>
                    </a:ext>
                  </a:extLst>
                </p:cNvPr>
                <p:cNvSpPr>
                  <a:spLocks/>
                </p:cNvSpPr>
                <p:nvPr/>
              </p:nvSpPr>
              <p:spPr bwMode="auto">
                <a:xfrm>
                  <a:off x="915370" y="3676135"/>
                  <a:ext cx="229811" cy="236992"/>
                </a:xfrm>
                <a:custGeom>
                  <a:avLst/>
                  <a:gdLst>
                    <a:gd name="T0" fmla="*/ 1526 w 1684"/>
                    <a:gd name="T1" fmla="*/ 879 h 1738"/>
                    <a:gd name="T2" fmla="*/ 1094 w 1684"/>
                    <a:gd name="T3" fmla="*/ 1495 h 1738"/>
                    <a:gd name="T4" fmla="*/ 359 w 1684"/>
                    <a:gd name="T5" fmla="*/ 1288 h 1738"/>
                    <a:gd name="T6" fmla="*/ 314 w 1684"/>
                    <a:gd name="T7" fmla="*/ 534 h 1738"/>
                    <a:gd name="T8" fmla="*/ 1004 w 1684"/>
                    <a:gd name="T9" fmla="*/ 237 h 1738"/>
                    <a:gd name="T10" fmla="*/ 1526 w 1684"/>
                    <a:gd name="T11" fmla="*/ 879 h 1738"/>
                    <a:gd name="T12" fmla="*/ 1682 w 1684"/>
                    <a:gd name="T13" fmla="*/ 879 h 1738"/>
                    <a:gd name="T14" fmla="*/ 1151 w 1684"/>
                    <a:gd name="T15" fmla="*/ 118 h 1738"/>
                    <a:gd name="T16" fmla="*/ 250 w 1684"/>
                    <a:gd name="T17" fmla="*/ 360 h 1738"/>
                    <a:gd name="T18" fmla="*/ 176 w 1684"/>
                    <a:gd name="T19" fmla="*/ 1295 h 1738"/>
                    <a:gd name="T20" fmla="*/ 1030 w 1684"/>
                    <a:gd name="T21" fmla="*/ 1674 h 1738"/>
                    <a:gd name="T22" fmla="*/ 1682 w 1684"/>
                    <a:gd name="T23" fmla="*/ 879 h 1738"/>
                    <a:gd name="T24" fmla="*/ 1526 w 1684"/>
                    <a:gd name="T25" fmla="*/ 879 h 1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4" h="1738">
                      <a:moveTo>
                        <a:pt x="1526" y="879"/>
                      </a:moveTo>
                      <a:cubicBezTo>
                        <a:pt x="1522" y="1152"/>
                        <a:pt x="1354" y="1404"/>
                        <a:pt x="1094" y="1495"/>
                      </a:cubicBezTo>
                      <a:cubicBezTo>
                        <a:pt x="831" y="1588"/>
                        <a:pt x="534" y="1505"/>
                        <a:pt x="359" y="1288"/>
                      </a:cubicBezTo>
                      <a:cubicBezTo>
                        <a:pt x="187" y="1074"/>
                        <a:pt x="171" y="767"/>
                        <a:pt x="314" y="534"/>
                      </a:cubicBezTo>
                      <a:cubicBezTo>
                        <a:pt x="456" y="303"/>
                        <a:pt x="737" y="180"/>
                        <a:pt x="1004" y="237"/>
                      </a:cubicBezTo>
                      <a:cubicBezTo>
                        <a:pt x="1307" y="302"/>
                        <a:pt x="1522" y="570"/>
                        <a:pt x="1526" y="879"/>
                      </a:cubicBezTo>
                      <a:cubicBezTo>
                        <a:pt x="1527" y="979"/>
                        <a:pt x="1684" y="979"/>
                        <a:pt x="1682" y="879"/>
                      </a:cubicBezTo>
                      <a:cubicBezTo>
                        <a:pt x="1679" y="540"/>
                        <a:pt x="1469" y="237"/>
                        <a:pt x="1151" y="118"/>
                      </a:cubicBezTo>
                      <a:cubicBezTo>
                        <a:pt x="836" y="0"/>
                        <a:pt x="464" y="100"/>
                        <a:pt x="250" y="360"/>
                      </a:cubicBezTo>
                      <a:cubicBezTo>
                        <a:pt x="34" y="623"/>
                        <a:pt x="0" y="1002"/>
                        <a:pt x="176" y="1295"/>
                      </a:cubicBezTo>
                      <a:cubicBezTo>
                        <a:pt x="352" y="1588"/>
                        <a:pt x="696" y="1738"/>
                        <a:pt x="1030" y="1674"/>
                      </a:cubicBezTo>
                      <a:cubicBezTo>
                        <a:pt x="1409" y="1603"/>
                        <a:pt x="1679" y="1259"/>
                        <a:pt x="1682" y="879"/>
                      </a:cubicBezTo>
                      <a:cubicBezTo>
                        <a:pt x="1684" y="779"/>
                        <a:pt x="1527" y="778"/>
                        <a:pt x="1526" y="8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59">
                  <a:extLst>
                    <a:ext uri="{FF2B5EF4-FFF2-40B4-BE49-F238E27FC236}">
                      <a16:creationId xmlns:a16="http://schemas.microsoft.com/office/drawing/2014/main" id="{E37D58F9-B540-49CC-A6B1-98180867B11F}"/>
                    </a:ext>
                  </a:extLst>
                </p:cNvPr>
                <p:cNvSpPr>
                  <a:spLocks/>
                </p:cNvSpPr>
                <p:nvPr/>
              </p:nvSpPr>
              <p:spPr bwMode="auto">
                <a:xfrm>
                  <a:off x="754383" y="4092068"/>
                  <a:ext cx="229212" cy="236992"/>
                </a:xfrm>
                <a:custGeom>
                  <a:avLst/>
                  <a:gdLst>
                    <a:gd name="T0" fmla="*/ 1526 w 1684"/>
                    <a:gd name="T1" fmla="*/ 879 h 1737"/>
                    <a:gd name="T2" fmla="*/ 1094 w 1684"/>
                    <a:gd name="T3" fmla="*/ 1495 h 1737"/>
                    <a:gd name="T4" fmla="*/ 359 w 1684"/>
                    <a:gd name="T5" fmla="*/ 1288 h 1737"/>
                    <a:gd name="T6" fmla="*/ 314 w 1684"/>
                    <a:gd name="T7" fmla="*/ 534 h 1737"/>
                    <a:gd name="T8" fmla="*/ 1004 w 1684"/>
                    <a:gd name="T9" fmla="*/ 236 h 1737"/>
                    <a:gd name="T10" fmla="*/ 1526 w 1684"/>
                    <a:gd name="T11" fmla="*/ 879 h 1737"/>
                    <a:gd name="T12" fmla="*/ 1683 w 1684"/>
                    <a:gd name="T13" fmla="*/ 879 h 1737"/>
                    <a:gd name="T14" fmla="*/ 1151 w 1684"/>
                    <a:gd name="T15" fmla="*/ 117 h 1737"/>
                    <a:gd name="T16" fmla="*/ 250 w 1684"/>
                    <a:gd name="T17" fmla="*/ 360 h 1737"/>
                    <a:gd name="T18" fmla="*/ 176 w 1684"/>
                    <a:gd name="T19" fmla="*/ 1295 h 1737"/>
                    <a:gd name="T20" fmla="*/ 1030 w 1684"/>
                    <a:gd name="T21" fmla="*/ 1674 h 1737"/>
                    <a:gd name="T22" fmla="*/ 1683 w 1684"/>
                    <a:gd name="T23" fmla="*/ 879 h 1737"/>
                    <a:gd name="T24" fmla="*/ 1526 w 1684"/>
                    <a:gd name="T25" fmla="*/ 879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4" h="1737">
                      <a:moveTo>
                        <a:pt x="1526" y="879"/>
                      </a:moveTo>
                      <a:cubicBezTo>
                        <a:pt x="1523" y="1151"/>
                        <a:pt x="1354" y="1404"/>
                        <a:pt x="1094" y="1495"/>
                      </a:cubicBezTo>
                      <a:cubicBezTo>
                        <a:pt x="831" y="1588"/>
                        <a:pt x="534" y="1505"/>
                        <a:pt x="359" y="1288"/>
                      </a:cubicBezTo>
                      <a:cubicBezTo>
                        <a:pt x="188" y="1074"/>
                        <a:pt x="171" y="766"/>
                        <a:pt x="314" y="534"/>
                      </a:cubicBezTo>
                      <a:cubicBezTo>
                        <a:pt x="456" y="302"/>
                        <a:pt x="738" y="180"/>
                        <a:pt x="1004" y="236"/>
                      </a:cubicBezTo>
                      <a:cubicBezTo>
                        <a:pt x="1308" y="302"/>
                        <a:pt x="1523" y="570"/>
                        <a:pt x="1526" y="879"/>
                      </a:cubicBezTo>
                      <a:cubicBezTo>
                        <a:pt x="1528" y="979"/>
                        <a:pt x="1684" y="979"/>
                        <a:pt x="1683" y="879"/>
                      </a:cubicBezTo>
                      <a:cubicBezTo>
                        <a:pt x="1679" y="540"/>
                        <a:pt x="1469" y="236"/>
                        <a:pt x="1151" y="117"/>
                      </a:cubicBezTo>
                      <a:cubicBezTo>
                        <a:pt x="836" y="0"/>
                        <a:pt x="464" y="100"/>
                        <a:pt x="250" y="360"/>
                      </a:cubicBezTo>
                      <a:cubicBezTo>
                        <a:pt x="34" y="622"/>
                        <a:pt x="0" y="1001"/>
                        <a:pt x="176" y="1295"/>
                      </a:cubicBezTo>
                      <a:cubicBezTo>
                        <a:pt x="353" y="1587"/>
                        <a:pt x="696" y="1737"/>
                        <a:pt x="1030" y="1674"/>
                      </a:cubicBezTo>
                      <a:cubicBezTo>
                        <a:pt x="1409" y="1603"/>
                        <a:pt x="1679" y="1259"/>
                        <a:pt x="1683" y="879"/>
                      </a:cubicBezTo>
                      <a:cubicBezTo>
                        <a:pt x="1683" y="779"/>
                        <a:pt x="1528" y="779"/>
                        <a:pt x="1526" y="8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61">
                  <a:extLst>
                    <a:ext uri="{FF2B5EF4-FFF2-40B4-BE49-F238E27FC236}">
                      <a16:creationId xmlns:a16="http://schemas.microsoft.com/office/drawing/2014/main" id="{1D3E23A5-DAD5-4F05-9B32-1D3148CF5C95}"/>
                    </a:ext>
                  </a:extLst>
                </p:cNvPr>
                <p:cNvSpPr>
                  <a:spLocks/>
                </p:cNvSpPr>
                <p:nvPr/>
              </p:nvSpPr>
              <p:spPr bwMode="auto">
                <a:xfrm>
                  <a:off x="1289411" y="3960406"/>
                  <a:ext cx="229212" cy="236992"/>
                </a:xfrm>
                <a:custGeom>
                  <a:avLst/>
                  <a:gdLst>
                    <a:gd name="T0" fmla="*/ 1527 w 1684"/>
                    <a:gd name="T1" fmla="*/ 879 h 1737"/>
                    <a:gd name="T2" fmla="*/ 1094 w 1684"/>
                    <a:gd name="T3" fmla="*/ 1495 h 1737"/>
                    <a:gd name="T4" fmla="*/ 359 w 1684"/>
                    <a:gd name="T5" fmla="*/ 1287 h 1737"/>
                    <a:gd name="T6" fmla="*/ 314 w 1684"/>
                    <a:gd name="T7" fmla="*/ 533 h 1737"/>
                    <a:gd name="T8" fmla="*/ 1004 w 1684"/>
                    <a:gd name="T9" fmla="*/ 236 h 1737"/>
                    <a:gd name="T10" fmla="*/ 1526 w 1684"/>
                    <a:gd name="T11" fmla="*/ 878 h 1737"/>
                    <a:gd name="T12" fmla="*/ 1683 w 1684"/>
                    <a:gd name="T13" fmla="*/ 878 h 1737"/>
                    <a:gd name="T14" fmla="*/ 1151 w 1684"/>
                    <a:gd name="T15" fmla="*/ 117 h 1737"/>
                    <a:gd name="T16" fmla="*/ 250 w 1684"/>
                    <a:gd name="T17" fmla="*/ 360 h 1737"/>
                    <a:gd name="T18" fmla="*/ 177 w 1684"/>
                    <a:gd name="T19" fmla="*/ 1295 h 1737"/>
                    <a:gd name="T20" fmla="*/ 1030 w 1684"/>
                    <a:gd name="T21" fmla="*/ 1673 h 1737"/>
                    <a:gd name="T22" fmla="*/ 1683 w 1684"/>
                    <a:gd name="T23" fmla="*/ 878 h 1737"/>
                    <a:gd name="T24" fmla="*/ 1527 w 1684"/>
                    <a:gd name="T25" fmla="*/ 879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4" h="1737">
                      <a:moveTo>
                        <a:pt x="1527" y="879"/>
                      </a:moveTo>
                      <a:cubicBezTo>
                        <a:pt x="1523" y="1151"/>
                        <a:pt x="1354" y="1404"/>
                        <a:pt x="1094" y="1495"/>
                      </a:cubicBezTo>
                      <a:cubicBezTo>
                        <a:pt x="831" y="1587"/>
                        <a:pt x="534" y="1505"/>
                        <a:pt x="359" y="1287"/>
                      </a:cubicBezTo>
                      <a:cubicBezTo>
                        <a:pt x="188" y="1073"/>
                        <a:pt x="171" y="766"/>
                        <a:pt x="314" y="533"/>
                      </a:cubicBezTo>
                      <a:cubicBezTo>
                        <a:pt x="456" y="302"/>
                        <a:pt x="738" y="180"/>
                        <a:pt x="1004" y="236"/>
                      </a:cubicBezTo>
                      <a:cubicBezTo>
                        <a:pt x="1308" y="302"/>
                        <a:pt x="1523" y="570"/>
                        <a:pt x="1526" y="878"/>
                      </a:cubicBezTo>
                      <a:cubicBezTo>
                        <a:pt x="1528" y="978"/>
                        <a:pt x="1684" y="978"/>
                        <a:pt x="1683" y="878"/>
                      </a:cubicBezTo>
                      <a:cubicBezTo>
                        <a:pt x="1679" y="540"/>
                        <a:pt x="1469" y="236"/>
                        <a:pt x="1151" y="117"/>
                      </a:cubicBezTo>
                      <a:cubicBezTo>
                        <a:pt x="836" y="0"/>
                        <a:pt x="464" y="100"/>
                        <a:pt x="250" y="360"/>
                      </a:cubicBezTo>
                      <a:cubicBezTo>
                        <a:pt x="34" y="622"/>
                        <a:pt x="0" y="1001"/>
                        <a:pt x="177" y="1295"/>
                      </a:cubicBezTo>
                      <a:cubicBezTo>
                        <a:pt x="353" y="1587"/>
                        <a:pt x="697" y="1737"/>
                        <a:pt x="1030" y="1673"/>
                      </a:cubicBezTo>
                      <a:cubicBezTo>
                        <a:pt x="1409" y="1602"/>
                        <a:pt x="1679" y="1258"/>
                        <a:pt x="1683" y="878"/>
                      </a:cubicBezTo>
                      <a:cubicBezTo>
                        <a:pt x="1684" y="778"/>
                        <a:pt x="1528" y="778"/>
                        <a:pt x="1527" y="87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Oval 56">
                  <a:extLst>
                    <a:ext uri="{FF2B5EF4-FFF2-40B4-BE49-F238E27FC236}">
                      <a16:creationId xmlns:a16="http://schemas.microsoft.com/office/drawing/2014/main" id="{8864F107-5BE4-4B61-8DE2-09B531ACAAC6}"/>
                    </a:ext>
                  </a:extLst>
                </p:cNvPr>
                <p:cNvSpPr>
                  <a:spLocks noChangeArrowheads="1"/>
                </p:cNvSpPr>
                <p:nvPr/>
              </p:nvSpPr>
              <p:spPr bwMode="auto">
                <a:xfrm>
                  <a:off x="934521" y="3695884"/>
                  <a:ext cx="199887" cy="19988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Oval 58">
                  <a:extLst>
                    <a:ext uri="{FF2B5EF4-FFF2-40B4-BE49-F238E27FC236}">
                      <a16:creationId xmlns:a16="http://schemas.microsoft.com/office/drawing/2014/main" id="{95641468-3237-4977-898E-6C0CB1877DC2}"/>
                    </a:ext>
                  </a:extLst>
                </p:cNvPr>
                <p:cNvSpPr>
                  <a:spLocks noChangeArrowheads="1"/>
                </p:cNvSpPr>
                <p:nvPr/>
              </p:nvSpPr>
              <p:spPr bwMode="auto">
                <a:xfrm>
                  <a:off x="773534" y="4111818"/>
                  <a:ext cx="199289" cy="19988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 name="Oval 60">
                  <a:extLst>
                    <a:ext uri="{FF2B5EF4-FFF2-40B4-BE49-F238E27FC236}">
                      <a16:creationId xmlns:a16="http://schemas.microsoft.com/office/drawing/2014/main" id="{7A340A64-0B77-42A9-8AAF-90259A0E5673}"/>
                    </a:ext>
                  </a:extLst>
                </p:cNvPr>
                <p:cNvSpPr>
                  <a:spLocks noChangeArrowheads="1"/>
                </p:cNvSpPr>
                <p:nvPr/>
              </p:nvSpPr>
              <p:spPr bwMode="auto">
                <a:xfrm>
                  <a:off x="1307963" y="3980155"/>
                  <a:ext cx="199887" cy="19988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33" name="Straight Connector 32">
                <a:extLst>
                  <a:ext uri="{FF2B5EF4-FFF2-40B4-BE49-F238E27FC236}">
                    <a16:creationId xmlns:a16="http://schemas.microsoft.com/office/drawing/2014/main" id="{AA6F4D02-1723-42AE-8704-42A56CBE7DA0}"/>
                  </a:ext>
                </a:extLst>
              </p:cNvPr>
              <p:cNvCxnSpPr>
                <a:cxnSpLocks/>
              </p:cNvCxnSpPr>
              <p:nvPr/>
            </p:nvCxnSpPr>
            <p:spPr>
              <a:xfrm>
                <a:off x="371402" y="4281488"/>
                <a:ext cx="866848" cy="0"/>
              </a:xfrm>
              <a:prstGeom prst="line">
                <a:avLst/>
              </a:prstGeom>
              <a:ln>
                <a:solidFill>
                  <a:schemeClr val="bg2">
                    <a:lumMod val="75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57E3715-0299-43D2-B93C-D73A5E1FE890}"/>
                </a:ext>
              </a:extLst>
            </p:cNvPr>
            <p:cNvGrpSpPr/>
            <p:nvPr/>
          </p:nvGrpSpPr>
          <p:grpSpPr>
            <a:xfrm>
              <a:off x="223497" y="5335632"/>
              <a:ext cx="1014753" cy="492145"/>
              <a:chOff x="223497" y="5335632"/>
              <a:chExt cx="1014753" cy="492145"/>
            </a:xfrm>
          </p:grpSpPr>
          <p:grpSp>
            <p:nvGrpSpPr>
              <p:cNvPr id="25" name="Group 24">
                <a:extLst>
                  <a:ext uri="{FF2B5EF4-FFF2-40B4-BE49-F238E27FC236}">
                    <a16:creationId xmlns:a16="http://schemas.microsoft.com/office/drawing/2014/main" id="{85C6E8A6-6B27-4C18-AB98-DBE8DCE3F7A9}"/>
                  </a:ext>
                </a:extLst>
              </p:cNvPr>
              <p:cNvGrpSpPr/>
              <p:nvPr/>
            </p:nvGrpSpPr>
            <p:grpSpPr>
              <a:xfrm>
                <a:off x="223497" y="5335632"/>
                <a:ext cx="490878" cy="388528"/>
                <a:chOff x="3421063" y="4405313"/>
                <a:chExt cx="2017713" cy="1597025"/>
              </a:xfrm>
              <a:solidFill>
                <a:schemeClr val="accent2"/>
              </a:solidFill>
            </p:grpSpPr>
            <p:sp>
              <p:nvSpPr>
                <p:cNvPr id="26" name="Freeform 101">
                  <a:extLst>
                    <a:ext uri="{FF2B5EF4-FFF2-40B4-BE49-F238E27FC236}">
                      <a16:creationId xmlns:a16="http://schemas.microsoft.com/office/drawing/2014/main" id="{67E10A6D-BDA9-48F2-B2C6-27722B2C6B6F}"/>
                    </a:ext>
                  </a:extLst>
                </p:cNvPr>
                <p:cNvSpPr>
                  <a:spLocks/>
                </p:cNvSpPr>
                <p:nvPr/>
              </p:nvSpPr>
              <p:spPr bwMode="auto">
                <a:xfrm>
                  <a:off x="4546601" y="4705350"/>
                  <a:ext cx="892175" cy="1292225"/>
                </a:xfrm>
                <a:custGeom>
                  <a:avLst/>
                  <a:gdLst>
                    <a:gd name="T0" fmla="*/ 408 w 528"/>
                    <a:gd name="T1" fmla="*/ 72 h 765"/>
                    <a:gd name="T2" fmla="*/ 365 w 528"/>
                    <a:gd name="T3" fmla="*/ 175 h 765"/>
                    <a:gd name="T4" fmla="*/ 355 w 528"/>
                    <a:gd name="T5" fmla="*/ 279 h 765"/>
                    <a:gd name="T6" fmla="*/ 336 w 528"/>
                    <a:gd name="T7" fmla="*/ 309 h 765"/>
                    <a:gd name="T8" fmla="*/ 265 w 528"/>
                    <a:gd name="T9" fmla="*/ 392 h 765"/>
                    <a:gd name="T10" fmla="*/ 259 w 528"/>
                    <a:gd name="T11" fmla="*/ 398 h 765"/>
                    <a:gd name="T12" fmla="*/ 233 w 528"/>
                    <a:gd name="T13" fmla="*/ 401 h 765"/>
                    <a:gd name="T14" fmla="*/ 229 w 528"/>
                    <a:gd name="T15" fmla="*/ 372 h 765"/>
                    <a:gd name="T16" fmla="*/ 235 w 528"/>
                    <a:gd name="T17" fmla="*/ 364 h 765"/>
                    <a:gd name="T18" fmla="*/ 319 w 528"/>
                    <a:gd name="T19" fmla="*/ 260 h 765"/>
                    <a:gd name="T20" fmla="*/ 303 w 528"/>
                    <a:gd name="T21" fmla="*/ 159 h 765"/>
                    <a:gd name="T22" fmla="*/ 236 w 528"/>
                    <a:gd name="T23" fmla="*/ 170 h 765"/>
                    <a:gd name="T24" fmla="*/ 151 w 528"/>
                    <a:gd name="T25" fmla="*/ 274 h 765"/>
                    <a:gd name="T26" fmla="*/ 61 w 528"/>
                    <a:gd name="T27" fmla="*/ 389 h 765"/>
                    <a:gd name="T28" fmla="*/ 5 w 528"/>
                    <a:gd name="T29" fmla="*/ 608 h 765"/>
                    <a:gd name="T30" fmla="*/ 0 w 528"/>
                    <a:gd name="T31" fmla="*/ 737 h 765"/>
                    <a:gd name="T32" fmla="*/ 29 w 528"/>
                    <a:gd name="T33" fmla="*/ 765 h 765"/>
                    <a:gd name="T34" fmla="*/ 213 w 528"/>
                    <a:gd name="T35" fmla="*/ 765 h 765"/>
                    <a:gd name="T36" fmla="*/ 241 w 528"/>
                    <a:gd name="T37" fmla="*/ 737 h 765"/>
                    <a:gd name="T38" fmla="*/ 241 w 528"/>
                    <a:gd name="T39" fmla="*/ 684 h 765"/>
                    <a:gd name="T40" fmla="*/ 258 w 528"/>
                    <a:gd name="T41" fmla="*/ 653 h 765"/>
                    <a:gd name="T42" fmla="*/ 418 w 528"/>
                    <a:gd name="T43" fmla="*/ 517 h 765"/>
                    <a:gd name="T44" fmla="*/ 524 w 528"/>
                    <a:gd name="T45" fmla="*/ 94 h 765"/>
                    <a:gd name="T46" fmla="*/ 408 w 528"/>
                    <a:gd name="T47" fmla="*/ 72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65">
                      <a:moveTo>
                        <a:pt x="408" y="72"/>
                      </a:moveTo>
                      <a:cubicBezTo>
                        <a:pt x="400" y="97"/>
                        <a:pt x="384" y="134"/>
                        <a:pt x="365" y="175"/>
                      </a:cubicBezTo>
                      <a:cubicBezTo>
                        <a:pt x="376" y="203"/>
                        <a:pt x="375" y="239"/>
                        <a:pt x="355" y="279"/>
                      </a:cubicBezTo>
                      <a:cubicBezTo>
                        <a:pt x="350" y="289"/>
                        <a:pt x="344" y="299"/>
                        <a:pt x="336" y="309"/>
                      </a:cubicBezTo>
                      <a:cubicBezTo>
                        <a:pt x="318" y="334"/>
                        <a:pt x="293" y="362"/>
                        <a:pt x="265" y="392"/>
                      </a:cubicBezTo>
                      <a:cubicBezTo>
                        <a:pt x="264" y="394"/>
                        <a:pt x="261" y="395"/>
                        <a:pt x="259" y="398"/>
                      </a:cubicBezTo>
                      <a:cubicBezTo>
                        <a:pt x="253" y="405"/>
                        <a:pt x="241" y="408"/>
                        <a:pt x="233" y="401"/>
                      </a:cubicBezTo>
                      <a:cubicBezTo>
                        <a:pt x="223" y="395"/>
                        <a:pt x="220" y="380"/>
                        <a:pt x="229" y="372"/>
                      </a:cubicBezTo>
                      <a:cubicBezTo>
                        <a:pt x="231" y="369"/>
                        <a:pt x="233" y="367"/>
                        <a:pt x="235" y="364"/>
                      </a:cubicBezTo>
                      <a:cubicBezTo>
                        <a:pt x="270" y="325"/>
                        <a:pt x="304" y="289"/>
                        <a:pt x="319" y="260"/>
                      </a:cubicBezTo>
                      <a:cubicBezTo>
                        <a:pt x="345" y="208"/>
                        <a:pt x="328" y="174"/>
                        <a:pt x="303" y="159"/>
                      </a:cubicBezTo>
                      <a:cubicBezTo>
                        <a:pt x="281" y="146"/>
                        <a:pt x="253" y="146"/>
                        <a:pt x="236" y="170"/>
                      </a:cubicBezTo>
                      <a:cubicBezTo>
                        <a:pt x="214" y="204"/>
                        <a:pt x="183" y="240"/>
                        <a:pt x="151" y="274"/>
                      </a:cubicBezTo>
                      <a:cubicBezTo>
                        <a:pt x="116" y="314"/>
                        <a:pt x="81" y="356"/>
                        <a:pt x="61" y="389"/>
                      </a:cubicBezTo>
                      <a:cubicBezTo>
                        <a:pt x="39" y="426"/>
                        <a:pt x="10" y="514"/>
                        <a:pt x="5" y="608"/>
                      </a:cubicBezTo>
                      <a:cubicBezTo>
                        <a:pt x="3" y="653"/>
                        <a:pt x="1" y="705"/>
                        <a:pt x="0" y="737"/>
                      </a:cubicBezTo>
                      <a:cubicBezTo>
                        <a:pt x="0" y="753"/>
                        <a:pt x="13" y="765"/>
                        <a:pt x="29" y="765"/>
                      </a:cubicBezTo>
                      <a:lnTo>
                        <a:pt x="213" y="765"/>
                      </a:lnTo>
                      <a:cubicBezTo>
                        <a:pt x="229" y="765"/>
                        <a:pt x="241" y="753"/>
                        <a:pt x="241" y="737"/>
                      </a:cubicBezTo>
                      <a:lnTo>
                        <a:pt x="241" y="684"/>
                      </a:lnTo>
                      <a:cubicBezTo>
                        <a:pt x="241" y="671"/>
                        <a:pt x="248" y="660"/>
                        <a:pt x="258" y="653"/>
                      </a:cubicBezTo>
                      <a:cubicBezTo>
                        <a:pt x="323" y="610"/>
                        <a:pt x="384" y="557"/>
                        <a:pt x="418" y="517"/>
                      </a:cubicBezTo>
                      <a:cubicBezTo>
                        <a:pt x="493" y="429"/>
                        <a:pt x="520" y="172"/>
                        <a:pt x="524" y="94"/>
                      </a:cubicBezTo>
                      <a:cubicBezTo>
                        <a:pt x="528" y="18"/>
                        <a:pt x="430" y="0"/>
                        <a:pt x="408" y="7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Freeform 102">
                  <a:extLst>
                    <a:ext uri="{FF2B5EF4-FFF2-40B4-BE49-F238E27FC236}">
                      <a16:creationId xmlns:a16="http://schemas.microsoft.com/office/drawing/2014/main" id="{CFE048F9-FE7B-4B8C-BA53-CC406FA536AF}"/>
                    </a:ext>
                  </a:extLst>
                </p:cNvPr>
                <p:cNvSpPr>
                  <a:spLocks/>
                </p:cNvSpPr>
                <p:nvPr/>
              </p:nvSpPr>
              <p:spPr bwMode="auto">
                <a:xfrm>
                  <a:off x="3421063" y="4708525"/>
                  <a:ext cx="890588" cy="1293813"/>
                </a:xfrm>
                <a:custGeom>
                  <a:avLst/>
                  <a:gdLst>
                    <a:gd name="T0" fmla="*/ 466 w 528"/>
                    <a:gd name="T1" fmla="*/ 388 h 766"/>
                    <a:gd name="T2" fmla="*/ 376 w 528"/>
                    <a:gd name="T3" fmla="*/ 273 h 766"/>
                    <a:gd name="T4" fmla="*/ 291 w 528"/>
                    <a:gd name="T5" fmla="*/ 170 h 766"/>
                    <a:gd name="T6" fmla="*/ 224 w 528"/>
                    <a:gd name="T7" fmla="*/ 158 h 766"/>
                    <a:gd name="T8" fmla="*/ 208 w 528"/>
                    <a:gd name="T9" fmla="*/ 260 h 766"/>
                    <a:gd name="T10" fmla="*/ 292 w 528"/>
                    <a:gd name="T11" fmla="*/ 363 h 766"/>
                    <a:gd name="T12" fmla="*/ 298 w 528"/>
                    <a:gd name="T13" fmla="*/ 371 h 766"/>
                    <a:gd name="T14" fmla="*/ 294 w 528"/>
                    <a:gd name="T15" fmla="*/ 401 h 766"/>
                    <a:gd name="T16" fmla="*/ 268 w 528"/>
                    <a:gd name="T17" fmla="*/ 397 h 766"/>
                    <a:gd name="T18" fmla="*/ 262 w 528"/>
                    <a:gd name="T19" fmla="*/ 391 h 766"/>
                    <a:gd name="T20" fmla="*/ 191 w 528"/>
                    <a:gd name="T21" fmla="*/ 308 h 766"/>
                    <a:gd name="T22" fmla="*/ 172 w 528"/>
                    <a:gd name="T23" fmla="*/ 278 h 766"/>
                    <a:gd name="T24" fmla="*/ 162 w 528"/>
                    <a:gd name="T25" fmla="*/ 175 h 766"/>
                    <a:gd name="T26" fmla="*/ 120 w 528"/>
                    <a:gd name="T27" fmla="*/ 71 h 766"/>
                    <a:gd name="T28" fmla="*/ 3 w 528"/>
                    <a:gd name="T29" fmla="*/ 93 h 766"/>
                    <a:gd name="T30" fmla="*/ 110 w 528"/>
                    <a:gd name="T31" fmla="*/ 515 h 766"/>
                    <a:gd name="T32" fmla="*/ 271 w 528"/>
                    <a:gd name="T33" fmla="*/ 653 h 766"/>
                    <a:gd name="T34" fmla="*/ 287 w 528"/>
                    <a:gd name="T35" fmla="*/ 684 h 766"/>
                    <a:gd name="T36" fmla="*/ 287 w 528"/>
                    <a:gd name="T37" fmla="*/ 737 h 766"/>
                    <a:gd name="T38" fmla="*/ 316 w 528"/>
                    <a:gd name="T39" fmla="*/ 766 h 766"/>
                    <a:gd name="T40" fmla="*/ 500 w 528"/>
                    <a:gd name="T41" fmla="*/ 766 h 766"/>
                    <a:gd name="T42" fmla="*/ 528 w 528"/>
                    <a:gd name="T43" fmla="*/ 737 h 766"/>
                    <a:gd name="T44" fmla="*/ 523 w 528"/>
                    <a:gd name="T45" fmla="*/ 608 h 766"/>
                    <a:gd name="T46" fmla="*/ 466 w 528"/>
                    <a:gd name="T47" fmla="*/ 38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8" h="766">
                      <a:moveTo>
                        <a:pt x="466" y="388"/>
                      </a:moveTo>
                      <a:cubicBezTo>
                        <a:pt x="446" y="355"/>
                        <a:pt x="411" y="313"/>
                        <a:pt x="376" y="273"/>
                      </a:cubicBezTo>
                      <a:cubicBezTo>
                        <a:pt x="346" y="238"/>
                        <a:pt x="313" y="203"/>
                        <a:pt x="291" y="170"/>
                      </a:cubicBezTo>
                      <a:cubicBezTo>
                        <a:pt x="274" y="146"/>
                        <a:pt x="246" y="146"/>
                        <a:pt x="224" y="158"/>
                      </a:cubicBezTo>
                      <a:cubicBezTo>
                        <a:pt x="199" y="173"/>
                        <a:pt x="181" y="208"/>
                        <a:pt x="208" y="260"/>
                      </a:cubicBezTo>
                      <a:cubicBezTo>
                        <a:pt x="222" y="287"/>
                        <a:pt x="256" y="325"/>
                        <a:pt x="292" y="363"/>
                      </a:cubicBezTo>
                      <a:cubicBezTo>
                        <a:pt x="294" y="366"/>
                        <a:pt x="296" y="368"/>
                        <a:pt x="298" y="371"/>
                      </a:cubicBezTo>
                      <a:cubicBezTo>
                        <a:pt x="307" y="380"/>
                        <a:pt x="304" y="395"/>
                        <a:pt x="294" y="401"/>
                      </a:cubicBezTo>
                      <a:cubicBezTo>
                        <a:pt x="286" y="406"/>
                        <a:pt x="274" y="403"/>
                        <a:pt x="268" y="397"/>
                      </a:cubicBezTo>
                      <a:lnTo>
                        <a:pt x="262" y="391"/>
                      </a:lnTo>
                      <a:cubicBezTo>
                        <a:pt x="235" y="361"/>
                        <a:pt x="210" y="333"/>
                        <a:pt x="191" y="308"/>
                      </a:cubicBezTo>
                      <a:cubicBezTo>
                        <a:pt x="183" y="298"/>
                        <a:pt x="177" y="288"/>
                        <a:pt x="172" y="278"/>
                      </a:cubicBezTo>
                      <a:cubicBezTo>
                        <a:pt x="151" y="238"/>
                        <a:pt x="151" y="202"/>
                        <a:pt x="162" y="175"/>
                      </a:cubicBezTo>
                      <a:cubicBezTo>
                        <a:pt x="143" y="133"/>
                        <a:pt x="127" y="96"/>
                        <a:pt x="120" y="71"/>
                      </a:cubicBezTo>
                      <a:cubicBezTo>
                        <a:pt x="97" y="0"/>
                        <a:pt x="0" y="17"/>
                        <a:pt x="3" y="93"/>
                      </a:cubicBezTo>
                      <a:cubicBezTo>
                        <a:pt x="7" y="170"/>
                        <a:pt x="35" y="427"/>
                        <a:pt x="110" y="515"/>
                      </a:cubicBezTo>
                      <a:cubicBezTo>
                        <a:pt x="143" y="555"/>
                        <a:pt x="206" y="608"/>
                        <a:pt x="271" y="653"/>
                      </a:cubicBezTo>
                      <a:cubicBezTo>
                        <a:pt x="281" y="661"/>
                        <a:pt x="287" y="672"/>
                        <a:pt x="287" y="684"/>
                      </a:cubicBezTo>
                      <a:lnTo>
                        <a:pt x="287" y="737"/>
                      </a:lnTo>
                      <a:cubicBezTo>
                        <a:pt x="287" y="753"/>
                        <a:pt x="300" y="766"/>
                        <a:pt x="316" y="766"/>
                      </a:cubicBezTo>
                      <a:lnTo>
                        <a:pt x="500" y="766"/>
                      </a:lnTo>
                      <a:cubicBezTo>
                        <a:pt x="516" y="766"/>
                        <a:pt x="528" y="753"/>
                        <a:pt x="528" y="737"/>
                      </a:cubicBezTo>
                      <a:cubicBezTo>
                        <a:pt x="527" y="706"/>
                        <a:pt x="526" y="653"/>
                        <a:pt x="523" y="608"/>
                      </a:cubicBezTo>
                      <a:cubicBezTo>
                        <a:pt x="516" y="515"/>
                        <a:pt x="487" y="426"/>
                        <a:pt x="466" y="38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Freeform 103">
                  <a:extLst>
                    <a:ext uri="{FF2B5EF4-FFF2-40B4-BE49-F238E27FC236}">
                      <a16:creationId xmlns:a16="http://schemas.microsoft.com/office/drawing/2014/main" id="{356647F6-8729-446F-BFD7-EFA71814A10D}"/>
                    </a:ext>
                  </a:extLst>
                </p:cNvPr>
                <p:cNvSpPr>
                  <a:spLocks/>
                </p:cNvSpPr>
                <p:nvPr/>
              </p:nvSpPr>
              <p:spPr bwMode="auto">
                <a:xfrm>
                  <a:off x="4221163" y="4784725"/>
                  <a:ext cx="414338" cy="414338"/>
                </a:xfrm>
                <a:custGeom>
                  <a:avLst/>
                  <a:gdLst>
                    <a:gd name="T0" fmla="*/ 246 w 246"/>
                    <a:gd name="T1" fmla="*/ 122 h 245"/>
                    <a:gd name="T2" fmla="*/ 205 w 246"/>
                    <a:gd name="T3" fmla="*/ 82 h 245"/>
                    <a:gd name="T4" fmla="*/ 163 w 246"/>
                    <a:gd name="T5" fmla="*/ 82 h 245"/>
                    <a:gd name="T6" fmla="*/ 163 w 246"/>
                    <a:gd name="T7" fmla="*/ 40 h 245"/>
                    <a:gd name="T8" fmla="*/ 123 w 246"/>
                    <a:gd name="T9" fmla="*/ 0 h 245"/>
                    <a:gd name="T10" fmla="*/ 83 w 246"/>
                    <a:gd name="T11" fmla="*/ 40 h 245"/>
                    <a:gd name="T12" fmla="*/ 83 w 246"/>
                    <a:gd name="T13" fmla="*/ 82 h 245"/>
                    <a:gd name="T14" fmla="*/ 40 w 246"/>
                    <a:gd name="T15" fmla="*/ 82 h 245"/>
                    <a:gd name="T16" fmla="*/ 0 w 246"/>
                    <a:gd name="T17" fmla="*/ 122 h 245"/>
                    <a:gd name="T18" fmla="*/ 40 w 246"/>
                    <a:gd name="T19" fmla="*/ 162 h 245"/>
                    <a:gd name="T20" fmla="*/ 83 w 246"/>
                    <a:gd name="T21" fmla="*/ 162 h 245"/>
                    <a:gd name="T22" fmla="*/ 83 w 246"/>
                    <a:gd name="T23" fmla="*/ 205 h 245"/>
                    <a:gd name="T24" fmla="*/ 123 w 246"/>
                    <a:gd name="T25" fmla="*/ 245 h 245"/>
                    <a:gd name="T26" fmla="*/ 163 w 246"/>
                    <a:gd name="T27" fmla="*/ 205 h 245"/>
                    <a:gd name="T28" fmla="*/ 163 w 246"/>
                    <a:gd name="T29" fmla="*/ 162 h 245"/>
                    <a:gd name="T30" fmla="*/ 205 w 246"/>
                    <a:gd name="T31" fmla="*/ 162 h 245"/>
                    <a:gd name="T32" fmla="*/ 246 w 246"/>
                    <a:gd name="T33" fmla="*/ 12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6" h="245">
                      <a:moveTo>
                        <a:pt x="246" y="122"/>
                      </a:moveTo>
                      <a:cubicBezTo>
                        <a:pt x="246" y="100"/>
                        <a:pt x="228" y="82"/>
                        <a:pt x="205" y="82"/>
                      </a:cubicBezTo>
                      <a:lnTo>
                        <a:pt x="163" y="82"/>
                      </a:lnTo>
                      <a:lnTo>
                        <a:pt x="163" y="40"/>
                      </a:lnTo>
                      <a:cubicBezTo>
                        <a:pt x="163" y="17"/>
                        <a:pt x="146" y="0"/>
                        <a:pt x="123" y="0"/>
                      </a:cubicBezTo>
                      <a:cubicBezTo>
                        <a:pt x="101" y="0"/>
                        <a:pt x="83" y="17"/>
                        <a:pt x="83" y="40"/>
                      </a:cubicBezTo>
                      <a:lnTo>
                        <a:pt x="83" y="82"/>
                      </a:lnTo>
                      <a:lnTo>
                        <a:pt x="40" y="82"/>
                      </a:lnTo>
                      <a:cubicBezTo>
                        <a:pt x="18" y="82"/>
                        <a:pt x="0" y="99"/>
                        <a:pt x="0" y="122"/>
                      </a:cubicBezTo>
                      <a:cubicBezTo>
                        <a:pt x="0" y="145"/>
                        <a:pt x="18" y="162"/>
                        <a:pt x="40" y="162"/>
                      </a:cubicBezTo>
                      <a:lnTo>
                        <a:pt x="83" y="162"/>
                      </a:lnTo>
                      <a:lnTo>
                        <a:pt x="83" y="205"/>
                      </a:lnTo>
                      <a:cubicBezTo>
                        <a:pt x="83" y="227"/>
                        <a:pt x="100" y="245"/>
                        <a:pt x="123" y="245"/>
                      </a:cubicBezTo>
                      <a:cubicBezTo>
                        <a:pt x="145" y="245"/>
                        <a:pt x="163" y="227"/>
                        <a:pt x="163" y="205"/>
                      </a:cubicBezTo>
                      <a:lnTo>
                        <a:pt x="163" y="162"/>
                      </a:lnTo>
                      <a:lnTo>
                        <a:pt x="205" y="162"/>
                      </a:lnTo>
                      <a:cubicBezTo>
                        <a:pt x="228" y="162"/>
                        <a:pt x="246" y="145"/>
                        <a:pt x="246" y="1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Freeform 104">
                  <a:extLst>
                    <a:ext uri="{FF2B5EF4-FFF2-40B4-BE49-F238E27FC236}">
                      <a16:creationId xmlns:a16="http://schemas.microsoft.com/office/drawing/2014/main" id="{3E7BCE4B-A1EE-48E1-A8EE-C333981DAD8C}"/>
                    </a:ext>
                  </a:extLst>
                </p:cNvPr>
                <p:cNvSpPr>
                  <a:spLocks/>
                </p:cNvSpPr>
                <p:nvPr/>
              </p:nvSpPr>
              <p:spPr bwMode="auto">
                <a:xfrm>
                  <a:off x="3881438" y="4405313"/>
                  <a:ext cx="414338" cy="411163"/>
                </a:xfrm>
                <a:custGeom>
                  <a:avLst/>
                  <a:gdLst>
                    <a:gd name="T0" fmla="*/ 40 w 245"/>
                    <a:gd name="T1" fmla="*/ 162 h 244"/>
                    <a:gd name="T2" fmla="*/ 83 w 245"/>
                    <a:gd name="T3" fmla="*/ 162 h 244"/>
                    <a:gd name="T4" fmla="*/ 83 w 245"/>
                    <a:gd name="T5" fmla="*/ 205 h 244"/>
                    <a:gd name="T6" fmla="*/ 123 w 245"/>
                    <a:gd name="T7" fmla="*/ 244 h 244"/>
                    <a:gd name="T8" fmla="*/ 163 w 245"/>
                    <a:gd name="T9" fmla="*/ 205 h 244"/>
                    <a:gd name="T10" fmla="*/ 163 w 245"/>
                    <a:gd name="T11" fmla="*/ 162 h 244"/>
                    <a:gd name="T12" fmla="*/ 205 w 245"/>
                    <a:gd name="T13" fmla="*/ 162 h 244"/>
                    <a:gd name="T14" fmla="*/ 245 w 245"/>
                    <a:gd name="T15" fmla="*/ 122 h 244"/>
                    <a:gd name="T16" fmla="*/ 245 w 245"/>
                    <a:gd name="T17" fmla="*/ 122 h 244"/>
                    <a:gd name="T18" fmla="*/ 205 w 245"/>
                    <a:gd name="T19" fmla="*/ 82 h 244"/>
                    <a:gd name="T20" fmla="*/ 163 w 245"/>
                    <a:gd name="T21" fmla="*/ 82 h 244"/>
                    <a:gd name="T22" fmla="*/ 163 w 245"/>
                    <a:gd name="T23" fmla="*/ 40 h 244"/>
                    <a:gd name="T24" fmla="*/ 123 w 245"/>
                    <a:gd name="T25" fmla="*/ 0 h 244"/>
                    <a:gd name="T26" fmla="*/ 83 w 245"/>
                    <a:gd name="T27" fmla="*/ 39 h 244"/>
                    <a:gd name="T28" fmla="*/ 83 w 245"/>
                    <a:gd name="T29" fmla="*/ 82 h 244"/>
                    <a:gd name="T30" fmla="*/ 40 w 245"/>
                    <a:gd name="T31" fmla="*/ 82 h 244"/>
                    <a:gd name="T32" fmla="*/ 0 w 245"/>
                    <a:gd name="T33" fmla="*/ 122 h 244"/>
                    <a:gd name="T34" fmla="*/ 0 w 245"/>
                    <a:gd name="T35" fmla="*/ 122 h 244"/>
                    <a:gd name="T36" fmla="*/ 40 w 245"/>
                    <a:gd name="T37" fmla="*/ 16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5" h="244">
                      <a:moveTo>
                        <a:pt x="40" y="162"/>
                      </a:moveTo>
                      <a:lnTo>
                        <a:pt x="83" y="162"/>
                      </a:lnTo>
                      <a:lnTo>
                        <a:pt x="83" y="205"/>
                      </a:lnTo>
                      <a:cubicBezTo>
                        <a:pt x="83" y="227"/>
                        <a:pt x="100" y="244"/>
                        <a:pt x="123" y="244"/>
                      </a:cubicBezTo>
                      <a:cubicBezTo>
                        <a:pt x="145" y="244"/>
                        <a:pt x="163" y="227"/>
                        <a:pt x="163" y="205"/>
                      </a:cubicBezTo>
                      <a:lnTo>
                        <a:pt x="163" y="162"/>
                      </a:lnTo>
                      <a:lnTo>
                        <a:pt x="205" y="162"/>
                      </a:lnTo>
                      <a:cubicBezTo>
                        <a:pt x="228" y="162"/>
                        <a:pt x="245" y="145"/>
                        <a:pt x="245" y="122"/>
                      </a:cubicBezTo>
                      <a:lnTo>
                        <a:pt x="245" y="122"/>
                      </a:lnTo>
                      <a:cubicBezTo>
                        <a:pt x="245" y="100"/>
                        <a:pt x="228" y="82"/>
                        <a:pt x="205" y="82"/>
                      </a:cubicBezTo>
                      <a:lnTo>
                        <a:pt x="163" y="82"/>
                      </a:lnTo>
                      <a:lnTo>
                        <a:pt x="163" y="40"/>
                      </a:lnTo>
                      <a:cubicBezTo>
                        <a:pt x="163" y="17"/>
                        <a:pt x="145" y="0"/>
                        <a:pt x="123" y="0"/>
                      </a:cubicBezTo>
                      <a:cubicBezTo>
                        <a:pt x="100" y="0"/>
                        <a:pt x="83" y="17"/>
                        <a:pt x="83" y="39"/>
                      </a:cubicBezTo>
                      <a:lnTo>
                        <a:pt x="83" y="82"/>
                      </a:lnTo>
                      <a:lnTo>
                        <a:pt x="40" y="82"/>
                      </a:lnTo>
                      <a:cubicBezTo>
                        <a:pt x="18" y="82"/>
                        <a:pt x="0" y="99"/>
                        <a:pt x="0" y="122"/>
                      </a:cubicBezTo>
                      <a:lnTo>
                        <a:pt x="0" y="122"/>
                      </a:lnTo>
                      <a:cubicBezTo>
                        <a:pt x="0" y="143"/>
                        <a:pt x="18" y="162"/>
                        <a:pt x="40" y="16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105">
                  <a:extLst>
                    <a:ext uri="{FF2B5EF4-FFF2-40B4-BE49-F238E27FC236}">
                      <a16:creationId xmlns:a16="http://schemas.microsoft.com/office/drawing/2014/main" id="{B5582CB8-8593-4F70-A0DE-C0E20B15761E}"/>
                    </a:ext>
                  </a:extLst>
                </p:cNvPr>
                <p:cNvSpPr>
                  <a:spLocks/>
                </p:cNvSpPr>
                <p:nvPr/>
              </p:nvSpPr>
              <p:spPr bwMode="auto">
                <a:xfrm>
                  <a:off x="4562476" y="4405313"/>
                  <a:ext cx="412750" cy="411163"/>
                </a:xfrm>
                <a:custGeom>
                  <a:avLst/>
                  <a:gdLst>
                    <a:gd name="T0" fmla="*/ 40 w 245"/>
                    <a:gd name="T1" fmla="*/ 162 h 244"/>
                    <a:gd name="T2" fmla="*/ 82 w 245"/>
                    <a:gd name="T3" fmla="*/ 162 h 244"/>
                    <a:gd name="T4" fmla="*/ 82 w 245"/>
                    <a:gd name="T5" fmla="*/ 205 h 244"/>
                    <a:gd name="T6" fmla="*/ 122 w 245"/>
                    <a:gd name="T7" fmla="*/ 244 h 244"/>
                    <a:gd name="T8" fmla="*/ 162 w 245"/>
                    <a:gd name="T9" fmla="*/ 205 h 244"/>
                    <a:gd name="T10" fmla="*/ 162 w 245"/>
                    <a:gd name="T11" fmla="*/ 162 h 244"/>
                    <a:gd name="T12" fmla="*/ 205 w 245"/>
                    <a:gd name="T13" fmla="*/ 162 h 244"/>
                    <a:gd name="T14" fmla="*/ 245 w 245"/>
                    <a:gd name="T15" fmla="*/ 122 h 244"/>
                    <a:gd name="T16" fmla="*/ 205 w 245"/>
                    <a:gd name="T17" fmla="*/ 82 h 244"/>
                    <a:gd name="T18" fmla="*/ 162 w 245"/>
                    <a:gd name="T19" fmla="*/ 82 h 244"/>
                    <a:gd name="T20" fmla="*/ 162 w 245"/>
                    <a:gd name="T21" fmla="*/ 40 h 244"/>
                    <a:gd name="T22" fmla="*/ 122 w 245"/>
                    <a:gd name="T23" fmla="*/ 0 h 244"/>
                    <a:gd name="T24" fmla="*/ 82 w 245"/>
                    <a:gd name="T25" fmla="*/ 39 h 244"/>
                    <a:gd name="T26" fmla="*/ 82 w 245"/>
                    <a:gd name="T27" fmla="*/ 82 h 244"/>
                    <a:gd name="T28" fmla="*/ 40 w 245"/>
                    <a:gd name="T29" fmla="*/ 82 h 244"/>
                    <a:gd name="T30" fmla="*/ 0 w 245"/>
                    <a:gd name="T31" fmla="*/ 122 h 244"/>
                    <a:gd name="T32" fmla="*/ 0 w 245"/>
                    <a:gd name="T33" fmla="*/ 122 h 244"/>
                    <a:gd name="T34" fmla="*/ 40 w 245"/>
                    <a:gd name="T35" fmla="*/ 16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5" h="244">
                      <a:moveTo>
                        <a:pt x="40" y="162"/>
                      </a:moveTo>
                      <a:lnTo>
                        <a:pt x="82" y="162"/>
                      </a:lnTo>
                      <a:lnTo>
                        <a:pt x="82" y="205"/>
                      </a:lnTo>
                      <a:cubicBezTo>
                        <a:pt x="82" y="227"/>
                        <a:pt x="100" y="244"/>
                        <a:pt x="122" y="244"/>
                      </a:cubicBezTo>
                      <a:cubicBezTo>
                        <a:pt x="145" y="244"/>
                        <a:pt x="162" y="227"/>
                        <a:pt x="162" y="205"/>
                      </a:cubicBezTo>
                      <a:lnTo>
                        <a:pt x="162" y="162"/>
                      </a:lnTo>
                      <a:lnTo>
                        <a:pt x="205" y="162"/>
                      </a:lnTo>
                      <a:cubicBezTo>
                        <a:pt x="227" y="162"/>
                        <a:pt x="245" y="145"/>
                        <a:pt x="245" y="122"/>
                      </a:cubicBezTo>
                      <a:cubicBezTo>
                        <a:pt x="245" y="100"/>
                        <a:pt x="227" y="82"/>
                        <a:pt x="205" y="82"/>
                      </a:cubicBezTo>
                      <a:lnTo>
                        <a:pt x="162" y="82"/>
                      </a:lnTo>
                      <a:lnTo>
                        <a:pt x="162" y="40"/>
                      </a:lnTo>
                      <a:cubicBezTo>
                        <a:pt x="162" y="17"/>
                        <a:pt x="145" y="0"/>
                        <a:pt x="122" y="0"/>
                      </a:cubicBezTo>
                      <a:cubicBezTo>
                        <a:pt x="100" y="0"/>
                        <a:pt x="82" y="17"/>
                        <a:pt x="82" y="39"/>
                      </a:cubicBezTo>
                      <a:lnTo>
                        <a:pt x="82" y="82"/>
                      </a:lnTo>
                      <a:lnTo>
                        <a:pt x="40" y="82"/>
                      </a:lnTo>
                      <a:cubicBezTo>
                        <a:pt x="17" y="82"/>
                        <a:pt x="0" y="99"/>
                        <a:pt x="0" y="122"/>
                      </a:cubicBezTo>
                      <a:lnTo>
                        <a:pt x="0" y="122"/>
                      </a:lnTo>
                      <a:cubicBezTo>
                        <a:pt x="0" y="143"/>
                        <a:pt x="17" y="162"/>
                        <a:pt x="40" y="16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cxnSp>
            <p:nvCxnSpPr>
              <p:cNvPr id="36" name="Straight Connector 35">
                <a:extLst>
                  <a:ext uri="{FF2B5EF4-FFF2-40B4-BE49-F238E27FC236}">
                    <a16:creationId xmlns:a16="http://schemas.microsoft.com/office/drawing/2014/main" id="{17FAF5B9-25F7-4FEE-8FB3-110F1659635E}"/>
                  </a:ext>
                </a:extLst>
              </p:cNvPr>
              <p:cNvCxnSpPr>
                <a:cxnSpLocks/>
              </p:cNvCxnSpPr>
              <p:nvPr/>
            </p:nvCxnSpPr>
            <p:spPr>
              <a:xfrm>
                <a:off x="371402" y="5827777"/>
                <a:ext cx="866848" cy="0"/>
              </a:xfrm>
              <a:prstGeom prst="line">
                <a:avLst/>
              </a:prstGeom>
              <a:ln>
                <a:solidFill>
                  <a:schemeClr val="bg2">
                    <a:lumMod val="75000"/>
                  </a:schemeClr>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grpSp>
      </p:grpSp>
      <p:sp>
        <p:nvSpPr>
          <p:cNvPr id="35" name="TextBox 34">
            <a:extLst>
              <a:ext uri="{FF2B5EF4-FFF2-40B4-BE49-F238E27FC236}">
                <a16:creationId xmlns:a16="http://schemas.microsoft.com/office/drawing/2014/main" id="{96A85BDB-7B9E-4EAB-AFD1-00E16129DB4C}"/>
              </a:ext>
            </a:extLst>
          </p:cNvPr>
          <p:cNvSpPr txBox="1"/>
          <p:nvPr/>
        </p:nvSpPr>
        <p:spPr>
          <a:xfrm>
            <a:off x="114300" y="685800"/>
            <a:ext cx="8804920" cy="415498"/>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covers </a:t>
            </a: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cs typeface="Arial" panose="020B0604020202020204" pitchFamily="34" charset="0"/>
              </a:rPr>
              <a:t>information</a:t>
            </a: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 regarding the different coordination activities that firm will conduct in order to improve communication among stakeholders in order to win their confidence back.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sp>
        <p:nvSpPr>
          <p:cNvPr id="37" name="Slide Number Placeholder 3">
            <a:extLst>
              <a:ext uri="{FF2B5EF4-FFF2-40B4-BE49-F238E27FC236}">
                <a16:creationId xmlns:a16="http://schemas.microsoft.com/office/drawing/2014/main" id="{A64DAE3E-3766-403C-AF2D-4DEF91751108}"/>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30</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2417026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7931F72-3197-404E-8795-75E6D4828629}"/>
              </a:ext>
            </a:extLst>
          </p:cNvPr>
          <p:cNvSpPr>
            <a:spLocks noGrp="1"/>
          </p:cNvSpPr>
          <p:nvPr>
            <p:ph type="title"/>
          </p:nvPr>
        </p:nvSpPr>
        <p:spPr/>
        <p:txBody>
          <a:bodyPr/>
          <a:lstStyle/>
          <a:p>
            <a:r>
              <a:rPr lang="en-US" dirty="0"/>
              <a:t>Stakeholders Coordination Meetings Schedule</a:t>
            </a:r>
            <a:endParaRPr lang="en-IN" sz="4000" dirty="0"/>
          </a:p>
        </p:txBody>
      </p:sp>
      <p:sp>
        <p:nvSpPr>
          <p:cNvPr id="6" name="TextBox 5">
            <a:extLst>
              <a:ext uri="{FF2B5EF4-FFF2-40B4-BE49-F238E27FC236}">
                <a16:creationId xmlns:a16="http://schemas.microsoft.com/office/drawing/2014/main" id="{B2746698-24AC-4D63-A9AC-0D1F3F621424}"/>
              </a:ext>
            </a:extLst>
          </p:cNvPr>
          <p:cNvSpPr txBox="1"/>
          <p:nvPr/>
        </p:nvSpPr>
        <p:spPr>
          <a:xfrm>
            <a:off x="171450" y="619125"/>
            <a:ext cx="8801100" cy="230832"/>
          </a:xfrm>
          <a:prstGeom prst="rect">
            <a:avLst/>
          </a:prstGeom>
          <a:noFill/>
        </p:spPr>
        <p:txBody>
          <a:bodyPr wrap="square">
            <a:spAutoFit/>
          </a:bodyPr>
          <a:lstStyle/>
          <a:p>
            <a:r>
              <a:rPr lang="en-US" sz="900" dirty="0">
                <a:latin typeface="Arial" panose="020B0604020202020204" pitchFamily="34" charset="0"/>
                <a:cs typeface="Arial" panose="020B0604020202020204" pitchFamily="34" charset="0"/>
              </a:rPr>
              <a:t>This slide provides information about the meetings that will be conducted by firm to ensure the relevant information flow and synchronization with stakeholders. </a:t>
            </a:r>
          </a:p>
        </p:txBody>
      </p:sp>
      <p:sp>
        <p:nvSpPr>
          <p:cNvPr id="127" name="TextBox 126">
            <a:extLst>
              <a:ext uri="{FF2B5EF4-FFF2-40B4-BE49-F238E27FC236}">
                <a16:creationId xmlns:a16="http://schemas.microsoft.com/office/drawing/2014/main" id="{3D7F9CF1-25CD-4FC9-A9D8-3FE51C690C3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aphicFrame>
        <p:nvGraphicFramePr>
          <p:cNvPr id="88" name="Table 87">
            <a:extLst>
              <a:ext uri="{FF2B5EF4-FFF2-40B4-BE49-F238E27FC236}">
                <a16:creationId xmlns:a16="http://schemas.microsoft.com/office/drawing/2014/main" id="{E98C2284-28FA-4682-B4F3-FC029AACE3C6}"/>
              </a:ext>
            </a:extLst>
          </p:cNvPr>
          <p:cNvGraphicFramePr>
            <a:graphicFrameLocks noGrp="1"/>
          </p:cNvGraphicFramePr>
          <p:nvPr>
            <p:extLst>
              <p:ext uri="{D42A27DB-BD31-4B8C-83A1-F6EECF244321}">
                <p14:modId xmlns:p14="http://schemas.microsoft.com/office/powerpoint/2010/main" val="3584909594"/>
              </p:ext>
            </p:extLst>
          </p:nvPr>
        </p:nvGraphicFramePr>
        <p:xfrm>
          <a:off x="764275" y="1682154"/>
          <a:ext cx="7670043" cy="4367722"/>
        </p:xfrm>
        <a:graphic>
          <a:graphicData uri="http://schemas.openxmlformats.org/drawingml/2006/table">
            <a:tbl>
              <a:tblPr firstRow="1" bandRow="1"/>
              <a:tblGrid>
                <a:gridCol w="1559293">
                  <a:extLst>
                    <a:ext uri="{9D8B030D-6E8A-4147-A177-3AD203B41FA5}">
                      <a16:colId xmlns:a16="http://schemas.microsoft.com/office/drawing/2014/main" val="2672663150"/>
                    </a:ext>
                  </a:extLst>
                </a:gridCol>
                <a:gridCol w="1222150">
                  <a:extLst>
                    <a:ext uri="{9D8B030D-6E8A-4147-A177-3AD203B41FA5}">
                      <a16:colId xmlns:a16="http://schemas.microsoft.com/office/drawing/2014/main" val="418532137"/>
                    </a:ext>
                  </a:extLst>
                </a:gridCol>
                <a:gridCol w="1222150">
                  <a:extLst>
                    <a:ext uri="{9D8B030D-6E8A-4147-A177-3AD203B41FA5}">
                      <a16:colId xmlns:a16="http://schemas.microsoft.com/office/drawing/2014/main" val="2596551589"/>
                    </a:ext>
                  </a:extLst>
                </a:gridCol>
                <a:gridCol w="1222150">
                  <a:extLst>
                    <a:ext uri="{9D8B030D-6E8A-4147-A177-3AD203B41FA5}">
                      <a16:colId xmlns:a16="http://schemas.microsoft.com/office/drawing/2014/main" val="429285295"/>
                    </a:ext>
                  </a:extLst>
                </a:gridCol>
                <a:gridCol w="1222150">
                  <a:extLst>
                    <a:ext uri="{9D8B030D-6E8A-4147-A177-3AD203B41FA5}">
                      <a16:colId xmlns:a16="http://schemas.microsoft.com/office/drawing/2014/main" val="349757378"/>
                    </a:ext>
                  </a:extLst>
                </a:gridCol>
                <a:gridCol w="1222150">
                  <a:extLst>
                    <a:ext uri="{9D8B030D-6E8A-4147-A177-3AD203B41FA5}">
                      <a16:colId xmlns:a16="http://schemas.microsoft.com/office/drawing/2014/main" val="1788668389"/>
                    </a:ext>
                  </a:extLst>
                </a:gridCol>
              </a:tblGrid>
              <a:tr h="733049">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b="1" dirty="0">
                          <a:solidFill>
                            <a:schemeClr val="tx2">
                              <a:lumMod val="75000"/>
                              <a:lumOff val="25000"/>
                            </a:schemeClr>
                          </a:solidFill>
                          <a:latin typeface="Arial" panose="020B0604020202020204" pitchFamily="34" charset="0"/>
                          <a:cs typeface="Arial" panose="020B0604020202020204" pitchFamily="34" charset="0"/>
                        </a:rPr>
                        <a:t>Date</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20000"/>
                          <a:lumOff val="80000"/>
                        </a:srgbClr>
                      </a:solidFill>
                      <a:prstDash val="solid"/>
                      <a:round/>
                      <a:headEnd type="none" w="med" len="med"/>
                      <a:tailEnd type="none" w="med" len="med"/>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defTabSz="685800">
                        <a:defRPr/>
                      </a:pPr>
                      <a:r>
                        <a:rPr lang="en-US" sz="1000" dirty="0">
                          <a:solidFill>
                            <a:srgbClr val="000000">
                              <a:lumMod val="75000"/>
                              <a:lumOff val="25000"/>
                            </a:srgbClr>
                          </a:solidFill>
                          <a:latin typeface="Arial" panose="020B0604020202020204" pitchFamily="34" charset="0"/>
                          <a:cs typeface="Arial" panose="020B0604020202020204" pitchFamily="34" charset="0"/>
                        </a:rPr>
                        <a:t>12 March 2020</a:t>
                      </a:r>
                      <a:endParaRPr lang="en-IN" sz="1000" dirty="0">
                        <a:solidFill>
                          <a:srgbClr val="000000">
                            <a:lumMod val="75000"/>
                            <a:lumOff val="25000"/>
                          </a:srgbClr>
                        </a:solidFill>
                        <a:latin typeface="Arial" panose="020B0604020202020204" pitchFamily="34" charset="0"/>
                        <a:cs typeface="Arial" panose="020B0604020202020204" pitchFamily="34" charset="0"/>
                      </a:endParaRPr>
                    </a:p>
                  </a:txBody>
                  <a:tcPr marL="68580" marR="68580" marT="34290" marB="34290"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a:noFill/>
                    </a:lnL>
                    <a:lnR w="635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a:noFill/>
                    </a:lnL>
                    <a:lnR w="635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a:noFill/>
                    </a:lnL>
                    <a:lnR w="6350" cap="flat" cmpd="sng" algn="ctr">
                      <a:solidFill>
                        <a:srgbClr val="C3C3C3">
                          <a:lumMod val="20000"/>
                          <a:lumOff val="8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83998223"/>
                  </a:ext>
                </a:extLst>
              </a:tr>
              <a:tr h="70247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b="1" dirty="0">
                          <a:solidFill>
                            <a:schemeClr val="tx2">
                              <a:lumMod val="75000"/>
                              <a:lumOff val="25000"/>
                            </a:schemeClr>
                          </a:solidFill>
                          <a:latin typeface="Arial" panose="020B0604020202020204" pitchFamily="34" charset="0"/>
                          <a:cs typeface="Arial" panose="020B0604020202020204" pitchFamily="34" charset="0"/>
                        </a:rPr>
                        <a:t>Purpose </a:t>
                      </a:r>
                    </a:p>
                  </a:txBody>
                  <a:tcPr marL="68580" marR="68580" marT="34290" marB="34290" anchor="ctr">
                    <a:lnL w="6350" cap="flat" cmpd="sng" algn="ctr">
                      <a:noFill/>
                      <a:prstDash val="solid"/>
                      <a:round/>
                      <a:headEnd type="none" w="med" len="med"/>
                      <a:tailEnd type="none" w="med" len="med"/>
                    </a:lnL>
                    <a:lnR>
                      <a:noFill/>
                    </a:lnR>
                    <a:lnT w="12700" cap="flat" cmpd="sng" algn="ctr">
                      <a:solidFill>
                        <a:schemeClr val="accent2"/>
                      </a:solid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Meeting </a:t>
                      </a: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Office Tour </a:t>
                      </a:r>
                    </a:p>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and Meeting</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Meeting and </a:t>
                      </a:r>
                    </a:p>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Site Visit</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dirty="0">
                          <a:solidFill>
                            <a:srgbClr val="000000">
                              <a:lumMod val="75000"/>
                              <a:lumOff val="25000"/>
                            </a:srgbClr>
                          </a:solidFill>
                          <a:latin typeface="Arial" panose="020B0604020202020204" pitchFamily="34" charset="0"/>
                          <a:cs typeface="Arial" panose="020B0604020202020204" pitchFamily="34" charset="0"/>
                        </a:rPr>
                        <a:t>Site Visit</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13785487"/>
                  </a:ext>
                </a:extLst>
              </a:tr>
              <a:tr h="733049">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b="1" dirty="0">
                          <a:solidFill>
                            <a:schemeClr val="tx2">
                              <a:lumMod val="75000"/>
                              <a:lumOff val="25000"/>
                            </a:schemeClr>
                          </a:solidFill>
                          <a:latin typeface="Arial" panose="020B0604020202020204" pitchFamily="34" charset="0"/>
                          <a:cs typeface="Arial" panose="020B0604020202020204" pitchFamily="34" charset="0"/>
                        </a:rPr>
                        <a:t>Participants </a:t>
                      </a: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Team Member </a:t>
                      </a: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Team Member and Project Leader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Business Unit President and CFO</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056654108"/>
                  </a:ext>
                </a:extLst>
              </a:tr>
              <a:tr h="733049">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900" b="1" dirty="0">
                          <a:solidFill>
                            <a:schemeClr val="tx2">
                              <a:lumMod val="75000"/>
                              <a:lumOff val="25000"/>
                            </a:schemeClr>
                          </a:solidFill>
                          <a:latin typeface="Arial" panose="020B0604020202020204" pitchFamily="34" charset="0"/>
                          <a:cs typeface="Arial" panose="020B0604020202020204" pitchFamily="34" charset="0"/>
                        </a:rPr>
                        <a:t>Location</a:t>
                      </a: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Headquarter </a:t>
                      </a: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Project Site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073875367"/>
                  </a:ext>
                </a:extLst>
              </a:tr>
              <a:tr h="733049">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b="1" dirty="0">
                          <a:solidFill>
                            <a:schemeClr val="tx2">
                              <a:lumMod val="75000"/>
                              <a:lumOff val="25000"/>
                            </a:schemeClr>
                          </a:solidFill>
                          <a:latin typeface="Arial" panose="020B0604020202020204" pitchFamily="34" charset="0"/>
                          <a:cs typeface="Arial" panose="020B0604020202020204" pitchFamily="34" charset="0"/>
                        </a:rPr>
                        <a:t>Duration </a:t>
                      </a: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3 Hours </a:t>
                      </a: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8 Hours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05323485"/>
                  </a:ext>
                </a:extLst>
              </a:tr>
              <a:tr h="733049">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b="1" dirty="0">
                          <a:solidFill>
                            <a:schemeClr val="tx2">
                              <a:lumMod val="75000"/>
                              <a:lumOff val="25000"/>
                            </a:schemeClr>
                          </a:solidFill>
                          <a:latin typeface="Arial" panose="020B0604020202020204" pitchFamily="34" charset="0"/>
                          <a:cs typeface="Arial" panose="020B0604020202020204" pitchFamily="34" charset="0"/>
                        </a:rPr>
                        <a:t>Frequency </a:t>
                      </a: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Weekly</a:t>
                      </a: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defTabSz="685800">
                        <a:defRPr/>
                      </a:pPr>
                      <a:r>
                        <a:rPr lang="en-US" sz="900" dirty="0">
                          <a:solidFill>
                            <a:srgbClr val="000000">
                              <a:lumMod val="75000"/>
                              <a:lumOff val="25000"/>
                            </a:srgbClr>
                          </a:solidFill>
                          <a:latin typeface="Arial" panose="020B0604020202020204" pitchFamily="34" charset="0"/>
                          <a:cs typeface="Arial" panose="020B0604020202020204" pitchFamily="34" charset="0"/>
                        </a:rPr>
                        <a:t>Monthly </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Add text here</a:t>
                      </a: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39733668"/>
                  </a:ext>
                </a:extLst>
              </a:tr>
            </a:tbl>
          </a:graphicData>
        </a:graphic>
      </p:graphicFrame>
      <p:grpSp>
        <p:nvGrpSpPr>
          <p:cNvPr id="92" name="Group 91">
            <a:extLst>
              <a:ext uri="{FF2B5EF4-FFF2-40B4-BE49-F238E27FC236}">
                <a16:creationId xmlns:a16="http://schemas.microsoft.com/office/drawing/2014/main" id="{25420F12-DFFE-4763-B23D-5E309C717F9B}"/>
              </a:ext>
            </a:extLst>
          </p:cNvPr>
          <p:cNvGrpSpPr/>
          <p:nvPr/>
        </p:nvGrpSpPr>
        <p:grpSpPr>
          <a:xfrm>
            <a:off x="385672" y="1400340"/>
            <a:ext cx="8428128" cy="4936999"/>
            <a:chOff x="385672" y="1638426"/>
            <a:chExt cx="8428128" cy="4936999"/>
          </a:xfrm>
        </p:grpSpPr>
        <p:grpSp>
          <p:nvGrpSpPr>
            <p:cNvPr id="93" name="Group 92">
              <a:extLst>
                <a:ext uri="{FF2B5EF4-FFF2-40B4-BE49-F238E27FC236}">
                  <a16:creationId xmlns:a16="http://schemas.microsoft.com/office/drawing/2014/main" id="{35469713-03FB-4A58-B9EC-DB59485EB2BD}"/>
                </a:ext>
              </a:extLst>
            </p:cNvPr>
            <p:cNvGrpSpPr/>
            <p:nvPr/>
          </p:nvGrpSpPr>
          <p:grpSpPr>
            <a:xfrm>
              <a:off x="571500" y="1719263"/>
              <a:ext cx="8242300" cy="4856162"/>
              <a:chOff x="571500" y="1719263"/>
              <a:chExt cx="8242300" cy="4856162"/>
            </a:xfrm>
          </p:grpSpPr>
          <p:sp>
            <p:nvSpPr>
              <p:cNvPr id="114" name="Rectangle 113">
                <a:extLst>
                  <a:ext uri="{FF2B5EF4-FFF2-40B4-BE49-F238E27FC236}">
                    <a16:creationId xmlns:a16="http://schemas.microsoft.com/office/drawing/2014/main" id="{5C76BA22-578A-4EC6-AEFA-5C6F8117F11A}"/>
                  </a:ext>
                </a:extLst>
              </p:cNvPr>
              <p:cNvSpPr/>
              <p:nvPr/>
            </p:nvSpPr>
            <p:spPr>
              <a:xfrm>
                <a:off x="571500" y="1719263"/>
                <a:ext cx="8051800" cy="4754107"/>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0C3D33A2-E0FF-471F-A7E6-2E8E27DDA77F}"/>
                  </a:ext>
                </a:extLst>
              </p:cNvPr>
              <p:cNvGrpSpPr/>
              <p:nvPr/>
            </p:nvGrpSpPr>
            <p:grpSpPr>
              <a:xfrm>
                <a:off x="6168231" y="6464403"/>
                <a:ext cx="2645569" cy="111022"/>
                <a:chOff x="4572000" y="6527903"/>
                <a:chExt cx="4400550" cy="111022"/>
              </a:xfrm>
              <a:solidFill>
                <a:schemeClr val="accent3">
                  <a:lumMod val="20000"/>
                  <a:lumOff val="80000"/>
                </a:schemeClr>
              </a:solidFill>
            </p:grpSpPr>
            <p:sp>
              <p:nvSpPr>
                <p:cNvPr id="116" name="Rectangle 115">
                  <a:extLst>
                    <a:ext uri="{FF2B5EF4-FFF2-40B4-BE49-F238E27FC236}">
                      <a16:creationId xmlns:a16="http://schemas.microsoft.com/office/drawing/2014/main" id="{1642788B-612B-4F4B-9E7D-369AD5D32ACC}"/>
                    </a:ext>
                  </a:extLst>
                </p:cNvPr>
                <p:cNvSpPr/>
                <p:nvPr/>
              </p:nvSpPr>
              <p:spPr>
                <a:xfrm>
                  <a:off x="5772150" y="6527903"/>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7" name="Rectangle 116">
                  <a:extLst>
                    <a:ext uri="{FF2B5EF4-FFF2-40B4-BE49-F238E27FC236}">
                      <a16:creationId xmlns:a16="http://schemas.microsoft.com/office/drawing/2014/main" id="{8A44CC41-D1DF-4A80-9B32-61D717DD2A26}"/>
                    </a:ext>
                  </a:extLst>
                </p:cNvPr>
                <p:cNvSpPr/>
                <p:nvPr/>
              </p:nvSpPr>
              <p:spPr>
                <a:xfrm>
                  <a:off x="4572000" y="6609306"/>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4" name="Group 93">
              <a:extLst>
                <a:ext uri="{FF2B5EF4-FFF2-40B4-BE49-F238E27FC236}">
                  <a16:creationId xmlns:a16="http://schemas.microsoft.com/office/drawing/2014/main" id="{DBF57946-198B-4136-87A6-9C1489DC8293}"/>
                </a:ext>
              </a:extLst>
            </p:cNvPr>
            <p:cNvGrpSpPr/>
            <p:nvPr/>
          </p:nvGrpSpPr>
          <p:grpSpPr>
            <a:xfrm rot="10800000" flipH="1" flipV="1">
              <a:off x="385672" y="1638426"/>
              <a:ext cx="433580" cy="142657"/>
              <a:chOff x="2409853" y="632109"/>
              <a:chExt cx="596982" cy="205187"/>
            </a:xfrm>
          </p:grpSpPr>
          <p:grpSp>
            <p:nvGrpSpPr>
              <p:cNvPr id="95" name="Group 94">
                <a:extLst>
                  <a:ext uri="{FF2B5EF4-FFF2-40B4-BE49-F238E27FC236}">
                    <a16:creationId xmlns:a16="http://schemas.microsoft.com/office/drawing/2014/main" id="{550813FA-0263-49A2-A9F1-15D0518C1F25}"/>
                  </a:ext>
                </a:extLst>
              </p:cNvPr>
              <p:cNvGrpSpPr/>
              <p:nvPr/>
            </p:nvGrpSpPr>
            <p:grpSpPr>
              <a:xfrm>
                <a:off x="2409853" y="632109"/>
                <a:ext cx="296555" cy="205187"/>
                <a:chOff x="3837780" y="1719994"/>
                <a:chExt cx="296555" cy="205187"/>
              </a:xfrm>
              <a:solidFill>
                <a:srgbClr val="FFFFFF"/>
              </a:solidFill>
            </p:grpSpPr>
            <p:sp>
              <p:nvSpPr>
                <p:cNvPr id="112" name="Arrow: Chevron 111">
                  <a:extLst>
                    <a:ext uri="{FF2B5EF4-FFF2-40B4-BE49-F238E27FC236}">
                      <a16:creationId xmlns:a16="http://schemas.microsoft.com/office/drawing/2014/main" id="{22D72552-DB5D-42E2-875D-4A333F346922}"/>
                    </a:ext>
                  </a:extLst>
                </p:cNvPr>
                <p:cNvSpPr/>
                <p:nvPr/>
              </p:nvSpPr>
              <p:spPr>
                <a:xfrm>
                  <a:off x="3837780" y="1719994"/>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13" name="Arrow: Chevron 112">
                  <a:extLst>
                    <a:ext uri="{FF2B5EF4-FFF2-40B4-BE49-F238E27FC236}">
                      <a16:creationId xmlns:a16="http://schemas.microsoft.com/office/drawing/2014/main" id="{D18122E4-2CBC-4E1E-9D40-E126EAA4CB08}"/>
                    </a:ext>
                  </a:extLst>
                </p:cNvPr>
                <p:cNvSpPr/>
                <p:nvPr/>
              </p:nvSpPr>
              <p:spPr>
                <a:xfrm>
                  <a:off x="3968080" y="1719995"/>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6" name="Group 95">
                <a:extLst>
                  <a:ext uri="{FF2B5EF4-FFF2-40B4-BE49-F238E27FC236}">
                    <a16:creationId xmlns:a16="http://schemas.microsoft.com/office/drawing/2014/main" id="{F8A94F56-27AA-4C21-9D5B-FEF86989694C}"/>
                  </a:ext>
                </a:extLst>
              </p:cNvPr>
              <p:cNvGrpSpPr/>
              <p:nvPr/>
            </p:nvGrpSpPr>
            <p:grpSpPr>
              <a:xfrm>
                <a:off x="2602615" y="652297"/>
                <a:ext cx="404220" cy="179847"/>
                <a:chOff x="3984831" y="1719994"/>
                <a:chExt cx="489108" cy="217615"/>
              </a:xfrm>
              <a:solidFill>
                <a:srgbClr val="43A8BA"/>
              </a:solidFill>
            </p:grpSpPr>
            <p:sp>
              <p:nvSpPr>
                <p:cNvPr id="101" name="Arrow: Chevron 100">
                  <a:extLst>
                    <a:ext uri="{FF2B5EF4-FFF2-40B4-BE49-F238E27FC236}">
                      <a16:creationId xmlns:a16="http://schemas.microsoft.com/office/drawing/2014/main" id="{E80B15F4-B257-4DE9-A4BF-A5CFD2D550DE}"/>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2" name="Arrow: Chevron 101">
                  <a:extLst>
                    <a:ext uri="{FF2B5EF4-FFF2-40B4-BE49-F238E27FC236}">
                      <a16:creationId xmlns:a16="http://schemas.microsoft.com/office/drawing/2014/main" id="{33C350EB-A479-4011-B038-8FF78735FDD4}"/>
                    </a:ext>
                  </a:extLst>
                </p:cNvPr>
                <p:cNvSpPr/>
                <p:nvPr/>
              </p:nvSpPr>
              <p:spPr>
                <a:xfrm>
                  <a:off x="4047085" y="1732425"/>
                  <a:ext cx="166255" cy="205184"/>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3" name="Arrow: Chevron 102">
                  <a:extLst>
                    <a:ext uri="{FF2B5EF4-FFF2-40B4-BE49-F238E27FC236}">
                      <a16:creationId xmlns:a16="http://schemas.microsoft.com/office/drawing/2014/main" id="{46AF0BCE-1613-48C6-ACAA-91B540BF939A}"/>
                    </a:ext>
                  </a:extLst>
                </p:cNvPr>
                <p:cNvSpPr/>
                <p:nvPr/>
              </p:nvSpPr>
              <p:spPr>
                <a:xfrm>
                  <a:off x="4177382" y="1732419"/>
                  <a:ext cx="166255" cy="205183"/>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6" name="Arrow: Chevron 105">
                  <a:extLst>
                    <a:ext uri="{FF2B5EF4-FFF2-40B4-BE49-F238E27FC236}">
                      <a16:creationId xmlns:a16="http://schemas.microsoft.com/office/drawing/2014/main" id="{30B5C0A4-4F13-421D-9729-03BCB4770A80}"/>
                    </a:ext>
                  </a:extLst>
                </p:cNvPr>
                <p:cNvSpPr/>
                <p:nvPr/>
              </p:nvSpPr>
              <p:spPr>
                <a:xfrm>
                  <a:off x="4307684" y="1732419"/>
                  <a:ext cx="166255" cy="205183"/>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sp>
        <p:nvSpPr>
          <p:cNvPr id="22" name="Slide Number Placeholder 3">
            <a:extLst>
              <a:ext uri="{FF2B5EF4-FFF2-40B4-BE49-F238E27FC236}">
                <a16:creationId xmlns:a16="http://schemas.microsoft.com/office/drawing/2014/main" id="{5A016BE8-10C5-408C-AD84-6819004B85BB}"/>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31</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33844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1888238-7437-40E6-8DA0-55831A03BD54}"/>
              </a:ext>
            </a:extLst>
          </p:cNvPr>
          <p:cNvGrpSpPr/>
          <p:nvPr/>
        </p:nvGrpSpPr>
        <p:grpSpPr>
          <a:xfrm>
            <a:off x="0" y="2095503"/>
            <a:ext cx="8849944" cy="2013530"/>
            <a:chOff x="0" y="2095503"/>
            <a:chExt cx="8849944" cy="2013530"/>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Operational Efficiency</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523220"/>
            </a:xfrm>
            <a:prstGeom prst="rect">
              <a:avLst/>
            </a:prstGeom>
            <a:noFill/>
          </p:spPr>
          <p:txBody>
            <a:bodyPr wrap="square">
              <a:spAutoFit/>
            </a:bodyPr>
            <a:lstStyle/>
            <a:p>
              <a:pPr marL="182880" marR="0" lvl="3"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Increasing Operational Efficiency through Transformation </a:t>
              </a:r>
            </a:p>
            <a:p>
              <a:pPr marL="182880" marR="0" lvl="3"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Coordination Activities to Ensure Product Quality Improvement</a:t>
              </a:r>
              <a:endParaRPr kumimoji="0" lang="en-IN"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30" name="Group 29">
              <a:extLst>
                <a:ext uri="{FF2B5EF4-FFF2-40B4-BE49-F238E27FC236}">
                  <a16:creationId xmlns:a16="http://schemas.microsoft.com/office/drawing/2014/main" id="{922EB803-6096-473F-8512-D310AB99D4E4}"/>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F7A293AA-E324-42E0-8EFE-350C5D3F2959}"/>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FE3D1995-48C9-4F0E-A2AE-E4008320F533}"/>
                  </a:ext>
                </a:extLst>
              </p:cNvPr>
              <p:cNvSpPr txBox="1"/>
              <p:nvPr/>
            </p:nvSpPr>
            <p:spPr>
              <a:xfrm>
                <a:off x="515416" y="1341147"/>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06</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29912A5C-A3EA-4274-AF5F-862274985493}"/>
                  </a:ext>
                </a:extLst>
              </p:cNvPr>
              <p:cNvGrpSpPr/>
              <p:nvPr/>
            </p:nvGrpSpPr>
            <p:grpSpPr>
              <a:xfrm>
                <a:off x="488074" y="1225134"/>
                <a:ext cx="522960" cy="280491"/>
                <a:chOff x="576360" y="2082168"/>
                <a:chExt cx="1455321" cy="780570"/>
              </a:xfrm>
            </p:grpSpPr>
            <p:grpSp>
              <p:nvGrpSpPr>
                <p:cNvPr id="36" name="Group 35">
                  <a:extLst>
                    <a:ext uri="{FF2B5EF4-FFF2-40B4-BE49-F238E27FC236}">
                      <a16:creationId xmlns:a16="http://schemas.microsoft.com/office/drawing/2014/main" id="{610D8F1D-A060-4EBE-938C-3E0A0FD502A4}"/>
                    </a:ext>
                  </a:extLst>
                </p:cNvPr>
                <p:cNvGrpSpPr/>
                <p:nvPr/>
              </p:nvGrpSpPr>
              <p:grpSpPr>
                <a:xfrm flipV="1">
                  <a:off x="576360" y="2082168"/>
                  <a:ext cx="1419030" cy="740131"/>
                  <a:chOff x="6555581" y="5069071"/>
                  <a:chExt cx="1554957" cy="811029"/>
                </a:xfrm>
              </p:grpSpPr>
              <p:sp>
                <p:nvSpPr>
                  <p:cNvPr id="39" name="Freeform: Shape 38">
                    <a:extLst>
                      <a:ext uri="{FF2B5EF4-FFF2-40B4-BE49-F238E27FC236}">
                        <a16:creationId xmlns:a16="http://schemas.microsoft.com/office/drawing/2014/main" id="{0D66494B-04C7-468D-8827-163CFEB5183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0" name="Straight Connector 39">
                    <a:extLst>
                      <a:ext uri="{FF2B5EF4-FFF2-40B4-BE49-F238E27FC236}">
                        <a16:creationId xmlns:a16="http://schemas.microsoft.com/office/drawing/2014/main" id="{32A8EDAA-3A02-4DCE-9A08-6D2290EEDB7A}"/>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1" name="Freeform: Shape 40">
                    <a:extLst>
                      <a:ext uri="{FF2B5EF4-FFF2-40B4-BE49-F238E27FC236}">
                        <a16:creationId xmlns:a16="http://schemas.microsoft.com/office/drawing/2014/main" id="{7385F8D3-DA19-4190-952B-A64A671099A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7" name="Oval 36">
                  <a:extLst>
                    <a:ext uri="{FF2B5EF4-FFF2-40B4-BE49-F238E27FC236}">
                      <a16:creationId xmlns:a16="http://schemas.microsoft.com/office/drawing/2014/main" id="{24BA05A5-1901-49A8-9B51-5225DA9D9B7A}"/>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8" name="Oval 37">
                  <a:extLst>
                    <a:ext uri="{FF2B5EF4-FFF2-40B4-BE49-F238E27FC236}">
                      <a16:creationId xmlns:a16="http://schemas.microsoft.com/office/drawing/2014/main" id="{3616C37A-2472-4E91-841E-7891F1390359}"/>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9" name="Picture Placeholder 8">
            <a:extLst>
              <a:ext uri="{FF2B5EF4-FFF2-40B4-BE49-F238E27FC236}">
                <a16:creationId xmlns:a16="http://schemas.microsoft.com/office/drawing/2014/main" id="{A9409C40-8724-441B-921B-F72F4B3B452D}"/>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Slide Number Placeholder 3">
            <a:extLst>
              <a:ext uri="{FF2B5EF4-FFF2-40B4-BE49-F238E27FC236}">
                <a16:creationId xmlns:a16="http://schemas.microsoft.com/office/drawing/2014/main" id="{BCC5E5D0-B9FA-45A4-96B3-C85D375436ED}"/>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32</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76622475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7931F72-3197-404E-8795-75E6D4828629}"/>
              </a:ext>
            </a:extLst>
          </p:cNvPr>
          <p:cNvSpPr>
            <a:spLocks noGrp="1"/>
          </p:cNvSpPr>
          <p:nvPr>
            <p:ph type="title"/>
          </p:nvPr>
        </p:nvSpPr>
        <p:spPr/>
        <p:txBody>
          <a:bodyPr/>
          <a:lstStyle/>
          <a:p>
            <a:r>
              <a:rPr lang="en-US" sz="2400" dirty="0"/>
              <a:t>Increasing Operational Efficiency through Transformation </a:t>
            </a:r>
            <a:endParaRPr lang="en-IN" sz="3600" dirty="0"/>
          </a:p>
        </p:txBody>
      </p:sp>
      <p:sp>
        <p:nvSpPr>
          <p:cNvPr id="6" name="TextBox 5">
            <a:extLst>
              <a:ext uri="{FF2B5EF4-FFF2-40B4-BE49-F238E27FC236}">
                <a16:creationId xmlns:a16="http://schemas.microsoft.com/office/drawing/2014/main" id="{B2746698-24AC-4D63-A9AC-0D1F3F621424}"/>
              </a:ext>
            </a:extLst>
          </p:cNvPr>
          <p:cNvSpPr txBox="1"/>
          <p:nvPr/>
        </p:nvSpPr>
        <p:spPr>
          <a:xfrm>
            <a:off x="171450" y="619125"/>
            <a:ext cx="8801100" cy="215444"/>
          </a:xfrm>
          <a:prstGeom prst="rect">
            <a:avLst/>
          </a:prstGeom>
          <a:noFill/>
        </p:spPr>
        <p:txBody>
          <a:bodyPr wrap="square">
            <a:spAutoFit/>
          </a:bodyPr>
          <a:lstStyle/>
          <a:p>
            <a:r>
              <a:rPr lang="en-US" sz="800" dirty="0">
                <a:latin typeface="Arial" panose="020B0604020202020204" pitchFamily="34" charset="0"/>
                <a:cs typeface="Arial" panose="020B0604020202020204" pitchFamily="34" charset="0"/>
              </a:rPr>
              <a:t>The slide provides information regarding the technological advancement adapted by firm in order to enhance its core operational efficiency through transformation.</a:t>
            </a:r>
          </a:p>
        </p:txBody>
      </p:sp>
      <p:sp>
        <p:nvSpPr>
          <p:cNvPr id="127" name="TextBox 126">
            <a:extLst>
              <a:ext uri="{FF2B5EF4-FFF2-40B4-BE49-F238E27FC236}">
                <a16:creationId xmlns:a16="http://schemas.microsoft.com/office/drawing/2014/main" id="{3D7F9CF1-25CD-4FC9-A9D8-3FE51C690C3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5" name="Group 4">
            <a:extLst>
              <a:ext uri="{FF2B5EF4-FFF2-40B4-BE49-F238E27FC236}">
                <a16:creationId xmlns:a16="http://schemas.microsoft.com/office/drawing/2014/main" id="{AA3D2E26-AD08-40AE-BF6F-2FD3FAF47CC1}"/>
              </a:ext>
            </a:extLst>
          </p:cNvPr>
          <p:cNvGrpSpPr/>
          <p:nvPr/>
        </p:nvGrpSpPr>
        <p:grpSpPr>
          <a:xfrm>
            <a:off x="171450" y="1650547"/>
            <a:ext cx="8801100" cy="4662458"/>
            <a:chOff x="171450" y="1650547"/>
            <a:chExt cx="8801100" cy="4662458"/>
          </a:xfrm>
        </p:grpSpPr>
        <p:sp>
          <p:nvSpPr>
            <p:cNvPr id="455" name="TextBox 454">
              <a:extLst>
                <a:ext uri="{FF2B5EF4-FFF2-40B4-BE49-F238E27FC236}">
                  <a16:creationId xmlns:a16="http://schemas.microsoft.com/office/drawing/2014/main" id="{D5895AE8-595A-4818-9ECB-0CD27BFCABA8}"/>
                </a:ext>
              </a:extLst>
            </p:cNvPr>
            <p:cNvSpPr txBox="1"/>
            <p:nvPr/>
          </p:nvSpPr>
          <p:spPr>
            <a:xfrm>
              <a:off x="171450" y="6093714"/>
              <a:ext cx="2597773" cy="219291"/>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825"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mn-ea"/>
                  <a:cs typeface="Arial" panose="020B0604020202020204" pitchFamily="34" charset="0"/>
                </a:rPr>
                <a:t>*UBL – Universal Business Language </a:t>
              </a:r>
              <a:endParaRPr kumimoji="0" lang="en-IN" sz="825"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mn-ea"/>
                <a:cs typeface="Arial" panose="020B0604020202020204" pitchFamily="34" charset="0"/>
              </a:endParaRPr>
            </a:p>
          </p:txBody>
        </p:sp>
        <p:grpSp>
          <p:nvGrpSpPr>
            <p:cNvPr id="479" name="Group 478">
              <a:extLst>
                <a:ext uri="{FF2B5EF4-FFF2-40B4-BE49-F238E27FC236}">
                  <a16:creationId xmlns:a16="http://schemas.microsoft.com/office/drawing/2014/main" id="{8EA88FB8-9FEF-44FF-A12E-A13DEB80950A}"/>
                </a:ext>
              </a:extLst>
            </p:cNvPr>
            <p:cNvGrpSpPr/>
            <p:nvPr/>
          </p:nvGrpSpPr>
          <p:grpSpPr>
            <a:xfrm>
              <a:off x="288923" y="1650547"/>
              <a:ext cx="8683627" cy="4092115"/>
              <a:chOff x="288923" y="1650547"/>
              <a:chExt cx="8683627" cy="4092115"/>
            </a:xfrm>
          </p:grpSpPr>
          <p:cxnSp>
            <p:nvCxnSpPr>
              <p:cNvPr id="90" name="Straight Connector 89">
                <a:extLst>
                  <a:ext uri="{FF2B5EF4-FFF2-40B4-BE49-F238E27FC236}">
                    <a16:creationId xmlns:a16="http://schemas.microsoft.com/office/drawing/2014/main" id="{0378EC44-884C-4DC2-9F4C-05E49A523D5B}"/>
                  </a:ext>
                </a:extLst>
              </p:cNvPr>
              <p:cNvCxnSpPr>
                <a:cxnSpLocks/>
              </p:cNvCxnSpPr>
              <p:nvPr/>
            </p:nvCxnSpPr>
            <p:spPr>
              <a:xfrm flipH="1">
                <a:off x="2333625" y="3009218"/>
                <a:ext cx="6415201" cy="0"/>
              </a:xfrm>
              <a:prstGeom prst="line">
                <a:avLst/>
              </a:prstGeom>
              <a:noFill/>
              <a:ln w="6350" cap="flat" cmpd="sng" algn="ctr">
                <a:solidFill>
                  <a:schemeClr val="bg2">
                    <a:lumMod val="75000"/>
                  </a:schemeClr>
                </a:solidFill>
                <a:prstDash val="solid"/>
                <a:miter lim="800000"/>
              </a:ln>
              <a:effectLst/>
            </p:spPr>
          </p:cxnSp>
          <p:grpSp>
            <p:nvGrpSpPr>
              <p:cNvPr id="470" name="Group 469">
                <a:extLst>
                  <a:ext uri="{FF2B5EF4-FFF2-40B4-BE49-F238E27FC236}">
                    <a16:creationId xmlns:a16="http://schemas.microsoft.com/office/drawing/2014/main" id="{CF9C93A1-3B8B-48BD-BAC4-AB2674D297FB}"/>
                  </a:ext>
                </a:extLst>
              </p:cNvPr>
              <p:cNvGrpSpPr/>
              <p:nvPr/>
            </p:nvGrpSpPr>
            <p:grpSpPr>
              <a:xfrm>
                <a:off x="288923" y="2333853"/>
                <a:ext cx="8601345" cy="507831"/>
                <a:chOff x="288923" y="2374285"/>
                <a:chExt cx="8601345" cy="507831"/>
              </a:xfrm>
            </p:grpSpPr>
            <p:sp>
              <p:nvSpPr>
                <p:cNvPr id="384" name="Rectangle 383">
                  <a:extLst>
                    <a:ext uri="{FF2B5EF4-FFF2-40B4-BE49-F238E27FC236}">
                      <a16:creationId xmlns:a16="http://schemas.microsoft.com/office/drawing/2014/main" id="{32C8E396-5AC9-442D-A260-1062DC045EB6}"/>
                    </a:ext>
                  </a:extLst>
                </p:cNvPr>
                <p:cNvSpPr/>
                <p:nvPr/>
              </p:nvSpPr>
              <p:spPr>
                <a:xfrm>
                  <a:off x="2157914" y="2374285"/>
                  <a:ext cx="1956886" cy="507831"/>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Digital platform - Volume reduction and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reduce duplication </a:t>
                  </a:r>
                </a:p>
              </p:txBody>
            </p:sp>
            <p:sp>
              <p:nvSpPr>
                <p:cNvPr id="389" name="Rectangle 388">
                  <a:extLst>
                    <a:ext uri="{FF2B5EF4-FFF2-40B4-BE49-F238E27FC236}">
                      <a16:creationId xmlns:a16="http://schemas.microsoft.com/office/drawing/2014/main" id="{1DE1FD50-3465-439A-8125-0D8846DC5B6A}"/>
                    </a:ext>
                  </a:extLst>
                </p:cNvPr>
                <p:cNvSpPr/>
                <p:nvPr/>
              </p:nvSpPr>
              <p:spPr>
                <a:xfrm>
                  <a:off x="4417198" y="2443534"/>
                  <a:ext cx="2254523" cy="369332"/>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Drive efficiency and enhance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customer experience </a:t>
                  </a:r>
                </a:p>
              </p:txBody>
            </p:sp>
            <p:sp>
              <p:nvSpPr>
                <p:cNvPr id="394" name="Rectangle 393">
                  <a:extLst>
                    <a:ext uri="{FF2B5EF4-FFF2-40B4-BE49-F238E27FC236}">
                      <a16:creationId xmlns:a16="http://schemas.microsoft.com/office/drawing/2014/main" id="{203848FE-3680-436E-86FB-726234A029E3}"/>
                    </a:ext>
                  </a:extLst>
                </p:cNvPr>
                <p:cNvSpPr/>
                <p:nvPr/>
              </p:nvSpPr>
              <p:spPr>
                <a:xfrm>
                  <a:off x="6671721" y="2443534"/>
                  <a:ext cx="2218547" cy="369332"/>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Operational activities standardization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and simplification </a:t>
                  </a:r>
                </a:p>
              </p:txBody>
            </p:sp>
            <p:grpSp>
              <p:nvGrpSpPr>
                <p:cNvPr id="57" name="Group 56">
                  <a:extLst>
                    <a:ext uri="{FF2B5EF4-FFF2-40B4-BE49-F238E27FC236}">
                      <a16:creationId xmlns:a16="http://schemas.microsoft.com/office/drawing/2014/main" id="{75CB8632-551D-41F9-B70F-E0E659526D8A}"/>
                    </a:ext>
                  </a:extLst>
                </p:cNvPr>
                <p:cNvGrpSpPr/>
                <p:nvPr/>
              </p:nvGrpSpPr>
              <p:grpSpPr>
                <a:xfrm>
                  <a:off x="288923" y="2448094"/>
                  <a:ext cx="1666877" cy="360213"/>
                  <a:chOff x="288923" y="2615575"/>
                  <a:chExt cx="1666877" cy="360213"/>
                </a:xfrm>
              </p:grpSpPr>
              <p:grpSp>
                <p:nvGrpSpPr>
                  <p:cNvPr id="84" name="Group 83">
                    <a:extLst>
                      <a:ext uri="{FF2B5EF4-FFF2-40B4-BE49-F238E27FC236}">
                        <a16:creationId xmlns:a16="http://schemas.microsoft.com/office/drawing/2014/main" id="{01495B61-6277-4C73-A49B-6AA0CEE76A95}"/>
                      </a:ext>
                    </a:extLst>
                  </p:cNvPr>
                  <p:cNvGrpSpPr/>
                  <p:nvPr/>
                </p:nvGrpSpPr>
                <p:grpSpPr>
                  <a:xfrm>
                    <a:off x="288923" y="2615575"/>
                    <a:ext cx="1666877" cy="360213"/>
                    <a:chOff x="469900" y="3614739"/>
                    <a:chExt cx="2266699" cy="360213"/>
                  </a:xfrm>
                </p:grpSpPr>
                <p:sp>
                  <p:nvSpPr>
                    <p:cNvPr id="86" name="Rectangle: Rounded Corners 85">
                      <a:extLst>
                        <a:ext uri="{FF2B5EF4-FFF2-40B4-BE49-F238E27FC236}">
                          <a16:creationId xmlns:a16="http://schemas.microsoft.com/office/drawing/2014/main" id="{8DD59717-4141-4782-9791-3225AB92ADBA}"/>
                        </a:ext>
                      </a:extLst>
                    </p:cNvPr>
                    <p:cNvSpPr/>
                    <p:nvPr/>
                  </p:nvSpPr>
                  <p:spPr>
                    <a:xfrm>
                      <a:off x="485523" y="3626714"/>
                      <a:ext cx="2251076" cy="348238"/>
                    </a:xfrm>
                    <a:prstGeom prst="roundRect">
                      <a:avLst>
                        <a:gd name="adj" fmla="val 9582"/>
                      </a:avLst>
                    </a:pr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Rectangle: Rounded Corners 86">
                      <a:extLst>
                        <a:ext uri="{FF2B5EF4-FFF2-40B4-BE49-F238E27FC236}">
                          <a16:creationId xmlns:a16="http://schemas.microsoft.com/office/drawing/2014/main" id="{DBD0A229-CDC7-4B71-9580-4A937F93BD1F}"/>
                        </a:ext>
                      </a:extLst>
                    </p:cNvPr>
                    <p:cNvSpPr/>
                    <p:nvPr/>
                  </p:nvSpPr>
                  <p:spPr>
                    <a:xfrm>
                      <a:off x="469900" y="3614739"/>
                      <a:ext cx="2251075" cy="348238"/>
                    </a:xfrm>
                    <a:prstGeom prst="roundRect">
                      <a:avLst>
                        <a:gd name="adj" fmla="val 958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51CC25EA-6FEE-4CE3-9073-D0F4B97E72B5}"/>
                      </a:ext>
                    </a:extLst>
                  </p:cNvPr>
                  <p:cNvGrpSpPr/>
                  <p:nvPr/>
                </p:nvGrpSpPr>
                <p:grpSpPr>
                  <a:xfrm>
                    <a:off x="336918" y="2664876"/>
                    <a:ext cx="1524583" cy="261610"/>
                    <a:chOff x="336918" y="2664876"/>
                    <a:chExt cx="1524583" cy="261610"/>
                  </a:xfrm>
                </p:grpSpPr>
                <p:sp>
                  <p:nvSpPr>
                    <p:cNvPr id="85" name="Rectangle 84">
                      <a:extLst>
                        <a:ext uri="{FF2B5EF4-FFF2-40B4-BE49-F238E27FC236}">
                          <a16:creationId xmlns:a16="http://schemas.microsoft.com/office/drawing/2014/main" id="{0771F6A0-3DA7-4BD5-BD73-5A43BC8FCD66}"/>
                        </a:ext>
                      </a:extLst>
                    </p:cNvPr>
                    <p:cNvSpPr/>
                    <p:nvPr/>
                  </p:nvSpPr>
                  <p:spPr>
                    <a:xfrm>
                      <a:off x="529590" y="2664876"/>
                      <a:ext cx="1331911" cy="261610"/>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Objective </a:t>
                      </a:r>
                    </a:p>
                  </p:txBody>
                </p:sp>
                <p:sp>
                  <p:nvSpPr>
                    <p:cNvPr id="460" name="Freeform: Shape 459">
                      <a:extLst>
                        <a:ext uri="{FF2B5EF4-FFF2-40B4-BE49-F238E27FC236}">
                          <a16:creationId xmlns:a16="http://schemas.microsoft.com/office/drawing/2014/main" id="{1B4B67C1-3471-4383-9D73-97C590B35A3A}"/>
                        </a:ext>
                      </a:extLst>
                    </p:cNvPr>
                    <p:cNvSpPr>
                      <a:spLocks/>
                    </p:cNvSpPr>
                    <p:nvPr/>
                  </p:nvSpPr>
                  <p:spPr bwMode="auto">
                    <a:xfrm>
                      <a:off x="336918" y="2692088"/>
                      <a:ext cx="207190" cy="207186"/>
                    </a:xfrm>
                    <a:custGeom>
                      <a:avLst/>
                      <a:gdLst>
                        <a:gd name="connsiteX0" fmla="*/ 25078 w 164834"/>
                        <a:gd name="connsiteY0" fmla="*/ 136509 h 164831"/>
                        <a:gd name="connsiteX1" fmla="*/ 28160 w 164834"/>
                        <a:gd name="connsiteY1" fmla="*/ 139713 h 164831"/>
                        <a:gd name="connsiteX2" fmla="*/ 25489 w 164834"/>
                        <a:gd name="connsiteY2" fmla="*/ 149534 h 164831"/>
                        <a:gd name="connsiteX3" fmla="*/ 23023 w 164834"/>
                        <a:gd name="connsiteY3" fmla="*/ 151498 h 164831"/>
                        <a:gd name="connsiteX4" fmla="*/ 20557 w 164834"/>
                        <a:gd name="connsiteY4" fmla="*/ 148190 h 164831"/>
                        <a:gd name="connsiteX5" fmla="*/ 20762 w 164834"/>
                        <a:gd name="connsiteY5" fmla="*/ 147673 h 164831"/>
                        <a:gd name="connsiteX6" fmla="*/ 4425 w 164834"/>
                        <a:gd name="connsiteY6" fmla="*/ 164109 h 164831"/>
                        <a:gd name="connsiteX7" fmla="*/ 726 w 164834"/>
                        <a:gd name="connsiteY7" fmla="*/ 164109 h 164831"/>
                        <a:gd name="connsiteX8" fmla="*/ 726 w 164834"/>
                        <a:gd name="connsiteY8" fmla="*/ 160387 h 164831"/>
                        <a:gd name="connsiteX9" fmla="*/ 17063 w 164834"/>
                        <a:gd name="connsiteY9" fmla="*/ 143952 h 164831"/>
                        <a:gd name="connsiteX10" fmla="*/ 16549 w 164834"/>
                        <a:gd name="connsiteY10" fmla="*/ 144158 h 164831"/>
                        <a:gd name="connsiteX11" fmla="*/ 15214 w 164834"/>
                        <a:gd name="connsiteY11" fmla="*/ 139197 h 164831"/>
                        <a:gd name="connsiteX12" fmla="*/ 139603 w 164834"/>
                        <a:gd name="connsiteY12" fmla="*/ 136508 h 164831"/>
                        <a:gd name="connsiteX13" fmla="*/ 149509 w 164834"/>
                        <a:gd name="connsiteY13" fmla="*/ 139191 h 164831"/>
                        <a:gd name="connsiteX14" fmla="*/ 148168 w 164834"/>
                        <a:gd name="connsiteY14" fmla="*/ 144143 h 164831"/>
                        <a:gd name="connsiteX15" fmla="*/ 147652 w 164834"/>
                        <a:gd name="connsiteY15" fmla="*/ 143937 h 164831"/>
                        <a:gd name="connsiteX16" fmla="*/ 164058 w 164834"/>
                        <a:gd name="connsiteY16" fmla="*/ 160343 h 164831"/>
                        <a:gd name="connsiteX17" fmla="*/ 160343 w 164834"/>
                        <a:gd name="connsiteY17" fmla="*/ 164057 h 164831"/>
                        <a:gd name="connsiteX18" fmla="*/ 143937 w 164834"/>
                        <a:gd name="connsiteY18" fmla="*/ 147651 h 164831"/>
                        <a:gd name="connsiteX19" fmla="*/ 144143 w 164834"/>
                        <a:gd name="connsiteY19" fmla="*/ 148167 h 164831"/>
                        <a:gd name="connsiteX20" fmla="*/ 142286 w 164834"/>
                        <a:gd name="connsiteY20" fmla="*/ 151366 h 164831"/>
                        <a:gd name="connsiteX21" fmla="*/ 139191 w 164834"/>
                        <a:gd name="connsiteY21" fmla="*/ 149509 h 164831"/>
                        <a:gd name="connsiteX22" fmla="*/ 136508 w 164834"/>
                        <a:gd name="connsiteY22" fmla="*/ 139707 h 164831"/>
                        <a:gd name="connsiteX23" fmla="*/ 139603 w 164834"/>
                        <a:gd name="connsiteY23" fmla="*/ 136508 h 164831"/>
                        <a:gd name="connsiteX24" fmla="*/ 82421 w 164834"/>
                        <a:gd name="connsiteY24" fmla="*/ 106945 h 164831"/>
                        <a:gd name="connsiteX25" fmla="*/ 85030 w 164834"/>
                        <a:gd name="connsiteY25" fmla="*/ 109516 h 164831"/>
                        <a:gd name="connsiteX26" fmla="*/ 85030 w 164834"/>
                        <a:gd name="connsiteY26" fmla="*/ 148079 h 164831"/>
                        <a:gd name="connsiteX27" fmla="*/ 79812 w 164834"/>
                        <a:gd name="connsiteY27" fmla="*/ 148079 h 164831"/>
                        <a:gd name="connsiteX28" fmla="*/ 79812 w 164834"/>
                        <a:gd name="connsiteY28" fmla="*/ 109516 h 164831"/>
                        <a:gd name="connsiteX29" fmla="*/ 82421 w 164834"/>
                        <a:gd name="connsiteY29" fmla="*/ 106945 h 164831"/>
                        <a:gd name="connsiteX30" fmla="*/ 124187 w 164834"/>
                        <a:gd name="connsiteY30" fmla="*/ 90073 h 164831"/>
                        <a:gd name="connsiteX31" fmla="*/ 142428 w 164834"/>
                        <a:gd name="connsiteY31" fmla="*/ 90073 h 164831"/>
                        <a:gd name="connsiteX32" fmla="*/ 90074 w 164834"/>
                        <a:gd name="connsiteY32" fmla="*/ 142427 h 164831"/>
                        <a:gd name="connsiteX33" fmla="*/ 90074 w 164834"/>
                        <a:gd name="connsiteY33" fmla="*/ 124186 h 164831"/>
                        <a:gd name="connsiteX34" fmla="*/ 124187 w 164834"/>
                        <a:gd name="connsiteY34" fmla="*/ 90073 h 164831"/>
                        <a:gd name="connsiteX35" fmla="*/ 113585 w 164834"/>
                        <a:gd name="connsiteY35" fmla="*/ 90073 h 164831"/>
                        <a:gd name="connsiteX36" fmla="*/ 118947 w 164834"/>
                        <a:gd name="connsiteY36" fmla="*/ 90073 h 164831"/>
                        <a:gd name="connsiteX37" fmla="*/ 90074 w 164834"/>
                        <a:gd name="connsiteY37" fmla="*/ 118946 h 164831"/>
                        <a:gd name="connsiteX38" fmla="*/ 90074 w 164834"/>
                        <a:gd name="connsiteY38" fmla="*/ 113584 h 164831"/>
                        <a:gd name="connsiteX39" fmla="*/ 113585 w 164834"/>
                        <a:gd name="connsiteY39" fmla="*/ 90073 h 164831"/>
                        <a:gd name="connsiteX40" fmla="*/ 45894 w 164834"/>
                        <a:gd name="connsiteY40" fmla="*/ 90073 h 164831"/>
                        <a:gd name="connsiteX41" fmla="*/ 51224 w 164834"/>
                        <a:gd name="connsiteY41" fmla="*/ 90073 h 164831"/>
                        <a:gd name="connsiteX42" fmla="*/ 74593 w 164834"/>
                        <a:gd name="connsiteY42" fmla="*/ 113584 h 164831"/>
                        <a:gd name="connsiteX43" fmla="*/ 74593 w 164834"/>
                        <a:gd name="connsiteY43" fmla="*/ 118946 h 164831"/>
                        <a:gd name="connsiteX44" fmla="*/ 45894 w 164834"/>
                        <a:gd name="connsiteY44" fmla="*/ 90073 h 164831"/>
                        <a:gd name="connsiteX45" fmla="*/ 22413 w 164834"/>
                        <a:gd name="connsiteY45" fmla="*/ 90073 h 164831"/>
                        <a:gd name="connsiteX46" fmla="*/ 40594 w 164834"/>
                        <a:gd name="connsiteY46" fmla="*/ 90073 h 164831"/>
                        <a:gd name="connsiteX47" fmla="*/ 74593 w 164834"/>
                        <a:gd name="connsiteY47" fmla="*/ 124186 h 164831"/>
                        <a:gd name="connsiteX48" fmla="*/ 74593 w 164834"/>
                        <a:gd name="connsiteY48" fmla="*/ 142427 h 164831"/>
                        <a:gd name="connsiteX49" fmla="*/ 22413 w 164834"/>
                        <a:gd name="connsiteY49" fmla="*/ 90073 h 164831"/>
                        <a:gd name="connsiteX50" fmla="*/ 109404 w 164834"/>
                        <a:gd name="connsiteY50" fmla="*/ 79811 h 164831"/>
                        <a:gd name="connsiteX51" fmla="*/ 148028 w 164834"/>
                        <a:gd name="connsiteY51" fmla="*/ 79811 h 164831"/>
                        <a:gd name="connsiteX52" fmla="*/ 150603 w 164834"/>
                        <a:gd name="connsiteY52" fmla="*/ 82420 h 164831"/>
                        <a:gd name="connsiteX53" fmla="*/ 148028 w 164834"/>
                        <a:gd name="connsiteY53" fmla="*/ 85029 h 164831"/>
                        <a:gd name="connsiteX54" fmla="*/ 109404 w 164834"/>
                        <a:gd name="connsiteY54" fmla="*/ 85029 h 164831"/>
                        <a:gd name="connsiteX55" fmla="*/ 109404 w 164834"/>
                        <a:gd name="connsiteY55" fmla="*/ 79811 h 164831"/>
                        <a:gd name="connsiteX56" fmla="*/ 16700 w 164834"/>
                        <a:gd name="connsiteY56" fmla="*/ 79811 h 164831"/>
                        <a:gd name="connsiteX57" fmla="*/ 55364 w 164834"/>
                        <a:gd name="connsiteY57" fmla="*/ 79811 h 164831"/>
                        <a:gd name="connsiteX58" fmla="*/ 55364 w 164834"/>
                        <a:gd name="connsiteY58" fmla="*/ 85029 h 164831"/>
                        <a:gd name="connsiteX59" fmla="*/ 16700 w 164834"/>
                        <a:gd name="connsiteY59" fmla="*/ 85029 h 164831"/>
                        <a:gd name="connsiteX60" fmla="*/ 16700 w 164834"/>
                        <a:gd name="connsiteY60" fmla="*/ 79811 h 164831"/>
                        <a:gd name="connsiteX61" fmla="*/ 76966 w 164834"/>
                        <a:gd name="connsiteY61" fmla="*/ 69355 h 164831"/>
                        <a:gd name="connsiteX62" fmla="*/ 92404 w 164834"/>
                        <a:gd name="connsiteY62" fmla="*/ 72437 h 164831"/>
                        <a:gd name="connsiteX63" fmla="*/ 82396 w 164834"/>
                        <a:gd name="connsiteY63" fmla="*/ 96682 h 164831"/>
                        <a:gd name="connsiteX64" fmla="*/ 68261 w 164834"/>
                        <a:gd name="connsiteY64" fmla="*/ 82445 h 164831"/>
                        <a:gd name="connsiteX65" fmla="*/ 76966 w 164834"/>
                        <a:gd name="connsiteY65" fmla="*/ 69355 h 164831"/>
                        <a:gd name="connsiteX66" fmla="*/ 90074 w 164834"/>
                        <a:gd name="connsiteY66" fmla="*/ 45894 h 164831"/>
                        <a:gd name="connsiteX67" fmla="*/ 118947 w 164834"/>
                        <a:gd name="connsiteY67" fmla="*/ 74593 h 164831"/>
                        <a:gd name="connsiteX68" fmla="*/ 113585 w 164834"/>
                        <a:gd name="connsiteY68" fmla="*/ 74593 h 164831"/>
                        <a:gd name="connsiteX69" fmla="*/ 90074 w 164834"/>
                        <a:gd name="connsiteY69" fmla="*/ 51224 h 164831"/>
                        <a:gd name="connsiteX70" fmla="*/ 74593 w 164834"/>
                        <a:gd name="connsiteY70" fmla="*/ 45894 h 164831"/>
                        <a:gd name="connsiteX71" fmla="*/ 74593 w 164834"/>
                        <a:gd name="connsiteY71" fmla="*/ 51224 h 164831"/>
                        <a:gd name="connsiteX72" fmla="*/ 51224 w 164834"/>
                        <a:gd name="connsiteY72" fmla="*/ 74593 h 164831"/>
                        <a:gd name="connsiteX73" fmla="*/ 45894 w 164834"/>
                        <a:gd name="connsiteY73" fmla="*/ 74593 h 164831"/>
                        <a:gd name="connsiteX74" fmla="*/ 74593 w 164834"/>
                        <a:gd name="connsiteY74" fmla="*/ 45894 h 164831"/>
                        <a:gd name="connsiteX75" fmla="*/ 90074 w 164834"/>
                        <a:gd name="connsiteY75" fmla="*/ 22413 h 164831"/>
                        <a:gd name="connsiteX76" fmla="*/ 142428 w 164834"/>
                        <a:gd name="connsiteY76" fmla="*/ 74593 h 164831"/>
                        <a:gd name="connsiteX77" fmla="*/ 124187 w 164834"/>
                        <a:gd name="connsiteY77" fmla="*/ 74593 h 164831"/>
                        <a:gd name="connsiteX78" fmla="*/ 90074 w 164834"/>
                        <a:gd name="connsiteY78" fmla="*/ 40527 h 164831"/>
                        <a:gd name="connsiteX79" fmla="*/ 74593 w 164834"/>
                        <a:gd name="connsiteY79" fmla="*/ 22413 h 164831"/>
                        <a:gd name="connsiteX80" fmla="*/ 74593 w 164834"/>
                        <a:gd name="connsiteY80" fmla="*/ 40527 h 164831"/>
                        <a:gd name="connsiteX81" fmla="*/ 40594 w 164834"/>
                        <a:gd name="connsiteY81" fmla="*/ 74593 h 164831"/>
                        <a:gd name="connsiteX82" fmla="*/ 22413 w 164834"/>
                        <a:gd name="connsiteY82" fmla="*/ 74593 h 164831"/>
                        <a:gd name="connsiteX83" fmla="*/ 74593 w 164834"/>
                        <a:gd name="connsiteY83" fmla="*/ 22413 h 164831"/>
                        <a:gd name="connsiteX84" fmla="*/ 82421 w 164834"/>
                        <a:gd name="connsiteY84" fmla="*/ 14069 h 164831"/>
                        <a:gd name="connsiteX85" fmla="*/ 85030 w 164834"/>
                        <a:gd name="connsiteY85" fmla="*/ 16696 h 164831"/>
                        <a:gd name="connsiteX86" fmla="*/ 85030 w 164834"/>
                        <a:gd name="connsiteY86" fmla="*/ 55320 h 164831"/>
                        <a:gd name="connsiteX87" fmla="*/ 82421 w 164834"/>
                        <a:gd name="connsiteY87" fmla="*/ 57895 h 164831"/>
                        <a:gd name="connsiteX88" fmla="*/ 79812 w 164834"/>
                        <a:gd name="connsiteY88" fmla="*/ 55320 h 164831"/>
                        <a:gd name="connsiteX89" fmla="*/ 79812 w 164834"/>
                        <a:gd name="connsiteY89" fmla="*/ 16696 h 164831"/>
                        <a:gd name="connsiteX90" fmla="*/ 82421 w 164834"/>
                        <a:gd name="connsiteY90" fmla="*/ 14069 h 164831"/>
                        <a:gd name="connsiteX91" fmla="*/ 160351 w 164834"/>
                        <a:gd name="connsiteY91" fmla="*/ 774 h 164831"/>
                        <a:gd name="connsiteX92" fmla="*/ 164061 w 164834"/>
                        <a:gd name="connsiteY92" fmla="*/ 4476 h 164831"/>
                        <a:gd name="connsiteX93" fmla="*/ 147676 w 164834"/>
                        <a:gd name="connsiteY93" fmla="*/ 20822 h 164831"/>
                        <a:gd name="connsiteX94" fmla="*/ 148191 w 164834"/>
                        <a:gd name="connsiteY94" fmla="*/ 20616 h 164831"/>
                        <a:gd name="connsiteX95" fmla="*/ 149531 w 164834"/>
                        <a:gd name="connsiteY95" fmla="*/ 25654 h 164831"/>
                        <a:gd name="connsiteX96" fmla="*/ 139638 w 164834"/>
                        <a:gd name="connsiteY96" fmla="*/ 28224 h 164831"/>
                        <a:gd name="connsiteX97" fmla="*/ 139019 w 164834"/>
                        <a:gd name="connsiteY97" fmla="*/ 28327 h 164831"/>
                        <a:gd name="connsiteX98" fmla="*/ 137164 w 164834"/>
                        <a:gd name="connsiteY98" fmla="*/ 27607 h 164831"/>
                        <a:gd name="connsiteX99" fmla="*/ 136546 w 164834"/>
                        <a:gd name="connsiteY99" fmla="*/ 25140 h 164831"/>
                        <a:gd name="connsiteX100" fmla="*/ 139225 w 164834"/>
                        <a:gd name="connsiteY100" fmla="*/ 15270 h 164831"/>
                        <a:gd name="connsiteX101" fmla="*/ 144172 w 164834"/>
                        <a:gd name="connsiteY101" fmla="*/ 16607 h 164831"/>
                        <a:gd name="connsiteX102" fmla="*/ 143966 w 164834"/>
                        <a:gd name="connsiteY102" fmla="*/ 17121 h 164831"/>
                        <a:gd name="connsiteX103" fmla="*/ 4463 w 164834"/>
                        <a:gd name="connsiteY103" fmla="*/ 769 h 164831"/>
                        <a:gd name="connsiteX104" fmla="*/ 20775 w 164834"/>
                        <a:gd name="connsiteY104" fmla="*/ 17081 h 164831"/>
                        <a:gd name="connsiteX105" fmla="*/ 20570 w 164834"/>
                        <a:gd name="connsiteY105" fmla="*/ 16568 h 164831"/>
                        <a:gd name="connsiteX106" fmla="*/ 25495 w 164834"/>
                        <a:gd name="connsiteY106" fmla="*/ 15235 h 164831"/>
                        <a:gd name="connsiteX107" fmla="*/ 28162 w 164834"/>
                        <a:gd name="connsiteY107" fmla="*/ 25083 h 164831"/>
                        <a:gd name="connsiteX108" fmla="*/ 25084 w 164834"/>
                        <a:gd name="connsiteY108" fmla="*/ 28161 h 164831"/>
                        <a:gd name="connsiteX109" fmla="*/ 15235 w 164834"/>
                        <a:gd name="connsiteY109" fmla="*/ 25596 h 164831"/>
                        <a:gd name="connsiteX110" fmla="*/ 16569 w 164834"/>
                        <a:gd name="connsiteY110" fmla="*/ 20569 h 164831"/>
                        <a:gd name="connsiteX111" fmla="*/ 17082 w 164834"/>
                        <a:gd name="connsiteY111" fmla="*/ 20774 h 164831"/>
                        <a:gd name="connsiteX112" fmla="*/ 770 w 164834"/>
                        <a:gd name="connsiteY112" fmla="*/ 4463 h 164831"/>
                        <a:gd name="connsiteX113" fmla="*/ 4463 w 164834"/>
                        <a:gd name="connsiteY113" fmla="*/ 769 h 16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64834" h="164831">
                          <a:moveTo>
                            <a:pt x="25078" y="136509"/>
                          </a:moveTo>
                          <a:cubicBezTo>
                            <a:pt x="26927" y="135992"/>
                            <a:pt x="28674" y="137749"/>
                            <a:pt x="28160" y="139713"/>
                          </a:cubicBezTo>
                          <a:lnTo>
                            <a:pt x="25489" y="149534"/>
                          </a:lnTo>
                          <a:cubicBezTo>
                            <a:pt x="25283" y="150671"/>
                            <a:pt x="24256" y="151498"/>
                            <a:pt x="23023" y="151498"/>
                          </a:cubicBezTo>
                          <a:cubicBezTo>
                            <a:pt x="21379" y="151498"/>
                            <a:pt x="20146" y="149844"/>
                            <a:pt x="20557" y="148190"/>
                          </a:cubicBezTo>
                          <a:lnTo>
                            <a:pt x="20762" y="147673"/>
                          </a:lnTo>
                          <a:lnTo>
                            <a:pt x="4425" y="164109"/>
                          </a:lnTo>
                          <a:cubicBezTo>
                            <a:pt x="3397" y="165039"/>
                            <a:pt x="1753" y="165039"/>
                            <a:pt x="726" y="164109"/>
                          </a:cubicBezTo>
                          <a:cubicBezTo>
                            <a:pt x="-199" y="163075"/>
                            <a:pt x="-199" y="161421"/>
                            <a:pt x="726" y="160387"/>
                          </a:cubicBezTo>
                          <a:lnTo>
                            <a:pt x="17063" y="143952"/>
                          </a:lnTo>
                          <a:lnTo>
                            <a:pt x="16549" y="144158"/>
                          </a:lnTo>
                          <a:cubicBezTo>
                            <a:pt x="13261" y="145089"/>
                            <a:pt x="11926" y="140024"/>
                            <a:pt x="15214" y="139197"/>
                          </a:cubicBezTo>
                          <a:close/>
                          <a:moveTo>
                            <a:pt x="139603" y="136508"/>
                          </a:moveTo>
                          <a:lnTo>
                            <a:pt x="149509" y="139191"/>
                          </a:lnTo>
                          <a:cubicBezTo>
                            <a:pt x="152811" y="140016"/>
                            <a:pt x="151469" y="145072"/>
                            <a:pt x="148168" y="144143"/>
                          </a:cubicBezTo>
                          <a:lnTo>
                            <a:pt x="147652" y="143937"/>
                          </a:lnTo>
                          <a:lnTo>
                            <a:pt x="164058" y="160343"/>
                          </a:lnTo>
                          <a:cubicBezTo>
                            <a:pt x="166431" y="162819"/>
                            <a:pt x="162820" y="166430"/>
                            <a:pt x="160343" y="164057"/>
                          </a:cubicBezTo>
                          <a:lnTo>
                            <a:pt x="143937" y="147651"/>
                          </a:lnTo>
                          <a:lnTo>
                            <a:pt x="144143" y="148167"/>
                          </a:lnTo>
                          <a:cubicBezTo>
                            <a:pt x="144453" y="149612"/>
                            <a:pt x="143628" y="150953"/>
                            <a:pt x="142286" y="151366"/>
                          </a:cubicBezTo>
                          <a:cubicBezTo>
                            <a:pt x="140945" y="151675"/>
                            <a:pt x="139500" y="150953"/>
                            <a:pt x="139191" y="149509"/>
                          </a:cubicBezTo>
                          <a:lnTo>
                            <a:pt x="136508" y="139707"/>
                          </a:lnTo>
                          <a:cubicBezTo>
                            <a:pt x="135992" y="137746"/>
                            <a:pt x="137746" y="135992"/>
                            <a:pt x="139603" y="136508"/>
                          </a:cubicBezTo>
                          <a:close/>
                          <a:moveTo>
                            <a:pt x="82421" y="106945"/>
                          </a:moveTo>
                          <a:cubicBezTo>
                            <a:pt x="83882" y="106945"/>
                            <a:pt x="85030" y="108076"/>
                            <a:pt x="85030" y="109516"/>
                          </a:cubicBezTo>
                          <a:lnTo>
                            <a:pt x="85030" y="148079"/>
                          </a:lnTo>
                          <a:cubicBezTo>
                            <a:pt x="85030" y="151472"/>
                            <a:pt x="79812" y="151472"/>
                            <a:pt x="79812" y="148079"/>
                          </a:cubicBezTo>
                          <a:lnTo>
                            <a:pt x="79812" y="109516"/>
                          </a:lnTo>
                          <a:cubicBezTo>
                            <a:pt x="79812" y="108076"/>
                            <a:pt x="80960" y="106945"/>
                            <a:pt x="82421" y="106945"/>
                          </a:cubicBezTo>
                          <a:close/>
                          <a:moveTo>
                            <a:pt x="124187" y="90073"/>
                          </a:moveTo>
                          <a:lnTo>
                            <a:pt x="142428" y="90073"/>
                          </a:lnTo>
                          <a:cubicBezTo>
                            <a:pt x="138821" y="117384"/>
                            <a:pt x="117385" y="138820"/>
                            <a:pt x="90074" y="142427"/>
                          </a:cubicBezTo>
                          <a:lnTo>
                            <a:pt x="90074" y="124186"/>
                          </a:lnTo>
                          <a:cubicBezTo>
                            <a:pt x="107388" y="120888"/>
                            <a:pt x="120889" y="107387"/>
                            <a:pt x="124187" y="90073"/>
                          </a:cubicBezTo>
                          <a:close/>
                          <a:moveTo>
                            <a:pt x="113585" y="90073"/>
                          </a:moveTo>
                          <a:lnTo>
                            <a:pt x="118947" y="90073"/>
                          </a:lnTo>
                          <a:cubicBezTo>
                            <a:pt x="115853" y="104510"/>
                            <a:pt x="104511" y="115853"/>
                            <a:pt x="90074" y="118946"/>
                          </a:cubicBezTo>
                          <a:lnTo>
                            <a:pt x="90074" y="113584"/>
                          </a:lnTo>
                          <a:cubicBezTo>
                            <a:pt x="101623" y="110697"/>
                            <a:pt x="110698" y="101622"/>
                            <a:pt x="113585" y="90073"/>
                          </a:cubicBezTo>
                          <a:close/>
                          <a:moveTo>
                            <a:pt x="45894" y="90073"/>
                          </a:moveTo>
                          <a:lnTo>
                            <a:pt x="51224" y="90073"/>
                          </a:lnTo>
                          <a:cubicBezTo>
                            <a:pt x="54094" y="101622"/>
                            <a:pt x="63113" y="110697"/>
                            <a:pt x="74593" y="113584"/>
                          </a:cubicBezTo>
                          <a:lnTo>
                            <a:pt x="74593" y="118946"/>
                          </a:lnTo>
                          <a:cubicBezTo>
                            <a:pt x="60243" y="115853"/>
                            <a:pt x="48969" y="104510"/>
                            <a:pt x="45894" y="90073"/>
                          </a:cubicBezTo>
                          <a:close/>
                          <a:moveTo>
                            <a:pt x="22413" y="90073"/>
                          </a:moveTo>
                          <a:lnTo>
                            <a:pt x="40594" y="90073"/>
                          </a:lnTo>
                          <a:cubicBezTo>
                            <a:pt x="43881" y="107387"/>
                            <a:pt x="57337" y="120888"/>
                            <a:pt x="74593" y="124186"/>
                          </a:cubicBezTo>
                          <a:lnTo>
                            <a:pt x="74593" y="142427"/>
                          </a:lnTo>
                          <a:cubicBezTo>
                            <a:pt x="47373" y="138820"/>
                            <a:pt x="26008" y="117384"/>
                            <a:pt x="22413" y="90073"/>
                          </a:cubicBezTo>
                          <a:close/>
                          <a:moveTo>
                            <a:pt x="109404" y="79811"/>
                          </a:moveTo>
                          <a:lnTo>
                            <a:pt x="148028" y="79811"/>
                          </a:lnTo>
                          <a:cubicBezTo>
                            <a:pt x="149367" y="79811"/>
                            <a:pt x="150500" y="80959"/>
                            <a:pt x="150603" y="82420"/>
                          </a:cubicBezTo>
                          <a:cubicBezTo>
                            <a:pt x="150500" y="83881"/>
                            <a:pt x="149367" y="85029"/>
                            <a:pt x="148028" y="85029"/>
                          </a:cubicBezTo>
                          <a:lnTo>
                            <a:pt x="109404" y="85029"/>
                          </a:lnTo>
                          <a:cubicBezTo>
                            <a:pt x="105902" y="85029"/>
                            <a:pt x="105902" y="79811"/>
                            <a:pt x="109404" y="79811"/>
                          </a:cubicBezTo>
                          <a:close/>
                          <a:moveTo>
                            <a:pt x="16700" y="79811"/>
                          </a:moveTo>
                          <a:lnTo>
                            <a:pt x="55364" y="79811"/>
                          </a:lnTo>
                          <a:cubicBezTo>
                            <a:pt x="58766" y="79811"/>
                            <a:pt x="58766" y="85029"/>
                            <a:pt x="55364" y="85029"/>
                          </a:cubicBezTo>
                          <a:lnTo>
                            <a:pt x="16700" y="85029"/>
                          </a:lnTo>
                          <a:cubicBezTo>
                            <a:pt x="13195" y="85029"/>
                            <a:pt x="13195" y="79811"/>
                            <a:pt x="16700" y="79811"/>
                          </a:cubicBezTo>
                          <a:close/>
                          <a:moveTo>
                            <a:pt x="76966" y="69355"/>
                          </a:moveTo>
                          <a:cubicBezTo>
                            <a:pt x="81906" y="67304"/>
                            <a:pt x="87967" y="67949"/>
                            <a:pt x="92404" y="72437"/>
                          </a:cubicBezTo>
                          <a:cubicBezTo>
                            <a:pt x="101380" y="81310"/>
                            <a:pt x="95086" y="96682"/>
                            <a:pt x="82396" y="96682"/>
                          </a:cubicBezTo>
                          <a:cubicBezTo>
                            <a:pt x="74555" y="96579"/>
                            <a:pt x="68261" y="90286"/>
                            <a:pt x="68261" y="82445"/>
                          </a:cubicBezTo>
                          <a:cubicBezTo>
                            <a:pt x="68210" y="76151"/>
                            <a:pt x="72027" y="71405"/>
                            <a:pt x="76966" y="69355"/>
                          </a:cubicBezTo>
                          <a:close/>
                          <a:moveTo>
                            <a:pt x="90074" y="45894"/>
                          </a:moveTo>
                          <a:cubicBezTo>
                            <a:pt x="104511" y="48969"/>
                            <a:pt x="115853" y="60243"/>
                            <a:pt x="118947" y="74593"/>
                          </a:cubicBezTo>
                          <a:lnTo>
                            <a:pt x="113585" y="74593"/>
                          </a:lnTo>
                          <a:cubicBezTo>
                            <a:pt x="110698" y="63113"/>
                            <a:pt x="101623" y="54094"/>
                            <a:pt x="90074" y="51224"/>
                          </a:cubicBezTo>
                          <a:close/>
                          <a:moveTo>
                            <a:pt x="74593" y="45894"/>
                          </a:moveTo>
                          <a:lnTo>
                            <a:pt x="74593" y="51224"/>
                          </a:lnTo>
                          <a:cubicBezTo>
                            <a:pt x="63113" y="54094"/>
                            <a:pt x="54094" y="63113"/>
                            <a:pt x="51224" y="74593"/>
                          </a:cubicBezTo>
                          <a:lnTo>
                            <a:pt x="45894" y="74593"/>
                          </a:lnTo>
                          <a:cubicBezTo>
                            <a:pt x="48969" y="60243"/>
                            <a:pt x="60243" y="48969"/>
                            <a:pt x="74593" y="45894"/>
                          </a:cubicBezTo>
                          <a:close/>
                          <a:moveTo>
                            <a:pt x="90074" y="22413"/>
                          </a:moveTo>
                          <a:cubicBezTo>
                            <a:pt x="117385" y="25912"/>
                            <a:pt x="138821" y="47319"/>
                            <a:pt x="142428" y="74593"/>
                          </a:cubicBezTo>
                          <a:lnTo>
                            <a:pt x="124187" y="74593"/>
                          </a:lnTo>
                          <a:cubicBezTo>
                            <a:pt x="120889" y="57302"/>
                            <a:pt x="107388" y="43820"/>
                            <a:pt x="90074" y="40527"/>
                          </a:cubicBezTo>
                          <a:close/>
                          <a:moveTo>
                            <a:pt x="74593" y="22413"/>
                          </a:moveTo>
                          <a:lnTo>
                            <a:pt x="74593" y="40527"/>
                          </a:lnTo>
                          <a:cubicBezTo>
                            <a:pt x="57337" y="43820"/>
                            <a:pt x="43881" y="57302"/>
                            <a:pt x="40594" y="74593"/>
                          </a:cubicBezTo>
                          <a:lnTo>
                            <a:pt x="22413" y="74593"/>
                          </a:lnTo>
                          <a:cubicBezTo>
                            <a:pt x="26008" y="47319"/>
                            <a:pt x="47373" y="25912"/>
                            <a:pt x="74593" y="22413"/>
                          </a:cubicBezTo>
                          <a:close/>
                          <a:moveTo>
                            <a:pt x="82421" y="14069"/>
                          </a:moveTo>
                          <a:cubicBezTo>
                            <a:pt x="83726" y="14069"/>
                            <a:pt x="85030" y="14945"/>
                            <a:pt x="85030" y="16696"/>
                          </a:cubicBezTo>
                          <a:lnTo>
                            <a:pt x="85030" y="55320"/>
                          </a:lnTo>
                          <a:cubicBezTo>
                            <a:pt x="85030" y="56659"/>
                            <a:pt x="83882" y="57792"/>
                            <a:pt x="82421" y="57895"/>
                          </a:cubicBezTo>
                          <a:cubicBezTo>
                            <a:pt x="80960" y="57792"/>
                            <a:pt x="79812" y="56659"/>
                            <a:pt x="79812" y="55320"/>
                          </a:cubicBezTo>
                          <a:lnTo>
                            <a:pt x="79812" y="16696"/>
                          </a:lnTo>
                          <a:cubicBezTo>
                            <a:pt x="79812" y="14945"/>
                            <a:pt x="81117" y="14069"/>
                            <a:pt x="82421" y="14069"/>
                          </a:cubicBezTo>
                          <a:close/>
                          <a:moveTo>
                            <a:pt x="160351" y="774"/>
                          </a:moveTo>
                          <a:cubicBezTo>
                            <a:pt x="162824" y="-1590"/>
                            <a:pt x="166431" y="2008"/>
                            <a:pt x="164061" y="4476"/>
                          </a:cubicBezTo>
                          <a:lnTo>
                            <a:pt x="147676" y="20822"/>
                          </a:lnTo>
                          <a:lnTo>
                            <a:pt x="148191" y="20616"/>
                          </a:lnTo>
                          <a:cubicBezTo>
                            <a:pt x="151489" y="19794"/>
                            <a:pt x="152828" y="24729"/>
                            <a:pt x="149531" y="25654"/>
                          </a:cubicBezTo>
                          <a:lnTo>
                            <a:pt x="139638" y="28224"/>
                          </a:lnTo>
                          <a:cubicBezTo>
                            <a:pt x="139432" y="28327"/>
                            <a:pt x="139225" y="28327"/>
                            <a:pt x="139019" y="28327"/>
                          </a:cubicBezTo>
                          <a:cubicBezTo>
                            <a:pt x="138298" y="28327"/>
                            <a:pt x="137680" y="28018"/>
                            <a:pt x="137164" y="27607"/>
                          </a:cubicBezTo>
                          <a:cubicBezTo>
                            <a:pt x="136546" y="26888"/>
                            <a:pt x="136340" y="25962"/>
                            <a:pt x="136546" y="25140"/>
                          </a:cubicBezTo>
                          <a:lnTo>
                            <a:pt x="139225" y="15270"/>
                          </a:lnTo>
                          <a:cubicBezTo>
                            <a:pt x="140050" y="11980"/>
                            <a:pt x="144996" y="13214"/>
                            <a:pt x="144172" y="16607"/>
                          </a:cubicBezTo>
                          <a:lnTo>
                            <a:pt x="143966" y="17121"/>
                          </a:lnTo>
                          <a:close/>
                          <a:moveTo>
                            <a:pt x="4463" y="769"/>
                          </a:moveTo>
                          <a:lnTo>
                            <a:pt x="20775" y="17081"/>
                          </a:lnTo>
                          <a:lnTo>
                            <a:pt x="20570" y="16568"/>
                          </a:lnTo>
                          <a:cubicBezTo>
                            <a:pt x="19749" y="13183"/>
                            <a:pt x="24674" y="11952"/>
                            <a:pt x="25495" y="15235"/>
                          </a:cubicBezTo>
                          <a:lnTo>
                            <a:pt x="28162" y="25083"/>
                          </a:lnTo>
                          <a:cubicBezTo>
                            <a:pt x="28675" y="26930"/>
                            <a:pt x="26931" y="28674"/>
                            <a:pt x="25084" y="28161"/>
                          </a:cubicBezTo>
                          <a:lnTo>
                            <a:pt x="15235" y="25596"/>
                          </a:lnTo>
                          <a:cubicBezTo>
                            <a:pt x="11952" y="24673"/>
                            <a:pt x="13286" y="19749"/>
                            <a:pt x="16569" y="20569"/>
                          </a:cubicBezTo>
                          <a:lnTo>
                            <a:pt x="17082" y="20774"/>
                          </a:lnTo>
                          <a:lnTo>
                            <a:pt x="770" y="4463"/>
                          </a:lnTo>
                          <a:cubicBezTo>
                            <a:pt x="-1590" y="2001"/>
                            <a:pt x="2001" y="-1590"/>
                            <a:pt x="4463" y="769"/>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nvGrpSpPr>
              <p:cNvPr id="478" name="Group 477">
                <a:extLst>
                  <a:ext uri="{FF2B5EF4-FFF2-40B4-BE49-F238E27FC236}">
                    <a16:creationId xmlns:a16="http://schemas.microsoft.com/office/drawing/2014/main" id="{530351E3-1DAD-406E-AAC5-40B116BA26AC}"/>
                  </a:ext>
                </a:extLst>
              </p:cNvPr>
              <p:cNvGrpSpPr/>
              <p:nvPr/>
            </p:nvGrpSpPr>
            <p:grpSpPr>
              <a:xfrm>
                <a:off x="288923" y="1650547"/>
                <a:ext cx="8601346" cy="515772"/>
                <a:chOff x="288923" y="1650547"/>
                <a:chExt cx="8601346" cy="515772"/>
              </a:xfrm>
            </p:grpSpPr>
            <p:grpSp>
              <p:nvGrpSpPr>
                <p:cNvPr id="477" name="Group 476">
                  <a:extLst>
                    <a:ext uri="{FF2B5EF4-FFF2-40B4-BE49-F238E27FC236}">
                      <a16:creationId xmlns:a16="http://schemas.microsoft.com/office/drawing/2014/main" id="{D3AD73F1-A867-466A-95B8-7C96EA3C6F27}"/>
                    </a:ext>
                  </a:extLst>
                </p:cNvPr>
                <p:cNvGrpSpPr/>
                <p:nvPr/>
              </p:nvGrpSpPr>
              <p:grpSpPr>
                <a:xfrm>
                  <a:off x="288923" y="1650547"/>
                  <a:ext cx="8601346" cy="360213"/>
                  <a:chOff x="288923" y="1650547"/>
                  <a:chExt cx="8601346" cy="360213"/>
                </a:xfrm>
              </p:grpSpPr>
              <p:sp>
                <p:nvSpPr>
                  <p:cNvPr id="383" name="Rectangle 382">
                    <a:extLst>
                      <a:ext uri="{FF2B5EF4-FFF2-40B4-BE49-F238E27FC236}">
                        <a16:creationId xmlns:a16="http://schemas.microsoft.com/office/drawing/2014/main" id="{A25D2F0F-A8C1-4034-B3B6-CF0A7BB578EF}"/>
                      </a:ext>
                    </a:extLst>
                  </p:cNvPr>
                  <p:cNvSpPr/>
                  <p:nvPr/>
                </p:nvSpPr>
                <p:spPr>
                  <a:xfrm>
                    <a:off x="2443838" y="1693861"/>
                    <a:ext cx="1656224" cy="261610"/>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Paper based processes</a:t>
                    </a:r>
                  </a:p>
                </p:txBody>
              </p:sp>
              <p:sp>
                <p:nvSpPr>
                  <p:cNvPr id="388" name="Rectangle 387">
                    <a:extLst>
                      <a:ext uri="{FF2B5EF4-FFF2-40B4-BE49-F238E27FC236}">
                        <a16:creationId xmlns:a16="http://schemas.microsoft.com/office/drawing/2014/main" id="{1D229ECF-AB82-436A-9BB7-0B6A0526D1FB}"/>
                      </a:ext>
                    </a:extLst>
                  </p:cNvPr>
                  <p:cNvSpPr/>
                  <p:nvPr/>
                </p:nvSpPr>
                <p:spPr>
                  <a:xfrm>
                    <a:off x="4794541" y="1693861"/>
                    <a:ext cx="1463862" cy="261610"/>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err="1">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Siloed</a:t>
                    </a: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 data sources </a:t>
                    </a:r>
                  </a:p>
                </p:txBody>
              </p:sp>
              <p:sp>
                <p:nvSpPr>
                  <p:cNvPr id="393" name="Rectangle 392">
                    <a:extLst>
                      <a:ext uri="{FF2B5EF4-FFF2-40B4-BE49-F238E27FC236}">
                        <a16:creationId xmlns:a16="http://schemas.microsoft.com/office/drawing/2014/main" id="{E1AFBC5A-BC89-4260-B3BF-FFE428041C3A}"/>
                      </a:ext>
                    </a:extLst>
                  </p:cNvPr>
                  <p:cNvSpPr/>
                  <p:nvPr/>
                </p:nvSpPr>
                <p:spPr>
                  <a:xfrm>
                    <a:off x="6671722" y="1693861"/>
                    <a:ext cx="2218547" cy="261610"/>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Complex IT systems </a:t>
                    </a:r>
                  </a:p>
                </p:txBody>
              </p:sp>
              <p:grpSp>
                <p:nvGrpSpPr>
                  <p:cNvPr id="476" name="Group 475">
                    <a:extLst>
                      <a:ext uri="{FF2B5EF4-FFF2-40B4-BE49-F238E27FC236}">
                        <a16:creationId xmlns:a16="http://schemas.microsoft.com/office/drawing/2014/main" id="{C717280B-F9CB-421B-85A6-5823B614FDB7}"/>
                      </a:ext>
                    </a:extLst>
                  </p:cNvPr>
                  <p:cNvGrpSpPr/>
                  <p:nvPr/>
                </p:nvGrpSpPr>
                <p:grpSpPr>
                  <a:xfrm>
                    <a:off x="288923" y="1650547"/>
                    <a:ext cx="1667828" cy="360213"/>
                    <a:chOff x="288923" y="1650547"/>
                    <a:chExt cx="1667828" cy="360213"/>
                  </a:xfrm>
                </p:grpSpPr>
                <p:sp>
                  <p:nvSpPr>
                    <p:cNvPr id="82" name="Rectangle: Rounded Corners 81">
                      <a:extLst>
                        <a:ext uri="{FF2B5EF4-FFF2-40B4-BE49-F238E27FC236}">
                          <a16:creationId xmlns:a16="http://schemas.microsoft.com/office/drawing/2014/main" id="{4712A007-FC78-48AA-93CA-3FF4BF633FE1}"/>
                        </a:ext>
                      </a:extLst>
                    </p:cNvPr>
                    <p:cNvSpPr/>
                    <p:nvPr/>
                  </p:nvSpPr>
                  <p:spPr>
                    <a:xfrm>
                      <a:off x="300412" y="1662522"/>
                      <a:ext cx="1655388" cy="348238"/>
                    </a:xfrm>
                    <a:prstGeom prst="roundRect">
                      <a:avLst>
                        <a:gd name="adj" fmla="val 9582"/>
                      </a:avLst>
                    </a:pr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5" name="Group 54">
                      <a:extLst>
                        <a:ext uri="{FF2B5EF4-FFF2-40B4-BE49-F238E27FC236}">
                          <a16:creationId xmlns:a16="http://schemas.microsoft.com/office/drawing/2014/main" id="{EA01044D-C69F-47BA-9F98-AA4EEF6080DC}"/>
                        </a:ext>
                      </a:extLst>
                    </p:cNvPr>
                    <p:cNvGrpSpPr/>
                    <p:nvPr/>
                  </p:nvGrpSpPr>
                  <p:grpSpPr>
                    <a:xfrm>
                      <a:off x="288923" y="1650547"/>
                      <a:ext cx="1667828" cy="348238"/>
                      <a:chOff x="288923" y="1929947"/>
                      <a:chExt cx="1667828" cy="348238"/>
                    </a:xfrm>
                  </p:grpSpPr>
                  <p:sp>
                    <p:nvSpPr>
                      <p:cNvPr id="81" name="Rectangle: Rounded Corners 80">
                        <a:extLst>
                          <a:ext uri="{FF2B5EF4-FFF2-40B4-BE49-F238E27FC236}">
                            <a16:creationId xmlns:a16="http://schemas.microsoft.com/office/drawing/2014/main" id="{2E5497BD-455B-4282-9733-F2F96F8B937F}"/>
                          </a:ext>
                        </a:extLst>
                      </p:cNvPr>
                      <p:cNvSpPr/>
                      <p:nvPr/>
                    </p:nvSpPr>
                    <p:spPr>
                      <a:xfrm>
                        <a:off x="288923" y="1929947"/>
                        <a:ext cx="1655387" cy="348238"/>
                      </a:xfrm>
                      <a:prstGeom prst="roundRect">
                        <a:avLst>
                          <a:gd name="adj" fmla="val 958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 name="Group 53">
                        <a:extLst>
                          <a:ext uri="{FF2B5EF4-FFF2-40B4-BE49-F238E27FC236}">
                            <a16:creationId xmlns:a16="http://schemas.microsoft.com/office/drawing/2014/main" id="{686F48BA-5731-425F-8053-33436B5C16A1}"/>
                          </a:ext>
                        </a:extLst>
                      </p:cNvPr>
                      <p:cNvGrpSpPr/>
                      <p:nvPr/>
                    </p:nvGrpSpPr>
                    <p:grpSpPr>
                      <a:xfrm>
                        <a:off x="336918" y="1973261"/>
                        <a:ext cx="1619833" cy="261610"/>
                        <a:chOff x="336918" y="1973261"/>
                        <a:chExt cx="1619833" cy="261610"/>
                      </a:xfrm>
                    </p:grpSpPr>
                    <p:sp>
                      <p:nvSpPr>
                        <p:cNvPr id="378" name="Rectangle 377">
                          <a:extLst>
                            <a:ext uri="{FF2B5EF4-FFF2-40B4-BE49-F238E27FC236}">
                              <a16:creationId xmlns:a16="http://schemas.microsoft.com/office/drawing/2014/main" id="{809B1FB7-5C37-4D50-B5FC-BAC5BFFF1B5A}"/>
                            </a:ext>
                          </a:extLst>
                        </p:cNvPr>
                        <p:cNvSpPr/>
                        <p:nvPr/>
                      </p:nvSpPr>
                      <p:spPr>
                        <a:xfrm>
                          <a:off x="529590" y="1973261"/>
                          <a:ext cx="1427161" cy="261610"/>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Operational Issues </a:t>
                          </a:r>
                          <a:endParaRPr kumimoji="0" lang="en-IN"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nvGrpSpPr>
                        <p:cNvPr id="463" name="Group 462">
                          <a:extLst>
                            <a:ext uri="{FF2B5EF4-FFF2-40B4-BE49-F238E27FC236}">
                              <a16:creationId xmlns:a16="http://schemas.microsoft.com/office/drawing/2014/main" id="{9310FF0F-6A16-40A7-B9EF-BCDE8317E69F}"/>
                            </a:ext>
                          </a:extLst>
                        </p:cNvPr>
                        <p:cNvGrpSpPr/>
                        <p:nvPr/>
                      </p:nvGrpSpPr>
                      <p:grpSpPr>
                        <a:xfrm>
                          <a:off x="336918" y="1995144"/>
                          <a:ext cx="229820" cy="229818"/>
                          <a:chOff x="339589" y="2088362"/>
                          <a:chExt cx="182835" cy="182834"/>
                        </a:xfrm>
                        <a:solidFill>
                          <a:schemeClr val="accent1"/>
                        </a:solidFill>
                      </p:grpSpPr>
                      <p:sp>
                        <p:nvSpPr>
                          <p:cNvPr id="445" name="Freeform 5">
                            <a:extLst>
                              <a:ext uri="{FF2B5EF4-FFF2-40B4-BE49-F238E27FC236}">
                                <a16:creationId xmlns:a16="http://schemas.microsoft.com/office/drawing/2014/main" id="{0E5BDFB6-5FAD-40A2-8305-5FE2F7169A30}"/>
                              </a:ext>
                            </a:extLst>
                          </p:cNvPr>
                          <p:cNvSpPr>
                            <a:spLocks noEditPoints="1"/>
                          </p:cNvSpPr>
                          <p:nvPr/>
                        </p:nvSpPr>
                        <p:spPr bwMode="auto">
                          <a:xfrm>
                            <a:off x="393344" y="2142450"/>
                            <a:ext cx="74992" cy="74992"/>
                          </a:xfrm>
                          <a:custGeom>
                            <a:avLst/>
                            <a:gdLst>
                              <a:gd name="T0" fmla="*/ 396 w 488"/>
                              <a:gd name="T1" fmla="*/ 319 h 488"/>
                              <a:gd name="T2" fmla="*/ 410 w 488"/>
                              <a:gd name="T3" fmla="*/ 295 h 488"/>
                              <a:gd name="T4" fmla="*/ 488 w 488"/>
                              <a:gd name="T5" fmla="*/ 270 h 488"/>
                              <a:gd name="T6" fmla="*/ 470 w 488"/>
                              <a:gd name="T7" fmla="*/ 199 h 488"/>
                              <a:gd name="T8" fmla="*/ 405 w 488"/>
                              <a:gd name="T9" fmla="*/ 189 h 488"/>
                              <a:gd name="T10" fmla="*/ 398 w 488"/>
                              <a:gd name="T11" fmla="*/ 163 h 488"/>
                              <a:gd name="T12" fmla="*/ 435 w 488"/>
                              <a:gd name="T13" fmla="*/ 90 h 488"/>
                              <a:gd name="T14" fmla="*/ 373 w 488"/>
                              <a:gd name="T15" fmla="*/ 52 h 488"/>
                              <a:gd name="T16" fmla="*/ 319 w 488"/>
                              <a:gd name="T17" fmla="*/ 92 h 488"/>
                              <a:gd name="T18" fmla="*/ 295 w 488"/>
                              <a:gd name="T19" fmla="*/ 78 h 488"/>
                              <a:gd name="T20" fmla="*/ 270 w 488"/>
                              <a:gd name="T21" fmla="*/ 0 h 488"/>
                              <a:gd name="T22" fmla="*/ 199 w 488"/>
                              <a:gd name="T23" fmla="*/ 18 h 488"/>
                              <a:gd name="T24" fmla="*/ 189 w 488"/>
                              <a:gd name="T25" fmla="*/ 83 h 488"/>
                              <a:gd name="T26" fmla="*/ 163 w 488"/>
                              <a:gd name="T27" fmla="*/ 90 h 488"/>
                              <a:gd name="T28" fmla="*/ 90 w 488"/>
                              <a:gd name="T29" fmla="*/ 53 h 488"/>
                              <a:gd name="T30" fmla="*/ 51 w 488"/>
                              <a:gd name="T31" fmla="*/ 115 h 488"/>
                              <a:gd name="T32" fmla="*/ 91 w 488"/>
                              <a:gd name="T33" fmla="*/ 169 h 488"/>
                              <a:gd name="T34" fmla="*/ 78 w 488"/>
                              <a:gd name="T35" fmla="*/ 193 h 488"/>
                              <a:gd name="T36" fmla="*/ 0 w 488"/>
                              <a:gd name="T37" fmla="*/ 218 h 488"/>
                              <a:gd name="T38" fmla="*/ 18 w 488"/>
                              <a:gd name="T39" fmla="*/ 289 h 488"/>
                              <a:gd name="T40" fmla="*/ 83 w 488"/>
                              <a:gd name="T41" fmla="*/ 299 h 488"/>
                              <a:gd name="T42" fmla="*/ 90 w 488"/>
                              <a:gd name="T43" fmla="*/ 325 h 488"/>
                              <a:gd name="T44" fmla="*/ 53 w 488"/>
                              <a:gd name="T45" fmla="*/ 398 h 488"/>
                              <a:gd name="T46" fmla="*/ 115 w 488"/>
                              <a:gd name="T47" fmla="*/ 436 h 488"/>
                              <a:gd name="T48" fmla="*/ 169 w 488"/>
                              <a:gd name="T49" fmla="*/ 396 h 488"/>
                              <a:gd name="T50" fmla="*/ 193 w 488"/>
                              <a:gd name="T51" fmla="*/ 410 h 488"/>
                              <a:gd name="T52" fmla="*/ 218 w 488"/>
                              <a:gd name="T53" fmla="*/ 488 h 488"/>
                              <a:gd name="T54" fmla="*/ 289 w 488"/>
                              <a:gd name="T55" fmla="*/ 470 h 488"/>
                              <a:gd name="T56" fmla="*/ 299 w 488"/>
                              <a:gd name="T57" fmla="*/ 405 h 488"/>
                              <a:gd name="T58" fmla="*/ 325 w 488"/>
                              <a:gd name="T59" fmla="*/ 398 h 488"/>
                              <a:gd name="T60" fmla="*/ 398 w 488"/>
                              <a:gd name="T61" fmla="*/ 435 h 488"/>
                              <a:gd name="T62" fmla="*/ 436 w 488"/>
                              <a:gd name="T63" fmla="*/ 373 h 488"/>
                              <a:gd name="T64" fmla="*/ 245 w 488"/>
                              <a:gd name="T65" fmla="*/ 355 h 488"/>
                              <a:gd name="T66" fmla="*/ 245 w 488"/>
                              <a:gd name="T67" fmla="*/ 133 h 488"/>
                              <a:gd name="T68" fmla="*/ 245 w 488"/>
                              <a:gd name="T69" fmla="*/ 355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8" h="488">
                                <a:moveTo>
                                  <a:pt x="398" y="325"/>
                                </a:moveTo>
                                <a:cubicBezTo>
                                  <a:pt x="396" y="324"/>
                                  <a:pt x="396" y="322"/>
                                  <a:pt x="396" y="319"/>
                                </a:cubicBezTo>
                                <a:cubicBezTo>
                                  <a:pt x="400" y="313"/>
                                  <a:pt x="403" y="307"/>
                                  <a:pt x="405" y="299"/>
                                </a:cubicBezTo>
                                <a:cubicBezTo>
                                  <a:pt x="406" y="297"/>
                                  <a:pt x="408" y="295"/>
                                  <a:pt x="410" y="295"/>
                                </a:cubicBezTo>
                                <a:lnTo>
                                  <a:pt x="470" y="289"/>
                                </a:lnTo>
                                <a:cubicBezTo>
                                  <a:pt x="480" y="288"/>
                                  <a:pt x="488" y="280"/>
                                  <a:pt x="488" y="270"/>
                                </a:cubicBezTo>
                                <a:lnTo>
                                  <a:pt x="488" y="218"/>
                                </a:lnTo>
                                <a:cubicBezTo>
                                  <a:pt x="488" y="208"/>
                                  <a:pt x="480" y="200"/>
                                  <a:pt x="470" y="199"/>
                                </a:cubicBezTo>
                                <a:lnTo>
                                  <a:pt x="410" y="193"/>
                                </a:lnTo>
                                <a:cubicBezTo>
                                  <a:pt x="408" y="193"/>
                                  <a:pt x="406" y="192"/>
                                  <a:pt x="405" y="189"/>
                                </a:cubicBezTo>
                                <a:cubicBezTo>
                                  <a:pt x="403" y="183"/>
                                  <a:pt x="400" y="175"/>
                                  <a:pt x="396" y="169"/>
                                </a:cubicBezTo>
                                <a:cubicBezTo>
                                  <a:pt x="395" y="167"/>
                                  <a:pt x="395" y="165"/>
                                  <a:pt x="398" y="163"/>
                                </a:cubicBezTo>
                                <a:lnTo>
                                  <a:pt x="436" y="115"/>
                                </a:lnTo>
                                <a:cubicBezTo>
                                  <a:pt x="443" y="108"/>
                                  <a:pt x="441" y="97"/>
                                  <a:pt x="435" y="90"/>
                                </a:cubicBezTo>
                                <a:lnTo>
                                  <a:pt x="398" y="53"/>
                                </a:lnTo>
                                <a:cubicBezTo>
                                  <a:pt x="390" y="45"/>
                                  <a:pt x="380" y="45"/>
                                  <a:pt x="373" y="52"/>
                                </a:cubicBezTo>
                                <a:lnTo>
                                  <a:pt x="325" y="90"/>
                                </a:lnTo>
                                <a:cubicBezTo>
                                  <a:pt x="324" y="92"/>
                                  <a:pt x="321" y="92"/>
                                  <a:pt x="319" y="92"/>
                                </a:cubicBezTo>
                                <a:cubicBezTo>
                                  <a:pt x="313" y="88"/>
                                  <a:pt x="306" y="85"/>
                                  <a:pt x="299" y="83"/>
                                </a:cubicBezTo>
                                <a:cubicBezTo>
                                  <a:pt x="296" y="82"/>
                                  <a:pt x="295" y="80"/>
                                  <a:pt x="295" y="78"/>
                                </a:cubicBezTo>
                                <a:lnTo>
                                  <a:pt x="289" y="18"/>
                                </a:lnTo>
                                <a:cubicBezTo>
                                  <a:pt x="288" y="8"/>
                                  <a:pt x="280" y="0"/>
                                  <a:pt x="270" y="0"/>
                                </a:cubicBezTo>
                                <a:lnTo>
                                  <a:pt x="218" y="0"/>
                                </a:lnTo>
                                <a:cubicBezTo>
                                  <a:pt x="208" y="0"/>
                                  <a:pt x="200" y="8"/>
                                  <a:pt x="199" y="18"/>
                                </a:cubicBezTo>
                                <a:lnTo>
                                  <a:pt x="193" y="78"/>
                                </a:lnTo>
                                <a:cubicBezTo>
                                  <a:pt x="193" y="80"/>
                                  <a:pt x="191" y="81"/>
                                  <a:pt x="189" y="83"/>
                                </a:cubicBezTo>
                                <a:cubicBezTo>
                                  <a:pt x="183" y="85"/>
                                  <a:pt x="175" y="88"/>
                                  <a:pt x="169" y="91"/>
                                </a:cubicBezTo>
                                <a:cubicBezTo>
                                  <a:pt x="166" y="93"/>
                                  <a:pt x="165" y="93"/>
                                  <a:pt x="163" y="90"/>
                                </a:cubicBezTo>
                                <a:lnTo>
                                  <a:pt x="115" y="51"/>
                                </a:lnTo>
                                <a:cubicBezTo>
                                  <a:pt x="108" y="45"/>
                                  <a:pt x="96" y="46"/>
                                  <a:pt x="90" y="53"/>
                                </a:cubicBezTo>
                                <a:lnTo>
                                  <a:pt x="53" y="90"/>
                                </a:lnTo>
                                <a:cubicBezTo>
                                  <a:pt x="45" y="98"/>
                                  <a:pt x="45" y="108"/>
                                  <a:pt x="51" y="115"/>
                                </a:cubicBezTo>
                                <a:lnTo>
                                  <a:pt x="90" y="163"/>
                                </a:lnTo>
                                <a:cubicBezTo>
                                  <a:pt x="91" y="164"/>
                                  <a:pt x="91" y="166"/>
                                  <a:pt x="91" y="169"/>
                                </a:cubicBezTo>
                                <a:cubicBezTo>
                                  <a:pt x="88" y="175"/>
                                  <a:pt x="85" y="181"/>
                                  <a:pt x="83" y="189"/>
                                </a:cubicBezTo>
                                <a:cubicBezTo>
                                  <a:pt x="81" y="192"/>
                                  <a:pt x="80" y="193"/>
                                  <a:pt x="78" y="193"/>
                                </a:cubicBezTo>
                                <a:lnTo>
                                  <a:pt x="18" y="199"/>
                                </a:lnTo>
                                <a:cubicBezTo>
                                  <a:pt x="8" y="200"/>
                                  <a:pt x="0" y="208"/>
                                  <a:pt x="0" y="218"/>
                                </a:cubicBezTo>
                                <a:lnTo>
                                  <a:pt x="0" y="270"/>
                                </a:lnTo>
                                <a:cubicBezTo>
                                  <a:pt x="0" y="280"/>
                                  <a:pt x="8" y="288"/>
                                  <a:pt x="18" y="289"/>
                                </a:cubicBezTo>
                                <a:lnTo>
                                  <a:pt x="78" y="295"/>
                                </a:lnTo>
                                <a:cubicBezTo>
                                  <a:pt x="80" y="295"/>
                                  <a:pt x="81" y="297"/>
                                  <a:pt x="83" y="299"/>
                                </a:cubicBezTo>
                                <a:cubicBezTo>
                                  <a:pt x="85" y="305"/>
                                  <a:pt x="88" y="313"/>
                                  <a:pt x="91" y="319"/>
                                </a:cubicBezTo>
                                <a:cubicBezTo>
                                  <a:pt x="93" y="322"/>
                                  <a:pt x="93" y="323"/>
                                  <a:pt x="90" y="325"/>
                                </a:cubicBezTo>
                                <a:lnTo>
                                  <a:pt x="51" y="373"/>
                                </a:lnTo>
                                <a:cubicBezTo>
                                  <a:pt x="45" y="380"/>
                                  <a:pt x="46" y="391"/>
                                  <a:pt x="53" y="398"/>
                                </a:cubicBezTo>
                                <a:lnTo>
                                  <a:pt x="90" y="435"/>
                                </a:lnTo>
                                <a:cubicBezTo>
                                  <a:pt x="98" y="443"/>
                                  <a:pt x="108" y="443"/>
                                  <a:pt x="115" y="436"/>
                                </a:cubicBezTo>
                                <a:lnTo>
                                  <a:pt x="163" y="398"/>
                                </a:lnTo>
                                <a:cubicBezTo>
                                  <a:pt x="164" y="396"/>
                                  <a:pt x="166" y="396"/>
                                  <a:pt x="169" y="396"/>
                                </a:cubicBezTo>
                                <a:cubicBezTo>
                                  <a:pt x="175" y="400"/>
                                  <a:pt x="181" y="403"/>
                                  <a:pt x="189" y="405"/>
                                </a:cubicBezTo>
                                <a:cubicBezTo>
                                  <a:pt x="191" y="406"/>
                                  <a:pt x="193" y="408"/>
                                  <a:pt x="193" y="410"/>
                                </a:cubicBezTo>
                                <a:lnTo>
                                  <a:pt x="199" y="470"/>
                                </a:lnTo>
                                <a:cubicBezTo>
                                  <a:pt x="200" y="480"/>
                                  <a:pt x="208" y="488"/>
                                  <a:pt x="218" y="488"/>
                                </a:cubicBezTo>
                                <a:lnTo>
                                  <a:pt x="270" y="488"/>
                                </a:lnTo>
                                <a:cubicBezTo>
                                  <a:pt x="280" y="488"/>
                                  <a:pt x="288" y="480"/>
                                  <a:pt x="289" y="470"/>
                                </a:cubicBezTo>
                                <a:lnTo>
                                  <a:pt x="295" y="410"/>
                                </a:lnTo>
                                <a:cubicBezTo>
                                  <a:pt x="295" y="408"/>
                                  <a:pt x="296" y="407"/>
                                  <a:pt x="299" y="405"/>
                                </a:cubicBezTo>
                                <a:cubicBezTo>
                                  <a:pt x="305" y="403"/>
                                  <a:pt x="313" y="400"/>
                                  <a:pt x="319" y="397"/>
                                </a:cubicBezTo>
                                <a:cubicBezTo>
                                  <a:pt x="321" y="395"/>
                                  <a:pt x="323" y="395"/>
                                  <a:pt x="325" y="398"/>
                                </a:cubicBezTo>
                                <a:lnTo>
                                  <a:pt x="373" y="436"/>
                                </a:lnTo>
                                <a:cubicBezTo>
                                  <a:pt x="380" y="443"/>
                                  <a:pt x="391" y="442"/>
                                  <a:pt x="398" y="435"/>
                                </a:cubicBezTo>
                                <a:lnTo>
                                  <a:pt x="435" y="398"/>
                                </a:lnTo>
                                <a:cubicBezTo>
                                  <a:pt x="442" y="390"/>
                                  <a:pt x="442" y="380"/>
                                  <a:pt x="436" y="373"/>
                                </a:cubicBezTo>
                                <a:lnTo>
                                  <a:pt x="398" y="325"/>
                                </a:lnTo>
                                <a:close/>
                                <a:moveTo>
                                  <a:pt x="245" y="355"/>
                                </a:moveTo>
                                <a:cubicBezTo>
                                  <a:pt x="184" y="355"/>
                                  <a:pt x="134" y="305"/>
                                  <a:pt x="134" y="244"/>
                                </a:cubicBezTo>
                                <a:cubicBezTo>
                                  <a:pt x="134" y="183"/>
                                  <a:pt x="184" y="133"/>
                                  <a:pt x="245" y="133"/>
                                </a:cubicBezTo>
                                <a:cubicBezTo>
                                  <a:pt x="306" y="133"/>
                                  <a:pt x="356" y="183"/>
                                  <a:pt x="356" y="244"/>
                                </a:cubicBezTo>
                                <a:cubicBezTo>
                                  <a:pt x="356" y="305"/>
                                  <a:pt x="306" y="355"/>
                                  <a:pt x="245" y="35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46" name="Oval 6">
                            <a:extLst>
                              <a:ext uri="{FF2B5EF4-FFF2-40B4-BE49-F238E27FC236}">
                                <a16:creationId xmlns:a16="http://schemas.microsoft.com/office/drawing/2014/main" id="{42EF13A7-6A59-4D3A-9B6A-65D07B72532E}"/>
                              </a:ext>
                            </a:extLst>
                          </p:cNvPr>
                          <p:cNvSpPr>
                            <a:spLocks noChangeArrowheads="1"/>
                          </p:cNvSpPr>
                          <p:nvPr/>
                        </p:nvSpPr>
                        <p:spPr bwMode="auto">
                          <a:xfrm>
                            <a:off x="420554" y="2169328"/>
                            <a:ext cx="20905" cy="20905"/>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62" name="Freeform: Shape 461">
                            <a:extLst>
                              <a:ext uri="{FF2B5EF4-FFF2-40B4-BE49-F238E27FC236}">
                                <a16:creationId xmlns:a16="http://schemas.microsoft.com/office/drawing/2014/main" id="{98F6C301-0C2C-43BD-AF49-2DE4821C20BA}"/>
                              </a:ext>
                            </a:extLst>
                          </p:cNvPr>
                          <p:cNvSpPr>
                            <a:spLocks/>
                          </p:cNvSpPr>
                          <p:nvPr/>
                        </p:nvSpPr>
                        <p:spPr bwMode="auto">
                          <a:xfrm>
                            <a:off x="339589" y="2088362"/>
                            <a:ext cx="182835" cy="182834"/>
                          </a:xfrm>
                          <a:custGeom>
                            <a:avLst/>
                            <a:gdLst>
                              <a:gd name="connsiteX0" fmla="*/ 91496 w 182835"/>
                              <a:gd name="connsiteY0" fmla="*/ 139034 h 182834"/>
                              <a:gd name="connsiteX1" fmla="*/ 95535 w 182835"/>
                              <a:gd name="connsiteY1" fmla="*/ 143044 h 182834"/>
                              <a:gd name="connsiteX2" fmla="*/ 95535 w 182835"/>
                              <a:gd name="connsiteY2" fmla="*/ 156770 h 182834"/>
                              <a:gd name="connsiteX3" fmla="*/ 104702 w 182835"/>
                              <a:gd name="connsiteY3" fmla="*/ 169571 h 182834"/>
                              <a:gd name="connsiteX4" fmla="*/ 91340 w 182835"/>
                              <a:gd name="connsiteY4" fmla="*/ 182834 h 182834"/>
                              <a:gd name="connsiteX5" fmla="*/ 77979 w 182835"/>
                              <a:gd name="connsiteY5" fmla="*/ 169571 h 182834"/>
                              <a:gd name="connsiteX6" fmla="*/ 87456 w 182835"/>
                              <a:gd name="connsiteY6" fmla="*/ 156770 h 182834"/>
                              <a:gd name="connsiteX7" fmla="*/ 87456 w 182835"/>
                              <a:gd name="connsiteY7" fmla="*/ 143044 h 182834"/>
                              <a:gd name="connsiteX8" fmla="*/ 91496 w 182835"/>
                              <a:gd name="connsiteY8" fmla="*/ 139034 h 182834"/>
                              <a:gd name="connsiteX9" fmla="*/ 125309 w 182835"/>
                              <a:gd name="connsiteY9" fmla="*/ 125309 h 182834"/>
                              <a:gd name="connsiteX10" fmla="*/ 130850 w 182835"/>
                              <a:gd name="connsiteY10" fmla="*/ 125309 h 182834"/>
                              <a:gd name="connsiteX11" fmla="*/ 140546 w 182835"/>
                              <a:gd name="connsiteY11" fmla="*/ 134852 h 182834"/>
                              <a:gd name="connsiteX12" fmla="*/ 146703 w 182835"/>
                              <a:gd name="connsiteY12" fmla="*/ 133466 h 182834"/>
                              <a:gd name="connsiteX13" fmla="*/ 159939 w 182835"/>
                              <a:gd name="connsiteY13" fmla="*/ 146703 h 182834"/>
                              <a:gd name="connsiteX14" fmla="*/ 146703 w 182835"/>
                              <a:gd name="connsiteY14" fmla="*/ 159939 h 182834"/>
                              <a:gd name="connsiteX15" fmla="*/ 133466 w 182835"/>
                              <a:gd name="connsiteY15" fmla="*/ 146703 h 182834"/>
                              <a:gd name="connsiteX16" fmla="*/ 134852 w 182835"/>
                              <a:gd name="connsiteY16" fmla="*/ 140546 h 182834"/>
                              <a:gd name="connsiteX17" fmla="*/ 125309 w 182835"/>
                              <a:gd name="connsiteY17" fmla="*/ 130850 h 182834"/>
                              <a:gd name="connsiteX18" fmla="*/ 125309 w 182835"/>
                              <a:gd name="connsiteY18" fmla="*/ 125309 h 182834"/>
                              <a:gd name="connsiteX19" fmla="*/ 52317 w 182835"/>
                              <a:gd name="connsiteY19" fmla="*/ 124977 h 182834"/>
                              <a:gd name="connsiteX20" fmla="*/ 57858 w 182835"/>
                              <a:gd name="connsiteY20" fmla="*/ 124977 h 182834"/>
                              <a:gd name="connsiteX21" fmla="*/ 57858 w 182835"/>
                              <a:gd name="connsiteY21" fmla="*/ 130518 h 182834"/>
                              <a:gd name="connsiteX22" fmla="*/ 48315 w 182835"/>
                              <a:gd name="connsiteY22" fmla="*/ 140214 h 182834"/>
                              <a:gd name="connsiteX23" fmla="*/ 49855 w 182835"/>
                              <a:gd name="connsiteY23" fmla="*/ 146371 h 182834"/>
                              <a:gd name="connsiteX24" fmla="*/ 36618 w 182835"/>
                              <a:gd name="connsiteY24" fmla="*/ 159607 h 182834"/>
                              <a:gd name="connsiteX25" fmla="*/ 23228 w 182835"/>
                              <a:gd name="connsiteY25" fmla="*/ 146371 h 182834"/>
                              <a:gd name="connsiteX26" fmla="*/ 36618 w 182835"/>
                              <a:gd name="connsiteY26" fmla="*/ 132981 h 182834"/>
                              <a:gd name="connsiteX27" fmla="*/ 42775 w 182835"/>
                              <a:gd name="connsiteY27" fmla="*/ 134520 h 182834"/>
                              <a:gd name="connsiteX28" fmla="*/ 169571 w 182835"/>
                              <a:gd name="connsiteY28" fmla="*/ 78310 h 182834"/>
                              <a:gd name="connsiteX29" fmla="*/ 182835 w 182835"/>
                              <a:gd name="connsiteY29" fmla="*/ 91980 h 182834"/>
                              <a:gd name="connsiteX30" fmla="*/ 169571 w 182835"/>
                              <a:gd name="connsiteY30" fmla="*/ 105188 h 182834"/>
                              <a:gd name="connsiteX31" fmla="*/ 156770 w 182835"/>
                              <a:gd name="connsiteY31" fmla="*/ 95819 h 182834"/>
                              <a:gd name="connsiteX32" fmla="*/ 143044 w 182835"/>
                              <a:gd name="connsiteY32" fmla="*/ 95819 h 182834"/>
                              <a:gd name="connsiteX33" fmla="*/ 139034 w 182835"/>
                              <a:gd name="connsiteY33" fmla="*/ 91672 h 182834"/>
                              <a:gd name="connsiteX34" fmla="*/ 143044 w 182835"/>
                              <a:gd name="connsiteY34" fmla="*/ 87679 h 182834"/>
                              <a:gd name="connsiteX35" fmla="*/ 156770 w 182835"/>
                              <a:gd name="connsiteY35" fmla="*/ 87679 h 182834"/>
                              <a:gd name="connsiteX36" fmla="*/ 169571 w 182835"/>
                              <a:gd name="connsiteY36" fmla="*/ 78310 h 182834"/>
                              <a:gd name="connsiteX37" fmla="*/ 13418 w 182835"/>
                              <a:gd name="connsiteY37" fmla="*/ 77978 h 182834"/>
                              <a:gd name="connsiteX38" fmla="*/ 26065 w 182835"/>
                              <a:gd name="connsiteY38" fmla="*/ 87393 h 182834"/>
                              <a:gd name="connsiteX39" fmla="*/ 39791 w 182835"/>
                              <a:gd name="connsiteY39" fmla="*/ 87393 h 182834"/>
                              <a:gd name="connsiteX40" fmla="*/ 43801 w 182835"/>
                              <a:gd name="connsiteY40" fmla="*/ 91405 h 182834"/>
                              <a:gd name="connsiteX41" fmla="*/ 39791 w 182835"/>
                              <a:gd name="connsiteY41" fmla="*/ 95418 h 182834"/>
                              <a:gd name="connsiteX42" fmla="*/ 39791 w 182835"/>
                              <a:gd name="connsiteY42" fmla="*/ 95110 h 182834"/>
                              <a:gd name="connsiteX43" fmla="*/ 26065 w 182835"/>
                              <a:gd name="connsiteY43" fmla="*/ 95110 h 182834"/>
                              <a:gd name="connsiteX44" fmla="*/ 13418 w 182835"/>
                              <a:gd name="connsiteY44" fmla="*/ 104524 h 182834"/>
                              <a:gd name="connsiteX45" fmla="*/ 0 w 182835"/>
                              <a:gd name="connsiteY45" fmla="*/ 91251 h 182834"/>
                              <a:gd name="connsiteX46" fmla="*/ 13418 w 182835"/>
                              <a:gd name="connsiteY46" fmla="*/ 77978 h 182834"/>
                              <a:gd name="connsiteX47" fmla="*/ 146703 w 182835"/>
                              <a:gd name="connsiteY47" fmla="*/ 23228 h 182834"/>
                              <a:gd name="connsiteX48" fmla="*/ 159939 w 182835"/>
                              <a:gd name="connsiteY48" fmla="*/ 36609 h 182834"/>
                              <a:gd name="connsiteX49" fmla="*/ 146703 w 182835"/>
                              <a:gd name="connsiteY49" fmla="*/ 49836 h 182834"/>
                              <a:gd name="connsiteX50" fmla="*/ 140546 w 182835"/>
                              <a:gd name="connsiteY50" fmla="*/ 48298 h 182834"/>
                              <a:gd name="connsiteX51" fmla="*/ 130850 w 182835"/>
                              <a:gd name="connsiteY51" fmla="*/ 57834 h 182834"/>
                              <a:gd name="connsiteX52" fmla="*/ 128079 w 182835"/>
                              <a:gd name="connsiteY52" fmla="*/ 59065 h 182834"/>
                              <a:gd name="connsiteX53" fmla="*/ 125309 w 182835"/>
                              <a:gd name="connsiteY53" fmla="*/ 57834 h 182834"/>
                              <a:gd name="connsiteX54" fmla="*/ 125309 w 182835"/>
                              <a:gd name="connsiteY54" fmla="*/ 52297 h 182834"/>
                              <a:gd name="connsiteX55" fmla="*/ 134852 w 182835"/>
                              <a:gd name="connsiteY55" fmla="*/ 42761 h 182834"/>
                              <a:gd name="connsiteX56" fmla="*/ 133466 w 182835"/>
                              <a:gd name="connsiteY56" fmla="*/ 36609 h 182834"/>
                              <a:gd name="connsiteX57" fmla="*/ 146703 w 182835"/>
                              <a:gd name="connsiteY57" fmla="*/ 23228 h 182834"/>
                              <a:gd name="connsiteX58" fmla="*/ 36618 w 182835"/>
                              <a:gd name="connsiteY58" fmla="*/ 22896 h 182834"/>
                              <a:gd name="connsiteX59" fmla="*/ 49855 w 182835"/>
                              <a:gd name="connsiteY59" fmla="*/ 36123 h 182834"/>
                              <a:gd name="connsiteX60" fmla="*/ 48315 w 182835"/>
                              <a:gd name="connsiteY60" fmla="*/ 42276 h 182834"/>
                              <a:gd name="connsiteX61" fmla="*/ 57858 w 182835"/>
                              <a:gd name="connsiteY61" fmla="*/ 51965 h 182834"/>
                              <a:gd name="connsiteX62" fmla="*/ 57858 w 182835"/>
                              <a:gd name="connsiteY62" fmla="*/ 57502 h 182834"/>
                              <a:gd name="connsiteX63" fmla="*/ 55087 w 182835"/>
                              <a:gd name="connsiteY63" fmla="*/ 58733 h 182834"/>
                              <a:gd name="connsiteX64" fmla="*/ 52163 w 182835"/>
                              <a:gd name="connsiteY64" fmla="*/ 57502 h 182834"/>
                              <a:gd name="connsiteX65" fmla="*/ 42467 w 182835"/>
                              <a:gd name="connsiteY65" fmla="*/ 47966 h 182834"/>
                              <a:gd name="connsiteX66" fmla="*/ 36310 w 182835"/>
                              <a:gd name="connsiteY66" fmla="*/ 49504 h 182834"/>
                              <a:gd name="connsiteX67" fmla="*/ 23228 w 182835"/>
                              <a:gd name="connsiteY67" fmla="*/ 36123 h 182834"/>
                              <a:gd name="connsiteX68" fmla="*/ 36618 w 182835"/>
                              <a:gd name="connsiteY68" fmla="*/ 22896 h 182834"/>
                              <a:gd name="connsiteX69" fmla="*/ 91583 w 182835"/>
                              <a:gd name="connsiteY69" fmla="*/ 0 h 182834"/>
                              <a:gd name="connsiteX70" fmla="*/ 104856 w 182835"/>
                              <a:gd name="connsiteY70" fmla="*/ 13417 h 182834"/>
                              <a:gd name="connsiteX71" fmla="*/ 95397 w 182835"/>
                              <a:gd name="connsiteY71" fmla="*/ 26064 h 182834"/>
                              <a:gd name="connsiteX72" fmla="*/ 95397 w 182835"/>
                              <a:gd name="connsiteY72" fmla="*/ 39790 h 182834"/>
                              <a:gd name="connsiteX73" fmla="*/ 91430 w 182835"/>
                              <a:gd name="connsiteY73" fmla="*/ 43800 h 182834"/>
                              <a:gd name="connsiteX74" fmla="*/ 87464 w 182835"/>
                              <a:gd name="connsiteY74" fmla="*/ 39790 h 182834"/>
                              <a:gd name="connsiteX75" fmla="*/ 87464 w 182835"/>
                              <a:gd name="connsiteY75" fmla="*/ 26064 h 182834"/>
                              <a:gd name="connsiteX76" fmla="*/ 78463 w 182835"/>
                              <a:gd name="connsiteY76" fmla="*/ 13417 h 182834"/>
                              <a:gd name="connsiteX77" fmla="*/ 91583 w 182835"/>
                              <a:gd name="connsiteY77" fmla="*/ 0 h 18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82835" h="182834">
                                <a:moveTo>
                                  <a:pt x="91496" y="139034"/>
                                </a:moveTo>
                                <a:cubicBezTo>
                                  <a:pt x="93826" y="139034"/>
                                  <a:pt x="95535" y="141039"/>
                                  <a:pt x="95535" y="143044"/>
                                </a:cubicBezTo>
                                <a:lnTo>
                                  <a:pt x="95535" y="156770"/>
                                </a:lnTo>
                                <a:cubicBezTo>
                                  <a:pt x="100973" y="158467"/>
                                  <a:pt x="104857" y="163556"/>
                                  <a:pt x="104702" y="169571"/>
                                </a:cubicBezTo>
                                <a:cubicBezTo>
                                  <a:pt x="104702" y="176819"/>
                                  <a:pt x="98642" y="182834"/>
                                  <a:pt x="91340" y="182834"/>
                                </a:cubicBezTo>
                                <a:cubicBezTo>
                                  <a:pt x="83883" y="182834"/>
                                  <a:pt x="77979" y="176819"/>
                                  <a:pt x="77979" y="169571"/>
                                </a:cubicBezTo>
                                <a:cubicBezTo>
                                  <a:pt x="77979" y="163556"/>
                                  <a:pt x="82018" y="158467"/>
                                  <a:pt x="87456" y="156770"/>
                                </a:cubicBezTo>
                                <a:lnTo>
                                  <a:pt x="87456" y="143044"/>
                                </a:lnTo>
                                <a:cubicBezTo>
                                  <a:pt x="87456" y="140731"/>
                                  <a:pt x="89321" y="139034"/>
                                  <a:pt x="91496" y="139034"/>
                                </a:cubicBezTo>
                                <a:close/>
                                <a:moveTo>
                                  <a:pt x="125309" y="125309"/>
                                </a:moveTo>
                                <a:cubicBezTo>
                                  <a:pt x="126848" y="123770"/>
                                  <a:pt x="129311" y="123770"/>
                                  <a:pt x="130850" y="125309"/>
                                </a:cubicBezTo>
                                <a:lnTo>
                                  <a:pt x="140546" y="134852"/>
                                </a:lnTo>
                                <a:cubicBezTo>
                                  <a:pt x="142393" y="133928"/>
                                  <a:pt x="144394" y="133466"/>
                                  <a:pt x="146703" y="133466"/>
                                </a:cubicBezTo>
                                <a:cubicBezTo>
                                  <a:pt x="153937" y="133466"/>
                                  <a:pt x="159939" y="139315"/>
                                  <a:pt x="159939" y="146703"/>
                                </a:cubicBezTo>
                                <a:cubicBezTo>
                                  <a:pt x="159939" y="153937"/>
                                  <a:pt x="153937" y="159939"/>
                                  <a:pt x="146703" y="159939"/>
                                </a:cubicBezTo>
                                <a:cubicBezTo>
                                  <a:pt x="139315" y="159939"/>
                                  <a:pt x="133466" y="153937"/>
                                  <a:pt x="133466" y="146703"/>
                                </a:cubicBezTo>
                                <a:cubicBezTo>
                                  <a:pt x="133466" y="144394"/>
                                  <a:pt x="133928" y="142393"/>
                                  <a:pt x="134852" y="140546"/>
                                </a:cubicBezTo>
                                <a:lnTo>
                                  <a:pt x="125309" y="130850"/>
                                </a:lnTo>
                                <a:cubicBezTo>
                                  <a:pt x="123770" y="129311"/>
                                  <a:pt x="123770" y="126848"/>
                                  <a:pt x="125309" y="125309"/>
                                </a:cubicBezTo>
                                <a:close/>
                                <a:moveTo>
                                  <a:pt x="52317" y="124977"/>
                                </a:moveTo>
                                <a:cubicBezTo>
                                  <a:pt x="53856" y="123438"/>
                                  <a:pt x="56319" y="123438"/>
                                  <a:pt x="57858" y="124977"/>
                                </a:cubicBezTo>
                                <a:cubicBezTo>
                                  <a:pt x="59397" y="126516"/>
                                  <a:pt x="59397" y="128979"/>
                                  <a:pt x="57858" y="130518"/>
                                </a:cubicBezTo>
                                <a:lnTo>
                                  <a:pt x="48315" y="140214"/>
                                </a:lnTo>
                                <a:cubicBezTo>
                                  <a:pt x="49239" y="142061"/>
                                  <a:pt x="49855" y="144062"/>
                                  <a:pt x="49855" y="146371"/>
                                </a:cubicBezTo>
                                <a:cubicBezTo>
                                  <a:pt x="49855" y="153605"/>
                                  <a:pt x="43852" y="159607"/>
                                  <a:pt x="36618" y="159607"/>
                                </a:cubicBezTo>
                                <a:cubicBezTo>
                                  <a:pt x="29231" y="159607"/>
                                  <a:pt x="23228" y="153605"/>
                                  <a:pt x="23228" y="146371"/>
                                </a:cubicBezTo>
                                <a:cubicBezTo>
                                  <a:pt x="23228" y="138983"/>
                                  <a:pt x="29231" y="132981"/>
                                  <a:pt x="36618" y="132981"/>
                                </a:cubicBezTo>
                                <a:cubicBezTo>
                                  <a:pt x="38927" y="132981"/>
                                  <a:pt x="40774" y="133596"/>
                                  <a:pt x="42775" y="134520"/>
                                </a:cubicBezTo>
                                <a:close/>
                                <a:moveTo>
                                  <a:pt x="169571" y="78310"/>
                                </a:moveTo>
                                <a:cubicBezTo>
                                  <a:pt x="176820" y="78310"/>
                                  <a:pt x="182835" y="84607"/>
                                  <a:pt x="182835" y="91980"/>
                                </a:cubicBezTo>
                                <a:cubicBezTo>
                                  <a:pt x="182835" y="99198"/>
                                  <a:pt x="176820" y="105188"/>
                                  <a:pt x="169571" y="105188"/>
                                </a:cubicBezTo>
                                <a:cubicBezTo>
                                  <a:pt x="163556" y="105188"/>
                                  <a:pt x="158467" y="101195"/>
                                  <a:pt x="156770" y="95819"/>
                                </a:cubicBezTo>
                                <a:lnTo>
                                  <a:pt x="143044" y="95819"/>
                                </a:lnTo>
                                <a:cubicBezTo>
                                  <a:pt x="140731" y="95819"/>
                                  <a:pt x="139034" y="93823"/>
                                  <a:pt x="139034" y="91672"/>
                                </a:cubicBezTo>
                                <a:cubicBezTo>
                                  <a:pt x="139034" y="89369"/>
                                  <a:pt x="141039" y="87679"/>
                                  <a:pt x="143044" y="87679"/>
                                </a:cubicBezTo>
                                <a:lnTo>
                                  <a:pt x="156770" y="87679"/>
                                </a:lnTo>
                                <a:cubicBezTo>
                                  <a:pt x="158467" y="82303"/>
                                  <a:pt x="163556" y="78310"/>
                                  <a:pt x="169571" y="78310"/>
                                </a:cubicBezTo>
                                <a:close/>
                                <a:moveTo>
                                  <a:pt x="13418" y="77978"/>
                                </a:moveTo>
                                <a:cubicBezTo>
                                  <a:pt x="19279" y="77978"/>
                                  <a:pt x="24368" y="81991"/>
                                  <a:pt x="26065" y="87393"/>
                                </a:cubicBezTo>
                                <a:lnTo>
                                  <a:pt x="39791" y="87393"/>
                                </a:lnTo>
                                <a:cubicBezTo>
                                  <a:pt x="42104" y="87393"/>
                                  <a:pt x="43801" y="89245"/>
                                  <a:pt x="43801" y="91405"/>
                                </a:cubicBezTo>
                                <a:cubicBezTo>
                                  <a:pt x="43801" y="93721"/>
                                  <a:pt x="41950" y="95418"/>
                                  <a:pt x="39791" y="95418"/>
                                </a:cubicBezTo>
                                <a:lnTo>
                                  <a:pt x="39791" y="95110"/>
                                </a:lnTo>
                                <a:lnTo>
                                  <a:pt x="26065" y="95110"/>
                                </a:lnTo>
                                <a:cubicBezTo>
                                  <a:pt x="24368" y="100511"/>
                                  <a:pt x="19279" y="104524"/>
                                  <a:pt x="13418" y="104524"/>
                                </a:cubicBezTo>
                                <a:cubicBezTo>
                                  <a:pt x="6015" y="104524"/>
                                  <a:pt x="0" y="98505"/>
                                  <a:pt x="0" y="91251"/>
                                </a:cubicBezTo>
                                <a:cubicBezTo>
                                  <a:pt x="0" y="83843"/>
                                  <a:pt x="6015" y="77978"/>
                                  <a:pt x="13418" y="77978"/>
                                </a:cubicBezTo>
                                <a:close/>
                                <a:moveTo>
                                  <a:pt x="146703" y="23228"/>
                                </a:moveTo>
                                <a:cubicBezTo>
                                  <a:pt x="153937" y="23228"/>
                                  <a:pt x="159939" y="29226"/>
                                  <a:pt x="159939" y="36609"/>
                                </a:cubicBezTo>
                                <a:cubicBezTo>
                                  <a:pt x="159939" y="43838"/>
                                  <a:pt x="153937" y="49836"/>
                                  <a:pt x="146703" y="49836"/>
                                </a:cubicBezTo>
                                <a:cubicBezTo>
                                  <a:pt x="144394" y="49836"/>
                                  <a:pt x="142393" y="49221"/>
                                  <a:pt x="140546" y="48298"/>
                                </a:cubicBezTo>
                                <a:lnTo>
                                  <a:pt x="130850" y="57834"/>
                                </a:lnTo>
                                <a:cubicBezTo>
                                  <a:pt x="130080" y="58603"/>
                                  <a:pt x="129003" y="59065"/>
                                  <a:pt x="128079" y="59065"/>
                                </a:cubicBezTo>
                                <a:cubicBezTo>
                                  <a:pt x="127002" y="59065"/>
                                  <a:pt x="125925" y="58603"/>
                                  <a:pt x="125309" y="57834"/>
                                </a:cubicBezTo>
                                <a:cubicBezTo>
                                  <a:pt x="123770" y="56296"/>
                                  <a:pt x="123770" y="53835"/>
                                  <a:pt x="125309" y="52297"/>
                                </a:cubicBezTo>
                                <a:lnTo>
                                  <a:pt x="134852" y="42761"/>
                                </a:lnTo>
                                <a:cubicBezTo>
                                  <a:pt x="133928" y="40762"/>
                                  <a:pt x="133466" y="38916"/>
                                  <a:pt x="133466" y="36609"/>
                                </a:cubicBezTo>
                                <a:cubicBezTo>
                                  <a:pt x="133466" y="29226"/>
                                  <a:pt x="139315" y="23228"/>
                                  <a:pt x="146703" y="23228"/>
                                </a:cubicBezTo>
                                <a:close/>
                                <a:moveTo>
                                  <a:pt x="36618" y="22896"/>
                                </a:moveTo>
                                <a:cubicBezTo>
                                  <a:pt x="43852" y="22896"/>
                                  <a:pt x="49855" y="28894"/>
                                  <a:pt x="49855" y="36123"/>
                                </a:cubicBezTo>
                                <a:cubicBezTo>
                                  <a:pt x="49855" y="38430"/>
                                  <a:pt x="49239" y="40430"/>
                                  <a:pt x="48315" y="42276"/>
                                </a:cubicBezTo>
                                <a:lnTo>
                                  <a:pt x="57858" y="51965"/>
                                </a:lnTo>
                                <a:cubicBezTo>
                                  <a:pt x="59397" y="53503"/>
                                  <a:pt x="59397" y="55964"/>
                                  <a:pt x="57858" y="57502"/>
                                </a:cubicBezTo>
                                <a:cubicBezTo>
                                  <a:pt x="57088" y="58271"/>
                                  <a:pt x="56165" y="58733"/>
                                  <a:pt x="55087" y="58733"/>
                                </a:cubicBezTo>
                                <a:cubicBezTo>
                                  <a:pt x="53856" y="58733"/>
                                  <a:pt x="52933" y="58271"/>
                                  <a:pt x="52163" y="57502"/>
                                </a:cubicBezTo>
                                <a:lnTo>
                                  <a:pt x="42467" y="47966"/>
                                </a:lnTo>
                                <a:cubicBezTo>
                                  <a:pt x="40620" y="48889"/>
                                  <a:pt x="38619" y="49504"/>
                                  <a:pt x="36310" y="49504"/>
                                </a:cubicBezTo>
                                <a:cubicBezTo>
                                  <a:pt x="29077" y="49504"/>
                                  <a:pt x="23228" y="43506"/>
                                  <a:pt x="23228" y="36123"/>
                                </a:cubicBezTo>
                                <a:cubicBezTo>
                                  <a:pt x="23228" y="28894"/>
                                  <a:pt x="29230" y="22896"/>
                                  <a:pt x="36618" y="22896"/>
                                </a:cubicBezTo>
                                <a:close/>
                                <a:moveTo>
                                  <a:pt x="91583" y="0"/>
                                </a:moveTo>
                                <a:cubicBezTo>
                                  <a:pt x="98906" y="0"/>
                                  <a:pt x="104856" y="6015"/>
                                  <a:pt x="104856" y="13417"/>
                                </a:cubicBezTo>
                                <a:cubicBezTo>
                                  <a:pt x="104856" y="19278"/>
                                  <a:pt x="100737" y="24367"/>
                                  <a:pt x="95397" y="26064"/>
                                </a:cubicBezTo>
                                <a:lnTo>
                                  <a:pt x="95397" y="39790"/>
                                </a:lnTo>
                                <a:cubicBezTo>
                                  <a:pt x="95397" y="42103"/>
                                  <a:pt x="93566" y="43800"/>
                                  <a:pt x="91430" y="43800"/>
                                </a:cubicBezTo>
                                <a:cubicBezTo>
                                  <a:pt x="89142" y="43800"/>
                                  <a:pt x="87464" y="41949"/>
                                  <a:pt x="87464" y="39790"/>
                                </a:cubicBezTo>
                                <a:lnTo>
                                  <a:pt x="87464" y="26064"/>
                                </a:lnTo>
                                <a:cubicBezTo>
                                  <a:pt x="82124" y="24367"/>
                                  <a:pt x="78310" y="19278"/>
                                  <a:pt x="78463" y="13417"/>
                                </a:cubicBezTo>
                                <a:cubicBezTo>
                                  <a:pt x="78463" y="6015"/>
                                  <a:pt x="84413" y="0"/>
                                  <a:pt x="91583"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grpSp>
            <p:cxnSp>
              <p:nvCxnSpPr>
                <p:cNvPr id="89" name="Straight Connector 88">
                  <a:extLst>
                    <a:ext uri="{FF2B5EF4-FFF2-40B4-BE49-F238E27FC236}">
                      <a16:creationId xmlns:a16="http://schemas.microsoft.com/office/drawing/2014/main" id="{B11DACB6-9527-4EB4-A019-DCC773AC80DF}"/>
                    </a:ext>
                  </a:extLst>
                </p:cNvPr>
                <p:cNvCxnSpPr>
                  <a:cxnSpLocks/>
                </p:cNvCxnSpPr>
                <p:nvPr/>
              </p:nvCxnSpPr>
              <p:spPr>
                <a:xfrm flipH="1">
                  <a:off x="2333625" y="2166319"/>
                  <a:ext cx="6415203" cy="0"/>
                </a:xfrm>
                <a:prstGeom prst="line">
                  <a:avLst/>
                </a:prstGeom>
                <a:noFill/>
                <a:ln w="6350" cap="flat" cmpd="sng" algn="ctr">
                  <a:solidFill>
                    <a:schemeClr val="bg2">
                      <a:lumMod val="75000"/>
                    </a:schemeClr>
                  </a:solidFill>
                  <a:prstDash val="solid"/>
                  <a:miter lim="800000"/>
                </a:ln>
                <a:effectLst/>
              </p:spPr>
            </p:cxnSp>
          </p:grpSp>
          <p:grpSp>
            <p:nvGrpSpPr>
              <p:cNvPr id="471" name="Group 470">
                <a:extLst>
                  <a:ext uri="{FF2B5EF4-FFF2-40B4-BE49-F238E27FC236}">
                    <a16:creationId xmlns:a16="http://schemas.microsoft.com/office/drawing/2014/main" id="{73AE7EB2-E7C7-4781-ACD1-40C4AB9D6142}"/>
                  </a:ext>
                </a:extLst>
              </p:cNvPr>
              <p:cNvGrpSpPr/>
              <p:nvPr/>
            </p:nvGrpSpPr>
            <p:grpSpPr>
              <a:xfrm>
                <a:off x="288923" y="3176752"/>
                <a:ext cx="8683627" cy="784830"/>
                <a:chOff x="288923" y="3119838"/>
                <a:chExt cx="8683627" cy="784830"/>
              </a:xfrm>
            </p:grpSpPr>
            <p:sp>
              <p:nvSpPr>
                <p:cNvPr id="385" name="Rectangle 384">
                  <a:extLst>
                    <a:ext uri="{FF2B5EF4-FFF2-40B4-BE49-F238E27FC236}">
                      <a16:creationId xmlns:a16="http://schemas.microsoft.com/office/drawing/2014/main" id="{BA1C2184-916B-4B1F-9BEC-26BDC266209D}"/>
                    </a:ext>
                  </a:extLst>
                </p:cNvPr>
                <p:cNvSpPr/>
                <p:nvPr/>
              </p:nvSpPr>
              <p:spPr>
                <a:xfrm>
                  <a:off x="2157914" y="3189088"/>
                  <a:ext cx="2218547" cy="646331"/>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Standardization of client facing processes like reducing client onboarding process cycle time </a:t>
                  </a:r>
                </a:p>
                <a:p>
                  <a:pPr marL="91440" marR="0" lvl="0" indent="91440" algn="l" defTabSz="685800" rtl="0" eaLnBrk="1" fontAlgn="auto" latinLnBrk="0" hangingPunct="1">
                    <a:lnSpc>
                      <a:spcPct val="100000"/>
                    </a:lnSpc>
                    <a:spcBef>
                      <a:spcPts val="0"/>
                    </a:spcBef>
                    <a:spcAft>
                      <a:spcPts val="0"/>
                    </a:spcAft>
                    <a:buClrTx/>
                    <a:buSzTx/>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by 80%</a:t>
                  </a:r>
                </a:p>
              </p:txBody>
            </p:sp>
            <p:sp>
              <p:nvSpPr>
                <p:cNvPr id="390" name="Rectangle 389">
                  <a:extLst>
                    <a:ext uri="{FF2B5EF4-FFF2-40B4-BE49-F238E27FC236}">
                      <a16:creationId xmlns:a16="http://schemas.microsoft.com/office/drawing/2014/main" id="{73B5F24C-6536-496D-B7C6-B91B7286254E}"/>
                    </a:ext>
                  </a:extLst>
                </p:cNvPr>
                <p:cNvSpPr/>
                <p:nvPr/>
              </p:nvSpPr>
              <p:spPr>
                <a:xfrm>
                  <a:off x="4417198" y="3327587"/>
                  <a:ext cx="2218547" cy="369332"/>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Shared services within LOBs to maintain client relationship </a:t>
                  </a:r>
                </a:p>
              </p:txBody>
            </p:sp>
            <p:sp>
              <p:nvSpPr>
                <p:cNvPr id="395" name="Rectangle 394">
                  <a:extLst>
                    <a:ext uri="{FF2B5EF4-FFF2-40B4-BE49-F238E27FC236}">
                      <a16:creationId xmlns:a16="http://schemas.microsoft.com/office/drawing/2014/main" id="{F0474CC6-E6B6-4114-A29A-C365F7C10DC1}"/>
                    </a:ext>
                  </a:extLst>
                </p:cNvPr>
                <p:cNvSpPr/>
                <p:nvPr/>
              </p:nvSpPr>
              <p:spPr>
                <a:xfrm>
                  <a:off x="6671721" y="3119838"/>
                  <a:ext cx="2300829" cy="784830"/>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Standardize IT platforms with minimal customization across the globe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Lean business processes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Consolidating regional data centers through IT global shared services </a:t>
                  </a:r>
                </a:p>
              </p:txBody>
            </p:sp>
            <p:grpSp>
              <p:nvGrpSpPr>
                <p:cNvPr id="60" name="Group 59">
                  <a:extLst>
                    <a:ext uri="{FF2B5EF4-FFF2-40B4-BE49-F238E27FC236}">
                      <a16:creationId xmlns:a16="http://schemas.microsoft.com/office/drawing/2014/main" id="{65652D7A-EC02-41F9-8AB9-920F42199C5A}"/>
                    </a:ext>
                  </a:extLst>
                </p:cNvPr>
                <p:cNvGrpSpPr/>
                <p:nvPr/>
              </p:nvGrpSpPr>
              <p:grpSpPr>
                <a:xfrm>
                  <a:off x="288923" y="3296810"/>
                  <a:ext cx="1724662" cy="430887"/>
                  <a:chOff x="288923" y="3478175"/>
                  <a:chExt cx="1724662" cy="430887"/>
                </a:xfrm>
              </p:grpSpPr>
              <p:grpSp>
                <p:nvGrpSpPr>
                  <p:cNvPr id="97" name="Group 96">
                    <a:extLst>
                      <a:ext uri="{FF2B5EF4-FFF2-40B4-BE49-F238E27FC236}">
                        <a16:creationId xmlns:a16="http://schemas.microsoft.com/office/drawing/2014/main" id="{92FB6185-9262-40B2-A8C9-6C1E5E0287A1}"/>
                      </a:ext>
                    </a:extLst>
                  </p:cNvPr>
                  <p:cNvGrpSpPr/>
                  <p:nvPr/>
                </p:nvGrpSpPr>
                <p:grpSpPr>
                  <a:xfrm>
                    <a:off x="288923" y="3518681"/>
                    <a:ext cx="1666877" cy="360213"/>
                    <a:chOff x="469900" y="3614739"/>
                    <a:chExt cx="2266699" cy="360213"/>
                  </a:xfrm>
                </p:grpSpPr>
                <p:sp>
                  <p:nvSpPr>
                    <p:cNvPr id="99" name="Rectangle: Rounded Corners 98">
                      <a:extLst>
                        <a:ext uri="{FF2B5EF4-FFF2-40B4-BE49-F238E27FC236}">
                          <a16:creationId xmlns:a16="http://schemas.microsoft.com/office/drawing/2014/main" id="{777521DB-37A1-44E5-B30C-F47CB6B6DCC1}"/>
                        </a:ext>
                      </a:extLst>
                    </p:cNvPr>
                    <p:cNvSpPr/>
                    <p:nvPr/>
                  </p:nvSpPr>
                  <p:spPr>
                    <a:xfrm>
                      <a:off x="485523" y="3626714"/>
                      <a:ext cx="2251076" cy="348238"/>
                    </a:xfrm>
                    <a:prstGeom prst="roundRect">
                      <a:avLst>
                        <a:gd name="adj" fmla="val 9582"/>
                      </a:avLst>
                    </a:pr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0" name="Rectangle: Rounded Corners 99">
                      <a:extLst>
                        <a:ext uri="{FF2B5EF4-FFF2-40B4-BE49-F238E27FC236}">
                          <a16:creationId xmlns:a16="http://schemas.microsoft.com/office/drawing/2014/main" id="{BF7176DD-7661-4029-A2C1-3FD0F20D9B1C}"/>
                        </a:ext>
                      </a:extLst>
                    </p:cNvPr>
                    <p:cNvSpPr/>
                    <p:nvPr/>
                  </p:nvSpPr>
                  <p:spPr>
                    <a:xfrm>
                      <a:off x="469900" y="3614739"/>
                      <a:ext cx="2251074" cy="348238"/>
                    </a:xfrm>
                    <a:prstGeom prst="roundRect">
                      <a:avLst>
                        <a:gd name="adj" fmla="val 958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9" name="Group 58">
                    <a:extLst>
                      <a:ext uri="{FF2B5EF4-FFF2-40B4-BE49-F238E27FC236}">
                        <a16:creationId xmlns:a16="http://schemas.microsoft.com/office/drawing/2014/main" id="{86CE3A31-47ED-4FFA-9058-A1ABA8F9BEF9}"/>
                      </a:ext>
                    </a:extLst>
                  </p:cNvPr>
                  <p:cNvGrpSpPr/>
                  <p:nvPr/>
                </p:nvGrpSpPr>
                <p:grpSpPr>
                  <a:xfrm>
                    <a:off x="336918" y="3478175"/>
                    <a:ext cx="1676667" cy="430887"/>
                    <a:chOff x="336918" y="3478175"/>
                    <a:chExt cx="1676667" cy="430887"/>
                  </a:xfrm>
                </p:grpSpPr>
                <p:sp>
                  <p:nvSpPr>
                    <p:cNvPr id="98" name="Rectangle 97">
                      <a:extLst>
                        <a:ext uri="{FF2B5EF4-FFF2-40B4-BE49-F238E27FC236}">
                          <a16:creationId xmlns:a16="http://schemas.microsoft.com/office/drawing/2014/main" id="{24E1DE39-77E6-4A88-B839-3FC37BE27214}"/>
                        </a:ext>
                      </a:extLst>
                    </p:cNvPr>
                    <p:cNvSpPr/>
                    <p:nvPr/>
                  </p:nvSpPr>
                  <p:spPr>
                    <a:xfrm>
                      <a:off x="529590" y="3478175"/>
                      <a:ext cx="1483995" cy="430887"/>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Operational Strategy </a:t>
                      </a:r>
                    </a:p>
                  </p:txBody>
                </p:sp>
                <p:grpSp>
                  <p:nvGrpSpPr>
                    <p:cNvPr id="459" name="Group 458">
                      <a:extLst>
                        <a:ext uri="{FF2B5EF4-FFF2-40B4-BE49-F238E27FC236}">
                          <a16:creationId xmlns:a16="http://schemas.microsoft.com/office/drawing/2014/main" id="{4A3DDCC4-FB59-48EC-9895-FF953FA86926}"/>
                        </a:ext>
                      </a:extLst>
                    </p:cNvPr>
                    <p:cNvGrpSpPr/>
                    <p:nvPr/>
                  </p:nvGrpSpPr>
                  <p:grpSpPr>
                    <a:xfrm>
                      <a:off x="336918" y="3597681"/>
                      <a:ext cx="146442" cy="202212"/>
                      <a:chOff x="372754" y="3585499"/>
                      <a:chExt cx="116504" cy="160870"/>
                    </a:xfrm>
                    <a:solidFill>
                      <a:schemeClr val="accent1"/>
                    </a:solidFill>
                  </p:grpSpPr>
                  <p:sp>
                    <p:nvSpPr>
                      <p:cNvPr id="423" name="Freeform 112">
                        <a:extLst>
                          <a:ext uri="{FF2B5EF4-FFF2-40B4-BE49-F238E27FC236}">
                            <a16:creationId xmlns:a16="http://schemas.microsoft.com/office/drawing/2014/main" id="{D601B372-A8F7-4320-B03A-AB79E96455CE}"/>
                          </a:ext>
                        </a:extLst>
                      </p:cNvPr>
                      <p:cNvSpPr>
                        <a:spLocks/>
                      </p:cNvSpPr>
                      <p:nvPr/>
                    </p:nvSpPr>
                    <p:spPr bwMode="auto">
                      <a:xfrm>
                        <a:off x="406860" y="3585499"/>
                        <a:ext cx="47990" cy="27466"/>
                      </a:xfrm>
                      <a:custGeom>
                        <a:avLst/>
                        <a:gdLst>
                          <a:gd name="T0" fmla="*/ 175 w 175"/>
                          <a:gd name="T1" fmla="*/ 50 h 100"/>
                          <a:gd name="T2" fmla="*/ 125 w 175"/>
                          <a:gd name="T3" fmla="*/ 50 h 100"/>
                          <a:gd name="T4" fmla="*/ 50 w 175"/>
                          <a:gd name="T5" fmla="*/ 50 h 100"/>
                          <a:gd name="T6" fmla="*/ 0 w 175"/>
                          <a:gd name="T7" fmla="*/ 50 h 100"/>
                          <a:gd name="T8" fmla="*/ 0 w 175"/>
                          <a:gd name="T9" fmla="*/ 100 h 100"/>
                          <a:gd name="T10" fmla="*/ 175 w 175"/>
                          <a:gd name="T11" fmla="*/ 100 h 100"/>
                          <a:gd name="T12" fmla="*/ 175 w 175"/>
                          <a:gd name="T13" fmla="*/ 50 h 100"/>
                        </a:gdLst>
                        <a:ahLst/>
                        <a:cxnLst>
                          <a:cxn ang="0">
                            <a:pos x="T0" y="T1"/>
                          </a:cxn>
                          <a:cxn ang="0">
                            <a:pos x="T2" y="T3"/>
                          </a:cxn>
                          <a:cxn ang="0">
                            <a:pos x="T4" y="T5"/>
                          </a:cxn>
                          <a:cxn ang="0">
                            <a:pos x="T6" y="T7"/>
                          </a:cxn>
                          <a:cxn ang="0">
                            <a:pos x="T8" y="T9"/>
                          </a:cxn>
                          <a:cxn ang="0">
                            <a:pos x="T10" y="T11"/>
                          </a:cxn>
                          <a:cxn ang="0">
                            <a:pos x="T12" y="T13"/>
                          </a:cxn>
                        </a:cxnLst>
                        <a:rect l="0" t="0" r="r" b="b"/>
                        <a:pathLst>
                          <a:path w="175" h="100">
                            <a:moveTo>
                              <a:pt x="175" y="50"/>
                            </a:moveTo>
                            <a:lnTo>
                              <a:pt x="125" y="50"/>
                            </a:lnTo>
                            <a:cubicBezTo>
                              <a:pt x="125" y="0"/>
                              <a:pt x="50" y="0"/>
                              <a:pt x="50" y="50"/>
                            </a:cubicBezTo>
                            <a:lnTo>
                              <a:pt x="0" y="50"/>
                            </a:lnTo>
                            <a:lnTo>
                              <a:pt x="0" y="100"/>
                            </a:lnTo>
                            <a:lnTo>
                              <a:pt x="175" y="100"/>
                            </a:lnTo>
                            <a:lnTo>
                              <a:pt x="175" y="5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24" name="Freeform 113">
                        <a:extLst>
                          <a:ext uri="{FF2B5EF4-FFF2-40B4-BE49-F238E27FC236}">
                            <a16:creationId xmlns:a16="http://schemas.microsoft.com/office/drawing/2014/main" id="{FE077C92-643A-4D9F-A3F6-4CC2988A325C}"/>
                          </a:ext>
                        </a:extLst>
                      </p:cNvPr>
                      <p:cNvSpPr>
                        <a:spLocks/>
                      </p:cNvSpPr>
                      <p:nvPr/>
                    </p:nvSpPr>
                    <p:spPr bwMode="auto">
                      <a:xfrm>
                        <a:off x="456963" y="3681176"/>
                        <a:ext cx="9055" cy="6942"/>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25" name="Freeform 114">
                        <a:extLst>
                          <a:ext uri="{FF2B5EF4-FFF2-40B4-BE49-F238E27FC236}">
                            <a16:creationId xmlns:a16="http://schemas.microsoft.com/office/drawing/2014/main" id="{C68C5EB0-73F9-40E7-A605-88E5D6FE1E17}"/>
                          </a:ext>
                        </a:extLst>
                      </p:cNvPr>
                      <p:cNvSpPr>
                        <a:spLocks/>
                      </p:cNvSpPr>
                      <p:nvPr/>
                    </p:nvSpPr>
                    <p:spPr bwMode="auto">
                      <a:xfrm>
                        <a:off x="395391" y="3725845"/>
                        <a:ext cx="9055" cy="6942"/>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26" name="Rectangle 115">
                        <a:extLst>
                          <a:ext uri="{FF2B5EF4-FFF2-40B4-BE49-F238E27FC236}">
                            <a16:creationId xmlns:a16="http://schemas.microsoft.com/office/drawing/2014/main" id="{79A831DB-FA63-48C2-8A2A-ED5A67A7BA5A}"/>
                          </a:ext>
                        </a:extLst>
                      </p:cNvPr>
                      <p:cNvSpPr>
                        <a:spLocks noChangeArrowheads="1"/>
                      </p:cNvSpPr>
                      <p:nvPr/>
                    </p:nvSpPr>
                    <p:spPr bwMode="auto">
                      <a:xfrm>
                        <a:off x="430704" y="3633488"/>
                        <a:ext cx="6942" cy="664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27" name="Freeform 116">
                        <a:extLst>
                          <a:ext uri="{FF2B5EF4-FFF2-40B4-BE49-F238E27FC236}">
                            <a16:creationId xmlns:a16="http://schemas.microsoft.com/office/drawing/2014/main" id="{2F9C0E24-C426-424E-88C0-4BAAC2EAB367}"/>
                          </a:ext>
                        </a:extLst>
                      </p:cNvPr>
                      <p:cNvSpPr>
                        <a:spLocks noEditPoints="1"/>
                      </p:cNvSpPr>
                      <p:nvPr/>
                    </p:nvSpPr>
                    <p:spPr bwMode="auto">
                      <a:xfrm>
                        <a:off x="372754" y="3606023"/>
                        <a:ext cx="116504" cy="140346"/>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cxnSp>
            <p:nvCxnSpPr>
              <p:cNvPr id="91" name="Straight Connector 90">
                <a:extLst>
                  <a:ext uri="{FF2B5EF4-FFF2-40B4-BE49-F238E27FC236}">
                    <a16:creationId xmlns:a16="http://schemas.microsoft.com/office/drawing/2014/main" id="{D16E2067-4953-4A17-88D3-A61E21C6A1DB}"/>
                  </a:ext>
                </a:extLst>
              </p:cNvPr>
              <p:cNvCxnSpPr>
                <a:cxnSpLocks/>
              </p:cNvCxnSpPr>
              <p:nvPr/>
            </p:nvCxnSpPr>
            <p:spPr>
              <a:xfrm flipH="1">
                <a:off x="2333625" y="4129116"/>
                <a:ext cx="6415203" cy="0"/>
              </a:xfrm>
              <a:prstGeom prst="line">
                <a:avLst/>
              </a:prstGeom>
              <a:noFill/>
              <a:ln w="6350" cap="flat" cmpd="sng" algn="ctr">
                <a:solidFill>
                  <a:schemeClr val="bg2">
                    <a:lumMod val="75000"/>
                  </a:schemeClr>
                </a:solidFill>
                <a:prstDash val="solid"/>
                <a:miter lim="800000"/>
              </a:ln>
              <a:effectLst/>
            </p:spPr>
          </p:cxnSp>
          <p:grpSp>
            <p:nvGrpSpPr>
              <p:cNvPr id="473" name="Group 472">
                <a:extLst>
                  <a:ext uri="{FF2B5EF4-FFF2-40B4-BE49-F238E27FC236}">
                    <a16:creationId xmlns:a16="http://schemas.microsoft.com/office/drawing/2014/main" id="{95441E76-0B0B-41FF-8DEB-798DC385D0D1}"/>
                  </a:ext>
                </a:extLst>
              </p:cNvPr>
              <p:cNvGrpSpPr/>
              <p:nvPr/>
            </p:nvGrpSpPr>
            <p:grpSpPr>
              <a:xfrm>
                <a:off x="288923" y="5311775"/>
                <a:ext cx="8601345" cy="430887"/>
                <a:chOff x="288923" y="5311775"/>
                <a:chExt cx="8601345" cy="430887"/>
              </a:xfrm>
            </p:grpSpPr>
            <p:grpSp>
              <p:nvGrpSpPr>
                <p:cNvPr id="24" name="Group 23">
                  <a:extLst>
                    <a:ext uri="{FF2B5EF4-FFF2-40B4-BE49-F238E27FC236}">
                      <a16:creationId xmlns:a16="http://schemas.microsoft.com/office/drawing/2014/main" id="{EF602CFD-1CAE-4C50-8200-1D2B058A230E}"/>
                    </a:ext>
                  </a:extLst>
                </p:cNvPr>
                <p:cNvGrpSpPr/>
                <p:nvPr/>
              </p:nvGrpSpPr>
              <p:grpSpPr>
                <a:xfrm>
                  <a:off x="2157914" y="5411802"/>
                  <a:ext cx="6732354" cy="230832"/>
                  <a:chOff x="2157914" y="5443546"/>
                  <a:chExt cx="6732354" cy="230832"/>
                </a:xfrm>
              </p:grpSpPr>
              <p:sp>
                <p:nvSpPr>
                  <p:cNvPr id="387" name="Rectangle 386">
                    <a:extLst>
                      <a:ext uri="{FF2B5EF4-FFF2-40B4-BE49-F238E27FC236}">
                        <a16:creationId xmlns:a16="http://schemas.microsoft.com/office/drawing/2014/main" id="{E13FA539-484B-4D52-8892-6119D53F8855}"/>
                      </a:ext>
                    </a:extLst>
                  </p:cNvPr>
                  <p:cNvSpPr/>
                  <p:nvPr/>
                </p:nvSpPr>
                <p:spPr>
                  <a:xfrm>
                    <a:off x="2157914" y="5443546"/>
                    <a:ext cx="946413" cy="230832"/>
                  </a:xfrm>
                  <a:prstGeom prst="rect">
                    <a:avLst/>
                  </a:prstGeom>
                </p:spPr>
                <p:txBody>
                  <a:bodyPr wrap="non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1-3 months</a:t>
                    </a:r>
                  </a:p>
                </p:txBody>
              </p:sp>
              <p:sp>
                <p:nvSpPr>
                  <p:cNvPr id="392" name="Rectangle 391">
                    <a:extLst>
                      <a:ext uri="{FF2B5EF4-FFF2-40B4-BE49-F238E27FC236}">
                        <a16:creationId xmlns:a16="http://schemas.microsoft.com/office/drawing/2014/main" id="{AC612B74-6AAF-4051-9E49-128B49AF8E4D}"/>
                      </a:ext>
                    </a:extLst>
                  </p:cNvPr>
                  <p:cNvSpPr/>
                  <p:nvPr/>
                </p:nvSpPr>
                <p:spPr>
                  <a:xfrm>
                    <a:off x="4417198" y="5443546"/>
                    <a:ext cx="946413" cy="230832"/>
                  </a:xfrm>
                  <a:prstGeom prst="rect">
                    <a:avLst/>
                  </a:prstGeom>
                </p:spPr>
                <p:txBody>
                  <a:bodyPr wrap="non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3-5 months</a:t>
                    </a:r>
                  </a:p>
                </p:txBody>
              </p:sp>
              <p:sp>
                <p:nvSpPr>
                  <p:cNvPr id="397" name="Rectangle 396">
                    <a:extLst>
                      <a:ext uri="{FF2B5EF4-FFF2-40B4-BE49-F238E27FC236}">
                        <a16:creationId xmlns:a16="http://schemas.microsoft.com/office/drawing/2014/main" id="{F397494C-6FBC-40B2-82AE-C338BEBC748A}"/>
                      </a:ext>
                    </a:extLst>
                  </p:cNvPr>
                  <p:cNvSpPr/>
                  <p:nvPr/>
                </p:nvSpPr>
                <p:spPr>
                  <a:xfrm>
                    <a:off x="6671721" y="5443546"/>
                    <a:ext cx="2218547" cy="230832"/>
                  </a:xfrm>
                  <a:prstGeom prst="rect">
                    <a:avLst/>
                  </a:prstGeom>
                </p:spPr>
                <p:txBody>
                  <a:bodyPr wrap="square" anchor="ctr">
                    <a:spAutoFit/>
                  </a:bodyPr>
                  <a:lstStyle/>
                  <a:p>
                    <a:pPr marL="171450" marR="0" lvl="0" indent="-17145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1- 2 months </a:t>
                    </a:r>
                  </a:p>
                </p:txBody>
              </p:sp>
            </p:grpSp>
            <p:grpSp>
              <p:nvGrpSpPr>
                <p:cNvPr id="450" name="Group 449">
                  <a:extLst>
                    <a:ext uri="{FF2B5EF4-FFF2-40B4-BE49-F238E27FC236}">
                      <a16:creationId xmlns:a16="http://schemas.microsoft.com/office/drawing/2014/main" id="{117BDD3B-B8E1-42E1-98D9-7AFBA8D4BE43}"/>
                    </a:ext>
                  </a:extLst>
                </p:cNvPr>
                <p:cNvGrpSpPr/>
                <p:nvPr/>
              </p:nvGrpSpPr>
              <p:grpSpPr>
                <a:xfrm>
                  <a:off x="288923" y="5311775"/>
                  <a:ext cx="1724979" cy="430887"/>
                  <a:chOff x="288923" y="5235575"/>
                  <a:chExt cx="1724979" cy="430887"/>
                </a:xfrm>
              </p:grpSpPr>
              <p:grpSp>
                <p:nvGrpSpPr>
                  <p:cNvPr id="107" name="Group 106">
                    <a:extLst>
                      <a:ext uri="{FF2B5EF4-FFF2-40B4-BE49-F238E27FC236}">
                        <a16:creationId xmlns:a16="http://schemas.microsoft.com/office/drawing/2014/main" id="{40701629-F53C-4308-BB72-09999F7329A5}"/>
                      </a:ext>
                    </a:extLst>
                  </p:cNvPr>
                  <p:cNvGrpSpPr/>
                  <p:nvPr/>
                </p:nvGrpSpPr>
                <p:grpSpPr>
                  <a:xfrm>
                    <a:off x="288923" y="5270912"/>
                    <a:ext cx="1666877" cy="360213"/>
                    <a:chOff x="469900" y="3614739"/>
                    <a:chExt cx="2266699" cy="360213"/>
                  </a:xfrm>
                </p:grpSpPr>
                <p:sp>
                  <p:nvSpPr>
                    <p:cNvPr id="109" name="Rectangle: Rounded Corners 108">
                      <a:extLst>
                        <a:ext uri="{FF2B5EF4-FFF2-40B4-BE49-F238E27FC236}">
                          <a16:creationId xmlns:a16="http://schemas.microsoft.com/office/drawing/2014/main" id="{1C0FE8D8-D8ED-43ED-9068-35AC99C3A6A9}"/>
                        </a:ext>
                      </a:extLst>
                    </p:cNvPr>
                    <p:cNvSpPr/>
                    <p:nvPr/>
                  </p:nvSpPr>
                  <p:spPr>
                    <a:xfrm>
                      <a:off x="485523" y="3626714"/>
                      <a:ext cx="2251076" cy="348238"/>
                    </a:xfrm>
                    <a:prstGeom prst="roundRect">
                      <a:avLst>
                        <a:gd name="adj" fmla="val 9582"/>
                      </a:avLst>
                    </a:pr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0" name="Rectangle: Rounded Corners 109">
                      <a:extLst>
                        <a:ext uri="{FF2B5EF4-FFF2-40B4-BE49-F238E27FC236}">
                          <a16:creationId xmlns:a16="http://schemas.microsoft.com/office/drawing/2014/main" id="{6FE5242A-B088-4523-BC5F-12B499963E57}"/>
                        </a:ext>
                      </a:extLst>
                    </p:cNvPr>
                    <p:cNvSpPr/>
                    <p:nvPr/>
                  </p:nvSpPr>
                  <p:spPr>
                    <a:xfrm>
                      <a:off x="469900" y="3614739"/>
                      <a:ext cx="2251075" cy="348238"/>
                    </a:xfrm>
                    <a:prstGeom prst="roundRect">
                      <a:avLst>
                        <a:gd name="adj" fmla="val 958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49" name="Group 448">
                    <a:extLst>
                      <a:ext uri="{FF2B5EF4-FFF2-40B4-BE49-F238E27FC236}">
                        <a16:creationId xmlns:a16="http://schemas.microsoft.com/office/drawing/2014/main" id="{9A2FBD37-F070-40F4-A559-7904949A8947}"/>
                      </a:ext>
                    </a:extLst>
                  </p:cNvPr>
                  <p:cNvGrpSpPr/>
                  <p:nvPr/>
                </p:nvGrpSpPr>
                <p:grpSpPr>
                  <a:xfrm>
                    <a:off x="336918" y="5235575"/>
                    <a:ext cx="1676984" cy="430887"/>
                    <a:chOff x="336918" y="5235575"/>
                    <a:chExt cx="1676984" cy="430887"/>
                  </a:xfrm>
                </p:grpSpPr>
                <p:sp>
                  <p:nvSpPr>
                    <p:cNvPr id="108" name="Rectangle 107">
                      <a:extLst>
                        <a:ext uri="{FF2B5EF4-FFF2-40B4-BE49-F238E27FC236}">
                          <a16:creationId xmlns:a16="http://schemas.microsoft.com/office/drawing/2014/main" id="{3C6E77F7-218B-4377-9434-EED37B175386}"/>
                        </a:ext>
                      </a:extLst>
                    </p:cNvPr>
                    <p:cNvSpPr/>
                    <p:nvPr/>
                  </p:nvSpPr>
                  <p:spPr>
                    <a:xfrm>
                      <a:off x="529590" y="5235575"/>
                      <a:ext cx="1484312" cy="430887"/>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Implementation Duration </a:t>
                      </a:r>
                    </a:p>
                  </p:txBody>
                </p:sp>
                <p:grpSp>
                  <p:nvGrpSpPr>
                    <p:cNvPr id="2" name="Group 1">
                      <a:extLst>
                        <a:ext uri="{FF2B5EF4-FFF2-40B4-BE49-F238E27FC236}">
                          <a16:creationId xmlns:a16="http://schemas.microsoft.com/office/drawing/2014/main" id="{7AA59DBF-7183-404B-B766-5C3D46DF18B2}"/>
                        </a:ext>
                      </a:extLst>
                    </p:cNvPr>
                    <p:cNvGrpSpPr/>
                    <p:nvPr/>
                  </p:nvGrpSpPr>
                  <p:grpSpPr>
                    <a:xfrm>
                      <a:off x="336918" y="5357212"/>
                      <a:ext cx="150858" cy="187612"/>
                      <a:chOff x="371001" y="5077609"/>
                      <a:chExt cx="120016" cy="149256"/>
                    </a:xfrm>
                    <a:solidFill>
                      <a:schemeClr val="accent1"/>
                    </a:solidFill>
                  </p:grpSpPr>
                  <p:sp>
                    <p:nvSpPr>
                      <p:cNvPr id="456" name="Freeform: Shape 455">
                        <a:extLst>
                          <a:ext uri="{FF2B5EF4-FFF2-40B4-BE49-F238E27FC236}">
                            <a16:creationId xmlns:a16="http://schemas.microsoft.com/office/drawing/2014/main" id="{0CACCDB8-5E97-4F74-9799-1E07B95E50CF}"/>
                          </a:ext>
                        </a:extLst>
                      </p:cNvPr>
                      <p:cNvSpPr>
                        <a:spLocks/>
                      </p:cNvSpPr>
                      <p:nvPr/>
                    </p:nvSpPr>
                    <p:spPr bwMode="auto">
                      <a:xfrm>
                        <a:off x="371001" y="5077609"/>
                        <a:ext cx="120016" cy="149256"/>
                      </a:xfrm>
                      <a:custGeom>
                        <a:avLst/>
                        <a:gdLst>
                          <a:gd name="connsiteX0" fmla="*/ 114360 w 120015"/>
                          <a:gd name="connsiteY0" fmla="*/ 41779 h 149257"/>
                          <a:gd name="connsiteX1" fmla="*/ 120015 w 120015"/>
                          <a:gd name="connsiteY1" fmla="*/ 47178 h 149257"/>
                          <a:gd name="connsiteX2" fmla="*/ 120015 w 120015"/>
                          <a:gd name="connsiteY2" fmla="*/ 103680 h 149257"/>
                          <a:gd name="connsiteX3" fmla="*/ 87969 w 120015"/>
                          <a:gd name="connsiteY3" fmla="*/ 135822 h 149257"/>
                          <a:gd name="connsiteX4" fmla="*/ 31795 w 120015"/>
                          <a:gd name="connsiteY4" fmla="*/ 135822 h 149257"/>
                          <a:gd name="connsiteX5" fmla="*/ 31795 w 120015"/>
                          <a:gd name="connsiteY5" fmla="*/ 143482 h 149257"/>
                          <a:gd name="connsiteX6" fmla="*/ 28904 w 120015"/>
                          <a:gd name="connsiteY6" fmla="*/ 148504 h 149257"/>
                          <a:gd name="connsiteX7" fmla="*/ 26014 w 120015"/>
                          <a:gd name="connsiteY7" fmla="*/ 149257 h 149257"/>
                          <a:gd name="connsiteX8" fmla="*/ 22872 w 120015"/>
                          <a:gd name="connsiteY8" fmla="*/ 148378 h 149257"/>
                          <a:gd name="connsiteX9" fmla="*/ 2639 w 120015"/>
                          <a:gd name="connsiteY9" fmla="*/ 135320 h 149257"/>
                          <a:gd name="connsiteX10" fmla="*/ 0 w 120015"/>
                          <a:gd name="connsiteY10" fmla="*/ 130423 h 149257"/>
                          <a:gd name="connsiteX11" fmla="*/ 2639 w 120015"/>
                          <a:gd name="connsiteY11" fmla="*/ 125527 h 149257"/>
                          <a:gd name="connsiteX12" fmla="*/ 22872 w 120015"/>
                          <a:gd name="connsiteY12" fmla="*/ 112594 h 149257"/>
                          <a:gd name="connsiteX13" fmla="*/ 28904 w 120015"/>
                          <a:gd name="connsiteY13" fmla="*/ 112343 h 149257"/>
                          <a:gd name="connsiteX14" fmla="*/ 31795 w 120015"/>
                          <a:gd name="connsiteY14" fmla="*/ 117365 h 149257"/>
                          <a:gd name="connsiteX15" fmla="*/ 31795 w 120015"/>
                          <a:gd name="connsiteY15" fmla="*/ 124899 h 149257"/>
                          <a:gd name="connsiteX16" fmla="*/ 87718 w 120015"/>
                          <a:gd name="connsiteY16" fmla="*/ 124899 h 149257"/>
                          <a:gd name="connsiteX17" fmla="*/ 108830 w 120015"/>
                          <a:gd name="connsiteY17" fmla="*/ 103931 h 149257"/>
                          <a:gd name="connsiteX18" fmla="*/ 108830 w 120015"/>
                          <a:gd name="connsiteY18" fmla="*/ 47304 h 149257"/>
                          <a:gd name="connsiteX19" fmla="*/ 114360 w 120015"/>
                          <a:gd name="connsiteY19" fmla="*/ 41779 h 149257"/>
                          <a:gd name="connsiteX20" fmla="*/ 91026 w 120015"/>
                          <a:gd name="connsiteY20" fmla="*/ 788 h 149257"/>
                          <a:gd name="connsiteX21" fmla="*/ 96924 w 120015"/>
                          <a:gd name="connsiteY21" fmla="*/ 913 h 149257"/>
                          <a:gd name="connsiteX22" fmla="*/ 117380 w 120015"/>
                          <a:gd name="connsiteY22" fmla="*/ 13725 h 149257"/>
                          <a:gd name="connsiteX23" fmla="*/ 120015 w 120015"/>
                          <a:gd name="connsiteY23" fmla="*/ 18624 h 149257"/>
                          <a:gd name="connsiteX24" fmla="*/ 117380 w 120015"/>
                          <a:gd name="connsiteY24" fmla="*/ 23523 h 149257"/>
                          <a:gd name="connsiteX25" fmla="*/ 97049 w 120015"/>
                          <a:gd name="connsiteY25" fmla="*/ 36460 h 149257"/>
                          <a:gd name="connsiteX26" fmla="*/ 93912 w 120015"/>
                          <a:gd name="connsiteY26" fmla="*/ 37465 h 149257"/>
                          <a:gd name="connsiteX27" fmla="*/ 91151 w 120015"/>
                          <a:gd name="connsiteY27" fmla="*/ 36711 h 149257"/>
                          <a:gd name="connsiteX28" fmla="*/ 88139 w 120015"/>
                          <a:gd name="connsiteY28" fmla="*/ 31687 h 149257"/>
                          <a:gd name="connsiteX29" fmla="*/ 88139 w 120015"/>
                          <a:gd name="connsiteY29" fmla="*/ 24151 h 149257"/>
                          <a:gd name="connsiteX30" fmla="*/ 32168 w 120015"/>
                          <a:gd name="connsiteY30" fmla="*/ 24151 h 149257"/>
                          <a:gd name="connsiteX31" fmla="*/ 11085 w 120015"/>
                          <a:gd name="connsiteY31" fmla="*/ 45127 h 149257"/>
                          <a:gd name="connsiteX32" fmla="*/ 11085 w 120015"/>
                          <a:gd name="connsiteY32" fmla="*/ 101901 h 149257"/>
                          <a:gd name="connsiteX33" fmla="*/ 5689 w 120015"/>
                          <a:gd name="connsiteY33" fmla="*/ 107302 h 149257"/>
                          <a:gd name="connsiteX34" fmla="*/ 167 w 120015"/>
                          <a:gd name="connsiteY34" fmla="*/ 101901 h 149257"/>
                          <a:gd name="connsiteX35" fmla="*/ 167 w 120015"/>
                          <a:gd name="connsiteY35" fmla="*/ 45127 h 149257"/>
                          <a:gd name="connsiteX36" fmla="*/ 32168 w 120015"/>
                          <a:gd name="connsiteY36" fmla="*/ 13348 h 149257"/>
                          <a:gd name="connsiteX37" fmla="*/ 88014 w 120015"/>
                          <a:gd name="connsiteY37" fmla="*/ 13348 h 149257"/>
                          <a:gd name="connsiteX38" fmla="*/ 88014 w 120015"/>
                          <a:gd name="connsiteY38" fmla="*/ 5812 h 149257"/>
                          <a:gd name="connsiteX39" fmla="*/ 91026 w 120015"/>
                          <a:gd name="connsiteY39" fmla="*/ 788 h 1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0015" h="149257">
                            <a:moveTo>
                              <a:pt x="114360" y="41779"/>
                            </a:moveTo>
                            <a:cubicBezTo>
                              <a:pt x="117502" y="41779"/>
                              <a:pt x="119764" y="44039"/>
                              <a:pt x="120015" y="47178"/>
                            </a:cubicBezTo>
                            <a:lnTo>
                              <a:pt x="120015" y="103680"/>
                            </a:lnTo>
                            <a:cubicBezTo>
                              <a:pt x="120015" y="121509"/>
                              <a:pt x="105563" y="135822"/>
                              <a:pt x="87969" y="135822"/>
                            </a:cubicBezTo>
                            <a:lnTo>
                              <a:pt x="31795" y="135822"/>
                            </a:lnTo>
                            <a:lnTo>
                              <a:pt x="31795" y="143482"/>
                            </a:lnTo>
                            <a:cubicBezTo>
                              <a:pt x="31795" y="145490"/>
                              <a:pt x="30789" y="147499"/>
                              <a:pt x="28904" y="148504"/>
                            </a:cubicBezTo>
                            <a:cubicBezTo>
                              <a:pt x="27899" y="149006"/>
                              <a:pt x="27019" y="149257"/>
                              <a:pt x="26014" y="149257"/>
                            </a:cubicBezTo>
                            <a:cubicBezTo>
                              <a:pt x="24883" y="149257"/>
                              <a:pt x="23877" y="149006"/>
                              <a:pt x="22872" y="148378"/>
                            </a:cubicBezTo>
                            <a:lnTo>
                              <a:pt x="2639" y="135320"/>
                            </a:lnTo>
                            <a:cubicBezTo>
                              <a:pt x="880" y="134190"/>
                              <a:pt x="0" y="132432"/>
                              <a:pt x="0" y="130423"/>
                            </a:cubicBezTo>
                            <a:cubicBezTo>
                              <a:pt x="0" y="128415"/>
                              <a:pt x="880" y="126657"/>
                              <a:pt x="2639" y="125527"/>
                            </a:cubicBezTo>
                            <a:lnTo>
                              <a:pt x="22872" y="112594"/>
                            </a:lnTo>
                            <a:cubicBezTo>
                              <a:pt x="24757" y="111464"/>
                              <a:pt x="27019" y="111464"/>
                              <a:pt x="28904" y="112343"/>
                            </a:cubicBezTo>
                            <a:cubicBezTo>
                              <a:pt x="30789" y="113348"/>
                              <a:pt x="31795" y="115231"/>
                              <a:pt x="31795" y="117365"/>
                            </a:cubicBezTo>
                            <a:lnTo>
                              <a:pt x="31795" y="124899"/>
                            </a:lnTo>
                            <a:lnTo>
                              <a:pt x="87718" y="124899"/>
                            </a:lnTo>
                            <a:cubicBezTo>
                              <a:pt x="99405" y="124899"/>
                              <a:pt x="108830" y="115482"/>
                              <a:pt x="108830" y="103931"/>
                            </a:cubicBezTo>
                            <a:lnTo>
                              <a:pt x="108830" y="47304"/>
                            </a:lnTo>
                            <a:cubicBezTo>
                              <a:pt x="108830" y="44290"/>
                              <a:pt x="111344" y="41779"/>
                              <a:pt x="114360" y="41779"/>
                            </a:cubicBezTo>
                            <a:close/>
                            <a:moveTo>
                              <a:pt x="91026" y="788"/>
                            </a:moveTo>
                            <a:cubicBezTo>
                              <a:pt x="92908" y="-343"/>
                              <a:pt x="95167" y="-217"/>
                              <a:pt x="96924" y="913"/>
                            </a:cubicBezTo>
                            <a:lnTo>
                              <a:pt x="117380" y="13725"/>
                            </a:lnTo>
                            <a:cubicBezTo>
                              <a:pt x="119011" y="14856"/>
                              <a:pt x="120015" y="16614"/>
                              <a:pt x="120015" y="18624"/>
                            </a:cubicBezTo>
                            <a:cubicBezTo>
                              <a:pt x="120015" y="20634"/>
                              <a:pt x="119011" y="22392"/>
                              <a:pt x="117380" y="23523"/>
                            </a:cubicBezTo>
                            <a:lnTo>
                              <a:pt x="97049" y="36460"/>
                            </a:lnTo>
                            <a:cubicBezTo>
                              <a:pt x="96171" y="37214"/>
                              <a:pt x="95041" y="37465"/>
                              <a:pt x="93912" y="37465"/>
                            </a:cubicBezTo>
                            <a:cubicBezTo>
                              <a:pt x="93034" y="37465"/>
                              <a:pt x="92030" y="37214"/>
                              <a:pt x="91151" y="36711"/>
                            </a:cubicBezTo>
                            <a:cubicBezTo>
                              <a:pt x="89269" y="35706"/>
                              <a:pt x="88139" y="33822"/>
                              <a:pt x="88139" y="31687"/>
                            </a:cubicBezTo>
                            <a:lnTo>
                              <a:pt x="88139" y="24151"/>
                            </a:lnTo>
                            <a:lnTo>
                              <a:pt x="32168" y="24151"/>
                            </a:lnTo>
                            <a:cubicBezTo>
                              <a:pt x="20497" y="24151"/>
                              <a:pt x="11085" y="33571"/>
                              <a:pt x="11085" y="45127"/>
                            </a:cubicBezTo>
                            <a:lnTo>
                              <a:pt x="11085" y="101901"/>
                            </a:lnTo>
                            <a:cubicBezTo>
                              <a:pt x="11085" y="104790"/>
                              <a:pt x="8575" y="107302"/>
                              <a:pt x="5689" y="107302"/>
                            </a:cubicBezTo>
                            <a:cubicBezTo>
                              <a:pt x="2551" y="107302"/>
                              <a:pt x="167" y="105041"/>
                              <a:pt x="167" y="101901"/>
                            </a:cubicBezTo>
                            <a:lnTo>
                              <a:pt x="167" y="45127"/>
                            </a:lnTo>
                            <a:cubicBezTo>
                              <a:pt x="167" y="27542"/>
                              <a:pt x="14473" y="13348"/>
                              <a:pt x="32168" y="13348"/>
                            </a:cubicBezTo>
                            <a:lnTo>
                              <a:pt x="88014" y="13348"/>
                            </a:lnTo>
                            <a:lnTo>
                              <a:pt x="88014" y="5812"/>
                            </a:lnTo>
                            <a:cubicBezTo>
                              <a:pt x="88014" y="3677"/>
                              <a:pt x="89018" y="1667"/>
                              <a:pt x="91026" y="788"/>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13" name="Freeform 217">
                        <a:extLst>
                          <a:ext uri="{FF2B5EF4-FFF2-40B4-BE49-F238E27FC236}">
                            <a16:creationId xmlns:a16="http://schemas.microsoft.com/office/drawing/2014/main" id="{23A91F83-39B8-4076-99A0-5C8FAFE45A59}"/>
                          </a:ext>
                        </a:extLst>
                      </p:cNvPr>
                      <p:cNvSpPr>
                        <a:spLocks noEditPoints="1"/>
                      </p:cNvSpPr>
                      <p:nvPr/>
                    </p:nvSpPr>
                    <p:spPr bwMode="auto">
                      <a:xfrm>
                        <a:off x="394902" y="5115901"/>
                        <a:ext cx="72210" cy="72543"/>
                      </a:xfrm>
                      <a:custGeom>
                        <a:avLst/>
                        <a:gdLst>
                          <a:gd name="T0" fmla="*/ 555 w 575"/>
                          <a:gd name="T1" fmla="*/ 343 h 578"/>
                          <a:gd name="T2" fmla="*/ 575 w 575"/>
                          <a:gd name="T3" fmla="*/ 258 h 578"/>
                          <a:gd name="T4" fmla="*/ 483 w 575"/>
                          <a:gd name="T5" fmla="*/ 228 h 578"/>
                          <a:gd name="T6" fmla="*/ 468 w 575"/>
                          <a:gd name="T7" fmla="*/ 199 h 578"/>
                          <a:gd name="T8" fmla="*/ 516 w 575"/>
                          <a:gd name="T9" fmla="*/ 135 h 578"/>
                          <a:gd name="T10" fmla="*/ 471 w 575"/>
                          <a:gd name="T11" fmla="*/ 62 h 578"/>
                          <a:gd name="T12" fmla="*/ 385 w 575"/>
                          <a:gd name="T13" fmla="*/ 105 h 578"/>
                          <a:gd name="T14" fmla="*/ 353 w 575"/>
                          <a:gd name="T15" fmla="*/ 97 h 578"/>
                          <a:gd name="T16" fmla="*/ 341 w 575"/>
                          <a:gd name="T17" fmla="*/ 20 h 578"/>
                          <a:gd name="T18" fmla="*/ 256 w 575"/>
                          <a:gd name="T19" fmla="*/ 0 h 578"/>
                          <a:gd name="T20" fmla="*/ 226 w 575"/>
                          <a:gd name="T21" fmla="*/ 92 h 578"/>
                          <a:gd name="T22" fmla="*/ 197 w 575"/>
                          <a:gd name="T23" fmla="*/ 107 h 578"/>
                          <a:gd name="T24" fmla="*/ 133 w 575"/>
                          <a:gd name="T25" fmla="*/ 60 h 578"/>
                          <a:gd name="T26" fmla="*/ 59 w 575"/>
                          <a:gd name="T27" fmla="*/ 105 h 578"/>
                          <a:gd name="T28" fmla="*/ 105 w 575"/>
                          <a:gd name="T29" fmla="*/ 192 h 578"/>
                          <a:gd name="T30" fmla="*/ 96 w 575"/>
                          <a:gd name="T31" fmla="*/ 223 h 578"/>
                          <a:gd name="T32" fmla="*/ 20 w 575"/>
                          <a:gd name="T33" fmla="*/ 235 h 578"/>
                          <a:gd name="T34" fmla="*/ 0 w 575"/>
                          <a:gd name="T35" fmla="*/ 320 h 578"/>
                          <a:gd name="T36" fmla="*/ 91 w 575"/>
                          <a:gd name="T37" fmla="*/ 350 h 578"/>
                          <a:gd name="T38" fmla="*/ 106 w 575"/>
                          <a:gd name="T39" fmla="*/ 379 h 578"/>
                          <a:gd name="T40" fmla="*/ 58 w 575"/>
                          <a:gd name="T41" fmla="*/ 443 h 578"/>
                          <a:gd name="T42" fmla="*/ 103 w 575"/>
                          <a:gd name="T43" fmla="*/ 517 h 578"/>
                          <a:gd name="T44" fmla="*/ 190 w 575"/>
                          <a:gd name="T45" fmla="*/ 473 h 578"/>
                          <a:gd name="T46" fmla="*/ 221 w 575"/>
                          <a:gd name="T47" fmla="*/ 482 h 578"/>
                          <a:gd name="T48" fmla="*/ 233 w 575"/>
                          <a:gd name="T49" fmla="*/ 558 h 578"/>
                          <a:gd name="T50" fmla="*/ 318 w 575"/>
                          <a:gd name="T51" fmla="*/ 578 h 578"/>
                          <a:gd name="T52" fmla="*/ 348 w 575"/>
                          <a:gd name="T53" fmla="*/ 487 h 578"/>
                          <a:gd name="T54" fmla="*/ 377 w 575"/>
                          <a:gd name="T55" fmla="*/ 472 h 578"/>
                          <a:gd name="T56" fmla="*/ 441 w 575"/>
                          <a:gd name="T57" fmla="*/ 518 h 578"/>
                          <a:gd name="T58" fmla="*/ 514 w 575"/>
                          <a:gd name="T59" fmla="*/ 473 h 578"/>
                          <a:gd name="T60" fmla="*/ 469 w 575"/>
                          <a:gd name="T61" fmla="*/ 387 h 578"/>
                          <a:gd name="T62" fmla="*/ 478 w 575"/>
                          <a:gd name="T63" fmla="*/ 355 h 578"/>
                          <a:gd name="T64" fmla="*/ 287 w 575"/>
                          <a:gd name="T65" fmla="*/ 400 h 578"/>
                          <a:gd name="T66" fmla="*/ 287 w 575"/>
                          <a:gd name="T67" fmla="*/ 178 h 578"/>
                          <a:gd name="T68" fmla="*/ 287 w 575"/>
                          <a:gd name="T69" fmla="*/ 40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5" h="578">
                            <a:moveTo>
                              <a:pt x="483" y="350"/>
                            </a:moveTo>
                            <a:lnTo>
                              <a:pt x="555" y="343"/>
                            </a:lnTo>
                            <a:cubicBezTo>
                              <a:pt x="566" y="342"/>
                              <a:pt x="575" y="332"/>
                              <a:pt x="575" y="320"/>
                            </a:cubicBezTo>
                            <a:lnTo>
                              <a:pt x="575" y="258"/>
                            </a:lnTo>
                            <a:cubicBezTo>
                              <a:pt x="575" y="247"/>
                              <a:pt x="566" y="237"/>
                              <a:pt x="555" y="235"/>
                            </a:cubicBezTo>
                            <a:lnTo>
                              <a:pt x="483" y="228"/>
                            </a:lnTo>
                            <a:cubicBezTo>
                              <a:pt x="481" y="228"/>
                              <a:pt x="478" y="225"/>
                              <a:pt x="478" y="223"/>
                            </a:cubicBezTo>
                            <a:cubicBezTo>
                              <a:pt x="476" y="215"/>
                              <a:pt x="472" y="207"/>
                              <a:pt x="468" y="199"/>
                            </a:cubicBezTo>
                            <a:cubicBezTo>
                              <a:pt x="467" y="197"/>
                              <a:pt x="467" y="194"/>
                              <a:pt x="469" y="192"/>
                            </a:cubicBezTo>
                            <a:lnTo>
                              <a:pt x="516" y="135"/>
                            </a:lnTo>
                            <a:cubicBezTo>
                              <a:pt x="523" y="127"/>
                              <a:pt x="522" y="113"/>
                              <a:pt x="515" y="105"/>
                            </a:cubicBezTo>
                            <a:lnTo>
                              <a:pt x="471" y="62"/>
                            </a:lnTo>
                            <a:cubicBezTo>
                              <a:pt x="462" y="53"/>
                              <a:pt x="450" y="53"/>
                              <a:pt x="441" y="60"/>
                            </a:cubicBezTo>
                            <a:lnTo>
                              <a:pt x="385" y="105"/>
                            </a:lnTo>
                            <a:cubicBezTo>
                              <a:pt x="382" y="107"/>
                              <a:pt x="380" y="108"/>
                              <a:pt x="377" y="107"/>
                            </a:cubicBezTo>
                            <a:cubicBezTo>
                              <a:pt x="370" y="103"/>
                              <a:pt x="362" y="99"/>
                              <a:pt x="353" y="97"/>
                            </a:cubicBezTo>
                            <a:cubicBezTo>
                              <a:pt x="351" y="95"/>
                              <a:pt x="350" y="94"/>
                              <a:pt x="348" y="92"/>
                            </a:cubicBezTo>
                            <a:lnTo>
                              <a:pt x="341" y="20"/>
                            </a:lnTo>
                            <a:cubicBezTo>
                              <a:pt x="340" y="9"/>
                              <a:pt x="330" y="0"/>
                              <a:pt x="318" y="0"/>
                            </a:cubicBezTo>
                            <a:lnTo>
                              <a:pt x="256" y="0"/>
                            </a:lnTo>
                            <a:cubicBezTo>
                              <a:pt x="245" y="0"/>
                              <a:pt x="235" y="9"/>
                              <a:pt x="233" y="20"/>
                            </a:cubicBezTo>
                            <a:lnTo>
                              <a:pt x="226" y="92"/>
                            </a:lnTo>
                            <a:cubicBezTo>
                              <a:pt x="226" y="94"/>
                              <a:pt x="223" y="97"/>
                              <a:pt x="221" y="97"/>
                            </a:cubicBezTo>
                            <a:cubicBezTo>
                              <a:pt x="213" y="99"/>
                              <a:pt x="205" y="103"/>
                              <a:pt x="197" y="107"/>
                            </a:cubicBezTo>
                            <a:cubicBezTo>
                              <a:pt x="195" y="108"/>
                              <a:pt x="192" y="108"/>
                              <a:pt x="190" y="105"/>
                            </a:cubicBezTo>
                            <a:lnTo>
                              <a:pt x="133" y="60"/>
                            </a:lnTo>
                            <a:cubicBezTo>
                              <a:pt x="125" y="53"/>
                              <a:pt x="111" y="54"/>
                              <a:pt x="103" y="62"/>
                            </a:cubicBezTo>
                            <a:lnTo>
                              <a:pt x="59" y="105"/>
                            </a:lnTo>
                            <a:cubicBezTo>
                              <a:pt x="51" y="114"/>
                              <a:pt x="51" y="127"/>
                              <a:pt x="58" y="135"/>
                            </a:cubicBezTo>
                            <a:lnTo>
                              <a:pt x="105" y="192"/>
                            </a:lnTo>
                            <a:cubicBezTo>
                              <a:pt x="106" y="194"/>
                              <a:pt x="107" y="197"/>
                              <a:pt x="106" y="199"/>
                            </a:cubicBezTo>
                            <a:cubicBezTo>
                              <a:pt x="102" y="207"/>
                              <a:pt x="98" y="214"/>
                              <a:pt x="96" y="223"/>
                            </a:cubicBezTo>
                            <a:cubicBezTo>
                              <a:pt x="95" y="225"/>
                              <a:pt x="93" y="227"/>
                              <a:pt x="91" y="228"/>
                            </a:cubicBezTo>
                            <a:lnTo>
                              <a:pt x="20" y="235"/>
                            </a:lnTo>
                            <a:cubicBezTo>
                              <a:pt x="8" y="237"/>
                              <a:pt x="0" y="247"/>
                              <a:pt x="0" y="258"/>
                            </a:cubicBezTo>
                            <a:lnTo>
                              <a:pt x="0" y="320"/>
                            </a:lnTo>
                            <a:cubicBezTo>
                              <a:pt x="0" y="332"/>
                              <a:pt x="8" y="342"/>
                              <a:pt x="20" y="343"/>
                            </a:cubicBezTo>
                            <a:lnTo>
                              <a:pt x="91" y="350"/>
                            </a:lnTo>
                            <a:cubicBezTo>
                              <a:pt x="93" y="350"/>
                              <a:pt x="96" y="353"/>
                              <a:pt x="96" y="355"/>
                            </a:cubicBezTo>
                            <a:cubicBezTo>
                              <a:pt x="98" y="363"/>
                              <a:pt x="102" y="371"/>
                              <a:pt x="106" y="379"/>
                            </a:cubicBezTo>
                            <a:cubicBezTo>
                              <a:pt x="107" y="382"/>
                              <a:pt x="107" y="384"/>
                              <a:pt x="105" y="387"/>
                            </a:cubicBezTo>
                            <a:lnTo>
                              <a:pt x="58" y="443"/>
                            </a:lnTo>
                            <a:cubicBezTo>
                              <a:pt x="51" y="452"/>
                              <a:pt x="52" y="465"/>
                              <a:pt x="60" y="473"/>
                            </a:cubicBezTo>
                            <a:lnTo>
                              <a:pt x="103" y="517"/>
                            </a:lnTo>
                            <a:cubicBezTo>
                              <a:pt x="112" y="525"/>
                              <a:pt x="125" y="525"/>
                              <a:pt x="133" y="518"/>
                            </a:cubicBezTo>
                            <a:lnTo>
                              <a:pt x="190" y="473"/>
                            </a:lnTo>
                            <a:cubicBezTo>
                              <a:pt x="192" y="472"/>
                              <a:pt x="194" y="470"/>
                              <a:pt x="197" y="472"/>
                            </a:cubicBezTo>
                            <a:cubicBezTo>
                              <a:pt x="205" y="475"/>
                              <a:pt x="212" y="479"/>
                              <a:pt x="221" y="482"/>
                            </a:cubicBezTo>
                            <a:cubicBezTo>
                              <a:pt x="223" y="483"/>
                              <a:pt x="224" y="484"/>
                              <a:pt x="226" y="487"/>
                            </a:cubicBezTo>
                            <a:lnTo>
                              <a:pt x="233" y="558"/>
                            </a:lnTo>
                            <a:cubicBezTo>
                              <a:pt x="235" y="569"/>
                              <a:pt x="244" y="578"/>
                              <a:pt x="256" y="578"/>
                            </a:cubicBezTo>
                            <a:lnTo>
                              <a:pt x="318" y="578"/>
                            </a:lnTo>
                            <a:cubicBezTo>
                              <a:pt x="329" y="578"/>
                              <a:pt x="340" y="569"/>
                              <a:pt x="341" y="558"/>
                            </a:cubicBezTo>
                            <a:lnTo>
                              <a:pt x="348" y="487"/>
                            </a:lnTo>
                            <a:cubicBezTo>
                              <a:pt x="348" y="484"/>
                              <a:pt x="351" y="482"/>
                              <a:pt x="353" y="482"/>
                            </a:cubicBezTo>
                            <a:cubicBezTo>
                              <a:pt x="361" y="479"/>
                              <a:pt x="369" y="475"/>
                              <a:pt x="377" y="472"/>
                            </a:cubicBezTo>
                            <a:cubicBezTo>
                              <a:pt x="379" y="470"/>
                              <a:pt x="382" y="470"/>
                              <a:pt x="384" y="473"/>
                            </a:cubicBezTo>
                            <a:lnTo>
                              <a:pt x="441" y="518"/>
                            </a:lnTo>
                            <a:cubicBezTo>
                              <a:pt x="449" y="525"/>
                              <a:pt x="463" y="524"/>
                              <a:pt x="471" y="517"/>
                            </a:cubicBezTo>
                            <a:lnTo>
                              <a:pt x="514" y="473"/>
                            </a:lnTo>
                            <a:cubicBezTo>
                              <a:pt x="523" y="464"/>
                              <a:pt x="523" y="452"/>
                              <a:pt x="516" y="443"/>
                            </a:cubicBezTo>
                            <a:lnTo>
                              <a:pt x="469" y="387"/>
                            </a:lnTo>
                            <a:cubicBezTo>
                              <a:pt x="468" y="384"/>
                              <a:pt x="467" y="382"/>
                              <a:pt x="468" y="379"/>
                            </a:cubicBezTo>
                            <a:cubicBezTo>
                              <a:pt x="472" y="371"/>
                              <a:pt x="476" y="364"/>
                              <a:pt x="478" y="355"/>
                            </a:cubicBezTo>
                            <a:cubicBezTo>
                              <a:pt x="478" y="352"/>
                              <a:pt x="481" y="350"/>
                              <a:pt x="483" y="350"/>
                            </a:cubicBezTo>
                            <a:close/>
                            <a:moveTo>
                              <a:pt x="287" y="400"/>
                            </a:moveTo>
                            <a:cubicBezTo>
                              <a:pt x="226" y="400"/>
                              <a:pt x="176" y="350"/>
                              <a:pt x="176" y="289"/>
                            </a:cubicBezTo>
                            <a:cubicBezTo>
                              <a:pt x="176" y="228"/>
                              <a:pt x="226" y="178"/>
                              <a:pt x="287" y="178"/>
                            </a:cubicBezTo>
                            <a:cubicBezTo>
                              <a:pt x="348" y="178"/>
                              <a:pt x="398" y="228"/>
                              <a:pt x="398" y="289"/>
                            </a:cubicBezTo>
                            <a:cubicBezTo>
                              <a:pt x="398" y="350"/>
                              <a:pt x="348" y="400"/>
                              <a:pt x="287" y="40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cxnSp>
            <p:nvCxnSpPr>
              <p:cNvPr id="111" name="Straight Connector 110">
                <a:extLst>
                  <a:ext uri="{FF2B5EF4-FFF2-40B4-BE49-F238E27FC236}">
                    <a16:creationId xmlns:a16="http://schemas.microsoft.com/office/drawing/2014/main" id="{CA59D08B-0E62-4D5B-8C30-12E70555A99E}"/>
                  </a:ext>
                </a:extLst>
              </p:cNvPr>
              <p:cNvCxnSpPr>
                <a:cxnSpLocks/>
              </p:cNvCxnSpPr>
              <p:nvPr/>
            </p:nvCxnSpPr>
            <p:spPr>
              <a:xfrm flipH="1" flipV="1">
                <a:off x="2311260" y="5110515"/>
                <a:ext cx="6419088" cy="33727"/>
              </a:xfrm>
              <a:prstGeom prst="line">
                <a:avLst/>
              </a:prstGeom>
              <a:noFill/>
              <a:ln w="6350" cap="flat" cmpd="sng" algn="ctr">
                <a:solidFill>
                  <a:schemeClr val="bg2">
                    <a:lumMod val="75000"/>
                  </a:schemeClr>
                </a:solidFill>
                <a:prstDash val="solid"/>
                <a:miter lim="800000"/>
              </a:ln>
              <a:effectLst/>
            </p:spPr>
          </p:cxnSp>
          <p:grpSp>
            <p:nvGrpSpPr>
              <p:cNvPr id="472" name="Group 471">
                <a:extLst>
                  <a:ext uri="{FF2B5EF4-FFF2-40B4-BE49-F238E27FC236}">
                    <a16:creationId xmlns:a16="http://schemas.microsoft.com/office/drawing/2014/main" id="{1F26FA95-3C4F-412A-A65C-2B13733B1E60}"/>
                  </a:ext>
                </a:extLst>
              </p:cNvPr>
              <p:cNvGrpSpPr/>
              <p:nvPr/>
            </p:nvGrpSpPr>
            <p:grpSpPr>
              <a:xfrm>
                <a:off x="288923" y="4296650"/>
                <a:ext cx="8601345" cy="646331"/>
                <a:chOff x="288923" y="4268193"/>
                <a:chExt cx="8601345" cy="646331"/>
              </a:xfrm>
            </p:grpSpPr>
            <p:grpSp>
              <p:nvGrpSpPr>
                <p:cNvPr id="17" name="Group 16">
                  <a:extLst>
                    <a:ext uri="{FF2B5EF4-FFF2-40B4-BE49-F238E27FC236}">
                      <a16:creationId xmlns:a16="http://schemas.microsoft.com/office/drawing/2014/main" id="{8F3833B5-D92A-4CF1-8452-005FB074B686}"/>
                    </a:ext>
                  </a:extLst>
                </p:cNvPr>
                <p:cNvGrpSpPr/>
                <p:nvPr/>
              </p:nvGrpSpPr>
              <p:grpSpPr>
                <a:xfrm>
                  <a:off x="2157915" y="4268193"/>
                  <a:ext cx="6732353" cy="646331"/>
                  <a:chOff x="2157915" y="4370211"/>
                  <a:chExt cx="6732353" cy="646331"/>
                </a:xfrm>
              </p:grpSpPr>
              <p:sp>
                <p:nvSpPr>
                  <p:cNvPr id="391" name="Rectangle 390">
                    <a:extLst>
                      <a:ext uri="{FF2B5EF4-FFF2-40B4-BE49-F238E27FC236}">
                        <a16:creationId xmlns:a16="http://schemas.microsoft.com/office/drawing/2014/main" id="{B2006CB5-334A-43CF-9CF8-88D3D3111EBC}"/>
                      </a:ext>
                    </a:extLst>
                  </p:cNvPr>
                  <p:cNvSpPr/>
                  <p:nvPr/>
                </p:nvSpPr>
                <p:spPr>
                  <a:xfrm>
                    <a:off x="4417198" y="4439461"/>
                    <a:ext cx="2218547" cy="507831"/>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Optical character recognition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Electronic storage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Document scanning </a:t>
                    </a:r>
                  </a:p>
                </p:txBody>
              </p:sp>
              <p:sp>
                <p:nvSpPr>
                  <p:cNvPr id="396" name="Rectangle 395">
                    <a:extLst>
                      <a:ext uri="{FF2B5EF4-FFF2-40B4-BE49-F238E27FC236}">
                        <a16:creationId xmlns:a16="http://schemas.microsoft.com/office/drawing/2014/main" id="{ECD7A140-3D6D-4F2D-8400-BC46DE0AE512}"/>
                      </a:ext>
                    </a:extLst>
                  </p:cNvPr>
                  <p:cNvSpPr/>
                  <p:nvPr/>
                </p:nvSpPr>
                <p:spPr>
                  <a:xfrm>
                    <a:off x="6671721" y="4439461"/>
                    <a:ext cx="2218547" cy="507831"/>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Unified ledger integration </a:t>
                    </a:r>
                  </a:p>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Real time synchronization through block chain technology </a:t>
                    </a:r>
                  </a:p>
                </p:txBody>
              </p:sp>
              <p:sp>
                <p:nvSpPr>
                  <p:cNvPr id="599" name="Rectangle 598">
                    <a:extLst>
                      <a:ext uri="{FF2B5EF4-FFF2-40B4-BE49-F238E27FC236}">
                        <a16:creationId xmlns:a16="http://schemas.microsoft.com/office/drawing/2014/main" id="{FB919488-CD8B-4BC5-BC26-D84E322DBC19}"/>
                      </a:ext>
                    </a:extLst>
                  </p:cNvPr>
                  <p:cNvSpPr/>
                  <p:nvPr/>
                </p:nvSpPr>
                <p:spPr>
                  <a:xfrm>
                    <a:off x="2157915" y="4370211"/>
                    <a:ext cx="2104524" cy="646331"/>
                  </a:xfrm>
                  <a:prstGeom prst="rect">
                    <a:avLst/>
                  </a:prstGeom>
                </p:spPr>
                <p:txBody>
                  <a:bodyPr wrap="square" anchor="ctr">
                    <a:spAutoFit/>
                  </a:bodyPr>
                  <a:lstStyle/>
                  <a:p>
                    <a:pPr marL="182880" marR="0" lvl="0" indent="-182880" algn="l" defTabSz="6858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Digital invoicing by UBL  – open library for XML documents like purchase orders, invoice, transport logistics </a:t>
                    </a:r>
                  </a:p>
                </p:txBody>
              </p:sp>
            </p:grpSp>
            <p:grpSp>
              <p:nvGrpSpPr>
                <p:cNvPr id="448" name="Group 447">
                  <a:extLst>
                    <a:ext uri="{FF2B5EF4-FFF2-40B4-BE49-F238E27FC236}">
                      <a16:creationId xmlns:a16="http://schemas.microsoft.com/office/drawing/2014/main" id="{B306AC98-8CE5-4D87-A962-297A3B61D82F}"/>
                    </a:ext>
                  </a:extLst>
                </p:cNvPr>
                <p:cNvGrpSpPr/>
                <p:nvPr/>
              </p:nvGrpSpPr>
              <p:grpSpPr>
                <a:xfrm>
                  <a:off x="288923" y="4375915"/>
                  <a:ext cx="1710690" cy="430887"/>
                  <a:chOff x="288923" y="4445361"/>
                  <a:chExt cx="1710690" cy="430887"/>
                </a:xfrm>
              </p:grpSpPr>
              <p:grpSp>
                <p:nvGrpSpPr>
                  <p:cNvPr id="63" name="Group 62">
                    <a:extLst>
                      <a:ext uri="{FF2B5EF4-FFF2-40B4-BE49-F238E27FC236}">
                        <a16:creationId xmlns:a16="http://schemas.microsoft.com/office/drawing/2014/main" id="{F34983B2-2572-487F-B247-522FDF523111}"/>
                      </a:ext>
                    </a:extLst>
                  </p:cNvPr>
                  <p:cNvGrpSpPr/>
                  <p:nvPr/>
                </p:nvGrpSpPr>
                <p:grpSpPr>
                  <a:xfrm>
                    <a:off x="288923" y="4488135"/>
                    <a:ext cx="1666877" cy="360213"/>
                    <a:chOff x="288923" y="4488135"/>
                    <a:chExt cx="1666877" cy="360213"/>
                  </a:xfrm>
                </p:grpSpPr>
                <p:sp>
                  <p:nvSpPr>
                    <p:cNvPr id="104" name="Rectangle: Rounded Corners 103">
                      <a:extLst>
                        <a:ext uri="{FF2B5EF4-FFF2-40B4-BE49-F238E27FC236}">
                          <a16:creationId xmlns:a16="http://schemas.microsoft.com/office/drawing/2014/main" id="{73EF54E2-D81C-4DFD-83F6-4CB69C0C610B}"/>
                        </a:ext>
                      </a:extLst>
                    </p:cNvPr>
                    <p:cNvSpPr/>
                    <p:nvPr/>
                  </p:nvSpPr>
                  <p:spPr>
                    <a:xfrm>
                      <a:off x="300412" y="4500110"/>
                      <a:ext cx="1655388" cy="348238"/>
                    </a:xfrm>
                    <a:prstGeom prst="roundRect">
                      <a:avLst>
                        <a:gd name="adj" fmla="val 9582"/>
                      </a:avLst>
                    </a:prstGeom>
                    <a:no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5" name="Rectangle: Rounded Corners 104">
                      <a:extLst>
                        <a:ext uri="{FF2B5EF4-FFF2-40B4-BE49-F238E27FC236}">
                          <a16:creationId xmlns:a16="http://schemas.microsoft.com/office/drawing/2014/main" id="{5FC75157-16CA-4624-BAD4-E7327785F390}"/>
                        </a:ext>
                      </a:extLst>
                    </p:cNvPr>
                    <p:cNvSpPr/>
                    <p:nvPr/>
                  </p:nvSpPr>
                  <p:spPr>
                    <a:xfrm>
                      <a:off x="288923" y="4488135"/>
                      <a:ext cx="1655387" cy="348238"/>
                    </a:xfrm>
                    <a:prstGeom prst="roundRect">
                      <a:avLst>
                        <a:gd name="adj" fmla="val 958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5" name="Group 144">
                    <a:extLst>
                      <a:ext uri="{FF2B5EF4-FFF2-40B4-BE49-F238E27FC236}">
                        <a16:creationId xmlns:a16="http://schemas.microsoft.com/office/drawing/2014/main" id="{68C61566-54BA-4629-8F72-ECC696060905}"/>
                      </a:ext>
                    </a:extLst>
                  </p:cNvPr>
                  <p:cNvGrpSpPr/>
                  <p:nvPr/>
                </p:nvGrpSpPr>
                <p:grpSpPr>
                  <a:xfrm>
                    <a:off x="336918" y="4445361"/>
                    <a:ext cx="1662695" cy="430887"/>
                    <a:chOff x="336918" y="4445361"/>
                    <a:chExt cx="1662695" cy="430887"/>
                  </a:xfrm>
                </p:grpSpPr>
                <p:sp>
                  <p:nvSpPr>
                    <p:cNvPr id="146" name="Rectangle 145">
                      <a:extLst>
                        <a:ext uri="{FF2B5EF4-FFF2-40B4-BE49-F238E27FC236}">
                          <a16:creationId xmlns:a16="http://schemas.microsoft.com/office/drawing/2014/main" id="{668D47CB-66EB-47BD-B97F-77C109CF10EA}"/>
                        </a:ext>
                      </a:extLst>
                    </p:cNvPr>
                    <p:cNvSpPr/>
                    <p:nvPr/>
                  </p:nvSpPr>
                  <p:spPr>
                    <a:xfrm>
                      <a:off x="529590" y="4445361"/>
                      <a:ext cx="1470023" cy="430887"/>
                    </a:xfrm>
                    <a:prstGeom prst="rect">
                      <a:avLst/>
                    </a:prstGeom>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Software/ Technology </a:t>
                      </a:r>
                    </a:p>
                  </p:txBody>
                </p:sp>
                <p:grpSp>
                  <p:nvGrpSpPr>
                    <p:cNvPr id="147" name="Group 146">
                      <a:extLst>
                        <a:ext uri="{FF2B5EF4-FFF2-40B4-BE49-F238E27FC236}">
                          <a16:creationId xmlns:a16="http://schemas.microsoft.com/office/drawing/2014/main" id="{A10BE80D-5215-437A-85D3-25233F410596}"/>
                        </a:ext>
                      </a:extLst>
                    </p:cNvPr>
                    <p:cNvGrpSpPr/>
                    <p:nvPr/>
                  </p:nvGrpSpPr>
                  <p:grpSpPr>
                    <a:xfrm>
                      <a:off x="336918" y="4562131"/>
                      <a:ext cx="196048" cy="197346"/>
                      <a:chOff x="373169" y="4594703"/>
                      <a:chExt cx="196048" cy="197346"/>
                    </a:xfrm>
                  </p:grpSpPr>
                  <p:sp>
                    <p:nvSpPr>
                      <p:cNvPr id="148" name="Freeform 160">
                        <a:extLst>
                          <a:ext uri="{FF2B5EF4-FFF2-40B4-BE49-F238E27FC236}">
                            <a16:creationId xmlns:a16="http://schemas.microsoft.com/office/drawing/2014/main" id="{5B0E45FA-C95D-4B81-8064-0DC273239FA9}"/>
                          </a:ext>
                        </a:extLst>
                      </p:cNvPr>
                      <p:cNvSpPr>
                        <a:spLocks/>
                      </p:cNvSpPr>
                      <p:nvPr/>
                    </p:nvSpPr>
                    <p:spPr bwMode="auto">
                      <a:xfrm>
                        <a:off x="394374" y="4636683"/>
                        <a:ext cx="141086" cy="95644"/>
                      </a:xfrm>
                      <a:custGeom>
                        <a:avLst/>
                        <a:gdLst>
                          <a:gd name="T0" fmla="*/ 849 w 849"/>
                          <a:gd name="T1" fmla="*/ 137 h 575"/>
                          <a:gd name="T2" fmla="*/ 769 w 849"/>
                          <a:gd name="T3" fmla="*/ 137 h 575"/>
                          <a:gd name="T4" fmla="*/ 769 w 849"/>
                          <a:gd name="T5" fmla="*/ 496 h 575"/>
                          <a:gd name="T6" fmla="*/ 80 w 849"/>
                          <a:gd name="T7" fmla="*/ 496 h 575"/>
                          <a:gd name="T8" fmla="*/ 80 w 849"/>
                          <a:gd name="T9" fmla="*/ 80 h 575"/>
                          <a:gd name="T10" fmla="*/ 550 w 849"/>
                          <a:gd name="T11" fmla="*/ 80 h 575"/>
                          <a:gd name="T12" fmla="*/ 550 w 849"/>
                          <a:gd name="T13" fmla="*/ 0 h 575"/>
                          <a:gd name="T14" fmla="*/ 57 w 849"/>
                          <a:gd name="T15" fmla="*/ 0 h 575"/>
                          <a:gd name="T16" fmla="*/ 0 w 849"/>
                          <a:gd name="T17" fmla="*/ 56 h 575"/>
                          <a:gd name="T18" fmla="*/ 0 w 849"/>
                          <a:gd name="T19" fmla="*/ 575 h 575"/>
                          <a:gd name="T20" fmla="*/ 849 w 849"/>
                          <a:gd name="T21" fmla="*/ 575 h 575"/>
                          <a:gd name="T22" fmla="*/ 849 w 849"/>
                          <a:gd name="T23" fmla="*/ 13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9" h="575">
                            <a:moveTo>
                              <a:pt x="849" y="137"/>
                            </a:moveTo>
                            <a:lnTo>
                              <a:pt x="769" y="137"/>
                            </a:lnTo>
                            <a:lnTo>
                              <a:pt x="769" y="496"/>
                            </a:lnTo>
                            <a:lnTo>
                              <a:pt x="80" y="496"/>
                            </a:lnTo>
                            <a:lnTo>
                              <a:pt x="80" y="80"/>
                            </a:lnTo>
                            <a:lnTo>
                              <a:pt x="550" y="80"/>
                            </a:lnTo>
                            <a:lnTo>
                              <a:pt x="550" y="0"/>
                            </a:lnTo>
                            <a:lnTo>
                              <a:pt x="57" y="0"/>
                            </a:lnTo>
                            <a:cubicBezTo>
                              <a:pt x="25" y="0"/>
                              <a:pt x="0" y="25"/>
                              <a:pt x="0" y="56"/>
                            </a:cubicBezTo>
                            <a:lnTo>
                              <a:pt x="0" y="575"/>
                            </a:lnTo>
                            <a:lnTo>
                              <a:pt x="849" y="575"/>
                            </a:lnTo>
                            <a:lnTo>
                              <a:pt x="849" y="137"/>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9" name="Freeform 161">
                        <a:extLst>
                          <a:ext uri="{FF2B5EF4-FFF2-40B4-BE49-F238E27FC236}">
                            <a16:creationId xmlns:a16="http://schemas.microsoft.com/office/drawing/2014/main" id="{22FAB586-AE27-4C80-A99B-83254440273C}"/>
                          </a:ext>
                        </a:extLst>
                      </p:cNvPr>
                      <p:cNvSpPr>
                        <a:spLocks noEditPoints="1"/>
                      </p:cNvSpPr>
                      <p:nvPr/>
                    </p:nvSpPr>
                    <p:spPr bwMode="auto">
                      <a:xfrm>
                        <a:off x="373169" y="4739250"/>
                        <a:ext cx="183498" cy="52799"/>
                      </a:xfrm>
                      <a:custGeom>
                        <a:avLst/>
                        <a:gdLst>
                          <a:gd name="T0" fmla="*/ 976 w 1102"/>
                          <a:gd name="T1" fmla="*/ 0 h 318"/>
                          <a:gd name="T2" fmla="*/ 127 w 1102"/>
                          <a:gd name="T3" fmla="*/ 0 h 318"/>
                          <a:gd name="T4" fmla="*/ 17 w 1102"/>
                          <a:gd name="T5" fmla="*/ 238 h 318"/>
                          <a:gd name="T6" fmla="*/ 68 w 1102"/>
                          <a:gd name="T7" fmla="*/ 318 h 318"/>
                          <a:gd name="T8" fmla="*/ 1034 w 1102"/>
                          <a:gd name="T9" fmla="*/ 318 h 318"/>
                          <a:gd name="T10" fmla="*/ 1085 w 1102"/>
                          <a:gd name="T11" fmla="*/ 238 h 318"/>
                          <a:gd name="T12" fmla="*/ 976 w 1102"/>
                          <a:gd name="T13" fmla="*/ 0 h 318"/>
                          <a:gd name="T14" fmla="*/ 674 w 1102"/>
                          <a:gd name="T15" fmla="*/ 230 h 318"/>
                          <a:gd name="T16" fmla="*/ 430 w 1102"/>
                          <a:gd name="T17" fmla="*/ 230 h 318"/>
                          <a:gd name="T18" fmla="*/ 419 w 1102"/>
                          <a:gd name="T19" fmla="*/ 217 h 318"/>
                          <a:gd name="T20" fmla="*/ 432 w 1102"/>
                          <a:gd name="T21" fmla="*/ 163 h 318"/>
                          <a:gd name="T22" fmla="*/ 444 w 1102"/>
                          <a:gd name="T23" fmla="*/ 154 h 318"/>
                          <a:gd name="T24" fmla="*/ 660 w 1102"/>
                          <a:gd name="T25" fmla="*/ 154 h 318"/>
                          <a:gd name="T26" fmla="*/ 671 w 1102"/>
                          <a:gd name="T27" fmla="*/ 163 h 318"/>
                          <a:gd name="T28" fmla="*/ 685 w 1102"/>
                          <a:gd name="T29" fmla="*/ 217 h 318"/>
                          <a:gd name="T30" fmla="*/ 674 w 1102"/>
                          <a:gd name="T31" fmla="*/ 23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2" h="318">
                            <a:moveTo>
                              <a:pt x="976" y="0"/>
                            </a:moveTo>
                            <a:lnTo>
                              <a:pt x="127" y="0"/>
                            </a:lnTo>
                            <a:lnTo>
                              <a:pt x="17" y="238"/>
                            </a:lnTo>
                            <a:cubicBezTo>
                              <a:pt x="0" y="275"/>
                              <a:pt x="27" y="318"/>
                              <a:pt x="68" y="318"/>
                            </a:cubicBezTo>
                            <a:lnTo>
                              <a:pt x="1034" y="318"/>
                            </a:lnTo>
                            <a:cubicBezTo>
                              <a:pt x="1075" y="318"/>
                              <a:pt x="1102" y="275"/>
                              <a:pt x="1085" y="238"/>
                            </a:cubicBezTo>
                            <a:lnTo>
                              <a:pt x="976" y="0"/>
                            </a:lnTo>
                            <a:close/>
                            <a:moveTo>
                              <a:pt x="674" y="230"/>
                            </a:moveTo>
                            <a:lnTo>
                              <a:pt x="430" y="230"/>
                            </a:lnTo>
                            <a:cubicBezTo>
                              <a:pt x="422" y="230"/>
                              <a:pt x="417" y="223"/>
                              <a:pt x="419" y="217"/>
                            </a:cubicBezTo>
                            <a:lnTo>
                              <a:pt x="432" y="163"/>
                            </a:lnTo>
                            <a:cubicBezTo>
                              <a:pt x="434" y="158"/>
                              <a:pt x="439" y="154"/>
                              <a:pt x="444" y="154"/>
                            </a:cubicBezTo>
                            <a:lnTo>
                              <a:pt x="660" y="154"/>
                            </a:lnTo>
                            <a:cubicBezTo>
                              <a:pt x="665" y="154"/>
                              <a:pt x="670" y="158"/>
                              <a:pt x="671" y="163"/>
                            </a:cubicBezTo>
                            <a:lnTo>
                              <a:pt x="685" y="217"/>
                            </a:lnTo>
                            <a:cubicBezTo>
                              <a:pt x="687" y="224"/>
                              <a:pt x="681" y="230"/>
                              <a:pt x="674" y="23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50" name="Freeform: Shape 149">
                        <a:extLst>
                          <a:ext uri="{FF2B5EF4-FFF2-40B4-BE49-F238E27FC236}">
                            <a16:creationId xmlns:a16="http://schemas.microsoft.com/office/drawing/2014/main" id="{FAD0973D-09A8-4C17-BF9B-99F80EA55B85}"/>
                          </a:ext>
                        </a:extLst>
                      </p:cNvPr>
                      <p:cNvSpPr>
                        <a:spLocks/>
                      </p:cNvSpPr>
                      <p:nvPr/>
                    </p:nvSpPr>
                    <p:spPr bwMode="auto">
                      <a:xfrm>
                        <a:off x="472275" y="4594703"/>
                        <a:ext cx="96942" cy="80497"/>
                      </a:xfrm>
                      <a:custGeom>
                        <a:avLst/>
                        <a:gdLst>
                          <a:gd name="connsiteX0" fmla="*/ 1843 w 77122"/>
                          <a:gd name="connsiteY0" fmla="*/ 55087 h 64039"/>
                          <a:gd name="connsiteX1" fmla="*/ 7109 w 77122"/>
                          <a:gd name="connsiteY1" fmla="*/ 55087 h 64039"/>
                          <a:gd name="connsiteX2" fmla="*/ 8952 w 77122"/>
                          <a:gd name="connsiteY2" fmla="*/ 56958 h 64039"/>
                          <a:gd name="connsiteX3" fmla="*/ 8952 w 77122"/>
                          <a:gd name="connsiteY3" fmla="*/ 62302 h 64039"/>
                          <a:gd name="connsiteX4" fmla="*/ 7109 w 77122"/>
                          <a:gd name="connsiteY4" fmla="*/ 64039 h 64039"/>
                          <a:gd name="connsiteX5" fmla="*/ 1843 w 77122"/>
                          <a:gd name="connsiteY5" fmla="*/ 64039 h 64039"/>
                          <a:gd name="connsiteX6" fmla="*/ 0 w 77122"/>
                          <a:gd name="connsiteY6" fmla="*/ 62302 h 64039"/>
                          <a:gd name="connsiteX7" fmla="*/ 0 w 77122"/>
                          <a:gd name="connsiteY7" fmla="*/ 56958 h 64039"/>
                          <a:gd name="connsiteX8" fmla="*/ 1843 w 77122"/>
                          <a:gd name="connsiteY8" fmla="*/ 55087 h 64039"/>
                          <a:gd name="connsiteX9" fmla="*/ 15646 w 77122"/>
                          <a:gd name="connsiteY9" fmla="*/ 51988 h 64039"/>
                          <a:gd name="connsiteX10" fmla="*/ 23948 w 77122"/>
                          <a:gd name="connsiteY10" fmla="*/ 51988 h 64039"/>
                          <a:gd name="connsiteX11" fmla="*/ 25822 w 77122"/>
                          <a:gd name="connsiteY11" fmla="*/ 53862 h 64039"/>
                          <a:gd name="connsiteX12" fmla="*/ 25822 w 77122"/>
                          <a:gd name="connsiteY12" fmla="*/ 62164 h 64039"/>
                          <a:gd name="connsiteX13" fmla="*/ 23948 w 77122"/>
                          <a:gd name="connsiteY13" fmla="*/ 64038 h 64039"/>
                          <a:gd name="connsiteX14" fmla="*/ 15646 w 77122"/>
                          <a:gd name="connsiteY14" fmla="*/ 64038 h 64039"/>
                          <a:gd name="connsiteX15" fmla="*/ 13772 w 77122"/>
                          <a:gd name="connsiteY15" fmla="*/ 62164 h 64039"/>
                          <a:gd name="connsiteX16" fmla="*/ 13772 w 77122"/>
                          <a:gd name="connsiteY16" fmla="*/ 53862 h 64039"/>
                          <a:gd name="connsiteX17" fmla="*/ 15646 w 77122"/>
                          <a:gd name="connsiteY17" fmla="*/ 51988 h 64039"/>
                          <a:gd name="connsiteX18" fmla="*/ 17719 w 77122"/>
                          <a:gd name="connsiteY18" fmla="*/ 33741 h 64039"/>
                          <a:gd name="connsiteX19" fmla="*/ 28071 w 77122"/>
                          <a:gd name="connsiteY19" fmla="*/ 33741 h 64039"/>
                          <a:gd name="connsiteX20" fmla="*/ 29953 w 77122"/>
                          <a:gd name="connsiteY20" fmla="*/ 35595 h 64039"/>
                          <a:gd name="connsiteX21" fmla="*/ 29953 w 77122"/>
                          <a:gd name="connsiteY21" fmla="*/ 45659 h 64039"/>
                          <a:gd name="connsiteX22" fmla="*/ 28071 w 77122"/>
                          <a:gd name="connsiteY22" fmla="*/ 47513 h 64039"/>
                          <a:gd name="connsiteX23" fmla="*/ 17719 w 77122"/>
                          <a:gd name="connsiteY23" fmla="*/ 47513 h 64039"/>
                          <a:gd name="connsiteX24" fmla="*/ 15837 w 77122"/>
                          <a:gd name="connsiteY24" fmla="*/ 45924 h 64039"/>
                          <a:gd name="connsiteX25" fmla="*/ 15837 w 77122"/>
                          <a:gd name="connsiteY25" fmla="*/ 35595 h 64039"/>
                          <a:gd name="connsiteX26" fmla="*/ 17719 w 77122"/>
                          <a:gd name="connsiteY26" fmla="*/ 33741 h 64039"/>
                          <a:gd name="connsiteX27" fmla="*/ 36277 w 77122"/>
                          <a:gd name="connsiteY27" fmla="*/ 31675 h 64039"/>
                          <a:gd name="connsiteX28" fmla="*/ 48419 w 77122"/>
                          <a:gd name="connsiteY28" fmla="*/ 31675 h 64039"/>
                          <a:gd name="connsiteX29" fmla="*/ 50267 w 77122"/>
                          <a:gd name="connsiteY29" fmla="*/ 33523 h 64039"/>
                          <a:gd name="connsiteX30" fmla="*/ 50267 w 77122"/>
                          <a:gd name="connsiteY30" fmla="*/ 45665 h 64039"/>
                          <a:gd name="connsiteX31" fmla="*/ 48419 w 77122"/>
                          <a:gd name="connsiteY31" fmla="*/ 47513 h 64039"/>
                          <a:gd name="connsiteX32" fmla="*/ 36277 w 77122"/>
                          <a:gd name="connsiteY32" fmla="*/ 47513 h 64039"/>
                          <a:gd name="connsiteX33" fmla="*/ 34429 w 77122"/>
                          <a:gd name="connsiteY33" fmla="*/ 45665 h 64039"/>
                          <a:gd name="connsiteX34" fmla="*/ 34429 w 77122"/>
                          <a:gd name="connsiteY34" fmla="*/ 33523 h 64039"/>
                          <a:gd name="connsiteX35" fmla="*/ 36277 w 77122"/>
                          <a:gd name="connsiteY35" fmla="*/ 31675 h 64039"/>
                          <a:gd name="connsiteX36" fmla="*/ 56935 w 77122"/>
                          <a:gd name="connsiteY36" fmla="*/ 26855 h 64039"/>
                          <a:gd name="connsiteX37" fmla="*/ 69209 w 77122"/>
                          <a:gd name="connsiteY37" fmla="*/ 26855 h 64039"/>
                          <a:gd name="connsiteX38" fmla="*/ 70925 w 77122"/>
                          <a:gd name="connsiteY38" fmla="*/ 28703 h 64039"/>
                          <a:gd name="connsiteX39" fmla="*/ 70925 w 77122"/>
                          <a:gd name="connsiteY39" fmla="*/ 40845 h 64039"/>
                          <a:gd name="connsiteX40" fmla="*/ 69209 w 77122"/>
                          <a:gd name="connsiteY40" fmla="*/ 42693 h 64039"/>
                          <a:gd name="connsiteX41" fmla="*/ 56935 w 77122"/>
                          <a:gd name="connsiteY41" fmla="*/ 42693 h 64039"/>
                          <a:gd name="connsiteX42" fmla="*/ 55087 w 77122"/>
                          <a:gd name="connsiteY42" fmla="*/ 40845 h 64039"/>
                          <a:gd name="connsiteX43" fmla="*/ 55087 w 77122"/>
                          <a:gd name="connsiteY43" fmla="*/ 28703 h 64039"/>
                          <a:gd name="connsiteX44" fmla="*/ 56935 w 77122"/>
                          <a:gd name="connsiteY44" fmla="*/ 26855 h 64039"/>
                          <a:gd name="connsiteX45" fmla="*/ 33555 w 77122"/>
                          <a:gd name="connsiteY45" fmla="*/ 8263 h 64039"/>
                          <a:gd name="connsiteX46" fmla="*/ 48865 w 77122"/>
                          <a:gd name="connsiteY46" fmla="*/ 8263 h 64039"/>
                          <a:gd name="connsiteX47" fmla="*/ 50611 w 77122"/>
                          <a:gd name="connsiteY47" fmla="*/ 9977 h 64039"/>
                          <a:gd name="connsiteX48" fmla="*/ 50611 w 77122"/>
                          <a:gd name="connsiteY48" fmla="*/ 25009 h 64039"/>
                          <a:gd name="connsiteX49" fmla="*/ 48731 w 77122"/>
                          <a:gd name="connsiteY49" fmla="*/ 26855 h 64039"/>
                          <a:gd name="connsiteX50" fmla="*/ 33555 w 77122"/>
                          <a:gd name="connsiteY50" fmla="*/ 26855 h 64039"/>
                          <a:gd name="connsiteX51" fmla="*/ 31675 w 77122"/>
                          <a:gd name="connsiteY51" fmla="*/ 25009 h 64039"/>
                          <a:gd name="connsiteX52" fmla="*/ 31675 w 77122"/>
                          <a:gd name="connsiteY52" fmla="*/ 9977 h 64039"/>
                          <a:gd name="connsiteX53" fmla="*/ 33555 w 77122"/>
                          <a:gd name="connsiteY53" fmla="*/ 8263 h 64039"/>
                          <a:gd name="connsiteX54" fmla="*/ 56934 w 77122"/>
                          <a:gd name="connsiteY54" fmla="*/ 0 h 64039"/>
                          <a:gd name="connsiteX55" fmla="*/ 75275 w 77122"/>
                          <a:gd name="connsiteY55" fmla="*/ 0 h 64039"/>
                          <a:gd name="connsiteX56" fmla="*/ 77122 w 77122"/>
                          <a:gd name="connsiteY56" fmla="*/ 1847 h 64039"/>
                          <a:gd name="connsiteX57" fmla="*/ 77122 w 77122"/>
                          <a:gd name="connsiteY57" fmla="*/ 20188 h 64039"/>
                          <a:gd name="connsiteX58" fmla="*/ 75275 w 77122"/>
                          <a:gd name="connsiteY58" fmla="*/ 22035 h 64039"/>
                          <a:gd name="connsiteX59" fmla="*/ 56934 w 77122"/>
                          <a:gd name="connsiteY59" fmla="*/ 22035 h 64039"/>
                          <a:gd name="connsiteX60" fmla="*/ 55087 w 77122"/>
                          <a:gd name="connsiteY60" fmla="*/ 20188 h 64039"/>
                          <a:gd name="connsiteX61" fmla="*/ 55087 w 77122"/>
                          <a:gd name="connsiteY61" fmla="*/ 1847 h 64039"/>
                          <a:gd name="connsiteX62" fmla="*/ 56934 w 77122"/>
                          <a:gd name="connsiteY62" fmla="*/ 0 h 6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77122" h="64039">
                            <a:moveTo>
                              <a:pt x="1843" y="55087"/>
                            </a:moveTo>
                            <a:lnTo>
                              <a:pt x="7109" y="55087"/>
                            </a:lnTo>
                            <a:cubicBezTo>
                              <a:pt x="8030" y="55087"/>
                              <a:pt x="8952" y="55889"/>
                              <a:pt x="8952" y="56958"/>
                            </a:cubicBezTo>
                            <a:lnTo>
                              <a:pt x="8952" y="62302"/>
                            </a:lnTo>
                            <a:cubicBezTo>
                              <a:pt x="8952" y="63238"/>
                              <a:pt x="8030" y="64039"/>
                              <a:pt x="7109" y="64039"/>
                            </a:cubicBezTo>
                            <a:lnTo>
                              <a:pt x="1843" y="64039"/>
                            </a:lnTo>
                            <a:cubicBezTo>
                              <a:pt x="790" y="64039"/>
                              <a:pt x="0" y="63238"/>
                              <a:pt x="0" y="62302"/>
                            </a:cubicBezTo>
                            <a:lnTo>
                              <a:pt x="0" y="56958"/>
                            </a:lnTo>
                            <a:cubicBezTo>
                              <a:pt x="0" y="55889"/>
                              <a:pt x="790" y="55087"/>
                              <a:pt x="1843" y="55087"/>
                            </a:cubicBezTo>
                            <a:close/>
                            <a:moveTo>
                              <a:pt x="15646" y="51988"/>
                            </a:moveTo>
                            <a:lnTo>
                              <a:pt x="23948" y="51988"/>
                            </a:lnTo>
                            <a:cubicBezTo>
                              <a:pt x="25019" y="51988"/>
                              <a:pt x="25822" y="52791"/>
                              <a:pt x="25822" y="53862"/>
                            </a:cubicBezTo>
                            <a:lnTo>
                              <a:pt x="25822" y="62164"/>
                            </a:lnTo>
                            <a:cubicBezTo>
                              <a:pt x="25822" y="63235"/>
                              <a:pt x="25019" y="64038"/>
                              <a:pt x="23948" y="64038"/>
                            </a:cubicBezTo>
                            <a:lnTo>
                              <a:pt x="15646" y="64038"/>
                            </a:lnTo>
                            <a:cubicBezTo>
                              <a:pt x="14575" y="64038"/>
                              <a:pt x="13772" y="63235"/>
                              <a:pt x="13772" y="62164"/>
                            </a:cubicBezTo>
                            <a:lnTo>
                              <a:pt x="13772" y="53862"/>
                            </a:lnTo>
                            <a:cubicBezTo>
                              <a:pt x="13772" y="52791"/>
                              <a:pt x="14575" y="51988"/>
                              <a:pt x="15646" y="51988"/>
                            </a:cubicBezTo>
                            <a:close/>
                            <a:moveTo>
                              <a:pt x="17719" y="33741"/>
                            </a:moveTo>
                            <a:lnTo>
                              <a:pt x="28071" y="33741"/>
                            </a:lnTo>
                            <a:cubicBezTo>
                              <a:pt x="29146" y="33741"/>
                              <a:pt x="29953" y="34668"/>
                              <a:pt x="29953" y="35595"/>
                            </a:cubicBezTo>
                            <a:lnTo>
                              <a:pt x="29953" y="45659"/>
                            </a:lnTo>
                            <a:cubicBezTo>
                              <a:pt x="29953" y="46718"/>
                              <a:pt x="29146" y="47513"/>
                              <a:pt x="28071" y="47513"/>
                            </a:cubicBezTo>
                            <a:lnTo>
                              <a:pt x="17719" y="47513"/>
                            </a:lnTo>
                            <a:cubicBezTo>
                              <a:pt x="16644" y="47513"/>
                              <a:pt x="15837" y="46718"/>
                              <a:pt x="15837" y="45924"/>
                            </a:cubicBezTo>
                            <a:lnTo>
                              <a:pt x="15837" y="35595"/>
                            </a:lnTo>
                            <a:cubicBezTo>
                              <a:pt x="15837" y="34668"/>
                              <a:pt x="16644" y="33741"/>
                              <a:pt x="17719" y="33741"/>
                            </a:cubicBezTo>
                            <a:close/>
                            <a:moveTo>
                              <a:pt x="36277" y="31675"/>
                            </a:moveTo>
                            <a:lnTo>
                              <a:pt x="48419" y="31675"/>
                            </a:lnTo>
                            <a:cubicBezTo>
                              <a:pt x="49475" y="31675"/>
                              <a:pt x="50267" y="32467"/>
                              <a:pt x="50267" y="33523"/>
                            </a:cubicBezTo>
                            <a:lnTo>
                              <a:pt x="50267" y="45665"/>
                            </a:lnTo>
                            <a:cubicBezTo>
                              <a:pt x="50267" y="46721"/>
                              <a:pt x="49475" y="47513"/>
                              <a:pt x="48419" y="47513"/>
                            </a:cubicBezTo>
                            <a:lnTo>
                              <a:pt x="36277" y="47513"/>
                            </a:lnTo>
                            <a:cubicBezTo>
                              <a:pt x="35221" y="47513"/>
                              <a:pt x="34429" y="46721"/>
                              <a:pt x="34429" y="45665"/>
                            </a:cubicBezTo>
                            <a:lnTo>
                              <a:pt x="34429" y="33523"/>
                            </a:lnTo>
                            <a:cubicBezTo>
                              <a:pt x="34429" y="32467"/>
                              <a:pt x="35221" y="31675"/>
                              <a:pt x="36277" y="31675"/>
                            </a:cubicBezTo>
                            <a:close/>
                            <a:moveTo>
                              <a:pt x="56935" y="26855"/>
                            </a:moveTo>
                            <a:lnTo>
                              <a:pt x="69209" y="26855"/>
                            </a:lnTo>
                            <a:cubicBezTo>
                              <a:pt x="70133" y="26855"/>
                              <a:pt x="70925" y="27647"/>
                              <a:pt x="70925" y="28703"/>
                            </a:cubicBezTo>
                            <a:lnTo>
                              <a:pt x="70925" y="40845"/>
                            </a:lnTo>
                            <a:cubicBezTo>
                              <a:pt x="70925" y="41901"/>
                              <a:pt x="70133" y="42693"/>
                              <a:pt x="69209" y="42693"/>
                            </a:cubicBezTo>
                            <a:lnTo>
                              <a:pt x="56935" y="42693"/>
                            </a:lnTo>
                            <a:cubicBezTo>
                              <a:pt x="56011" y="42693"/>
                              <a:pt x="55087" y="41901"/>
                              <a:pt x="55087" y="40845"/>
                            </a:cubicBezTo>
                            <a:lnTo>
                              <a:pt x="55087" y="28703"/>
                            </a:lnTo>
                            <a:cubicBezTo>
                              <a:pt x="55087" y="27647"/>
                              <a:pt x="56011" y="26855"/>
                              <a:pt x="56935" y="26855"/>
                            </a:cubicBezTo>
                            <a:close/>
                            <a:moveTo>
                              <a:pt x="33555" y="8263"/>
                            </a:moveTo>
                            <a:lnTo>
                              <a:pt x="48865" y="8263"/>
                            </a:lnTo>
                            <a:cubicBezTo>
                              <a:pt x="49805" y="8263"/>
                              <a:pt x="50611" y="9054"/>
                              <a:pt x="50611" y="9977"/>
                            </a:cubicBezTo>
                            <a:lnTo>
                              <a:pt x="50611" y="25009"/>
                            </a:lnTo>
                            <a:cubicBezTo>
                              <a:pt x="50611" y="26064"/>
                              <a:pt x="49805" y="26855"/>
                              <a:pt x="48731" y="26855"/>
                            </a:cubicBezTo>
                            <a:lnTo>
                              <a:pt x="33555" y="26855"/>
                            </a:lnTo>
                            <a:cubicBezTo>
                              <a:pt x="32481" y="26855"/>
                              <a:pt x="31675" y="26064"/>
                              <a:pt x="31675" y="25009"/>
                            </a:cubicBezTo>
                            <a:lnTo>
                              <a:pt x="31675" y="9977"/>
                            </a:lnTo>
                            <a:cubicBezTo>
                              <a:pt x="31675" y="9054"/>
                              <a:pt x="32481" y="8263"/>
                              <a:pt x="33555" y="8263"/>
                            </a:cubicBezTo>
                            <a:close/>
                            <a:moveTo>
                              <a:pt x="56934" y="0"/>
                            </a:moveTo>
                            <a:lnTo>
                              <a:pt x="75275" y="0"/>
                            </a:lnTo>
                            <a:cubicBezTo>
                              <a:pt x="76198" y="0"/>
                              <a:pt x="77122" y="923"/>
                              <a:pt x="77122" y="1847"/>
                            </a:cubicBezTo>
                            <a:lnTo>
                              <a:pt x="77122" y="20188"/>
                            </a:lnTo>
                            <a:cubicBezTo>
                              <a:pt x="77122" y="21111"/>
                              <a:pt x="76198" y="22035"/>
                              <a:pt x="75275" y="22035"/>
                            </a:cubicBezTo>
                            <a:lnTo>
                              <a:pt x="56934" y="22035"/>
                            </a:lnTo>
                            <a:cubicBezTo>
                              <a:pt x="56011" y="22035"/>
                              <a:pt x="55087" y="21111"/>
                              <a:pt x="55087" y="20188"/>
                            </a:cubicBezTo>
                            <a:lnTo>
                              <a:pt x="55087" y="1847"/>
                            </a:lnTo>
                            <a:cubicBezTo>
                              <a:pt x="55087" y="923"/>
                              <a:pt x="56011" y="0"/>
                              <a:pt x="56934" y="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grpSp>
      </p:grpSp>
      <p:sp>
        <p:nvSpPr>
          <p:cNvPr id="88" name="Slide Number Placeholder 3">
            <a:extLst>
              <a:ext uri="{FF2B5EF4-FFF2-40B4-BE49-F238E27FC236}">
                <a16:creationId xmlns:a16="http://schemas.microsoft.com/office/drawing/2014/main" id="{526B1520-AA9B-4D66-A609-9C82D5D0A52B}"/>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33</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7723427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8BDFABF-6997-48FC-83B2-BEAC0086D8C2}"/>
              </a:ext>
            </a:extLst>
          </p:cNvPr>
          <p:cNvSpPr>
            <a:spLocks noGrp="1"/>
          </p:cNvSpPr>
          <p:nvPr>
            <p:ph type="title"/>
          </p:nvPr>
        </p:nvSpPr>
        <p:spPr/>
        <p:txBody>
          <a:bodyPr/>
          <a:lstStyle/>
          <a:p>
            <a:r>
              <a:rPr lang="en-US" sz="2000" dirty="0"/>
              <a:t>Coordination Activities to Ensure Product Quality Improvement </a:t>
            </a:r>
            <a:endParaRPr lang="en-IN" sz="2000" dirty="0"/>
          </a:p>
        </p:txBody>
      </p:sp>
      <p:graphicFrame>
        <p:nvGraphicFramePr>
          <p:cNvPr id="6" name="Table 5">
            <a:extLst>
              <a:ext uri="{FF2B5EF4-FFF2-40B4-BE49-F238E27FC236}">
                <a16:creationId xmlns:a16="http://schemas.microsoft.com/office/drawing/2014/main" id="{DBFF7103-3A1C-48F3-AAC2-A00D5A43D0D0}"/>
              </a:ext>
            </a:extLst>
          </p:cNvPr>
          <p:cNvGraphicFramePr>
            <a:graphicFrameLocks noGrp="1"/>
          </p:cNvGraphicFramePr>
          <p:nvPr>
            <p:extLst>
              <p:ext uri="{D42A27DB-BD31-4B8C-83A1-F6EECF244321}">
                <p14:modId xmlns:p14="http://schemas.microsoft.com/office/powerpoint/2010/main" val="3803137095"/>
              </p:ext>
            </p:extLst>
          </p:nvPr>
        </p:nvGraphicFramePr>
        <p:xfrm>
          <a:off x="497840" y="1363663"/>
          <a:ext cx="7877631" cy="4754106"/>
        </p:xfrm>
        <a:graphic>
          <a:graphicData uri="http://schemas.openxmlformats.org/drawingml/2006/table">
            <a:tbl>
              <a:tblPr firstRow="1" bandRow="1">
                <a:tableStyleId>{2A488322-F2BA-4B5B-9748-0D474271808F}</a:tableStyleId>
              </a:tblPr>
              <a:tblGrid>
                <a:gridCol w="2625877">
                  <a:extLst>
                    <a:ext uri="{9D8B030D-6E8A-4147-A177-3AD203B41FA5}">
                      <a16:colId xmlns:a16="http://schemas.microsoft.com/office/drawing/2014/main" val="2924546297"/>
                    </a:ext>
                  </a:extLst>
                </a:gridCol>
                <a:gridCol w="2625877">
                  <a:extLst>
                    <a:ext uri="{9D8B030D-6E8A-4147-A177-3AD203B41FA5}">
                      <a16:colId xmlns:a16="http://schemas.microsoft.com/office/drawing/2014/main" val="61969795"/>
                    </a:ext>
                  </a:extLst>
                </a:gridCol>
                <a:gridCol w="2625877">
                  <a:extLst>
                    <a:ext uri="{9D8B030D-6E8A-4147-A177-3AD203B41FA5}">
                      <a16:colId xmlns:a16="http://schemas.microsoft.com/office/drawing/2014/main" val="390397657"/>
                    </a:ext>
                  </a:extLst>
                </a:gridCol>
              </a:tblGrid>
              <a:tr h="409794">
                <a:tc>
                  <a:txBody>
                    <a:bodyPr/>
                    <a:lstStyle/>
                    <a:p>
                      <a:pPr algn="ctr"/>
                      <a:r>
                        <a:rPr lang="en-US" sz="12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Focus Areas </a:t>
                      </a:r>
                      <a:endParaRPr lang="en-IN" sz="12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chemeClr val="accent1">
                          <a:lumMod val="20000"/>
                          <a:lumOff val="80000"/>
                        </a:schemeClr>
                      </a:solid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72C2FE"/>
                    </a:solidFill>
                  </a:tcPr>
                </a:tc>
                <a:tc gridSpan="2">
                  <a:txBody>
                    <a:bodyPr/>
                    <a:lstStyle/>
                    <a:p>
                      <a:pPr algn="ctr"/>
                      <a:r>
                        <a:rPr lang="en-US" sz="12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Coordination Activities </a:t>
                      </a:r>
                      <a:endParaRPr lang="en-IN" sz="1200"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a:noFill/>
                    </a:lnL>
                    <a:lnR w="9525" cap="flat" cmpd="sng" algn="ctr">
                      <a:solidFill>
                        <a:schemeClr val="accent1">
                          <a:lumMod val="20000"/>
                          <a:lumOff val="80000"/>
                        </a:schemeClr>
                      </a:solid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hMerge="1">
                  <a:txBody>
                    <a:bodyPr/>
                    <a:lstStyle/>
                    <a:p>
                      <a:endParaRPr lang="en-IN" sz="1400" dirty="0"/>
                    </a:p>
                  </a:txBody>
                  <a:tcPr/>
                </a:tc>
                <a:extLst>
                  <a:ext uri="{0D108BD9-81ED-4DB2-BD59-A6C34878D82A}">
                    <a16:rowId xmlns:a16="http://schemas.microsoft.com/office/drawing/2014/main" val="2152009015"/>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Raw Material Quality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Detailed reporting structure under centralized purchasing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Frame agreement for purchasing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Frequent visits for quality assurance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63289578"/>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Product Quality Conformance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Detailed product instruction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p>
                      <a:pPr marL="182880" indent="-182880" algn="l">
                        <a:buClr>
                          <a:schemeClr val="tx2">
                            <a:lumMod val="65000"/>
                            <a:lumOff val="35000"/>
                          </a:schemeClr>
                        </a:buClr>
                        <a:buFont typeface="Courier New" panose="02070309020205020404" pitchFamily="49" charset="0"/>
                        <a:buChar char="o"/>
                      </a:pPr>
                      <a:r>
                        <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Predefined product architecture </a:t>
                      </a:r>
                    </a:p>
                    <a:p>
                      <a:pPr marL="182880" indent="-182880" algn="l">
                        <a:buClr>
                          <a:schemeClr val="tx2">
                            <a:lumMod val="65000"/>
                            <a:lumOff val="35000"/>
                          </a:schemeClr>
                        </a:buClr>
                        <a:buFont typeface="Courier New" panose="02070309020205020404" pitchFamily="49" charset="0"/>
                        <a:buChar char="o"/>
                      </a:pPr>
                      <a:r>
                        <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Quality team meet at regular intervals </a:t>
                      </a:r>
                      <a:endPar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Informal communication for product strategy discussion</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Virtual exchange of process knowledge transfer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864704098"/>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Design Flexibility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Co development participation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Physical travel for transferring development competency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637855421"/>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Product Variation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Transferring responsibilities to hos facilities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Virtual meetings for knowledge exchange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330967625"/>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Speed and Dependability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Problem oriented communication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787102404"/>
                  </a:ext>
                </a:extLst>
              </a:tr>
              <a:tr h="724052">
                <a:tc>
                  <a:txBody>
                    <a:bodyPr/>
                    <a:lstStyle/>
                    <a:p>
                      <a:pPr marL="548640" algn="l"/>
                      <a:r>
                        <a:rPr lang="en-US"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Lower Cost Of Production Input </a:t>
                      </a:r>
                      <a:endParaRPr lang="en-IN" sz="10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6350" cap="flat" cmpd="sng" algn="ctr">
                      <a:no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a:t>
                      </a:r>
                    </a:p>
                    <a:p>
                      <a:pPr marL="182880" indent="-182880" algn="l">
                        <a:buClr>
                          <a:schemeClr val="tx2">
                            <a:lumMod val="65000"/>
                            <a:lumOff val="35000"/>
                          </a:schemeClr>
                        </a:buClr>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737637090"/>
                  </a:ext>
                </a:extLst>
              </a:tr>
            </a:tbl>
          </a:graphicData>
        </a:graphic>
      </p:graphicFrame>
      <p:sp>
        <p:nvSpPr>
          <p:cNvPr id="9" name="Rectangle 8">
            <a:extLst>
              <a:ext uri="{FF2B5EF4-FFF2-40B4-BE49-F238E27FC236}">
                <a16:creationId xmlns:a16="http://schemas.microsoft.com/office/drawing/2014/main" id="{FD2F7E2A-C462-4FA0-B856-4AF7FDEA7F21}"/>
              </a:ext>
            </a:extLst>
          </p:cNvPr>
          <p:cNvSpPr/>
          <p:nvPr/>
        </p:nvSpPr>
        <p:spPr>
          <a:xfrm>
            <a:off x="189548" y="1139371"/>
            <a:ext cx="8465322" cy="5201104"/>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3927AD53-FBBF-4BC4-B5E9-A232C0E66026}"/>
              </a:ext>
            </a:extLst>
          </p:cNvPr>
          <p:cNvGrpSpPr/>
          <p:nvPr/>
        </p:nvGrpSpPr>
        <p:grpSpPr>
          <a:xfrm>
            <a:off x="5992653" y="6340429"/>
            <a:ext cx="2645569" cy="101646"/>
            <a:chOff x="6168231" y="6464403"/>
            <a:chExt cx="2645569" cy="111022"/>
          </a:xfrm>
        </p:grpSpPr>
        <p:sp>
          <p:nvSpPr>
            <p:cNvPr id="17" name="Rectangle 16">
              <a:extLst>
                <a:ext uri="{FF2B5EF4-FFF2-40B4-BE49-F238E27FC236}">
                  <a16:creationId xmlns:a16="http://schemas.microsoft.com/office/drawing/2014/main" id="{D15E023C-5EA1-4137-ACEE-EAD418BB2AED}"/>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9C35246C-8EEA-4A8A-A2BF-7015C868D528}"/>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 name="Group 10">
            <a:extLst>
              <a:ext uri="{FF2B5EF4-FFF2-40B4-BE49-F238E27FC236}">
                <a16:creationId xmlns:a16="http://schemas.microsoft.com/office/drawing/2014/main" id="{73CACDE5-1DCD-4DDE-ADED-CFBA6826F49D}"/>
              </a:ext>
            </a:extLst>
          </p:cNvPr>
          <p:cNvGrpSpPr/>
          <p:nvPr/>
        </p:nvGrpSpPr>
        <p:grpSpPr>
          <a:xfrm rot="10800000" flipH="1" flipV="1">
            <a:off x="313544" y="1081050"/>
            <a:ext cx="257692" cy="112149"/>
            <a:chOff x="3721769" y="1719994"/>
            <a:chExt cx="429317" cy="205186"/>
          </a:xfrm>
          <a:solidFill>
            <a:srgbClr val="43A8BA"/>
          </a:solidFill>
        </p:grpSpPr>
        <p:sp>
          <p:nvSpPr>
            <p:cNvPr id="13" name="Arrow: Chevron 12">
              <a:extLst>
                <a:ext uri="{FF2B5EF4-FFF2-40B4-BE49-F238E27FC236}">
                  <a16:creationId xmlns:a16="http://schemas.microsoft.com/office/drawing/2014/main" id="{91D0F7B5-9F8E-435C-A28D-423B808B5890}"/>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Chevron 13">
              <a:extLst>
                <a:ext uri="{FF2B5EF4-FFF2-40B4-BE49-F238E27FC236}">
                  <a16:creationId xmlns:a16="http://schemas.microsoft.com/office/drawing/2014/main" id="{14999569-2636-4082-AE48-8D3A655F479C}"/>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Chevron 14">
              <a:extLst>
                <a:ext uri="{FF2B5EF4-FFF2-40B4-BE49-F238E27FC236}">
                  <a16:creationId xmlns:a16="http://schemas.microsoft.com/office/drawing/2014/main" id="{3F36959F-AE45-4B55-82E4-D1E9CD4D90D8}"/>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6" name="Arrow: Chevron 15">
              <a:extLst>
                <a:ext uri="{FF2B5EF4-FFF2-40B4-BE49-F238E27FC236}">
                  <a16:creationId xmlns:a16="http://schemas.microsoft.com/office/drawing/2014/main" id="{804368E2-36E7-4587-87E6-67C4A22C9519}"/>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TextBox 100">
            <a:extLst>
              <a:ext uri="{FF2B5EF4-FFF2-40B4-BE49-F238E27FC236}">
                <a16:creationId xmlns:a16="http://schemas.microsoft.com/office/drawing/2014/main" id="{D264E60C-F238-4CE3-B718-B165721BE889}"/>
              </a:ext>
            </a:extLst>
          </p:cNvPr>
          <p:cNvSpPr txBox="1"/>
          <p:nvPr/>
        </p:nvSpPr>
        <p:spPr>
          <a:xfrm>
            <a:off x="171450" y="695325"/>
            <a:ext cx="8801100" cy="24622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covers information regarding the different coordination activities that firm will conduct in order to ensure quality of products are improved.</a:t>
            </a:r>
          </a:p>
        </p:txBody>
      </p:sp>
      <p:sp>
        <p:nvSpPr>
          <p:cNvPr id="2" name="TextBox 1">
            <a:extLst>
              <a:ext uri="{FF2B5EF4-FFF2-40B4-BE49-F238E27FC236}">
                <a16:creationId xmlns:a16="http://schemas.microsoft.com/office/drawing/2014/main" id="{57DD7401-B2D1-42ED-B2AA-CA0D6BBF2F8B}"/>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8" name="Group 7">
            <a:extLst>
              <a:ext uri="{FF2B5EF4-FFF2-40B4-BE49-F238E27FC236}">
                <a16:creationId xmlns:a16="http://schemas.microsoft.com/office/drawing/2014/main" id="{872C51CE-386F-415E-9AD4-AC11C4772046}"/>
              </a:ext>
            </a:extLst>
          </p:cNvPr>
          <p:cNvGrpSpPr/>
          <p:nvPr/>
        </p:nvGrpSpPr>
        <p:grpSpPr>
          <a:xfrm>
            <a:off x="641957" y="2027238"/>
            <a:ext cx="250262" cy="3846972"/>
            <a:chOff x="667124" y="2027238"/>
            <a:chExt cx="250262" cy="3846972"/>
          </a:xfrm>
        </p:grpSpPr>
        <p:sp>
          <p:nvSpPr>
            <p:cNvPr id="50" name="Freeform 5">
              <a:extLst>
                <a:ext uri="{FF2B5EF4-FFF2-40B4-BE49-F238E27FC236}">
                  <a16:creationId xmlns:a16="http://schemas.microsoft.com/office/drawing/2014/main" id="{D179FFC0-037A-4ECE-B1FA-3A8A651FB4FE}"/>
                </a:ext>
              </a:extLst>
            </p:cNvPr>
            <p:cNvSpPr>
              <a:spLocks noEditPoints="1"/>
            </p:cNvSpPr>
            <p:nvPr/>
          </p:nvSpPr>
          <p:spPr bwMode="auto">
            <a:xfrm>
              <a:off x="667124" y="2027238"/>
              <a:ext cx="250262" cy="233416"/>
            </a:xfrm>
            <a:custGeom>
              <a:avLst/>
              <a:gdLst>
                <a:gd name="T0" fmla="*/ 89 w 1209"/>
                <a:gd name="T1" fmla="*/ 410 h 1127"/>
                <a:gd name="T2" fmla="*/ 242 w 1209"/>
                <a:gd name="T3" fmla="*/ 810 h 1127"/>
                <a:gd name="T4" fmla="*/ 231 w 1209"/>
                <a:gd name="T5" fmla="*/ 577 h 1127"/>
                <a:gd name="T6" fmla="*/ 499 w 1209"/>
                <a:gd name="T7" fmla="*/ 954 h 1127"/>
                <a:gd name="T8" fmla="*/ 285 w 1209"/>
                <a:gd name="T9" fmla="*/ 1125 h 1127"/>
                <a:gd name="T10" fmla="*/ 34 w 1209"/>
                <a:gd name="T11" fmla="*/ 684 h 1127"/>
                <a:gd name="T12" fmla="*/ 150 w 1209"/>
                <a:gd name="T13" fmla="*/ 525 h 1127"/>
                <a:gd name="T14" fmla="*/ 175 w 1209"/>
                <a:gd name="T15" fmla="*/ 408 h 1127"/>
                <a:gd name="T16" fmla="*/ 205 w 1209"/>
                <a:gd name="T17" fmla="*/ 438 h 1127"/>
                <a:gd name="T18" fmla="*/ 1106 w 1209"/>
                <a:gd name="T19" fmla="*/ 554 h 1127"/>
                <a:gd name="T20" fmla="*/ 947 w 1209"/>
                <a:gd name="T21" fmla="*/ 798 h 1127"/>
                <a:gd name="T22" fmla="*/ 835 w 1209"/>
                <a:gd name="T23" fmla="*/ 750 h 1127"/>
                <a:gd name="T24" fmla="*/ 720 w 1209"/>
                <a:gd name="T25" fmla="*/ 1110 h 1127"/>
                <a:gd name="T26" fmla="*/ 1125 w 1209"/>
                <a:gd name="T27" fmla="*/ 793 h 1127"/>
                <a:gd name="T28" fmla="*/ 1140 w 1209"/>
                <a:gd name="T29" fmla="*/ 343 h 1127"/>
                <a:gd name="T30" fmla="*/ 1073 w 1209"/>
                <a:gd name="T31" fmla="*/ 525 h 1127"/>
                <a:gd name="T32" fmla="*/ 1011 w 1209"/>
                <a:gd name="T33" fmla="*/ 509 h 1127"/>
                <a:gd name="T34" fmla="*/ 1013 w 1209"/>
                <a:gd name="T35" fmla="*/ 514 h 1127"/>
                <a:gd name="T36" fmla="*/ 995 w 1209"/>
                <a:gd name="T37" fmla="*/ 145 h 1127"/>
                <a:gd name="T38" fmla="*/ 822 w 1209"/>
                <a:gd name="T39" fmla="*/ 150 h 1127"/>
                <a:gd name="T40" fmla="*/ 824 w 1209"/>
                <a:gd name="T41" fmla="*/ 262 h 1127"/>
                <a:gd name="T42" fmla="*/ 389 w 1209"/>
                <a:gd name="T43" fmla="*/ 245 h 1127"/>
                <a:gd name="T44" fmla="*/ 388 w 1209"/>
                <a:gd name="T45" fmla="*/ 134 h 1127"/>
                <a:gd name="T46" fmla="*/ 215 w 1209"/>
                <a:gd name="T47" fmla="*/ 248 h 1127"/>
                <a:gd name="T48" fmla="*/ 424 w 1209"/>
                <a:gd name="T49" fmla="*/ 555 h 1127"/>
                <a:gd name="T50" fmla="*/ 488 w 1209"/>
                <a:gd name="T51" fmla="*/ 487 h 1127"/>
                <a:gd name="T52" fmla="*/ 362 w 1209"/>
                <a:gd name="T53" fmla="*/ 487 h 1127"/>
                <a:gd name="T54" fmla="*/ 668 w 1209"/>
                <a:gd name="T55" fmla="*/ 488 h 1127"/>
                <a:gd name="T56" fmla="*/ 543 w 1209"/>
                <a:gd name="T57" fmla="*/ 488 h 1127"/>
                <a:gd name="T58" fmla="*/ 605 w 1209"/>
                <a:gd name="T59" fmla="*/ 555 h 1127"/>
                <a:gd name="T60" fmla="*/ 668 w 1209"/>
                <a:gd name="T61" fmla="*/ 488 h 1127"/>
                <a:gd name="T62" fmla="*/ 764 w 1209"/>
                <a:gd name="T63" fmla="*/ 485 h 1127"/>
                <a:gd name="T64" fmla="*/ 752 w 1209"/>
                <a:gd name="T65" fmla="*/ 577 h 1127"/>
                <a:gd name="T66" fmla="*/ 854 w 1209"/>
                <a:gd name="T67" fmla="*/ 503 h 1127"/>
                <a:gd name="T68" fmla="*/ 561 w 1209"/>
                <a:gd name="T69" fmla="*/ 717 h 1127"/>
                <a:gd name="T70" fmla="*/ 523 w 1209"/>
                <a:gd name="T71" fmla="*/ 596 h 1127"/>
                <a:gd name="T72" fmla="*/ 479 w 1209"/>
                <a:gd name="T73" fmla="*/ 678 h 1127"/>
                <a:gd name="T74" fmla="*/ 703 w 1209"/>
                <a:gd name="T75" fmla="*/ 597 h 1127"/>
                <a:gd name="T76" fmla="*/ 659 w 1209"/>
                <a:gd name="T77" fmla="*/ 678 h 1127"/>
                <a:gd name="T78" fmla="*/ 741 w 1209"/>
                <a:gd name="T79" fmla="*/ 717 h 1127"/>
                <a:gd name="T80" fmla="*/ 427 w 1209"/>
                <a:gd name="T81" fmla="*/ 142 h 1127"/>
                <a:gd name="T82" fmla="*/ 470 w 1209"/>
                <a:gd name="T83" fmla="*/ 60 h 1127"/>
                <a:gd name="T84" fmla="*/ 539 w 1209"/>
                <a:gd name="T85" fmla="*/ 23 h 1127"/>
                <a:gd name="T86" fmla="*/ 605 w 1209"/>
                <a:gd name="T87" fmla="*/ 17 h 1127"/>
                <a:gd name="T88" fmla="*/ 671 w 1209"/>
                <a:gd name="T89" fmla="*/ 23 h 1127"/>
                <a:gd name="T90" fmla="*/ 741 w 1209"/>
                <a:gd name="T91" fmla="*/ 63 h 1127"/>
                <a:gd name="T92" fmla="*/ 783 w 1209"/>
                <a:gd name="T93" fmla="*/ 144 h 1127"/>
                <a:gd name="T94" fmla="*/ 783 w 1209"/>
                <a:gd name="T95" fmla="*/ 255 h 1127"/>
                <a:gd name="T96" fmla="*/ 740 w 1209"/>
                <a:gd name="T97" fmla="*/ 335 h 1127"/>
                <a:gd name="T98" fmla="*/ 671 w 1209"/>
                <a:gd name="T99" fmla="*/ 373 h 1127"/>
                <a:gd name="T100" fmla="*/ 605 w 1209"/>
                <a:gd name="T101" fmla="*/ 379 h 1127"/>
                <a:gd name="T102" fmla="*/ 539 w 1209"/>
                <a:gd name="T103" fmla="*/ 371 h 1127"/>
                <a:gd name="T104" fmla="*/ 470 w 1209"/>
                <a:gd name="T105" fmla="*/ 334 h 1127"/>
                <a:gd name="T106" fmla="*/ 429 w 1209"/>
                <a:gd name="T107" fmla="*/ 253 h 1127"/>
                <a:gd name="T108" fmla="*/ 523 w 1209"/>
                <a:gd name="T109" fmla="*/ 204 h 1127"/>
                <a:gd name="T110" fmla="*/ 656 w 1209"/>
                <a:gd name="T111" fmla="*/ 130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9" h="1127">
                  <a:moveTo>
                    <a:pt x="34" y="684"/>
                  </a:moveTo>
                  <a:lnTo>
                    <a:pt x="3" y="380"/>
                  </a:lnTo>
                  <a:cubicBezTo>
                    <a:pt x="0" y="365"/>
                    <a:pt x="5" y="349"/>
                    <a:pt x="18" y="340"/>
                  </a:cubicBezTo>
                  <a:cubicBezTo>
                    <a:pt x="31" y="329"/>
                    <a:pt x="54" y="325"/>
                    <a:pt x="70" y="344"/>
                  </a:cubicBezTo>
                  <a:cubicBezTo>
                    <a:pt x="81" y="358"/>
                    <a:pt x="88" y="399"/>
                    <a:pt x="89" y="410"/>
                  </a:cubicBezTo>
                  <a:cubicBezTo>
                    <a:pt x="95" y="450"/>
                    <a:pt x="102" y="507"/>
                    <a:pt x="104" y="546"/>
                  </a:cubicBezTo>
                  <a:lnTo>
                    <a:pt x="104" y="555"/>
                  </a:lnTo>
                  <a:cubicBezTo>
                    <a:pt x="105" y="573"/>
                    <a:pt x="109" y="589"/>
                    <a:pt x="116" y="605"/>
                  </a:cubicBezTo>
                  <a:cubicBezTo>
                    <a:pt x="156" y="693"/>
                    <a:pt x="238" y="804"/>
                    <a:pt x="238" y="804"/>
                  </a:cubicBezTo>
                  <a:lnTo>
                    <a:pt x="242" y="810"/>
                  </a:lnTo>
                  <a:cubicBezTo>
                    <a:pt x="246" y="815"/>
                    <a:pt x="252" y="817"/>
                    <a:pt x="257" y="814"/>
                  </a:cubicBezTo>
                  <a:cubicBezTo>
                    <a:pt x="264" y="810"/>
                    <a:pt x="265" y="803"/>
                    <a:pt x="262" y="798"/>
                  </a:cubicBezTo>
                  <a:lnTo>
                    <a:pt x="155" y="623"/>
                  </a:lnTo>
                  <a:cubicBezTo>
                    <a:pt x="144" y="603"/>
                    <a:pt x="150" y="575"/>
                    <a:pt x="171" y="563"/>
                  </a:cubicBezTo>
                  <a:cubicBezTo>
                    <a:pt x="192" y="550"/>
                    <a:pt x="220" y="557"/>
                    <a:pt x="231" y="577"/>
                  </a:cubicBezTo>
                  <a:lnTo>
                    <a:pt x="344" y="720"/>
                  </a:lnTo>
                  <a:cubicBezTo>
                    <a:pt x="351" y="730"/>
                    <a:pt x="365" y="743"/>
                    <a:pt x="375" y="750"/>
                  </a:cubicBezTo>
                  <a:cubicBezTo>
                    <a:pt x="476" y="823"/>
                    <a:pt x="489" y="897"/>
                    <a:pt x="497" y="934"/>
                  </a:cubicBezTo>
                  <a:cubicBezTo>
                    <a:pt x="497" y="934"/>
                    <a:pt x="499" y="943"/>
                    <a:pt x="499" y="954"/>
                  </a:cubicBezTo>
                  <a:lnTo>
                    <a:pt x="499" y="954"/>
                  </a:lnTo>
                  <a:lnTo>
                    <a:pt x="499" y="954"/>
                  </a:lnTo>
                  <a:cubicBezTo>
                    <a:pt x="499" y="964"/>
                    <a:pt x="499" y="977"/>
                    <a:pt x="496" y="989"/>
                  </a:cubicBezTo>
                  <a:lnTo>
                    <a:pt x="490" y="1110"/>
                  </a:lnTo>
                  <a:cubicBezTo>
                    <a:pt x="490" y="1119"/>
                    <a:pt x="482" y="1127"/>
                    <a:pt x="474" y="1127"/>
                  </a:cubicBezTo>
                  <a:lnTo>
                    <a:pt x="285" y="1125"/>
                  </a:lnTo>
                  <a:cubicBezTo>
                    <a:pt x="276" y="1125"/>
                    <a:pt x="269" y="1118"/>
                    <a:pt x="269" y="1109"/>
                  </a:cubicBezTo>
                  <a:lnTo>
                    <a:pt x="265" y="1009"/>
                  </a:lnTo>
                  <a:lnTo>
                    <a:pt x="85" y="793"/>
                  </a:lnTo>
                  <a:cubicBezTo>
                    <a:pt x="59" y="765"/>
                    <a:pt x="40" y="733"/>
                    <a:pt x="35" y="695"/>
                  </a:cubicBezTo>
                  <a:lnTo>
                    <a:pt x="34" y="684"/>
                  </a:lnTo>
                  <a:close/>
                  <a:moveTo>
                    <a:pt x="115" y="364"/>
                  </a:moveTo>
                  <a:cubicBezTo>
                    <a:pt x="119" y="375"/>
                    <a:pt x="120" y="385"/>
                    <a:pt x="123" y="395"/>
                  </a:cubicBezTo>
                  <a:cubicBezTo>
                    <a:pt x="129" y="429"/>
                    <a:pt x="136" y="492"/>
                    <a:pt x="138" y="524"/>
                  </a:cubicBezTo>
                  <a:lnTo>
                    <a:pt x="138" y="534"/>
                  </a:lnTo>
                  <a:cubicBezTo>
                    <a:pt x="141" y="530"/>
                    <a:pt x="145" y="528"/>
                    <a:pt x="150" y="525"/>
                  </a:cubicBezTo>
                  <a:cubicBezTo>
                    <a:pt x="155" y="521"/>
                    <a:pt x="161" y="519"/>
                    <a:pt x="168" y="518"/>
                  </a:cubicBezTo>
                  <a:cubicBezTo>
                    <a:pt x="168" y="518"/>
                    <a:pt x="168" y="516"/>
                    <a:pt x="169" y="516"/>
                  </a:cubicBezTo>
                  <a:cubicBezTo>
                    <a:pt x="165" y="485"/>
                    <a:pt x="154" y="425"/>
                    <a:pt x="145" y="395"/>
                  </a:cubicBezTo>
                  <a:cubicBezTo>
                    <a:pt x="140" y="380"/>
                    <a:pt x="131" y="370"/>
                    <a:pt x="115" y="364"/>
                  </a:cubicBezTo>
                  <a:close/>
                  <a:moveTo>
                    <a:pt x="175" y="408"/>
                  </a:moveTo>
                  <a:cubicBezTo>
                    <a:pt x="180" y="430"/>
                    <a:pt x="193" y="473"/>
                    <a:pt x="196" y="494"/>
                  </a:cubicBezTo>
                  <a:lnTo>
                    <a:pt x="199" y="509"/>
                  </a:lnTo>
                  <a:lnTo>
                    <a:pt x="199" y="513"/>
                  </a:lnTo>
                  <a:cubicBezTo>
                    <a:pt x="208" y="513"/>
                    <a:pt x="218" y="515"/>
                    <a:pt x="226" y="518"/>
                  </a:cubicBezTo>
                  <a:cubicBezTo>
                    <a:pt x="224" y="498"/>
                    <a:pt x="210" y="457"/>
                    <a:pt x="205" y="438"/>
                  </a:cubicBezTo>
                  <a:cubicBezTo>
                    <a:pt x="200" y="424"/>
                    <a:pt x="191" y="413"/>
                    <a:pt x="175" y="408"/>
                  </a:cubicBezTo>
                  <a:close/>
                  <a:moveTo>
                    <a:pt x="1140" y="343"/>
                  </a:moveTo>
                  <a:cubicBezTo>
                    <a:pt x="1129" y="357"/>
                    <a:pt x="1123" y="398"/>
                    <a:pt x="1121" y="409"/>
                  </a:cubicBezTo>
                  <a:cubicBezTo>
                    <a:pt x="1115" y="449"/>
                    <a:pt x="1108" y="505"/>
                    <a:pt x="1106" y="545"/>
                  </a:cubicBezTo>
                  <a:lnTo>
                    <a:pt x="1106" y="554"/>
                  </a:lnTo>
                  <a:cubicBezTo>
                    <a:pt x="1105" y="571"/>
                    <a:pt x="1101" y="588"/>
                    <a:pt x="1094" y="604"/>
                  </a:cubicBezTo>
                  <a:cubicBezTo>
                    <a:pt x="1054" y="692"/>
                    <a:pt x="972" y="803"/>
                    <a:pt x="972" y="803"/>
                  </a:cubicBezTo>
                  <a:lnTo>
                    <a:pt x="968" y="810"/>
                  </a:lnTo>
                  <a:cubicBezTo>
                    <a:pt x="964" y="815"/>
                    <a:pt x="958" y="817"/>
                    <a:pt x="953" y="814"/>
                  </a:cubicBezTo>
                  <a:cubicBezTo>
                    <a:pt x="946" y="810"/>
                    <a:pt x="945" y="803"/>
                    <a:pt x="947" y="798"/>
                  </a:cubicBezTo>
                  <a:lnTo>
                    <a:pt x="1055" y="623"/>
                  </a:lnTo>
                  <a:cubicBezTo>
                    <a:pt x="1066" y="603"/>
                    <a:pt x="1060" y="575"/>
                    <a:pt x="1039" y="563"/>
                  </a:cubicBezTo>
                  <a:cubicBezTo>
                    <a:pt x="1017" y="550"/>
                    <a:pt x="990" y="557"/>
                    <a:pt x="979" y="577"/>
                  </a:cubicBezTo>
                  <a:lnTo>
                    <a:pt x="866" y="720"/>
                  </a:lnTo>
                  <a:cubicBezTo>
                    <a:pt x="859" y="730"/>
                    <a:pt x="845" y="743"/>
                    <a:pt x="835" y="750"/>
                  </a:cubicBezTo>
                  <a:cubicBezTo>
                    <a:pt x="734" y="823"/>
                    <a:pt x="721" y="897"/>
                    <a:pt x="712" y="934"/>
                  </a:cubicBezTo>
                  <a:cubicBezTo>
                    <a:pt x="712" y="934"/>
                    <a:pt x="711" y="943"/>
                    <a:pt x="711" y="954"/>
                  </a:cubicBezTo>
                  <a:lnTo>
                    <a:pt x="711" y="954"/>
                  </a:lnTo>
                  <a:cubicBezTo>
                    <a:pt x="711" y="964"/>
                    <a:pt x="711" y="977"/>
                    <a:pt x="714" y="989"/>
                  </a:cubicBezTo>
                  <a:lnTo>
                    <a:pt x="720" y="1110"/>
                  </a:lnTo>
                  <a:cubicBezTo>
                    <a:pt x="720" y="1119"/>
                    <a:pt x="728" y="1127"/>
                    <a:pt x="736" y="1127"/>
                  </a:cubicBezTo>
                  <a:lnTo>
                    <a:pt x="925" y="1125"/>
                  </a:lnTo>
                  <a:cubicBezTo>
                    <a:pt x="934" y="1125"/>
                    <a:pt x="941" y="1118"/>
                    <a:pt x="941" y="1109"/>
                  </a:cubicBezTo>
                  <a:lnTo>
                    <a:pt x="945" y="1009"/>
                  </a:lnTo>
                  <a:lnTo>
                    <a:pt x="1125" y="793"/>
                  </a:lnTo>
                  <a:cubicBezTo>
                    <a:pt x="1151" y="765"/>
                    <a:pt x="1170" y="733"/>
                    <a:pt x="1175" y="695"/>
                  </a:cubicBezTo>
                  <a:lnTo>
                    <a:pt x="1176" y="684"/>
                  </a:lnTo>
                  <a:lnTo>
                    <a:pt x="1207" y="380"/>
                  </a:lnTo>
                  <a:cubicBezTo>
                    <a:pt x="1209" y="365"/>
                    <a:pt x="1204" y="350"/>
                    <a:pt x="1192" y="340"/>
                  </a:cubicBezTo>
                  <a:cubicBezTo>
                    <a:pt x="1179" y="329"/>
                    <a:pt x="1156" y="324"/>
                    <a:pt x="1140" y="343"/>
                  </a:cubicBezTo>
                  <a:close/>
                  <a:moveTo>
                    <a:pt x="1043" y="518"/>
                  </a:moveTo>
                  <a:lnTo>
                    <a:pt x="1043" y="518"/>
                  </a:lnTo>
                  <a:cubicBezTo>
                    <a:pt x="1049" y="520"/>
                    <a:pt x="1055" y="524"/>
                    <a:pt x="1060" y="527"/>
                  </a:cubicBezTo>
                  <a:cubicBezTo>
                    <a:pt x="1065" y="529"/>
                    <a:pt x="1069" y="533"/>
                    <a:pt x="1073" y="535"/>
                  </a:cubicBezTo>
                  <a:lnTo>
                    <a:pt x="1073" y="525"/>
                  </a:lnTo>
                  <a:cubicBezTo>
                    <a:pt x="1074" y="493"/>
                    <a:pt x="1081" y="430"/>
                    <a:pt x="1088" y="397"/>
                  </a:cubicBezTo>
                  <a:cubicBezTo>
                    <a:pt x="1089" y="387"/>
                    <a:pt x="1091" y="375"/>
                    <a:pt x="1095" y="365"/>
                  </a:cubicBezTo>
                  <a:cubicBezTo>
                    <a:pt x="1080" y="370"/>
                    <a:pt x="1070" y="382"/>
                    <a:pt x="1066" y="397"/>
                  </a:cubicBezTo>
                  <a:cubicBezTo>
                    <a:pt x="1058" y="427"/>
                    <a:pt x="1048" y="487"/>
                    <a:pt x="1043" y="518"/>
                  </a:cubicBezTo>
                  <a:close/>
                  <a:moveTo>
                    <a:pt x="1011" y="509"/>
                  </a:moveTo>
                  <a:lnTo>
                    <a:pt x="1014" y="494"/>
                  </a:lnTo>
                  <a:cubicBezTo>
                    <a:pt x="1016" y="472"/>
                    <a:pt x="1030" y="430"/>
                    <a:pt x="1035" y="408"/>
                  </a:cubicBezTo>
                  <a:cubicBezTo>
                    <a:pt x="1020" y="413"/>
                    <a:pt x="1011" y="424"/>
                    <a:pt x="1006" y="439"/>
                  </a:cubicBezTo>
                  <a:cubicBezTo>
                    <a:pt x="1001" y="458"/>
                    <a:pt x="988" y="499"/>
                    <a:pt x="985" y="519"/>
                  </a:cubicBezTo>
                  <a:cubicBezTo>
                    <a:pt x="994" y="515"/>
                    <a:pt x="1003" y="514"/>
                    <a:pt x="1013" y="514"/>
                  </a:cubicBezTo>
                  <a:cubicBezTo>
                    <a:pt x="1011" y="513"/>
                    <a:pt x="1011" y="512"/>
                    <a:pt x="1011" y="509"/>
                  </a:cubicBezTo>
                  <a:close/>
                  <a:moveTo>
                    <a:pt x="995" y="249"/>
                  </a:moveTo>
                  <a:lnTo>
                    <a:pt x="955" y="200"/>
                  </a:lnTo>
                  <a:cubicBezTo>
                    <a:pt x="954" y="199"/>
                    <a:pt x="954" y="197"/>
                    <a:pt x="955" y="195"/>
                  </a:cubicBezTo>
                  <a:lnTo>
                    <a:pt x="995" y="145"/>
                  </a:lnTo>
                  <a:cubicBezTo>
                    <a:pt x="999" y="142"/>
                    <a:pt x="995" y="135"/>
                    <a:pt x="990" y="135"/>
                  </a:cubicBezTo>
                  <a:lnTo>
                    <a:pt x="825" y="135"/>
                  </a:lnTo>
                  <a:cubicBezTo>
                    <a:pt x="824" y="139"/>
                    <a:pt x="822" y="144"/>
                    <a:pt x="821" y="148"/>
                  </a:cubicBezTo>
                  <a:lnTo>
                    <a:pt x="821" y="149"/>
                  </a:lnTo>
                  <a:lnTo>
                    <a:pt x="822" y="150"/>
                  </a:lnTo>
                  <a:cubicBezTo>
                    <a:pt x="836" y="163"/>
                    <a:pt x="844" y="180"/>
                    <a:pt x="844" y="199"/>
                  </a:cubicBezTo>
                  <a:cubicBezTo>
                    <a:pt x="844" y="218"/>
                    <a:pt x="836" y="235"/>
                    <a:pt x="821" y="248"/>
                  </a:cubicBezTo>
                  <a:lnTo>
                    <a:pt x="820" y="249"/>
                  </a:lnTo>
                  <a:lnTo>
                    <a:pt x="820" y="250"/>
                  </a:lnTo>
                  <a:lnTo>
                    <a:pt x="824" y="262"/>
                  </a:lnTo>
                  <a:lnTo>
                    <a:pt x="989" y="262"/>
                  </a:lnTo>
                  <a:cubicBezTo>
                    <a:pt x="995" y="260"/>
                    <a:pt x="999" y="253"/>
                    <a:pt x="995" y="249"/>
                  </a:cubicBezTo>
                  <a:close/>
                  <a:moveTo>
                    <a:pt x="389" y="247"/>
                  </a:moveTo>
                  <a:lnTo>
                    <a:pt x="389" y="247"/>
                  </a:lnTo>
                  <a:lnTo>
                    <a:pt x="389" y="245"/>
                  </a:lnTo>
                  <a:cubicBezTo>
                    <a:pt x="375" y="233"/>
                    <a:pt x="368" y="215"/>
                    <a:pt x="368" y="197"/>
                  </a:cubicBezTo>
                  <a:cubicBezTo>
                    <a:pt x="368" y="178"/>
                    <a:pt x="375" y="160"/>
                    <a:pt x="390" y="148"/>
                  </a:cubicBezTo>
                  <a:lnTo>
                    <a:pt x="391" y="147"/>
                  </a:lnTo>
                  <a:lnTo>
                    <a:pt x="391" y="145"/>
                  </a:lnTo>
                  <a:lnTo>
                    <a:pt x="388" y="134"/>
                  </a:lnTo>
                  <a:lnTo>
                    <a:pt x="220" y="134"/>
                  </a:lnTo>
                  <a:cubicBezTo>
                    <a:pt x="215" y="134"/>
                    <a:pt x="211" y="140"/>
                    <a:pt x="215" y="144"/>
                  </a:cubicBezTo>
                  <a:lnTo>
                    <a:pt x="255" y="193"/>
                  </a:lnTo>
                  <a:cubicBezTo>
                    <a:pt x="256" y="194"/>
                    <a:pt x="256" y="197"/>
                    <a:pt x="255" y="198"/>
                  </a:cubicBezTo>
                  <a:lnTo>
                    <a:pt x="215" y="248"/>
                  </a:lnTo>
                  <a:cubicBezTo>
                    <a:pt x="211" y="251"/>
                    <a:pt x="215" y="258"/>
                    <a:pt x="220" y="258"/>
                  </a:cubicBezTo>
                  <a:lnTo>
                    <a:pt x="385" y="258"/>
                  </a:lnTo>
                  <a:cubicBezTo>
                    <a:pt x="386" y="255"/>
                    <a:pt x="388" y="252"/>
                    <a:pt x="389" y="247"/>
                  </a:cubicBezTo>
                  <a:close/>
                  <a:moveTo>
                    <a:pt x="390" y="577"/>
                  </a:moveTo>
                  <a:lnTo>
                    <a:pt x="424" y="555"/>
                  </a:lnTo>
                  <a:lnTo>
                    <a:pt x="458" y="577"/>
                  </a:lnTo>
                  <a:cubicBezTo>
                    <a:pt x="464" y="580"/>
                    <a:pt x="473" y="575"/>
                    <a:pt x="470" y="568"/>
                  </a:cubicBezTo>
                  <a:lnTo>
                    <a:pt x="460" y="529"/>
                  </a:lnTo>
                  <a:lnTo>
                    <a:pt x="493" y="502"/>
                  </a:lnTo>
                  <a:cubicBezTo>
                    <a:pt x="499" y="497"/>
                    <a:pt x="495" y="488"/>
                    <a:pt x="488" y="487"/>
                  </a:cubicBezTo>
                  <a:lnTo>
                    <a:pt x="448" y="484"/>
                  </a:lnTo>
                  <a:lnTo>
                    <a:pt x="432" y="446"/>
                  </a:lnTo>
                  <a:cubicBezTo>
                    <a:pt x="430" y="439"/>
                    <a:pt x="420" y="439"/>
                    <a:pt x="417" y="446"/>
                  </a:cubicBezTo>
                  <a:lnTo>
                    <a:pt x="402" y="484"/>
                  </a:lnTo>
                  <a:lnTo>
                    <a:pt x="362" y="487"/>
                  </a:lnTo>
                  <a:cubicBezTo>
                    <a:pt x="355" y="487"/>
                    <a:pt x="352" y="496"/>
                    <a:pt x="357" y="502"/>
                  </a:cubicBezTo>
                  <a:lnTo>
                    <a:pt x="389" y="528"/>
                  </a:lnTo>
                  <a:lnTo>
                    <a:pt x="379" y="567"/>
                  </a:lnTo>
                  <a:cubicBezTo>
                    <a:pt x="376" y="574"/>
                    <a:pt x="384" y="580"/>
                    <a:pt x="390" y="577"/>
                  </a:cubicBezTo>
                  <a:close/>
                  <a:moveTo>
                    <a:pt x="668" y="488"/>
                  </a:moveTo>
                  <a:lnTo>
                    <a:pt x="628" y="485"/>
                  </a:lnTo>
                  <a:lnTo>
                    <a:pt x="612" y="448"/>
                  </a:lnTo>
                  <a:cubicBezTo>
                    <a:pt x="610" y="440"/>
                    <a:pt x="600" y="440"/>
                    <a:pt x="597" y="448"/>
                  </a:cubicBezTo>
                  <a:lnTo>
                    <a:pt x="582" y="485"/>
                  </a:lnTo>
                  <a:lnTo>
                    <a:pt x="543" y="488"/>
                  </a:lnTo>
                  <a:cubicBezTo>
                    <a:pt x="535" y="488"/>
                    <a:pt x="533" y="498"/>
                    <a:pt x="538" y="503"/>
                  </a:cubicBezTo>
                  <a:lnTo>
                    <a:pt x="569" y="529"/>
                  </a:lnTo>
                  <a:lnTo>
                    <a:pt x="559" y="568"/>
                  </a:lnTo>
                  <a:cubicBezTo>
                    <a:pt x="558" y="575"/>
                    <a:pt x="565" y="582"/>
                    <a:pt x="571" y="577"/>
                  </a:cubicBezTo>
                  <a:lnTo>
                    <a:pt x="605" y="555"/>
                  </a:lnTo>
                  <a:lnTo>
                    <a:pt x="639" y="577"/>
                  </a:lnTo>
                  <a:cubicBezTo>
                    <a:pt x="645" y="580"/>
                    <a:pt x="654" y="575"/>
                    <a:pt x="651" y="568"/>
                  </a:cubicBezTo>
                  <a:lnTo>
                    <a:pt x="643" y="528"/>
                  </a:lnTo>
                  <a:lnTo>
                    <a:pt x="674" y="502"/>
                  </a:lnTo>
                  <a:cubicBezTo>
                    <a:pt x="679" y="498"/>
                    <a:pt x="675" y="488"/>
                    <a:pt x="668" y="488"/>
                  </a:cubicBezTo>
                  <a:close/>
                  <a:moveTo>
                    <a:pt x="849" y="488"/>
                  </a:moveTo>
                  <a:lnTo>
                    <a:pt x="809" y="485"/>
                  </a:lnTo>
                  <a:lnTo>
                    <a:pt x="794" y="448"/>
                  </a:lnTo>
                  <a:cubicBezTo>
                    <a:pt x="791" y="440"/>
                    <a:pt x="781" y="440"/>
                    <a:pt x="779" y="448"/>
                  </a:cubicBezTo>
                  <a:lnTo>
                    <a:pt x="764" y="485"/>
                  </a:lnTo>
                  <a:lnTo>
                    <a:pt x="724" y="488"/>
                  </a:lnTo>
                  <a:cubicBezTo>
                    <a:pt x="716" y="488"/>
                    <a:pt x="714" y="498"/>
                    <a:pt x="719" y="503"/>
                  </a:cubicBezTo>
                  <a:lnTo>
                    <a:pt x="750" y="529"/>
                  </a:lnTo>
                  <a:lnTo>
                    <a:pt x="740" y="568"/>
                  </a:lnTo>
                  <a:cubicBezTo>
                    <a:pt x="739" y="575"/>
                    <a:pt x="746" y="582"/>
                    <a:pt x="752" y="577"/>
                  </a:cubicBezTo>
                  <a:lnTo>
                    <a:pt x="786" y="555"/>
                  </a:lnTo>
                  <a:lnTo>
                    <a:pt x="820" y="577"/>
                  </a:lnTo>
                  <a:cubicBezTo>
                    <a:pt x="826" y="580"/>
                    <a:pt x="835" y="575"/>
                    <a:pt x="832" y="568"/>
                  </a:cubicBezTo>
                  <a:lnTo>
                    <a:pt x="822" y="529"/>
                  </a:lnTo>
                  <a:lnTo>
                    <a:pt x="854" y="503"/>
                  </a:lnTo>
                  <a:cubicBezTo>
                    <a:pt x="859" y="498"/>
                    <a:pt x="856" y="488"/>
                    <a:pt x="849" y="488"/>
                  </a:cubicBezTo>
                  <a:close/>
                  <a:moveTo>
                    <a:pt x="481" y="725"/>
                  </a:moveTo>
                  <a:lnTo>
                    <a:pt x="515" y="704"/>
                  </a:lnTo>
                  <a:lnTo>
                    <a:pt x="549" y="725"/>
                  </a:lnTo>
                  <a:cubicBezTo>
                    <a:pt x="555" y="729"/>
                    <a:pt x="564" y="724"/>
                    <a:pt x="561" y="717"/>
                  </a:cubicBezTo>
                  <a:lnTo>
                    <a:pt x="551" y="678"/>
                  </a:lnTo>
                  <a:lnTo>
                    <a:pt x="583" y="651"/>
                  </a:lnTo>
                  <a:cubicBezTo>
                    <a:pt x="589" y="646"/>
                    <a:pt x="585" y="638"/>
                    <a:pt x="578" y="636"/>
                  </a:cubicBezTo>
                  <a:lnTo>
                    <a:pt x="538" y="634"/>
                  </a:lnTo>
                  <a:lnTo>
                    <a:pt x="523" y="596"/>
                  </a:lnTo>
                  <a:cubicBezTo>
                    <a:pt x="520" y="589"/>
                    <a:pt x="510" y="589"/>
                    <a:pt x="508" y="596"/>
                  </a:cubicBezTo>
                  <a:lnTo>
                    <a:pt x="493" y="634"/>
                  </a:lnTo>
                  <a:lnTo>
                    <a:pt x="452" y="636"/>
                  </a:lnTo>
                  <a:cubicBezTo>
                    <a:pt x="445" y="636"/>
                    <a:pt x="443" y="646"/>
                    <a:pt x="448" y="651"/>
                  </a:cubicBezTo>
                  <a:lnTo>
                    <a:pt x="479" y="678"/>
                  </a:lnTo>
                  <a:lnTo>
                    <a:pt x="469" y="717"/>
                  </a:lnTo>
                  <a:cubicBezTo>
                    <a:pt x="466" y="724"/>
                    <a:pt x="474" y="730"/>
                    <a:pt x="481" y="725"/>
                  </a:cubicBezTo>
                  <a:close/>
                  <a:moveTo>
                    <a:pt x="758" y="637"/>
                  </a:moveTo>
                  <a:lnTo>
                    <a:pt x="718" y="634"/>
                  </a:lnTo>
                  <a:lnTo>
                    <a:pt x="703" y="597"/>
                  </a:lnTo>
                  <a:cubicBezTo>
                    <a:pt x="700" y="589"/>
                    <a:pt x="690" y="589"/>
                    <a:pt x="687" y="597"/>
                  </a:cubicBezTo>
                  <a:lnTo>
                    <a:pt x="672" y="634"/>
                  </a:lnTo>
                  <a:lnTo>
                    <a:pt x="632" y="637"/>
                  </a:lnTo>
                  <a:cubicBezTo>
                    <a:pt x="625" y="637"/>
                    <a:pt x="622" y="647"/>
                    <a:pt x="627" y="652"/>
                  </a:cubicBezTo>
                  <a:lnTo>
                    <a:pt x="659" y="678"/>
                  </a:lnTo>
                  <a:lnTo>
                    <a:pt x="649" y="717"/>
                  </a:lnTo>
                  <a:cubicBezTo>
                    <a:pt x="647" y="724"/>
                    <a:pt x="655" y="730"/>
                    <a:pt x="661" y="725"/>
                  </a:cubicBezTo>
                  <a:lnTo>
                    <a:pt x="695" y="704"/>
                  </a:lnTo>
                  <a:lnTo>
                    <a:pt x="729" y="725"/>
                  </a:lnTo>
                  <a:cubicBezTo>
                    <a:pt x="735" y="729"/>
                    <a:pt x="744" y="724"/>
                    <a:pt x="741" y="717"/>
                  </a:cubicBezTo>
                  <a:lnTo>
                    <a:pt x="731" y="678"/>
                  </a:lnTo>
                  <a:lnTo>
                    <a:pt x="763" y="652"/>
                  </a:lnTo>
                  <a:cubicBezTo>
                    <a:pt x="769" y="647"/>
                    <a:pt x="766" y="638"/>
                    <a:pt x="758" y="637"/>
                  </a:cubicBezTo>
                  <a:close/>
                  <a:moveTo>
                    <a:pt x="421" y="172"/>
                  </a:moveTo>
                  <a:cubicBezTo>
                    <a:pt x="430" y="164"/>
                    <a:pt x="432" y="153"/>
                    <a:pt x="427" y="142"/>
                  </a:cubicBezTo>
                  <a:lnTo>
                    <a:pt x="424" y="132"/>
                  </a:lnTo>
                  <a:cubicBezTo>
                    <a:pt x="418" y="117"/>
                    <a:pt x="426" y="100"/>
                    <a:pt x="441" y="97"/>
                  </a:cubicBezTo>
                  <a:lnTo>
                    <a:pt x="451" y="94"/>
                  </a:lnTo>
                  <a:cubicBezTo>
                    <a:pt x="462" y="92"/>
                    <a:pt x="470" y="82"/>
                    <a:pt x="470" y="70"/>
                  </a:cubicBezTo>
                  <a:lnTo>
                    <a:pt x="470" y="60"/>
                  </a:lnTo>
                  <a:cubicBezTo>
                    <a:pt x="471" y="47"/>
                    <a:pt x="482" y="35"/>
                    <a:pt x="496" y="35"/>
                  </a:cubicBezTo>
                  <a:lnTo>
                    <a:pt x="501" y="35"/>
                  </a:lnTo>
                  <a:lnTo>
                    <a:pt x="511" y="37"/>
                  </a:lnTo>
                  <a:lnTo>
                    <a:pt x="516" y="37"/>
                  </a:lnTo>
                  <a:cubicBezTo>
                    <a:pt x="526" y="37"/>
                    <a:pt x="535" y="32"/>
                    <a:pt x="539" y="23"/>
                  </a:cubicBezTo>
                  <a:lnTo>
                    <a:pt x="544" y="14"/>
                  </a:lnTo>
                  <a:cubicBezTo>
                    <a:pt x="549" y="5"/>
                    <a:pt x="557" y="0"/>
                    <a:pt x="566" y="0"/>
                  </a:cubicBezTo>
                  <a:cubicBezTo>
                    <a:pt x="571" y="0"/>
                    <a:pt x="576" y="2"/>
                    <a:pt x="581" y="5"/>
                  </a:cubicBezTo>
                  <a:lnTo>
                    <a:pt x="590" y="12"/>
                  </a:lnTo>
                  <a:cubicBezTo>
                    <a:pt x="595" y="15"/>
                    <a:pt x="600" y="17"/>
                    <a:pt x="605" y="17"/>
                  </a:cubicBezTo>
                  <a:cubicBezTo>
                    <a:pt x="610" y="17"/>
                    <a:pt x="615" y="15"/>
                    <a:pt x="620" y="12"/>
                  </a:cubicBezTo>
                  <a:lnTo>
                    <a:pt x="629" y="5"/>
                  </a:lnTo>
                  <a:cubicBezTo>
                    <a:pt x="634" y="2"/>
                    <a:pt x="639" y="0"/>
                    <a:pt x="644" y="0"/>
                  </a:cubicBezTo>
                  <a:cubicBezTo>
                    <a:pt x="653" y="0"/>
                    <a:pt x="663" y="5"/>
                    <a:pt x="666" y="14"/>
                  </a:cubicBezTo>
                  <a:lnTo>
                    <a:pt x="671" y="23"/>
                  </a:lnTo>
                  <a:cubicBezTo>
                    <a:pt x="676" y="34"/>
                    <a:pt x="685" y="39"/>
                    <a:pt x="695" y="39"/>
                  </a:cubicBezTo>
                  <a:lnTo>
                    <a:pt x="700" y="39"/>
                  </a:lnTo>
                  <a:lnTo>
                    <a:pt x="710" y="38"/>
                  </a:lnTo>
                  <a:lnTo>
                    <a:pt x="715" y="38"/>
                  </a:lnTo>
                  <a:cubicBezTo>
                    <a:pt x="729" y="38"/>
                    <a:pt x="740" y="49"/>
                    <a:pt x="741" y="63"/>
                  </a:cubicBezTo>
                  <a:lnTo>
                    <a:pt x="741" y="73"/>
                  </a:lnTo>
                  <a:cubicBezTo>
                    <a:pt x="741" y="84"/>
                    <a:pt x="750" y="94"/>
                    <a:pt x="760" y="97"/>
                  </a:cubicBezTo>
                  <a:lnTo>
                    <a:pt x="770" y="99"/>
                  </a:lnTo>
                  <a:cubicBezTo>
                    <a:pt x="785" y="103"/>
                    <a:pt x="793" y="120"/>
                    <a:pt x="786" y="134"/>
                  </a:cubicBezTo>
                  <a:lnTo>
                    <a:pt x="783" y="144"/>
                  </a:lnTo>
                  <a:cubicBezTo>
                    <a:pt x="779" y="154"/>
                    <a:pt x="781" y="167"/>
                    <a:pt x="789" y="174"/>
                  </a:cubicBezTo>
                  <a:lnTo>
                    <a:pt x="796" y="180"/>
                  </a:lnTo>
                  <a:cubicBezTo>
                    <a:pt x="808" y="190"/>
                    <a:pt x="808" y="209"/>
                    <a:pt x="796" y="219"/>
                  </a:cubicBezTo>
                  <a:lnTo>
                    <a:pt x="789" y="225"/>
                  </a:lnTo>
                  <a:cubicBezTo>
                    <a:pt x="780" y="233"/>
                    <a:pt x="778" y="244"/>
                    <a:pt x="783" y="255"/>
                  </a:cubicBezTo>
                  <a:lnTo>
                    <a:pt x="786" y="265"/>
                  </a:lnTo>
                  <a:cubicBezTo>
                    <a:pt x="793" y="280"/>
                    <a:pt x="784" y="297"/>
                    <a:pt x="769" y="300"/>
                  </a:cubicBezTo>
                  <a:lnTo>
                    <a:pt x="759" y="302"/>
                  </a:lnTo>
                  <a:cubicBezTo>
                    <a:pt x="748" y="304"/>
                    <a:pt x="740" y="314"/>
                    <a:pt x="740" y="325"/>
                  </a:cubicBezTo>
                  <a:lnTo>
                    <a:pt x="740" y="335"/>
                  </a:lnTo>
                  <a:cubicBezTo>
                    <a:pt x="739" y="349"/>
                    <a:pt x="728" y="360"/>
                    <a:pt x="714" y="360"/>
                  </a:cubicBezTo>
                  <a:lnTo>
                    <a:pt x="709" y="360"/>
                  </a:lnTo>
                  <a:lnTo>
                    <a:pt x="699" y="359"/>
                  </a:lnTo>
                  <a:lnTo>
                    <a:pt x="694" y="359"/>
                  </a:lnTo>
                  <a:cubicBezTo>
                    <a:pt x="684" y="359"/>
                    <a:pt x="675" y="364"/>
                    <a:pt x="671" y="373"/>
                  </a:cubicBezTo>
                  <a:lnTo>
                    <a:pt x="666" y="382"/>
                  </a:lnTo>
                  <a:cubicBezTo>
                    <a:pt x="661" y="390"/>
                    <a:pt x="653" y="395"/>
                    <a:pt x="644" y="395"/>
                  </a:cubicBezTo>
                  <a:cubicBezTo>
                    <a:pt x="639" y="395"/>
                    <a:pt x="634" y="394"/>
                    <a:pt x="629" y="390"/>
                  </a:cubicBezTo>
                  <a:lnTo>
                    <a:pt x="620" y="384"/>
                  </a:lnTo>
                  <a:cubicBezTo>
                    <a:pt x="615" y="380"/>
                    <a:pt x="610" y="379"/>
                    <a:pt x="605" y="379"/>
                  </a:cubicBezTo>
                  <a:cubicBezTo>
                    <a:pt x="600" y="379"/>
                    <a:pt x="595" y="380"/>
                    <a:pt x="590" y="384"/>
                  </a:cubicBezTo>
                  <a:lnTo>
                    <a:pt x="581" y="389"/>
                  </a:lnTo>
                  <a:cubicBezTo>
                    <a:pt x="576" y="393"/>
                    <a:pt x="571" y="394"/>
                    <a:pt x="566" y="394"/>
                  </a:cubicBezTo>
                  <a:cubicBezTo>
                    <a:pt x="558" y="394"/>
                    <a:pt x="548" y="389"/>
                    <a:pt x="544" y="380"/>
                  </a:cubicBezTo>
                  <a:lnTo>
                    <a:pt x="539" y="371"/>
                  </a:lnTo>
                  <a:cubicBezTo>
                    <a:pt x="534" y="363"/>
                    <a:pt x="525" y="358"/>
                    <a:pt x="516" y="358"/>
                  </a:cubicBezTo>
                  <a:lnTo>
                    <a:pt x="511" y="358"/>
                  </a:lnTo>
                  <a:lnTo>
                    <a:pt x="501" y="359"/>
                  </a:lnTo>
                  <a:lnTo>
                    <a:pt x="496" y="359"/>
                  </a:lnTo>
                  <a:cubicBezTo>
                    <a:pt x="483" y="359"/>
                    <a:pt x="471" y="348"/>
                    <a:pt x="470" y="334"/>
                  </a:cubicBezTo>
                  <a:lnTo>
                    <a:pt x="470" y="324"/>
                  </a:lnTo>
                  <a:cubicBezTo>
                    <a:pt x="470" y="313"/>
                    <a:pt x="461" y="303"/>
                    <a:pt x="451" y="300"/>
                  </a:cubicBezTo>
                  <a:lnTo>
                    <a:pt x="441" y="298"/>
                  </a:lnTo>
                  <a:cubicBezTo>
                    <a:pt x="426" y="294"/>
                    <a:pt x="419" y="276"/>
                    <a:pt x="425" y="263"/>
                  </a:cubicBezTo>
                  <a:lnTo>
                    <a:pt x="429" y="253"/>
                  </a:lnTo>
                  <a:cubicBezTo>
                    <a:pt x="433" y="243"/>
                    <a:pt x="430" y="230"/>
                    <a:pt x="423" y="223"/>
                  </a:cubicBezTo>
                  <a:lnTo>
                    <a:pt x="415" y="216"/>
                  </a:lnTo>
                  <a:cubicBezTo>
                    <a:pt x="404" y="206"/>
                    <a:pt x="404" y="188"/>
                    <a:pt x="415" y="178"/>
                  </a:cubicBezTo>
                  <a:lnTo>
                    <a:pt x="421" y="172"/>
                  </a:lnTo>
                  <a:close/>
                  <a:moveTo>
                    <a:pt x="523" y="204"/>
                  </a:moveTo>
                  <a:lnTo>
                    <a:pt x="553" y="234"/>
                  </a:lnTo>
                  <a:lnTo>
                    <a:pt x="584" y="265"/>
                  </a:lnTo>
                  <a:lnTo>
                    <a:pt x="615" y="234"/>
                  </a:lnTo>
                  <a:lnTo>
                    <a:pt x="687" y="161"/>
                  </a:lnTo>
                  <a:lnTo>
                    <a:pt x="656" y="130"/>
                  </a:lnTo>
                  <a:lnTo>
                    <a:pt x="584" y="203"/>
                  </a:lnTo>
                  <a:lnTo>
                    <a:pt x="554" y="173"/>
                  </a:lnTo>
                  <a:lnTo>
                    <a:pt x="523" y="204"/>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4ED46C85-D576-4F4E-A31D-506FB1D32CE2}"/>
                </a:ext>
              </a:extLst>
            </p:cNvPr>
            <p:cNvGrpSpPr/>
            <p:nvPr/>
          </p:nvGrpSpPr>
          <p:grpSpPr>
            <a:xfrm>
              <a:off x="697513" y="2759544"/>
              <a:ext cx="189485" cy="234401"/>
              <a:chOff x="3976688" y="1971676"/>
              <a:chExt cx="2022475" cy="2501900"/>
            </a:xfrm>
            <a:solidFill>
              <a:schemeClr val="accent1"/>
            </a:solidFill>
          </p:grpSpPr>
          <p:sp>
            <p:nvSpPr>
              <p:cNvPr id="52" name="Freeform 49">
                <a:extLst>
                  <a:ext uri="{FF2B5EF4-FFF2-40B4-BE49-F238E27FC236}">
                    <a16:creationId xmlns:a16="http://schemas.microsoft.com/office/drawing/2014/main" id="{C71BDDC3-40FC-4176-8610-8E34B1D17FEC}"/>
                  </a:ext>
                </a:extLst>
              </p:cNvPr>
              <p:cNvSpPr>
                <a:spLocks/>
              </p:cNvSpPr>
              <p:nvPr/>
            </p:nvSpPr>
            <p:spPr bwMode="auto">
              <a:xfrm>
                <a:off x="3976688" y="1971676"/>
                <a:ext cx="1630363" cy="2446338"/>
              </a:xfrm>
              <a:custGeom>
                <a:avLst/>
                <a:gdLst>
                  <a:gd name="T0" fmla="*/ 550 w 783"/>
                  <a:gd name="T1" fmla="*/ 1150 h 1175"/>
                  <a:gd name="T2" fmla="*/ 511 w 783"/>
                  <a:gd name="T3" fmla="*/ 1127 h 1175"/>
                  <a:gd name="T4" fmla="*/ 50 w 783"/>
                  <a:gd name="T5" fmla="*/ 1127 h 1175"/>
                  <a:gd name="T6" fmla="*/ 50 w 783"/>
                  <a:gd name="T7" fmla="*/ 200 h 1175"/>
                  <a:gd name="T8" fmla="*/ 165 w 783"/>
                  <a:gd name="T9" fmla="*/ 200 h 1175"/>
                  <a:gd name="T10" fmla="*/ 165 w 783"/>
                  <a:gd name="T11" fmla="*/ 262 h 1175"/>
                  <a:gd name="T12" fmla="*/ 185 w 783"/>
                  <a:gd name="T13" fmla="*/ 272 h 1175"/>
                  <a:gd name="T14" fmla="*/ 598 w 783"/>
                  <a:gd name="T15" fmla="*/ 272 h 1175"/>
                  <a:gd name="T16" fmla="*/ 618 w 783"/>
                  <a:gd name="T17" fmla="*/ 260 h 1175"/>
                  <a:gd name="T18" fmla="*/ 618 w 783"/>
                  <a:gd name="T19" fmla="*/ 198 h 1175"/>
                  <a:gd name="T20" fmla="*/ 732 w 783"/>
                  <a:gd name="T21" fmla="*/ 198 h 1175"/>
                  <a:gd name="T22" fmla="*/ 733 w 783"/>
                  <a:gd name="T23" fmla="*/ 686 h 1175"/>
                  <a:gd name="T24" fmla="*/ 770 w 783"/>
                  <a:gd name="T25" fmla="*/ 696 h 1175"/>
                  <a:gd name="T26" fmla="*/ 783 w 783"/>
                  <a:gd name="T27" fmla="*/ 704 h 1175"/>
                  <a:gd name="T28" fmla="*/ 782 w 783"/>
                  <a:gd name="T29" fmla="*/ 172 h 1175"/>
                  <a:gd name="T30" fmla="*/ 757 w 783"/>
                  <a:gd name="T31" fmla="*/ 147 h 1175"/>
                  <a:gd name="T32" fmla="*/ 617 w 783"/>
                  <a:gd name="T33" fmla="*/ 147 h 1175"/>
                  <a:gd name="T34" fmla="*/ 617 w 783"/>
                  <a:gd name="T35" fmla="*/ 105 h 1175"/>
                  <a:gd name="T36" fmla="*/ 597 w 783"/>
                  <a:gd name="T37" fmla="*/ 92 h 1175"/>
                  <a:gd name="T38" fmla="*/ 490 w 783"/>
                  <a:gd name="T39" fmla="*/ 92 h 1175"/>
                  <a:gd name="T40" fmla="*/ 391 w 783"/>
                  <a:gd name="T41" fmla="*/ 0 h 1175"/>
                  <a:gd name="T42" fmla="*/ 292 w 783"/>
                  <a:gd name="T43" fmla="*/ 92 h 1175"/>
                  <a:gd name="T44" fmla="*/ 184 w 783"/>
                  <a:gd name="T45" fmla="*/ 92 h 1175"/>
                  <a:gd name="T46" fmla="*/ 164 w 783"/>
                  <a:gd name="T47" fmla="*/ 102 h 1175"/>
                  <a:gd name="T48" fmla="*/ 164 w 783"/>
                  <a:gd name="T49" fmla="*/ 147 h 1175"/>
                  <a:gd name="T50" fmla="*/ 25 w 783"/>
                  <a:gd name="T51" fmla="*/ 147 h 1175"/>
                  <a:gd name="T52" fmla="*/ 0 w 783"/>
                  <a:gd name="T53" fmla="*/ 172 h 1175"/>
                  <a:gd name="T54" fmla="*/ 0 w 783"/>
                  <a:gd name="T55" fmla="*/ 1150 h 1175"/>
                  <a:gd name="T56" fmla="*/ 25 w 783"/>
                  <a:gd name="T57" fmla="*/ 1175 h 1175"/>
                  <a:gd name="T58" fmla="*/ 566 w 783"/>
                  <a:gd name="T59" fmla="*/ 1175 h 1175"/>
                  <a:gd name="T60" fmla="*/ 550 w 783"/>
                  <a:gd name="T61" fmla="*/ 1150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3" h="1175">
                    <a:moveTo>
                      <a:pt x="550" y="1150"/>
                    </a:moveTo>
                    <a:cubicBezTo>
                      <a:pt x="550" y="1150"/>
                      <a:pt x="513" y="1129"/>
                      <a:pt x="511" y="1127"/>
                    </a:cubicBezTo>
                    <a:lnTo>
                      <a:pt x="50" y="1127"/>
                    </a:lnTo>
                    <a:lnTo>
                      <a:pt x="50" y="200"/>
                    </a:lnTo>
                    <a:lnTo>
                      <a:pt x="165" y="200"/>
                    </a:lnTo>
                    <a:lnTo>
                      <a:pt x="165" y="262"/>
                    </a:lnTo>
                    <a:cubicBezTo>
                      <a:pt x="168" y="269"/>
                      <a:pt x="176" y="272"/>
                      <a:pt x="185" y="272"/>
                    </a:cubicBezTo>
                    <a:lnTo>
                      <a:pt x="598" y="272"/>
                    </a:lnTo>
                    <a:cubicBezTo>
                      <a:pt x="607" y="272"/>
                      <a:pt x="616" y="267"/>
                      <a:pt x="618" y="260"/>
                    </a:cubicBezTo>
                    <a:lnTo>
                      <a:pt x="618" y="198"/>
                    </a:lnTo>
                    <a:lnTo>
                      <a:pt x="732" y="198"/>
                    </a:lnTo>
                    <a:lnTo>
                      <a:pt x="733" y="686"/>
                    </a:lnTo>
                    <a:cubicBezTo>
                      <a:pt x="746" y="686"/>
                      <a:pt x="758" y="689"/>
                      <a:pt x="770" y="696"/>
                    </a:cubicBezTo>
                    <a:lnTo>
                      <a:pt x="783" y="704"/>
                    </a:lnTo>
                    <a:lnTo>
                      <a:pt x="782" y="172"/>
                    </a:lnTo>
                    <a:cubicBezTo>
                      <a:pt x="782" y="158"/>
                      <a:pt x="771" y="147"/>
                      <a:pt x="757" y="147"/>
                    </a:cubicBezTo>
                    <a:lnTo>
                      <a:pt x="617" y="147"/>
                    </a:lnTo>
                    <a:lnTo>
                      <a:pt x="617" y="105"/>
                    </a:lnTo>
                    <a:cubicBezTo>
                      <a:pt x="615" y="97"/>
                      <a:pt x="606" y="92"/>
                      <a:pt x="597" y="92"/>
                    </a:cubicBezTo>
                    <a:lnTo>
                      <a:pt x="490" y="92"/>
                    </a:lnTo>
                    <a:cubicBezTo>
                      <a:pt x="478" y="39"/>
                      <a:pt x="438" y="0"/>
                      <a:pt x="391" y="0"/>
                    </a:cubicBezTo>
                    <a:cubicBezTo>
                      <a:pt x="343" y="0"/>
                      <a:pt x="303" y="40"/>
                      <a:pt x="292" y="92"/>
                    </a:cubicBezTo>
                    <a:lnTo>
                      <a:pt x="184" y="92"/>
                    </a:lnTo>
                    <a:cubicBezTo>
                      <a:pt x="176" y="92"/>
                      <a:pt x="168" y="96"/>
                      <a:pt x="164" y="102"/>
                    </a:cubicBezTo>
                    <a:lnTo>
                      <a:pt x="164" y="147"/>
                    </a:lnTo>
                    <a:lnTo>
                      <a:pt x="25" y="147"/>
                    </a:lnTo>
                    <a:cubicBezTo>
                      <a:pt x="11" y="147"/>
                      <a:pt x="0" y="159"/>
                      <a:pt x="0" y="172"/>
                    </a:cubicBezTo>
                    <a:lnTo>
                      <a:pt x="0" y="1150"/>
                    </a:lnTo>
                    <a:cubicBezTo>
                      <a:pt x="0" y="1164"/>
                      <a:pt x="11" y="1175"/>
                      <a:pt x="25" y="1175"/>
                    </a:cubicBezTo>
                    <a:lnTo>
                      <a:pt x="566" y="1175"/>
                    </a:lnTo>
                    <a:lnTo>
                      <a:pt x="550" y="11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50">
                <a:extLst>
                  <a:ext uri="{FF2B5EF4-FFF2-40B4-BE49-F238E27FC236}">
                    <a16:creationId xmlns:a16="http://schemas.microsoft.com/office/drawing/2014/main" id="{F560A207-FE47-45E1-9DB4-584DA2C379BC}"/>
                  </a:ext>
                </a:extLst>
              </p:cNvPr>
              <p:cNvSpPr>
                <a:spLocks/>
              </p:cNvSpPr>
              <p:nvPr/>
            </p:nvSpPr>
            <p:spPr bwMode="auto">
              <a:xfrm>
                <a:off x="4310063" y="3857626"/>
                <a:ext cx="660400" cy="104775"/>
              </a:xfrm>
              <a:custGeom>
                <a:avLst/>
                <a:gdLst>
                  <a:gd name="T0" fmla="*/ 303 w 317"/>
                  <a:gd name="T1" fmla="*/ 24 h 50"/>
                  <a:gd name="T2" fmla="*/ 317 w 317"/>
                  <a:gd name="T3" fmla="*/ 0 h 50"/>
                  <a:gd name="T4" fmla="*/ 25 w 317"/>
                  <a:gd name="T5" fmla="*/ 0 h 50"/>
                  <a:gd name="T6" fmla="*/ 0 w 317"/>
                  <a:gd name="T7" fmla="*/ 25 h 50"/>
                  <a:gd name="T8" fmla="*/ 25 w 317"/>
                  <a:gd name="T9" fmla="*/ 50 h 50"/>
                  <a:gd name="T10" fmla="*/ 295 w 317"/>
                  <a:gd name="T11" fmla="*/ 50 h 50"/>
                  <a:gd name="T12" fmla="*/ 303 w 317"/>
                  <a:gd name="T13" fmla="*/ 24 h 50"/>
                </a:gdLst>
                <a:ahLst/>
                <a:cxnLst>
                  <a:cxn ang="0">
                    <a:pos x="T0" y="T1"/>
                  </a:cxn>
                  <a:cxn ang="0">
                    <a:pos x="T2" y="T3"/>
                  </a:cxn>
                  <a:cxn ang="0">
                    <a:pos x="T4" y="T5"/>
                  </a:cxn>
                  <a:cxn ang="0">
                    <a:pos x="T6" y="T7"/>
                  </a:cxn>
                  <a:cxn ang="0">
                    <a:pos x="T8" y="T9"/>
                  </a:cxn>
                  <a:cxn ang="0">
                    <a:pos x="T10" y="T11"/>
                  </a:cxn>
                  <a:cxn ang="0">
                    <a:pos x="T12" y="T13"/>
                  </a:cxn>
                </a:cxnLst>
                <a:rect l="0" t="0" r="r" b="b"/>
                <a:pathLst>
                  <a:path w="317" h="50">
                    <a:moveTo>
                      <a:pt x="303" y="24"/>
                    </a:moveTo>
                    <a:lnTo>
                      <a:pt x="317" y="0"/>
                    </a:lnTo>
                    <a:lnTo>
                      <a:pt x="25" y="0"/>
                    </a:lnTo>
                    <a:cubicBezTo>
                      <a:pt x="11" y="0"/>
                      <a:pt x="0" y="11"/>
                      <a:pt x="0" y="25"/>
                    </a:cubicBezTo>
                    <a:cubicBezTo>
                      <a:pt x="0" y="39"/>
                      <a:pt x="11" y="50"/>
                      <a:pt x="25" y="50"/>
                    </a:cubicBezTo>
                    <a:lnTo>
                      <a:pt x="295" y="50"/>
                    </a:lnTo>
                    <a:cubicBezTo>
                      <a:pt x="296" y="41"/>
                      <a:pt x="300" y="32"/>
                      <a:pt x="303" y="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51">
                <a:extLst>
                  <a:ext uri="{FF2B5EF4-FFF2-40B4-BE49-F238E27FC236}">
                    <a16:creationId xmlns:a16="http://schemas.microsoft.com/office/drawing/2014/main" id="{C824216E-7B81-462C-8250-AF2E008191A3}"/>
                  </a:ext>
                </a:extLst>
              </p:cNvPr>
              <p:cNvSpPr>
                <a:spLocks/>
              </p:cNvSpPr>
              <p:nvPr/>
            </p:nvSpPr>
            <p:spPr bwMode="auto">
              <a:xfrm>
                <a:off x="4308475" y="3522663"/>
                <a:ext cx="860425" cy="104775"/>
              </a:xfrm>
              <a:custGeom>
                <a:avLst/>
                <a:gdLst>
                  <a:gd name="T0" fmla="*/ 391 w 413"/>
                  <a:gd name="T1" fmla="*/ 37 h 50"/>
                  <a:gd name="T2" fmla="*/ 408 w 413"/>
                  <a:gd name="T3" fmla="*/ 6 h 50"/>
                  <a:gd name="T4" fmla="*/ 413 w 413"/>
                  <a:gd name="T5" fmla="*/ 0 h 50"/>
                  <a:gd name="T6" fmla="*/ 25 w 413"/>
                  <a:gd name="T7" fmla="*/ 0 h 50"/>
                  <a:gd name="T8" fmla="*/ 0 w 413"/>
                  <a:gd name="T9" fmla="*/ 25 h 50"/>
                  <a:gd name="T10" fmla="*/ 25 w 413"/>
                  <a:gd name="T11" fmla="*/ 50 h 50"/>
                  <a:gd name="T12" fmla="*/ 369 w 413"/>
                  <a:gd name="T13" fmla="*/ 50 h 50"/>
                  <a:gd name="T14" fmla="*/ 391 w 413"/>
                  <a:gd name="T15" fmla="*/ 37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3" h="50">
                    <a:moveTo>
                      <a:pt x="391" y="37"/>
                    </a:moveTo>
                    <a:lnTo>
                      <a:pt x="408" y="6"/>
                    </a:lnTo>
                    <a:cubicBezTo>
                      <a:pt x="409" y="3"/>
                      <a:pt x="411" y="1"/>
                      <a:pt x="413" y="0"/>
                    </a:cubicBezTo>
                    <a:lnTo>
                      <a:pt x="25" y="0"/>
                    </a:lnTo>
                    <a:cubicBezTo>
                      <a:pt x="12" y="0"/>
                      <a:pt x="0" y="11"/>
                      <a:pt x="0" y="25"/>
                    </a:cubicBezTo>
                    <a:cubicBezTo>
                      <a:pt x="0" y="38"/>
                      <a:pt x="12" y="50"/>
                      <a:pt x="25" y="50"/>
                    </a:cubicBezTo>
                    <a:lnTo>
                      <a:pt x="369" y="50"/>
                    </a:lnTo>
                    <a:lnTo>
                      <a:pt x="391" y="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52">
                <a:extLst>
                  <a:ext uri="{FF2B5EF4-FFF2-40B4-BE49-F238E27FC236}">
                    <a16:creationId xmlns:a16="http://schemas.microsoft.com/office/drawing/2014/main" id="{0035FE58-2323-401C-9C1E-A455964638AC}"/>
                  </a:ext>
                </a:extLst>
              </p:cNvPr>
              <p:cNvSpPr>
                <a:spLocks/>
              </p:cNvSpPr>
              <p:nvPr/>
            </p:nvSpPr>
            <p:spPr bwMode="auto">
              <a:xfrm>
                <a:off x="4310063" y="2835276"/>
                <a:ext cx="968375" cy="104775"/>
              </a:xfrm>
              <a:custGeom>
                <a:avLst/>
                <a:gdLst>
                  <a:gd name="T0" fmla="*/ 440 w 465"/>
                  <a:gd name="T1" fmla="*/ 50 h 50"/>
                  <a:gd name="T2" fmla="*/ 25 w 465"/>
                  <a:gd name="T3" fmla="*/ 50 h 50"/>
                  <a:gd name="T4" fmla="*/ 0 w 465"/>
                  <a:gd name="T5" fmla="*/ 25 h 50"/>
                  <a:gd name="T6" fmla="*/ 25 w 465"/>
                  <a:gd name="T7" fmla="*/ 0 h 50"/>
                  <a:gd name="T8" fmla="*/ 440 w 465"/>
                  <a:gd name="T9" fmla="*/ 0 h 50"/>
                  <a:gd name="T10" fmla="*/ 465 w 465"/>
                  <a:gd name="T11" fmla="*/ 25 h 50"/>
                  <a:gd name="T12" fmla="*/ 440 w 465"/>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465" h="50">
                    <a:moveTo>
                      <a:pt x="440" y="50"/>
                    </a:moveTo>
                    <a:lnTo>
                      <a:pt x="25" y="50"/>
                    </a:lnTo>
                    <a:cubicBezTo>
                      <a:pt x="11" y="50"/>
                      <a:pt x="0" y="39"/>
                      <a:pt x="0" y="25"/>
                    </a:cubicBezTo>
                    <a:cubicBezTo>
                      <a:pt x="0" y="11"/>
                      <a:pt x="11" y="0"/>
                      <a:pt x="25" y="0"/>
                    </a:cubicBezTo>
                    <a:lnTo>
                      <a:pt x="440" y="0"/>
                    </a:lnTo>
                    <a:cubicBezTo>
                      <a:pt x="453" y="0"/>
                      <a:pt x="465" y="11"/>
                      <a:pt x="465" y="25"/>
                    </a:cubicBezTo>
                    <a:cubicBezTo>
                      <a:pt x="465" y="39"/>
                      <a:pt x="453" y="50"/>
                      <a:pt x="44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53">
                <a:extLst>
                  <a:ext uri="{FF2B5EF4-FFF2-40B4-BE49-F238E27FC236}">
                    <a16:creationId xmlns:a16="http://schemas.microsoft.com/office/drawing/2014/main" id="{A201F2CC-7EDB-4E43-875D-F83C5E31330D}"/>
                  </a:ext>
                </a:extLst>
              </p:cNvPr>
              <p:cNvSpPr>
                <a:spLocks/>
              </p:cNvSpPr>
              <p:nvPr/>
            </p:nvSpPr>
            <p:spPr bwMode="auto">
              <a:xfrm>
                <a:off x="4310063" y="3187701"/>
                <a:ext cx="968375" cy="103188"/>
              </a:xfrm>
              <a:custGeom>
                <a:avLst/>
                <a:gdLst>
                  <a:gd name="T0" fmla="*/ 440 w 465"/>
                  <a:gd name="T1" fmla="*/ 50 h 50"/>
                  <a:gd name="T2" fmla="*/ 25 w 465"/>
                  <a:gd name="T3" fmla="*/ 50 h 50"/>
                  <a:gd name="T4" fmla="*/ 0 w 465"/>
                  <a:gd name="T5" fmla="*/ 25 h 50"/>
                  <a:gd name="T6" fmla="*/ 25 w 465"/>
                  <a:gd name="T7" fmla="*/ 0 h 50"/>
                  <a:gd name="T8" fmla="*/ 440 w 465"/>
                  <a:gd name="T9" fmla="*/ 0 h 50"/>
                  <a:gd name="T10" fmla="*/ 465 w 465"/>
                  <a:gd name="T11" fmla="*/ 25 h 50"/>
                  <a:gd name="T12" fmla="*/ 440 w 465"/>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465" h="50">
                    <a:moveTo>
                      <a:pt x="440" y="50"/>
                    </a:moveTo>
                    <a:lnTo>
                      <a:pt x="25" y="50"/>
                    </a:lnTo>
                    <a:cubicBezTo>
                      <a:pt x="11" y="50"/>
                      <a:pt x="0" y="38"/>
                      <a:pt x="0" y="25"/>
                    </a:cubicBezTo>
                    <a:cubicBezTo>
                      <a:pt x="0" y="11"/>
                      <a:pt x="11" y="0"/>
                      <a:pt x="25" y="0"/>
                    </a:cubicBezTo>
                    <a:lnTo>
                      <a:pt x="440" y="0"/>
                    </a:lnTo>
                    <a:cubicBezTo>
                      <a:pt x="453" y="0"/>
                      <a:pt x="465" y="11"/>
                      <a:pt x="465" y="25"/>
                    </a:cubicBezTo>
                    <a:cubicBezTo>
                      <a:pt x="465" y="38"/>
                      <a:pt x="453" y="50"/>
                      <a:pt x="440"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Freeform 54">
                <a:extLst>
                  <a:ext uri="{FF2B5EF4-FFF2-40B4-BE49-F238E27FC236}">
                    <a16:creationId xmlns:a16="http://schemas.microsoft.com/office/drawing/2014/main" id="{F04C1387-42E7-4E76-B09B-5E1E5E9D8E52}"/>
                  </a:ext>
                </a:extLst>
              </p:cNvPr>
              <p:cNvSpPr>
                <a:spLocks noEditPoints="1"/>
              </p:cNvSpPr>
              <p:nvPr/>
            </p:nvSpPr>
            <p:spPr bwMode="auto">
              <a:xfrm>
                <a:off x="5010150" y="3484563"/>
                <a:ext cx="989013" cy="989013"/>
              </a:xfrm>
              <a:custGeom>
                <a:avLst/>
                <a:gdLst>
                  <a:gd name="T0" fmla="*/ 470 w 475"/>
                  <a:gd name="T1" fmla="*/ 224 h 475"/>
                  <a:gd name="T2" fmla="*/ 446 w 475"/>
                  <a:gd name="T3" fmla="*/ 181 h 475"/>
                  <a:gd name="T4" fmla="*/ 446 w 475"/>
                  <a:gd name="T5" fmla="*/ 135 h 475"/>
                  <a:gd name="T6" fmla="*/ 431 w 475"/>
                  <a:gd name="T7" fmla="*/ 110 h 475"/>
                  <a:gd name="T8" fmla="*/ 391 w 475"/>
                  <a:gd name="T9" fmla="*/ 86 h 475"/>
                  <a:gd name="T10" fmla="*/ 366 w 475"/>
                  <a:gd name="T11" fmla="*/ 44 h 475"/>
                  <a:gd name="T12" fmla="*/ 341 w 475"/>
                  <a:gd name="T13" fmla="*/ 29 h 475"/>
                  <a:gd name="T14" fmla="*/ 292 w 475"/>
                  <a:gd name="T15" fmla="*/ 29 h 475"/>
                  <a:gd name="T16" fmla="*/ 251 w 475"/>
                  <a:gd name="T17" fmla="*/ 5 h 475"/>
                  <a:gd name="T18" fmla="*/ 221 w 475"/>
                  <a:gd name="T19" fmla="*/ 5 h 475"/>
                  <a:gd name="T20" fmla="*/ 180 w 475"/>
                  <a:gd name="T21" fmla="*/ 29 h 475"/>
                  <a:gd name="T22" fmla="*/ 132 w 475"/>
                  <a:gd name="T23" fmla="*/ 29 h 475"/>
                  <a:gd name="T24" fmla="*/ 107 w 475"/>
                  <a:gd name="T25" fmla="*/ 44 h 475"/>
                  <a:gd name="T26" fmla="*/ 84 w 475"/>
                  <a:gd name="T27" fmla="*/ 85 h 475"/>
                  <a:gd name="T28" fmla="*/ 41 w 475"/>
                  <a:gd name="T29" fmla="*/ 109 h 475"/>
                  <a:gd name="T30" fmla="*/ 26 w 475"/>
                  <a:gd name="T31" fmla="*/ 134 h 475"/>
                  <a:gd name="T32" fmla="*/ 26 w 475"/>
                  <a:gd name="T33" fmla="*/ 183 h 475"/>
                  <a:gd name="T34" fmla="*/ 4 w 475"/>
                  <a:gd name="T35" fmla="*/ 224 h 475"/>
                  <a:gd name="T36" fmla="*/ 0 w 475"/>
                  <a:gd name="T37" fmla="*/ 239 h 475"/>
                  <a:gd name="T38" fmla="*/ 4 w 475"/>
                  <a:gd name="T39" fmla="*/ 254 h 475"/>
                  <a:gd name="T40" fmla="*/ 27 w 475"/>
                  <a:gd name="T41" fmla="*/ 294 h 475"/>
                  <a:gd name="T42" fmla="*/ 27 w 475"/>
                  <a:gd name="T43" fmla="*/ 343 h 475"/>
                  <a:gd name="T44" fmla="*/ 42 w 475"/>
                  <a:gd name="T45" fmla="*/ 368 h 475"/>
                  <a:gd name="T46" fmla="*/ 85 w 475"/>
                  <a:gd name="T47" fmla="*/ 392 h 475"/>
                  <a:gd name="T48" fmla="*/ 109 w 475"/>
                  <a:gd name="T49" fmla="*/ 433 h 475"/>
                  <a:gd name="T50" fmla="*/ 134 w 475"/>
                  <a:gd name="T51" fmla="*/ 448 h 475"/>
                  <a:gd name="T52" fmla="*/ 181 w 475"/>
                  <a:gd name="T53" fmla="*/ 448 h 475"/>
                  <a:gd name="T54" fmla="*/ 222 w 475"/>
                  <a:gd name="T55" fmla="*/ 472 h 475"/>
                  <a:gd name="T56" fmla="*/ 237 w 475"/>
                  <a:gd name="T57" fmla="*/ 475 h 475"/>
                  <a:gd name="T58" fmla="*/ 252 w 475"/>
                  <a:gd name="T59" fmla="*/ 472 h 475"/>
                  <a:gd name="T60" fmla="*/ 294 w 475"/>
                  <a:gd name="T61" fmla="*/ 448 h 475"/>
                  <a:gd name="T62" fmla="*/ 341 w 475"/>
                  <a:gd name="T63" fmla="*/ 448 h 475"/>
                  <a:gd name="T64" fmla="*/ 366 w 475"/>
                  <a:gd name="T65" fmla="*/ 433 h 475"/>
                  <a:gd name="T66" fmla="*/ 390 w 475"/>
                  <a:gd name="T67" fmla="*/ 392 h 475"/>
                  <a:gd name="T68" fmla="*/ 430 w 475"/>
                  <a:gd name="T69" fmla="*/ 368 h 475"/>
                  <a:gd name="T70" fmla="*/ 445 w 475"/>
                  <a:gd name="T71" fmla="*/ 343 h 475"/>
                  <a:gd name="T72" fmla="*/ 445 w 475"/>
                  <a:gd name="T73" fmla="*/ 297 h 475"/>
                  <a:gd name="T74" fmla="*/ 469 w 475"/>
                  <a:gd name="T75" fmla="*/ 254 h 475"/>
                  <a:gd name="T76" fmla="*/ 470 w 475"/>
                  <a:gd name="T77" fmla="*/ 224 h 475"/>
                  <a:gd name="T78" fmla="*/ 337 w 475"/>
                  <a:gd name="T79" fmla="*/ 223 h 475"/>
                  <a:gd name="T80" fmla="*/ 294 w 475"/>
                  <a:gd name="T81" fmla="*/ 267 h 475"/>
                  <a:gd name="T82" fmla="*/ 304 w 475"/>
                  <a:gd name="T83" fmla="*/ 328 h 475"/>
                  <a:gd name="T84" fmla="*/ 300 w 475"/>
                  <a:gd name="T85" fmla="*/ 335 h 475"/>
                  <a:gd name="T86" fmla="*/ 295 w 475"/>
                  <a:gd name="T87" fmla="*/ 337 h 475"/>
                  <a:gd name="T88" fmla="*/ 291 w 475"/>
                  <a:gd name="T89" fmla="*/ 335 h 475"/>
                  <a:gd name="T90" fmla="*/ 236 w 475"/>
                  <a:gd name="T91" fmla="*/ 307 h 475"/>
                  <a:gd name="T92" fmla="*/ 181 w 475"/>
                  <a:gd name="T93" fmla="*/ 335 h 475"/>
                  <a:gd name="T94" fmla="*/ 172 w 475"/>
                  <a:gd name="T95" fmla="*/ 334 h 475"/>
                  <a:gd name="T96" fmla="*/ 168 w 475"/>
                  <a:gd name="T97" fmla="*/ 327 h 475"/>
                  <a:gd name="T98" fmla="*/ 178 w 475"/>
                  <a:gd name="T99" fmla="*/ 265 h 475"/>
                  <a:gd name="T100" fmla="*/ 133 w 475"/>
                  <a:gd name="T101" fmla="*/ 222 h 475"/>
                  <a:gd name="T102" fmla="*/ 131 w 475"/>
                  <a:gd name="T103" fmla="*/ 213 h 475"/>
                  <a:gd name="T104" fmla="*/ 137 w 475"/>
                  <a:gd name="T105" fmla="*/ 208 h 475"/>
                  <a:gd name="T106" fmla="*/ 198 w 475"/>
                  <a:gd name="T107" fmla="*/ 199 h 475"/>
                  <a:gd name="T108" fmla="*/ 226 w 475"/>
                  <a:gd name="T109" fmla="*/ 144 h 475"/>
                  <a:gd name="T110" fmla="*/ 241 w 475"/>
                  <a:gd name="T111" fmla="*/ 144 h 475"/>
                  <a:gd name="T112" fmla="*/ 268 w 475"/>
                  <a:gd name="T113" fmla="*/ 199 h 475"/>
                  <a:gd name="T114" fmla="*/ 330 w 475"/>
                  <a:gd name="T115" fmla="*/ 208 h 475"/>
                  <a:gd name="T116" fmla="*/ 336 w 475"/>
                  <a:gd name="T117" fmla="*/ 213 h 475"/>
                  <a:gd name="T118" fmla="*/ 337 w 475"/>
                  <a:gd name="T119" fmla="*/ 22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475">
                    <a:moveTo>
                      <a:pt x="470" y="224"/>
                    </a:moveTo>
                    <a:lnTo>
                      <a:pt x="446" y="181"/>
                    </a:lnTo>
                    <a:lnTo>
                      <a:pt x="446" y="135"/>
                    </a:lnTo>
                    <a:cubicBezTo>
                      <a:pt x="446" y="125"/>
                      <a:pt x="440" y="115"/>
                      <a:pt x="431" y="110"/>
                    </a:cubicBezTo>
                    <a:lnTo>
                      <a:pt x="391" y="86"/>
                    </a:lnTo>
                    <a:lnTo>
                      <a:pt x="366" y="44"/>
                    </a:lnTo>
                    <a:cubicBezTo>
                      <a:pt x="361" y="35"/>
                      <a:pt x="351" y="29"/>
                      <a:pt x="341" y="29"/>
                    </a:cubicBezTo>
                    <a:lnTo>
                      <a:pt x="292" y="29"/>
                    </a:lnTo>
                    <a:lnTo>
                      <a:pt x="251" y="5"/>
                    </a:lnTo>
                    <a:cubicBezTo>
                      <a:pt x="242" y="0"/>
                      <a:pt x="231" y="0"/>
                      <a:pt x="221" y="5"/>
                    </a:cubicBezTo>
                    <a:lnTo>
                      <a:pt x="180" y="29"/>
                    </a:lnTo>
                    <a:lnTo>
                      <a:pt x="132" y="29"/>
                    </a:lnTo>
                    <a:cubicBezTo>
                      <a:pt x="122" y="29"/>
                      <a:pt x="112" y="35"/>
                      <a:pt x="107" y="44"/>
                    </a:cubicBezTo>
                    <a:lnTo>
                      <a:pt x="84" y="85"/>
                    </a:lnTo>
                    <a:lnTo>
                      <a:pt x="41" y="109"/>
                    </a:lnTo>
                    <a:cubicBezTo>
                      <a:pt x="32" y="114"/>
                      <a:pt x="26" y="124"/>
                      <a:pt x="26" y="134"/>
                    </a:cubicBezTo>
                    <a:lnTo>
                      <a:pt x="26" y="183"/>
                    </a:lnTo>
                    <a:lnTo>
                      <a:pt x="4" y="224"/>
                    </a:lnTo>
                    <a:cubicBezTo>
                      <a:pt x="1" y="229"/>
                      <a:pt x="0" y="234"/>
                      <a:pt x="0" y="239"/>
                    </a:cubicBezTo>
                    <a:cubicBezTo>
                      <a:pt x="0" y="244"/>
                      <a:pt x="1" y="249"/>
                      <a:pt x="4" y="254"/>
                    </a:cubicBezTo>
                    <a:lnTo>
                      <a:pt x="27" y="294"/>
                    </a:lnTo>
                    <a:lnTo>
                      <a:pt x="27" y="343"/>
                    </a:lnTo>
                    <a:cubicBezTo>
                      <a:pt x="27" y="353"/>
                      <a:pt x="34" y="363"/>
                      <a:pt x="42" y="368"/>
                    </a:cubicBezTo>
                    <a:lnTo>
                      <a:pt x="85" y="392"/>
                    </a:lnTo>
                    <a:lnTo>
                      <a:pt x="109" y="433"/>
                    </a:lnTo>
                    <a:cubicBezTo>
                      <a:pt x="114" y="442"/>
                      <a:pt x="124" y="448"/>
                      <a:pt x="134" y="448"/>
                    </a:cubicBezTo>
                    <a:lnTo>
                      <a:pt x="181" y="448"/>
                    </a:lnTo>
                    <a:lnTo>
                      <a:pt x="222" y="472"/>
                    </a:lnTo>
                    <a:cubicBezTo>
                      <a:pt x="227" y="474"/>
                      <a:pt x="232" y="475"/>
                      <a:pt x="237" y="475"/>
                    </a:cubicBezTo>
                    <a:cubicBezTo>
                      <a:pt x="242" y="475"/>
                      <a:pt x="247" y="474"/>
                      <a:pt x="252" y="472"/>
                    </a:cubicBezTo>
                    <a:lnTo>
                      <a:pt x="294" y="448"/>
                    </a:lnTo>
                    <a:lnTo>
                      <a:pt x="341" y="448"/>
                    </a:lnTo>
                    <a:cubicBezTo>
                      <a:pt x="351" y="448"/>
                      <a:pt x="361" y="442"/>
                      <a:pt x="366" y="433"/>
                    </a:cubicBezTo>
                    <a:lnTo>
                      <a:pt x="390" y="392"/>
                    </a:lnTo>
                    <a:lnTo>
                      <a:pt x="430" y="368"/>
                    </a:lnTo>
                    <a:cubicBezTo>
                      <a:pt x="439" y="363"/>
                      <a:pt x="445" y="353"/>
                      <a:pt x="445" y="343"/>
                    </a:cubicBezTo>
                    <a:lnTo>
                      <a:pt x="445" y="297"/>
                    </a:lnTo>
                    <a:lnTo>
                      <a:pt x="469" y="254"/>
                    </a:lnTo>
                    <a:cubicBezTo>
                      <a:pt x="475" y="244"/>
                      <a:pt x="475" y="233"/>
                      <a:pt x="470" y="224"/>
                    </a:cubicBezTo>
                    <a:close/>
                    <a:moveTo>
                      <a:pt x="337" y="223"/>
                    </a:moveTo>
                    <a:lnTo>
                      <a:pt x="294" y="267"/>
                    </a:lnTo>
                    <a:lnTo>
                      <a:pt x="304" y="328"/>
                    </a:lnTo>
                    <a:cubicBezTo>
                      <a:pt x="304" y="330"/>
                      <a:pt x="302" y="334"/>
                      <a:pt x="300" y="335"/>
                    </a:cubicBezTo>
                    <a:cubicBezTo>
                      <a:pt x="299" y="337"/>
                      <a:pt x="297" y="337"/>
                      <a:pt x="295" y="337"/>
                    </a:cubicBezTo>
                    <a:cubicBezTo>
                      <a:pt x="294" y="337"/>
                      <a:pt x="292" y="337"/>
                      <a:pt x="291" y="335"/>
                    </a:cubicBezTo>
                    <a:lnTo>
                      <a:pt x="236" y="307"/>
                    </a:lnTo>
                    <a:lnTo>
                      <a:pt x="181" y="335"/>
                    </a:lnTo>
                    <a:cubicBezTo>
                      <a:pt x="178" y="337"/>
                      <a:pt x="175" y="337"/>
                      <a:pt x="172" y="334"/>
                    </a:cubicBezTo>
                    <a:cubicBezTo>
                      <a:pt x="170" y="333"/>
                      <a:pt x="168" y="329"/>
                      <a:pt x="168" y="327"/>
                    </a:cubicBezTo>
                    <a:lnTo>
                      <a:pt x="178" y="265"/>
                    </a:lnTo>
                    <a:lnTo>
                      <a:pt x="133" y="222"/>
                    </a:lnTo>
                    <a:cubicBezTo>
                      <a:pt x="131" y="219"/>
                      <a:pt x="131" y="217"/>
                      <a:pt x="131" y="213"/>
                    </a:cubicBezTo>
                    <a:cubicBezTo>
                      <a:pt x="132" y="210"/>
                      <a:pt x="135" y="208"/>
                      <a:pt x="137" y="208"/>
                    </a:cubicBezTo>
                    <a:lnTo>
                      <a:pt x="198" y="199"/>
                    </a:lnTo>
                    <a:lnTo>
                      <a:pt x="226" y="144"/>
                    </a:lnTo>
                    <a:cubicBezTo>
                      <a:pt x="228" y="139"/>
                      <a:pt x="238" y="139"/>
                      <a:pt x="241" y="144"/>
                    </a:cubicBezTo>
                    <a:lnTo>
                      <a:pt x="268" y="199"/>
                    </a:lnTo>
                    <a:lnTo>
                      <a:pt x="330" y="208"/>
                    </a:lnTo>
                    <a:cubicBezTo>
                      <a:pt x="332" y="208"/>
                      <a:pt x="336" y="210"/>
                      <a:pt x="336" y="213"/>
                    </a:cubicBezTo>
                    <a:cubicBezTo>
                      <a:pt x="341" y="218"/>
                      <a:pt x="340" y="222"/>
                      <a:pt x="337" y="2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8" name="Group 57">
              <a:extLst>
                <a:ext uri="{FF2B5EF4-FFF2-40B4-BE49-F238E27FC236}">
                  <a16:creationId xmlns:a16="http://schemas.microsoft.com/office/drawing/2014/main" id="{00431642-DEDC-4F9C-BCA3-B52D6791BEC6}"/>
                </a:ext>
              </a:extLst>
            </p:cNvPr>
            <p:cNvGrpSpPr/>
            <p:nvPr/>
          </p:nvGrpSpPr>
          <p:grpSpPr>
            <a:xfrm>
              <a:off x="689790" y="5669280"/>
              <a:ext cx="204930" cy="204930"/>
              <a:chOff x="4862513" y="3543300"/>
              <a:chExt cx="2459038" cy="2459038"/>
            </a:xfrm>
            <a:solidFill>
              <a:schemeClr val="accent1"/>
            </a:solidFill>
          </p:grpSpPr>
          <p:sp>
            <p:nvSpPr>
              <p:cNvPr id="59" name="Freeform 97">
                <a:extLst>
                  <a:ext uri="{FF2B5EF4-FFF2-40B4-BE49-F238E27FC236}">
                    <a16:creationId xmlns:a16="http://schemas.microsoft.com/office/drawing/2014/main" id="{E6CE664C-92F9-41C1-BEDA-588E5A8F53E5}"/>
                  </a:ext>
                </a:extLst>
              </p:cNvPr>
              <p:cNvSpPr>
                <a:spLocks noEditPoints="1"/>
              </p:cNvSpPr>
              <p:nvPr/>
            </p:nvSpPr>
            <p:spPr bwMode="auto">
              <a:xfrm>
                <a:off x="4862513" y="4273550"/>
                <a:ext cx="1549400" cy="1728788"/>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Freeform 98">
                <a:extLst>
                  <a:ext uri="{FF2B5EF4-FFF2-40B4-BE49-F238E27FC236}">
                    <a16:creationId xmlns:a16="http://schemas.microsoft.com/office/drawing/2014/main" id="{3036FB50-C5E4-4F57-AA5F-40C285F41F1D}"/>
                  </a:ext>
                </a:extLst>
              </p:cNvPr>
              <p:cNvSpPr>
                <a:spLocks noEditPoints="1"/>
              </p:cNvSpPr>
              <p:nvPr/>
            </p:nvSpPr>
            <p:spPr bwMode="auto">
              <a:xfrm>
                <a:off x="6451601" y="5786438"/>
                <a:ext cx="869950" cy="215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99">
                <a:extLst>
                  <a:ext uri="{FF2B5EF4-FFF2-40B4-BE49-F238E27FC236}">
                    <a16:creationId xmlns:a16="http://schemas.microsoft.com/office/drawing/2014/main" id="{39B7F36B-BB3B-48C7-8914-1392CD83B733}"/>
                  </a:ext>
                </a:extLst>
              </p:cNvPr>
              <p:cNvSpPr>
                <a:spLocks noEditPoints="1"/>
              </p:cNvSpPr>
              <p:nvPr/>
            </p:nvSpPr>
            <p:spPr bwMode="auto">
              <a:xfrm>
                <a:off x="6451601" y="5426075"/>
                <a:ext cx="869950" cy="215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Freeform 100">
                <a:extLst>
                  <a:ext uri="{FF2B5EF4-FFF2-40B4-BE49-F238E27FC236}">
                    <a16:creationId xmlns:a16="http://schemas.microsoft.com/office/drawing/2014/main" id="{7835451C-FA40-4732-BA8B-2867A40C646D}"/>
                  </a:ext>
                </a:extLst>
              </p:cNvPr>
              <p:cNvSpPr>
                <a:spLocks noEditPoints="1"/>
              </p:cNvSpPr>
              <p:nvPr/>
            </p:nvSpPr>
            <p:spPr bwMode="auto">
              <a:xfrm>
                <a:off x="6451601" y="5065713"/>
                <a:ext cx="869950" cy="215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101">
                <a:extLst>
                  <a:ext uri="{FF2B5EF4-FFF2-40B4-BE49-F238E27FC236}">
                    <a16:creationId xmlns:a16="http://schemas.microsoft.com/office/drawing/2014/main" id="{5903A50B-587F-4DD5-9096-46E5F9CF15A9}"/>
                  </a:ext>
                </a:extLst>
              </p:cNvPr>
              <p:cNvSpPr>
                <a:spLocks noEditPoints="1"/>
              </p:cNvSpPr>
              <p:nvPr/>
            </p:nvSpPr>
            <p:spPr bwMode="auto">
              <a:xfrm>
                <a:off x="6451601" y="4705350"/>
                <a:ext cx="869950" cy="215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4" name="Freeform 102">
                <a:extLst>
                  <a:ext uri="{FF2B5EF4-FFF2-40B4-BE49-F238E27FC236}">
                    <a16:creationId xmlns:a16="http://schemas.microsoft.com/office/drawing/2014/main" id="{31ED571D-9EEB-42F9-9252-53BC26D9F555}"/>
                  </a:ext>
                </a:extLst>
              </p:cNvPr>
              <p:cNvSpPr>
                <a:spLocks noEditPoints="1"/>
              </p:cNvSpPr>
              <p:nvPr/>
            </p:nvSpPr>
            <p:spPr bwMode="auto">
              <a:xfrm>
                <a:off x="5295901" y="3543300"/>
                <a:ext cx="1016000" cy="585788"/>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5" name="Group 84">
              <a:extLst>
                <a:ext uri="{FF2B5EF4-FFF2-40B4-BE49-F238E27FC236}">
                  <a16:creationId xmlns:a16="http://schemas.microsoft.com/office/drawing/2014/main" id="{20CC60F1-CE82-4DD3-88CD-6EFF0FAC8DE3}"/>
                </a:ext>
              </a:extLst>
            </p:cNvPr>
            <p:cNvGrpSpPr/>
            <p:nvPr/>
          </p:nvGrpSpPr>
          <p:grpSpPr>
            <a:xfrm>
              <a:off x="687068" y="3492835"/>
              <a:ext cx="210375" cy="210185"/>
              <a:chOff x="4513263" y="3306763"/>
              <a:chExt cx="1752601" cy="1751012"/>
            </a:xfrm>
            <a:solidFill>
              <a:schemeClr val="accent1"/>
            </a:solidFill>
          </p:grpSpPr>
          <p:sp>
            <p:nvSpPr>
              <p:cNvPr id="86" name="Freeform 168">
                <a:extLst>
                  <a:ext uri="{FF2B5EF4-FFF2-40B4-BE49-F238E27FC236}">
                    <a16:creationId xmlns:a16="http://schemas.microsoft.com/office/drawing/2014/main" id="{97E18F81-6126-494A-B1A3-5EFC98E6D5C3}"/>
                  </a:ext>
                </a:extLst>
              </p:cNvPr>
              <p:cNvSpPr>
                <a:spLocks/>
              </p:cNvSpPr>
              <p:nvPr/>
            </p:nvSpPr>
            <p:spPr bwMode="auto">
              <a:xfrm>
                <a:off x="5238751" y="4162425"/>
                <a:ext cx="120650" cy="363537"/>
              </a:xfrm>
              <a:custGeom>
                <a:avLst/>
                <a:gdLst>
                  <a:gd name="T0" fmla="*/ 50 w 50"/>
                  <a:gd name="T1" fmla="*/ 151 h 151"/>
                  <a:gd name="T2" fmla="*/ 50 w 50"/>
                  <a:gd name="T3" fmla="*/ 30 h 151"/>
                  <a:gd name="T4" fmla="*/ 16 w 50"/>
                  <a:gd name="T5" fmla="*/ 0 h 151"/>
                  <a:gd name="T6" fmla="*/ 0 w 50"/>
                  <a:gd name="T7" fmla="*/ 58 h 151"/>
                  <a:gd name="T8" fmla="*/ 50 w 50"/>
                  <a:gd name="T9" fmla="*/ 151 h 151"/>
                </a:gdLst>
                <a:ahLst/>
                <a:cxnLst>
                  <a:cxn ang="0">
                    <a:pos x="T0" y="T1"/>
                  </a:cxn>
                  <a:cxn ang="0">
                    <a:pos x="T2" y="T3"/>
                  </a:cxn>
                  <a:cxn ang="0">
                    <a:pos x="T4" y="T5"/>
                  </a:cxn>
                  <a:cxn ang="0">
                    <a:pos x="T6" y="T7"/>
                  </a:cxn>
                  <a:cxn ang="0">
                    <a:pos x="T8" y="T9"/>
                  </a:cxn>
                </a:cxnLst>
                <a:rect l="0" t="0" r="r" b="b"/>
                <a:pathLst>
                  <a:path w="50" h="151">
                    <a:moveTo>
                      <a:pt x="50" y="151"/>
                    </a:moveTo>
                    <a:lnTo>
                      <a:pt x="50" y="30"/>
                    </a:lnTo>
                    <a:lnTo>
                      <a:pt x="16" y="0"/>
                    </a:lnTo>
                    <a:cubicBezTo>
                      <a:pt x="5" y="17"/>
                      <a:pt x="0" y="37"/>
                      <a:pt x="0" y="58"/>
                    </a:cubicBezTo>
                    <a:cubicBezTo>
                      <a:pt x="0" y="97"/>
                      <a:pt x="19" y="131"/>
                      <a:pt x="50"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7" name="Freeform 169">
                <a:extLst>
                  <a:ext uri="{FF2B5EF4-FFF2-40B4-BE49-F238E27FC236}">
                    <a16:creationId xmlns:a16="http://schemas.microsoft.com/office/drawing/2014/main" id="{1973D1EA-EC66-400F-8A0D-3A387ABFB1DF}"/>
                  </a:ext>
                </a:extLst>
              </p:cNvPr>
              <p:cNvSpPr>
                <a:spLocks noEditPoints="1"/>
              </p:cNvSpPr>
              <p:nvPr/>
            </p:nvSpPr>
            <p:spPr bwMode="auto">
              <a:xfrm>
                <a:off x="5116513" y="3910013"/>
                <a:ext cx="785813" cy="785812"/>
              </a:xfrm>
              <a:custGeom>
                <a:avLst/>
                <a:gdLst>
                  <a:gd name="T0" fmla="*/ 162 w 325"/>
                  <a:gd name="T1" fmla="*/ 325 h 325"/>
                  <a:gd name="T2" fmla="*/ 325 w 325"/>
                  <a:gd name="T3" fmla="*/ 162 h 325"/>
                  <a:gd name="T4" fmla="*/ 162 w 325"/>
                  <a:gd name="T5" fmla="*/ 0 h 325"/>
                  <a:gd name="T6" fmla="*/ 0 w 325"/>
                  <a:gd name="T7" fmla="*/ 162 h 325"/>
                  <a:gd name="T8" fmla="*/ 162 w 325"/>
                  <a:gd name="T9" fmla="*/ 325 h 325"/>
                  <a:gd name="T10" fmla="*/ 162 w 325"/>
                  <a:gd name="T11" fmla="*/ 25 h 325"/>
                  <a:gd name="T12" fmla="*/ 300 w 325"/>
                  <a:gd name="T13" fmla="*/ 162 h 325"/>
                  <a:gd name="T14" fmla="*/ 162 w 325"/>
                  <a:gd name="T15" fmla="*/ 300 h 325"/>
                  <a:gd name="T16" fmla="*/ 25 w 325"/>
                  <a:gd name="T17" fmla="*/ 162 h 325"/>
                  <a:gd name="T18" fmla="*/ 162 w 325"/>
                  <a:gd name="T19"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5" h="325">
                    <a:moveTo>
                      <a:pt x="162" y="325"/>
                    </a:moveTo>
                    <a:cubicBezTo>
                      <a:pt x="252" y="325"/>
                      <a:pt x="325" y="252"/>
                      <a:pt x="325" y="162"/>
                    </a:cubicBezTo>
                    <a:cubicBezTo>
                      <a:pt x="325" y="72"/>
                      <a:pt x="252" y="0"/>
                      <a:pt x="162" y="0"/>
                    </a:cubicBezTo>
                    <a:cubicBezTo>
                      <a:pt x="74" y="0"/>
                      <a:pt x="0" y="74"/>
                      <a:pt x="0" y="162"/>
                    </a:cubicBezTo>
                    <a:cubicBezTo>
                      <a:pt x="0" y="252"/>
                      <a:pt x="72" y="325"/>
                      <a:pt x="162" y="325"/>
                    </a:cubicBezTo>
                    <a:close/>
                    <a:moveTo>
                      <a:pt x="162" y="25"/>
                    </a:moveTo>
                    <a:cubicBezTo>
                      <a:pt x="238" y="25"/>
                      <a:pt x="300" y="86"/>
                      <a:pt x="300" y="162"/>
                    </a:cubicBezTo>
                    <a:cubicBezTo>
                      <a:pt x="300" y="238"/>
                      <a:pt x="238" y="300"/>
                      <a:pt x="162" y="300"/>
                    </a:cubicBezTo>
                    <a:cubicBezTo>
                      <a:pt x="86" y="300"/>
                      <a:pt x="25" y="238"/>
                      <a:pt x="25" y="162"/>
                    </a:cubicBezTo>
                    <a:cubicBezTo>
                      <a:pt x="25" y="86"/>
                      <a:pt x="86" y="25"/>
                      <a:pt x="162" y="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Freeform 170">
                <a:extLst>
                  <a:ext uri="{FF2B5EF4-FFF2-40B4-BE49-F238E27FC236}">
                    <a16:creationId xmlns:a16="http://schemas.microsoft.com/office/drawing/2014/main" id="{9217893E-8C9E-4E25-B24D-4F98FD1761AF}"/>
                  </a:ext>
                </a:extLst>
              </p:cNvPr>
              <p:cNvSpPr>
                <a:spLocks/>
              </p:cNvSpPr>
              <p:nvPr/>
            </p:nvSpPr>
            <p:spPr bwMode="auto">
              <a:xfrm>
                <a:off x="4694238" y="3608388"/>
                <a:ext cx="725488" cy="482600"/>
              </a:xfrm>
              <a:custGeom>
                <a:avLst/>
                <a:gdLst>
                  <a:gd name="T0" fmla="*/ 300 w 300"/>
                  <a:gd name="T1" fmla="*/ 103 h 200"/>
                  <a:gd name="T2" fmla="*/ 300 w 300"/>
                  <a:gd name="T3" fmla="*/ 0 h 200"/>
                  <a:gd name="T4" fmla="*/ 0 w 300"/>
                  <a:gd name="T5" fmla="*/ 0 h 200"/>
                  <a:gd name="T6" fmla="*/ 0 w 300"/>
                  <a:gd name="T7" fmla="*/ 200 h 200"/>
                  <a:gd name="T8" fmla="*/ 172 w 300"/>
                  <a:gd name="T9" fmla="*/ 200 h 200"/>
                  <a:gd name="T10" fmla="*/ 300 w 300"/>
                  <a:gd name="T11" fmla="*/ 103 h 200"/>
                </a:gdLst>
                <a:ahLst/>
                <a:cxnLst>
                  <a:cxn ang="0">
                    <a:pos x="T0" y="T1"/>
                  </a:cxn>
                  <a:cxn ang="0">
                    <a:pos x="T2" y="T3"/>
                  </a:cxn>
                  <a:cxn ang="0">
                    <a:pos x="T4" y="T5"/>
                  </a:cxn>
                  <a:cxn ang="0">
                    <a:pos x="T6" y="T7"/>
                  </a:cxn>
                  <a:cxn ang="0">
                    <a:pos x="T8" y="T9"/>
                  </a:cxn>
                  <a:cxn ang="0">
                    <a:pos x="T10" y="T11"/>
                  </a:cxn>
                </a:cxnLst>
                <a:rect l="0" t="0" r="r" b="b"/>
                <a:pathLst>
                  <a:path w="300" h="200">
                    <a:moveTo>
                      <a:pt x="300" y="103"/>
                    </a:moveTo>
                    <a:lnTo>
                      <a:pt x="300" y="0"/>
                    </a:lnTo>
                    <a:lnTo>
                      <a:pt x="0" y="0"/>
                    </a:lnTo>
                    <a:lnTo>
                      <a:pt x="0" y="200"/>
                    </a:lnTo>
                    <a:lnTo>
                      <a:pt x="172" y="200"/>
                    </a:lnTo>
                    <a:cubicBezTo>
                      <a:pt x="198" y="151"/>
                      <a:pt x="245" y="115"/>
                      <a:pt x="300" y="10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Freeform 171">
                <a:extLst>
                  <a:ext uri="{FF2B5EF4-FFF2-40B4-BE49-F238E27FC236}">
                    <a16:creationId xmlns:a16="http://schemas.microsoft.com/office/drawing/2014/main" id="{D79D7752-25D4-4F7F-BBF6-F44CD05367AE}"/>
                  </a:ext>
                </a:extLst>
              </p:cNvPr>
              <p:cNvSpPr>
                <a:spLocks/>
              </p:cNvSpPr>
              <p:nvPr/>
            </p:nvSpPr>
            <p:spPr bwMode="auto">
              <a:xfrm>
                <a:off x="5313363" y="4030663"/>
                <a:ext cx="466725" cy="242887"/>
              </a:xfrm>
              <a:custGeom>
                <a:avLst/>
                <a:gdLst>
                  <a:gd name="T0" fmla="*/ 193 w 193"/>
                  <a:gd name="T1" fmla="*/ 100 h 100"/>
                  <a:gd name="T2" fmla="*/ 81 w 193"/>
                  <a:gd name="T3" fmla="*/ 0 h 100"/>
                  <a:gd name="T4" fmla="*/ 0 w 193"/>
                  <a:gd name="T5" fmla="*/ 34 h 100"/>
                  <a:gd name="T6" fmla="*/ 73 w 193"/>
                  <a:gd name="T7" fmla="*/ 100 h 100"/>
                  <a:gd name="T8" fmla="*/ 193 w 193"/>
                  <a:gd name="T9" fmla="*/ 100 h 100"/>
                </a:gdLst>
                <a:ahLst/>
                <a:cxnLst>
                  <a:cxn ang="0">
                    <a:pos x="T0" y="T1"/>
                  </a:cxn>
                  <a:cxn ang="0">
                    <a:pos x="T2" y="T3"/>
                  </a:cxn>
                  <a:cxn ang="0">
                    <a:pos x="T4" y="T5"/>
                  </a:cxn>
                  <a:cxn ang="0">
                    <a:pos x="T6" y="T7"/>
                  </a:cxn>
                  <a:cxn ang="0">
                    <a:pos x="T8" y="T9"/>
                  </a:cxn>
                </a:cxnLst>
                <a:rect l="0" t="0" r="r" b="b"/>
                <a:pathLst>
                  <a:path w="193" h="100">
                    <a:moveTo>
                      <a:pt x="193" y="100"/>
                    </a:moveTo>
                    <a:cubicBezTo>
                      <a:pt x="187" y="43"/>
                      <a:pt x="139" y="0"/>
                      <a:pt x="81" y="0"/>
                    </a:cubicBezTo>
                    <a:cubicBezTo>
                      <a:pt x="49" y="0"/>
                      <a:pt x="20" y="13"/>
                      <a:pt x="0" y="34"/>
                    </a:cubicBezTo>
                    <a:lnTo>
                      <a:pt x="73" y="100"/>
                    </a:lnTo>
                    <a:lnTo>
                      <a:pt x="193"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Freeform 172">
                <a:extLst>
                  <a:ext uri="{FF2B5EF4-FFF2-40B4-BE49-F238E27FC236}">
                    <a16:creationId xmlns:a16="http://schemas.microsoft.com/office/drawing/2014/main" id="{87328FA5-DA63-4AA0-9AFD-69215A2D87F8}"/>
                  </a:ext>
                </a:extLst>
              </p:cNvPr>
              <p:cNvSpPr>
                <a:spLocks/>
              </p:cNvSpPr>
              <p:nvPr/>
            </p:nvSpPr>
            <p:spPr bwMode="auto">
              <a:xfrm>
                <a:off x="4935538" y="4273550"/>
                <a:ext cx="266700" cy="361950"/>
              </a:xfrm>
              <a:custGeom>
                <a:avLst/>
                <a:gdLst>
                  <a:gd name="T0" fmla="*/ 0 w 110"/>
                  <a:gd name="T1" fmla="*/ 0 h 150"/>
                  <a:gd name="T2" fmla="*/ 0 w 110"/>
                  <a:gd name="T3" fmla="*/ 150 h 150"/>
                  <a:gd name="T4" fmla="*/ 110 w 110"/>
                  <a:gd name="T5" fmla="*/ 150 h 150"/>
                  <a:gd name="T6" fmla="*/ 50 w 110"/>
                  <a:gd name="T7" fmla="*/ 12 h 150"/>
                  <a:gd name="T8" fmla="*/ 50 w 110"/>
                  <a:gd name="T9" fmla="*/ 0 h 150"/>
                  <a:gd name="T10" fmla="*/ 0 w 110"/>
                  <a:gd name="T11" fmla="*/ 0 h 150"/>
                </a:gdLst>
                <a:ahLst/>
                <a:cxnLst>
                  <a:cxn ang="0">
                    <a:pos x="T0" y="T1"/>
                  </a:cxn>
                  <a:cxn ang="0">
                    <a:pos x="T2" y="T3"/>
                  </a:cxn>
                  <a:cxn ang="0">
                    <a:pos x="T4" y="T5"/>
                  </a:cxn>
                  <a:cxn ang="0">
                    <a:pos x="T6" y="T7"/>
                  </a:cxn>
                  <a:cxn ang="0">
                    <a:pos x="T8" y="T9"/>
                  </a:cxn>
                  <a:cxn ang="0">
                    <a:pos x="T10" y="T11"/>
                  </a:cxn>
                </a:cxnLst>
                <a:rect l="0" t="0" r="r" b="b"/>
                <a:pathLst>
                  <a:path w="110" h="150">
                    <a:moveTo>
                      <a:pt x="0" y="0"/>
                    </a:moveTo>
                    <a:lnTo>
                      <a:pt x="0" y="150"/>
                    </a:lnTo>
                    <a:lnTo>
                      <a:pt x="110" y="150"/>
                    </a:lnTo>
                    <a:cubicBezTo>
                      <a:pt x="73" y="115"/>
                      <a:pt x="50" y="66"/>
                      <a:pt x="50" y="12"/>
                    </a:cubicBezTo>
                    <a:cubicBezTo>
                      <a:pt x="50" y="8"/>
                      <a:pt x="50" y="4"/>
                      <a:pt x="50"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Freeform 173">
                <a:extLst>
                  <a:ext uri="{FF2B5EF4-FFF2-40B4-BE49-F238E27FC236}">
                    <a16:creationId xmlns:a16="http://schemas.microsoft.com/office/drawing/2014/main" id="{1F2BB885-AA2C-4AEF-AC34-115C344D1A9E}"/>
                  </a:ext>
                </a:extLst>
              </p:cNvPr>
              <p:cNvSpPr>
                <a:spLocks/>
              </p:cNvSpPr>
              <p:nvPr/>
            </p:nvSpPr>
            <p:spPr bwMode="auto">
              <a:xfrm>
                <a:off x="5419726" y="4289425"/>
                <a:ext cx="120650" cy="285750"/>
              </a:xfrm>
              <a:custGeom>
                <a:avLst/>
                <a:gdLst>
                  <a:gd name="T0" fmla="*/ 0 w 50"/>
                  <a:gd name="T1" fmla="*/ 0 h 118"/>
                  <a:gd name="T2" fmla="*/ 0 w 50"/>
                  <a:gd name="T3" fmla="*/ 111 h 118"/>
                  <a:gd name="T4" fmla="*/ 37 w 50"/>
                  <a:gd name="T5" fmla="*/ 118 h 118"/>
                  <a:gd name="T6" fmla="*/ 50 w 50"/>
                  <a:gd name="T7" fmla="*/ 117 h 118"/>
                  <a:gd name="T8" fmla="*/ 50 w 50"/>
                  <a:gd name="T9" fmla="*/ 18 h 118"/>
                  <a:gd name="T10" fmla="*/ 20 w 50"/>
                  <a:gd name="T11" fmla="*/ 18 h 118"/>
                  <a:gd name="T12" fmla="*/ 0 w 50"/>
                  <a:gd name="T13" fmla="*/ 0 h 118"/>
                </a:gdLst>
                <a:ahLst/>
                <a:cxnLst>
                  <a:cxn ang="0">
                    <a:pos x="T0" y="T1"/>
                  </a:cxn>
                  <a:cxn ang="0">
                    <a:pos x="T2" y="T3"/>
                  </a:cxn>
                  <a:cxn ang="0">
                    <a:pos x="T4" y="T5"/>
                  </a:cxn>
                  <a:cxn ang="0">
                    <a:pos x="T6" y="T7"/>
                  </a:cxn>
                  <a:cxn ang="0">
                    <a:pos x="T8" y="T9"/>
                  </a:cxn>
                  <a:cxn ang="0">
                    <a:pos x="T10" y="T11"/>
                  </a:cxn>
                  <a:cxn ang="0">
                    <a:pos x="T12" y="T13"/>
                  </a:cxn>
                </a:cxnLst>
                <a:rect l="0" t="0" r="r" b="b"/>
                <a:pathLst>
                  <a:path w="50" h="118">
                    <a:moveTo>
                      <a:pt x="0" y="0"/>
                    </a:moveTo>
                    <a:lnTo>
                      <a:pt x="0" y="111"/>
                    </a:lnTo>
                    <a:cubicBezTo>
                      <a:pt x="11" y="115"/>
                      <a:pt x="24" y="118"/>
                      <a:pt x="37" y="118"/>
                    </a:cubicBezTo>
                    <a:cubicBezTo>
                      <a:pt x="41" y="118"/>
                      <a:pt x="45" y="117"/>
                      <a:pt x="50" y="117"/>
                    </a:cubicBezTo>
                    <a:lnTo>
                      <a:pt x="50" y="18"/>
                    </a:lnTo>
                    <a:lnTo>
                      <a:pt x="20" y="1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2" name="Freeform 174">
                <a:extLst>
                  <a:ext uri="{FF2B5EF4-FFF2-40B4-BE49-F238E27FC236}">
                    <a16:creationId xmlns:a16="http://schemas.microsoft.com/office/drawing/2014/main" id="{52F51778-F26D-4E7D-83DC-5357FE689CCA}"/>
                  </a:ext>
                </a:extLst>
              </p:cNvPr>
              <p:cNvSpPr>
                <a:spLocks noEditPoints="1"/>
              </p:cNvSpPr>
              <p:nvPr/>
            </p:nvSpPr>
            <p:spPr bwMode="auto">
              <a:xfrm>
                <a:off x="4573588" y="3487738"/>
                <a:ext cx="1631950" cy="1147762"/>
              </a:xfrm>
              <a:custGeom>
                <a:avLst/>
                <a:gdLst>
                  <a:gd name="T0" fmla="*/ 600 w 675"/>
                  <a:gd name="T1" fmla="*/ 475 h 475"/>
                  <a:gd name="T2" fmla="*/ 675 w 675"/>
                  <a:gd name="T3" fmla="*/ 475 h 475"/>
                  <a:gd name="T4" fmla="*/ 675 w 675"/>
                  <a:gd name="T5" fmla="*/ 0 h 475"/>
                  <a:gd name="T6" fmla="*/ 0 w 675"/>
                  <a:gd name="T7" fmla="*/ 0 h 475"/>
                  <a:gd name="T8" fmla="*/ 0 w 675"/>
                  <a:gd name="T9" fmla="*/ 475 h 475"/>
                  <a:gd name="T10" fmla="*/ 50 w 675"/>
                  <a:gd name="T11" fmla="*/ 475 h 475"/>
                  <a:gd name="T12" fmla="*/ 50 w 675"/>
                  <a:gd name="T13" fmla="*/ 382 h 475"/>
                  <a:gd name="T14" fmla="*/ 132 w 675"/>
                  <a:gd name="T15" fmla="*/ 300 h 475"/>
                  <a:gd name="T16" fmla="*/ 203 w 675"/>
                  <a:gd name="T17" fmla="*/ 300 h 475"/>
                  <a:gd name="T18" fmla="*/ 211 w 675"/>
                  <a:gd name="T19" fmla="*/ 275 h 475"/>
                  <a:gd name="T20" fmla="*/ 25 w 675"/>
                  <a:gd name="T21" fmla="*/ 275 h 475"/>
                  <a:gd name="T22" fmla="*/ 25 w 675"/>
                  <a:gd name="T23" fmla="*/ 25 h 475"/>
                  <a:gd name="T24" fmla="*/ 375 w 675"/>
                  <a:gd name="T25" fmla="*/ 25 h 475"/>
                  <a:gd name="T26" fmla="*/ 375 w 675"/>
                  <a:gd name="T27" fmla="*/ 150 h 475"/>
                  <a:gd name="T28" fmla="*/ 387 w 675"/>
                  <a:gd name="T29" fmla="*/ 150 h 475"/>
                  <a:gd name="T30" fmla="*/ 575 w 675"/>
                  <a:gd name="T31" fmla="*/ 337 h 475"/>
                  <a:gd name="T32" fmla="*/ 550 w 675"/>
                  <a:gd name="T33" fmla="*/ 430 h 475"/>
                  <a:gd name="T34" fmla="*/ 600 w 675"/>
                  <a:gd name="T35" fmla="*/ 475 h 475"/>
                  <a:gd name="T36" fmla="*/ 600 w 675"/>
                  <a:gd name="T37" fmla="*/ 150 h 475"/>
                  <a:gd name="T38" fmla="*/ 575 w 675"/>
                  <a:gd name="T39" fmla="*/ 150 h 475"/>
                  <a:gd name="T40" fmla="*/ 575 w 675"/>
                  <a:gd name="T41" fmla="*/ 125 h 475"/>
                  <a:gd name="T42" fmla="*/ 600 w 675"/>
                  <a:gd name="T43" fmla="*/ 125 h 475"/>
                  <a:gd name="T44" fmla="*/ 600 w 675"/>
                  <a:gd name="T45" fmla="*/ 150 h 475"/>
                  <a:gd name="T46" fmla="*/ 650 w 675"/>
                  <a:gd name="T47" fmla="*/ 150 h 475"/>
                  <a:gd name="T48" fmla="*/ 625 w 675"/>
                  <a:gd name="T49" fmla="*/ 150 h 475"/>
                  <a:gd name="T50" fmla="*/ 625 w 675"/>
                  <a:gd name="T51" fmla="*/ 125 h 475"/>
                  <a:gd name="T52" fmla="*/ 650 w 675"/>
                  <a:gd name="T53" fmla="*/ 125 h 475"/>
                  <a:gd name="T54" fmla="*/ 650 w 675"/>
                  <a:gd name="T55" fmla="*/ 150 h 475"/>
                  <a:gd name="T56" fmla="*/ 475 w 675"/>
                  <a:gd name="T57" fmla="*/ 25 h 475"/>
                  <a:gd name="T58" fmla="*/ 650 w 675"/>
                  <a:gd name="T59" fmla="*/ 25 h 475"/>
                  <a:gd name="T60" fmla="*/ 650 w 675"/>
                  <a:gd name="T61" fmla="*/ 50 h 475"/>
                  <a:gd name="T62" fmla="*/ 475 w 675"/>
                  <a:gd name="T63" fmla="*/ 50 h 475"/>
                  <a:gd name="T64" fmla="*/ 475 w 675"/>
                  <a:gd name="T65" fmla="*/ 25 h 475"/>
                  <a:gd name="T66" fmla="*/ 550 w 675"/>
                  <a:gd name="T67" fmla="*/ 150 h 475"/>
                  <a:gd name="T68" fmla="*/ 525 w 675"/>
                  <a:gd name="T69" fmla="*/ 150 h 475"/>
                  <a:gd name="T70" fmla="*/ 525 w 675"/>
                  <a:gd name="T71" fmla="*/ 125 h 475"/>
                  <a:gd name="T72" fmla="*/ 550 w 675"/>
                  <a:gd name="T73" fmla="*/ 125 h 475"/>
                  <a:gd name="T74" fmla="*/ 550 w 675"/>
                  <a:gd name="T75" fmla="*/ 150 h 475"/>
                  <a:gd name="T76" fmla="*/ 475 w 675"/>
                  <a:gd name="T77" fmla="*/ 100 h 475"/>
                  <a:gd name="T78" fmla="*/ 475 w 675"/>
                  <a:gd name="T79" fmla="*/ 75 h 475"/>
                  <a:gd name="T80" fmla="*/ 650 w 675"/>
                  <a:gd name="T81" fmla="*/ 75 h 475"/>
                  <a:gd name="T82" fmla="*/ 650 w 675"/>
                  <a:gd name="T83" fmla="*/ 100 h 475"/>
                  <a:gd name="T84" fmla="*/ 475 w 675"/>
                  <a:gd name="T85" fmla="*/ 10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5" h="475">
                    <a:moveTo>
                      <a:pt x="600" y="475"/>
                    </a:moveTo>
                    <a:lnTo>
                      <a:pt x="675" y="475"/>
                    </a:lnTo>
                    <a:lnTo>
                      <a:pt x="675" y="0"/>
                    </a:lnTo>
                    <a:lnTo>
                      <a:pt x="0" y="0"/>
                    </a:lnTo>
                    <a:lnTo>
                      <a:pt x="0" y="475"/>
                    </a:lnTo>
                    <a:lnTo>
                      <a:pt x="50" y="475"/>
                    </a:lnTo>
                    <a:lnTo>
                      <a:pt x="50" y="382"/>
                    </a:lnTo>
                    <a:lnTo>
                      <a:pt x="132" y="300"/>
                    </a:lnTo>
                    <a:lnTo>
                      <a:pt x="203" y="300"/>
                    </a:lnTo>
                    <a:cubicBezTo>
                      <a:pt x="205" y="291"/>
                      <a:pt x="208" y="283"/>
                      <a:pt x="211" y="275"/>
                    </a:cubicBezTo>
                    <a:lnTo>
                      <a:pt x="25" y="275"/>
                    </a:lnTo>
                    <a:lnTo>
                      <a:pt x="25" y="25"/>
                    </a:lnTo>
                    <a:lnTo>
                      <a:pt x="375" y="25"/>
                    </a:lnTo>
                    <a:lnTo>
                      <a:pt x="375" y="150"/>
                    </a:lnTo>
                    <a:cubicBezTo>
                      <a:pt x="379" y="150"/>
                      <a:pt x="383" y="150"/>
                      <a:pt x="387" y="150"/>
                    </a:cubicBezTo>
                    <a:cubicBezTo>
                      <a:pt x="490" y="150"/>
                      <a:pt x="575" y="234"/>
                      <a:pt x="575" y="337"/>
                    </a:cubicBezTo>
                    <a:cubicBezTo>
                      <a:pt x="575" y="371"/>
                      <a:pt x="565" y="403"/>
                      <a:pt x="550" y="430"/>
                    </a:cubicBezTo>
                    <a:lnTo>
                      <a:pt x="600" y="475"/>
                    </a:lnTo>
                    <a:close/>
                    <a:moveTo>
                      <a:pt x="600" y="150"/>
                    </a:moveTo>
                    <a:lnTo>
                      <a:pt x="575" y="150"/>
                    </a:lnTo>
                    <a:lnTo>
                      <a:pt x="575" y="125"/>
                    </a:lnTo>
                    <a:lnTo>
                      <a:pt x="600" y="125"/>
                    </a:lnTo>
                    <a:lnTo>
                      <a:pt x="600" y="150"/>
                    </a:lnTo>
                    <a:close/>
                    <a:moveTo>
                      <a:pt x="650" y="150"/>
                    </a:moveTo>
                    <a:lnTo>
                      <a:pt x="625" y="150"/>
                    </a:lnTo>
                    <a:lnTo>
                      <a:pt x="625" y="125"/>
                    </a:lnTo>
                    <a:lnTo>
                      <a:pt x="650" y="125"/>
                    </a:lnTo>
                    <a:lnTo>
                      <a:pt x="650" y="150"/>
                    </a:lnTo>
                    <a:close/>
                    <a:moveTo>
                      <a:pt x="475" y="25"/>
                    </a:moveTo>
                    <a:lnTo>
                      <a:pt x="650" y="25"/>
                    </a:lnTo>
                    <a:lnTo>
                      <a:pt x="650" y="50"/>
                    </a:lnTo>
                    <a:lnTo>
                      <a:pt x="475" y="50"/>
                    </a:lnTo>
                    <a:lnTo>
                      <a:pt x="475" y="25"/>
                    </a:lnTo>
                    <a:close/>
                    <a:moveTo>
                      <a:pt x="550" y="150"/>
                    </a:moveTo>
                    <a:lnTo>
                      <a:pt x="525" y="150"/>
                    </a:lnTo>
                    <a:lnTo>
                      <a:pt x="525" y="125"/>
                    </a:lnTo>
                    <a:lnTo>
                      <a:pt x="550" y="125"/>
                    </a:lnTo>
                    <a:lnTo>
                      <a:pt x="550" y="150"/>
                    </a:lnTo>
                    <a:close/>
                    <a:moveTo>
                      <a:pt x="475" y="100"/>
                    </a:moveTo>
                    <a:lnTo>
                      <a:pt x="475" y="75"/>
                    </a:lnTo>
                    <a:lnTo>
                      <a:pt x="650" y="75"/>
                    </a:lnTo>
                    <a:lnTo>
                      <a:pt x="650" y="100"/>
                    </a:lnTo>
                    <a:lnTo>
                      <a:pt x="475"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175">
                <a:extLst>
                  <a:ext uri="{FF2B5EF4-FFF2-40B4-BE49-F238E27FC236}">
                    <a16:creationId xmlns:a16="http://schemas.microsoft.com/office/drawing/2014/main" id="{2933985B-586E-4A66-9852-FE594EA2848B}"/>
                  </a:ext>
                </a:extLst>
              </p:cNvPr>
              <p:cNvSpPr>
                <a:spLocks/>
              </p:cNvSpPr>
              <p:nvPr/>
            </p:nvSpPr>
            <p:spPr bwMode="auto">
              <a:xfrm>
                <a:off x="5600701" y="4333875"/>
                <a:ext cx="179388" cy="223837"/>
              </a:xfrm>
              <a:custGeom>
                <a:avLst/>
                <a:gdLst>
                  <a:gd name="T0" fmla="*/ 0 w 74"/>
                  <a:gd name="T1" fmla="*/ 93 h 93"/>
                  <a:gd name="T2" fmla="*/ 74 w 74"/>
                  <a:gd name="T3" fmla="*/ 0 h 93"/>
                  <a:gd name="T4" fmla="*/ 0 w 74"/>
                  <a:gd name="T5" fmla="*/ 0 h 93"/>
                  <a:gd name="T6" fmla="*/ 0 w 74"/>
                  <a:gd name="T7" fmla="*/ 93 h 93"/>
                </a:gdLst>
                <a:ahLst/>
                <a:cxnLst>
                  <a:cxn ang="0">
                    <a:pos x="T0" y="T1"/>
                  </a:cxn>
                  <a:cxn ang="0">
                    <a:pos x="T2" y="T3"/>
                  </a:cxn>
                  <a:cxn ang="0">
                    <a:pos x="T4" y="T5"/>
                  </a:cxn>
                  <a:cxn ang="0">
                    <a:pos x="T6" y="T7"/>
                  </a:cxn>
                </a:cxnLst>
                <a:rect l="0" t="0" r="r" b="b"/>
                <a:pathLst>
                  <a:path w="74" h="93">
                    <a:moveTo>
                      <a:pt x="0" y="93"/>
                    </a:moveTo>
                    <a:cubicBezTo>
                      <a:pt x="39" y="79"/>
                      <a:pt x="69" y="43"/>
                      <a:pt x="74" y="0"/>
                    </a:cubicBezTo>
                    <a:lnTo>
                      <a:pt x="0" y="0"/>
                    </a:lnTo>
                    <a:lnTo>
                      <a:pt x="0" y="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Freeform 176">
                <a:extLst>
                  <a:ext uri="{FF2B5EF4-FFF2-40B4-BE49-F238E27FC236}">
                    <a16:creationId xmlns:a16="http://schemas.microsoft.com/office/drawing/2014/main" id="{BA9D2369-6BEF-4FCD-96AD-6EBEADD48B81}"/>
                  </a:ext>
                </a:extLst>
              </p:cNvPr>
              <p:cNvSpPr>
                <a:spLocks/>
              </p:cNvSpPr>
              <p:nvPr/>
            </p:nvSpPr>
            <p:spPr bwMode="auto">
              <a:xfrm>
                <a:off x="4513263" y="4695825"/>
                <a:ext cx="1327150" cy="120650"/>
              </a:xfrm>
              <a:custGeom>
                <a:avLst/>
                <a:gdLst>
                  <a:gd name="T0" fmla="*/ 412 w 549"/>
                  <a:gd name="T1" fmla="*/ 25 h 50"/>
                  <a:gd name="T2" fmla="*/ 319 w 549"/>
                  <a:gd name="T3" fmla="*/ 0 h 50"/>
                  <a:gd name="T4" fmla="*/ 0 w 549"/>
                  <a:gd name="T5" fmla="*/ 0 h 50"/>
                  <a:gd name="T6" fmla="*/ 0 w 549"/>
                  <a:gd name="T7" fmla="*/ 12 h 50"/>
                  <a:gd name="T8" fmla="*/ 37 w 549"/>
                  <a:gd name="T9" fmla="*/ 50 h 50"/>
                  <a:gd name="T10" fmla="*/ 549 w 549"/>
                  <a:gd name="T11" fmla="*/ 50 h 50"/>
                  <a:gd name="T12" fmla="*/ 505 w 549"/>
                  <a:gd name="T13" fmla="*/ 0 h 50"/>
                  <a:gd name="T14" fmla="*/ 412 w 549"/>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9" h="50">
                    <a:moveTo>
                      <a:pt x="412" y="25"/>
                    </a:moveTo>
                    <a:cubicBezTo>
                      <a:pt x="378" y="25"/>
                      <a:pt x="346" y="15"/>
                      <a:pt x="319" y="0"/>
                    </a:cubicBezTo>
                    <a:lnTo>
                      <a:pt x="0" y="0"/>
                    </a:lnTo>
                    <a:lnTo>
                      <a:pt x="0" y="12"/>
                    </a:lnTo>
                    <a:cubicBezTo>
                      <a:pt x="0" y="33"/>
                      <a:pt x="16" y="50"/>
                      <a:pt x="37" y="50"/>
                    </a:cubicBezTo>
                    <a:lnTo>
                      <a:pt x="549" y="50"/>
                    </a:lnTo>
                    <a:lnTo>
                      <a:pt x="505" y="0"/>
                    </a:lnTo>
                    <a:cubicBezTo>
                      <a:pt x="478" y="15"/>
                      <a:pt x="446" y="25"/>
                      <a:pt x="412" y="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Freeform 177">
                <a:extLst>
                  <a:ext uri="{FF2B5EF4-FFF2-40B4-BE49-F238E27FC236}">
                    <a16:creationId xmlns:a16="http://schemas.microsoft.com/office/drawing/2014/main" id="{6DF608B4-803A-4671-838A-91299286D627}"/>
                  </a:ext>
                </a:extLst>
              </p:cNvPr>
              <p:cNvSpPr>
                <a:spLocks/>
              </p:cNvSpPr>
              <p:nvPr/>
            </p:nvSpPr>
            <p:spPr bwMode="auto">
              <a:xfrm>
                <a:off x="4754563" y="4313238"/>
                <a:ext cx="120650" cy="322262"/>
              </a:xfrm>
              <a:custGeom>
                <a:avLst/>
                <a:gdLst>
                  <a:gd name="T0" fmla="*/ 0 w 50"/>
                  <a:gd name="T1" fmla="*/ 50 h 133"/>
                  <a:gd name="T2" fmla="*/ 0 w 50"/>
                  <a:gd name="T3" fmla="*/ 133 h 133"/>
                  <a:gd name="T4" fmla="*/ 50 w 50"/>
                  <a:gd name="T5" fmla="*/ 133 h 133"/>
                  <a:gd name="T6" fmla="*/ 50 w 50"/>
                  <a:gd name="T7" fmla="*/ 0 h 133"/>
                  <a:gd name="T8" fmla="*/ 0 w 50"/>
                  <a:gd name="T9" fmla="*/ 50 h 133"/>
                </a:gdLst>
                <a:ahLst/>
                <a:cxnLst>
                  <a:cxn ang="0">
                    <a:pos x="T0" y="T1"/>
                  </a:cxn>
                  <a:cxn ang="0">
                    <a:pos x="T2" y="T3"/>
                  </a:cxn>
                  <a:cxn ang="0">
                    <a:pos x="T4" y="T5"/>
                  </a:cxn>
                  <a:cxn ang="0">
                    <a:pos x="T6" y="T7"/>
                  </a:cxn>
                  <a:cxn ang="0">
                    <a:pos x="T8" y="T9"/>
                  </a:cxn>
                </a:cxnLst>
                <a:rect l="0" t="0" r="r" b="b"/>
                <a:pathLst>
                  <a:path w="50" h="133">
                    <a:moveTo>
                      <a:pt x="0" y="50"/>
                    </a:moveTo>
                    <a:lnTo>
                      <a:pt x="0" y="133"/>
                    </a:lnTo>
                    <a:lnTo>
                      <a:pt x="50" y="133"/>
                    </a:lnTo>
                    <a:lnTo>
                      <a:pt x="50" y="0"/>
                    </a:lnTo>
                    <a:lnTo>
                      <a:pt x="0" y="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Freeform 178">
                <a:extLst>
                  <a:ext uri="{FF2B5EF4-FFF2-40B4-BE49-F238E27FC236}">
                    <a16:creationId xmlns:a16="http://schemas.microsoft.com/office/drawing/2014/main" id="{81F23AEE-00D0-4D54-876F-B7D6CAD67524}"/>
                  </a:ext>
                </a:extLst>
              </p:cNvPr>
              <p:cNvSpPr>
                <a:spLocks/>
              </p:cNvSpPr>
              <p:nvPr/>
            </p:nvSpPr>
            <p:spPr bwMode="auto">
              <a:xfrm>
                <a:off x="6091238" y="4695825"/>
                <a:ext cx="174625" cy="107950"/>
              </a:xfrm>
              <a:custGeom>
                <a:avLst/>
                <a:gdLst>
                  <a:gd name="T0" fmla="*/ 51 w 72"/>
                  <a:gd name="T1" fmla="*/ 45 h 45"/>
                  <a:gd name="T2" fmla="*/ 72 w 72"/>
                  <a:gd name="T3" fmla="*/ 12 h 45"/>
                  <a:gd name="T4" fmla="*/ 72 w 72"/>
                  <a:gd name="T5" fmla="*/ 0 h 45"/>
                  <a:gd name="T6" fmla="*/ 0 w 72"/>
                  <a:gd name="T7" fmla="*/ 0 h 45"/>
                  <a:gd name="T8" fmla="*/ 51 w 72"/>
                  <a:gd name="T9" fmla="*/ 45 h 45"/>
                </a:gdLst>
                <a:ahLst/>
                <a:cxnLst>
                  <a:cxn ang="0">
                    <a:pos x="T0" y="T1"/>
                  </a:cxn>
                  <a:cxn ang="0">
                    <a:pos x="T2" y="T3"/>
                  </a:cxn>
                  <a:cxn ang="0">
                    <a:pos x="T4" y="T5"/>
                  </a:cxn>
                  <a:cxn ang="0">
                    <a:pos x="T6" y="T7"/>
                  </a:cxn>
                  <a:cxn ang="0">
                    <a:pos x="T8" y="T9"/>
                  </a:cxn>
                </a:cxnLst>
                <a:rect l="0" t="0" r="r" b="b"/>
                <a:pathLst>
                  <a:path w="72" h="45">
                    <a:moveTo>
                      <a:pt x="51" y="45"/>
                    </a:moveTo>
                    <a:cubicBezTo>
                      <a:pt x="63" y="39"/>
                      <a:pt x="72" y="26"/>
                      <a:pt x="72" y="12"/>
                    </a:cubicBezTo>
                    <a:lnTo>
                      <a:pt x="72" y="0"/>
                    </a:lnTo>
                    <a:lnTo>
                      <a:pt x="0" y="0"/>
                    </a:lnTo>
                    <a:lnTo>
                      <a:pt x="51" y="4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Freeform 179">
                <a:extLst>
                  <a:ext uri="{FF2B5EF4-FFF2-40B4-BE49-F238E27FC236}">
                    <a16:creationId xmlns:a16="http://schemas.microsoft.com/office/drawing/2014/main" id="{ABF87BC4-B864-4987-BBE5-0C8F611922C7}"/>
                  </a:ext>
                </a:extLst>
              </p:cNvPr>
              <p:cNvSpPr>
                <a:spLocks noEditPoints="1"/>
              </p:cNvSpPr>
              <p:nvPr/>
            </p:nvSpPr>
            <p:spPr bwMode="auto">
              <a:xfrm>
                <a:off x="5784851" y="4576763"/>
                <a:ext cx="481013" cy="481012"/>
              </a:xfrm>
              <a:custGeom>
                <a:avLst/>
                <a:gdLst>
                  <a:gd name="T0" fmla="*/ 35 w 199"/>
                  <a:gd name="T1" fmla="*/ 0 h 199"/>
                  <a:gd name="T2" fmla="*/ 0 w 199"/>
                  <a:gd name="T3" fmla="*/ 35 h 199"/>
                  <a:gd name="T4" fmla="*/ 135 w 199"/>
                  <a:gd name="T5" fmla="*/ 186 h 199"/>
                  <a:gd name="T6" fmla="*/ 162 w 199"/>
                  <a:gd name="T7" fmla="*/ 199 h 199"/>
                  <a:gd name="T8" fmla="*/ 199 w 199"/>
                  <a:gd name="T9" fmla="*/ 162 h 199"/>
                  <a:gd name="T10" fmla="*/ 186 w 199"/>
                  <a:gd name="T11" fmla="*/ 135 h 199"/>
                  <a:gd name="T12" fmla="*/ 35 w 199"/>
                  <a:gd name="T13" fmla="*/ 0 h 199"/>
                  <a:gd name="T14" fmla="*/ 45 w 199"/>
                  <a:gd name="T15" fmla="*/ 63 h 199"/>
                  <a:gd name="T16" fmla="*/ 27 w 199"/>
                  <a:gd name="T17" fmla="*/ 45 h 199"/>
                  <a:gd name="T18" fmla="*/ 45 w 199"/>
                  <a:gd name="T19" fmla="*/ 27 h 199"/>
                  <a:gd name="T20" fmla="*/ 63 w 199"/>
                  <a:gd name="T21" fmla="*/ 45 h 199"/>
                  <a:gd name="T22" fmla="*/ 45 w 199"/>
                  <a:gd name="T23" fmla="*/ 63 h 199"/>
                  <a:gd name="T24" fmla="*/ 63 w 199"/>
                  <a:gd name="T25" fmla="*/ 80 h 199"/>
                  <a:gd name="T26" fmla="*/ 80 w 199"/>
                  <a:gd name="T27" fmla="*/ 63 h 199"/>
                  <a:gd name="T28" fmla="*/ 98 w 199"/>
                  <a:gd name="T29" fmla="*/ 80 h 199"/>
                  <a:gd name="T30" fmla="*/ 80 w 199"/>
                  <a:gd name="T31" fmla="*/ 98 h 199"/>
                  <a:gd name="T32" fmla="*/ 63 w 199"/>
                  <a:gd name="T33" fmla="*/ 80 h 199"/>
                  <a:gd name="T34" fmla="*/ 115 w 199"/>
                  <a:gd name="T35" fmla="*/ 132 h 199"/>
                  <a:gd name="T36" fmla="*/ 98 w 199"/>
                  <a:gd name="T37" fmla="*/ 116 h 199"/>
                  <a:gd name="T38" fmla="*/ 116 w 199"/>
                  <a:gd name="T39" fmla="*/ 98 h 199"/>
                  <a:gd name="T40" fmla="*/ 132 w 199"/>
                  <a:gd name="T41" fmla="*/ 115 h 199"/>
                  <a:gd name="T42" fmla="*/ 115 w 199"/>
                  <a:gd name="T43" fmla="*/ 1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 h="199">
                    <a:moveTo>
                      <a:pt x="35" y="0"/>
                    </a:moveTo>
                    <a:cubicBezTo>
                      <a:pt x="25" y="13"/>
                      <a:pt x="13" y="25"/>
                      <a:pt x="0" y="35"/>
                    </a:cubicBezTo>
                    <a:lnTo>
                      <a:pt x="135" y="186"/>
                    </a:lnTo>
                    <a:cubicBezTo>
                      <a:pt x="141" y="194"/>
                      <a:pt x="151" y="199"/>
                      <a:pt x="162" y="199"/>
                    </a:cubicBezTo>
                    <a:cubicBezTo>
                      <a:pt x="182" y="199"/>
                      <a:pt x="199" y="182"/>
                      <a:pt x="199" y="162"/>
                    </a:cubicBezTo>
                    <a:cubicBezTo>
                      <a:pt x="199" y="151"/>
                      <a:pt x="194" y="142"/>
                      <a:pt x="186" y="135"/>
                    </a:cubicBezTo>
                    <a:lnTo>
                      <a:pt x="35" y="0"/>
                    </a:lnTo>
                    <a:close/>
                    <a:moveTo>
                      <a:pt x="45" y="63"/>
                    </a:moveTo>
                    <a:lnTo>
                      <a:pt x="27" y="45"/>
                    </a:lnTo>
                    <a:lnTo>
                      <a:pt x="45" y="27"/>
                    </a:lnTo>
                    <a:lnTo>
                      <a:pt x="63" y="45"/>
                    </a:lnTo>
                    <a:lnTo>
                      <a:pt x="45" y="63"/>
                    </a:lnTo>
                    <a:close/>
                    <a:moveTo>
                      <a:pt x="63" y="80"/>
                    </a:moveTo>
                    <a:lnTo>
                      <a:pt x="80" y="63"/>
                    </a:lnTo>
                    <a:lnTo>
                      <a:pt x="98" y="80"/>
                    </a:lnTo>
                    <a:lnTo>
                      <a:pt x="80" y="98"/>
                    </a:lnTo>
                    <a:lnTo>
                      <a:pt x="63" y="80"/>
                    </a:lnTo>
                    <a:close/>
                    <a:moveTo>
                      <a:pt x="115" y="132"/>
                    </a:moveTo>
                    <a:lnTo>
                      <a:pt x="98" y="116"/>
                    </a:lnTo>
                    <a:lnTo>
                      <a:pt x="116" y="98"/>
                    </a:lnTo>
                    <a:lnTo>
                      <a:pt x="132" y="115"/>
                    </a:lnTo>
                    <a:lnTo>
                      <a:pt x="115" y="1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8" name="Freeform 180">
                <a:extLst>
                  <a:ext uri="{FF2B5EF4-FFF2-40B4-BE49-F238E27FC236}">
                    <a16:creationId xmlns:a16="http://schemas.microsoft.com/office/drawing/2014/main" id="{11EF0EBC-0965-428B-AAB6-21EE64BA4EF3}"/>
                  </a:ext>
                </a:extLst>
              </p:cNvPr>
              <p:cNvSpPr>
                <a:spLocks/>
              </p:cNvSpPr>
              <p:nvPr/>
            </p:nvSpPr>
            <p:spPr bwMode="auto">
              <a:xfrm>
                <a:off x="4513263" y="3306763"/>
                <a:ext cx="1752600" cy="120650"/>
              </a:xfrm>
              <a:custGeom>
                <a:avLst/>
                <a:gdLst>
                  <a:gd name="T0" fmla="*/ 687 w 725"/>
                  <a:gd name="T1" fmla="*/ 0 h 50"/>
                  <a:gd name="T2" fmla="*/ 37 w 725"/>
                  <a:gd name="T3" fmla="*/ 0 h 50"/>
                  <a:gd name="T4" fmla="*/ 0 w 725"/>
                  <a:gd name="T5" fmla="*/ 37 h 50"/>
                  <a:gd name="T6" fmla="*/ 0 w 725"/>
                  <a:gd name="T7" fmla="*/ 50 h 50"/>
                  <a:gd name="T8" fmla="*/ 725 w 725"/>
                  <a:gd name="T9" fmla="*/ 50 h 50"/>
                  <a:gd name="T10" fmla="*/ 725 w 725"/>
                  <a:gd name="T11" fmla="*/ 37 h 50"/>
                  <a:gd name="T12" fmla="*/ 687 w 725"/>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725" h="50">
                    <a:moveTo>
                      <a:pt x="687" y="0"/>
                    </a:moveTo>
                    <a:lnTo>
                      <a:pt x="37" y="0"/>
                    </a:lnTo>
                    <a:cubicBezTo>
                      <a:pt x="16" y="0"/>
                      <a:pt x="0" y="16"/>
                      <a:pt x="0" y="37"/>
                    </a:cubicBezTo>
                    <a:lnTo>
                      <a:pt x="0" y="50"/>
                    </a:lnTo>
                    <a:lnTo>
                      <a:pt x="725" y="50"/>
                    </a:lnTo>
                    <a:lnTo>
                      <a:pt x="725" y="37"/>
                    </a:lnTo>
                    <a:cubicBezTo>
                      <a:pt x="725" y="16"/>
                      <a:pt x="708" y="0"/>
                      <a:pt x="68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99" name="Freeform 218">
              <a:extLst>
                <a:ext uri="{FF2B5EF4-FFF2-40B4-BE49-F238E27FC236}">
                  <a16:creationId xmlns:a16="http://schemas.microsoft.com/office/drawing/2014/main" id="{960F5BF9-0DB1-41D1-BA6E-5CE24E3E5A51}"/>
                </a:ext>
              </a:extLst>
            </p:cNvPr>
            <p:cNvSpPr>
              <a:spLocks noEditPoints="1"/>
            </p:cNvSpPr>
            <p:nvPr/>
          </p:nvSpPr>
          <p:spPr bwMode="auto">
            <a:xfrm>
              <a:off x="681939" y="4936215"/>
              <a:ext cx="220633" cy="234174"/>
            </a:xfrm>
            <a:custGeom>
              <a:avLst/>
              <a:gdLst>
                <a:gd name="T0" fmla="*/ 402 w 1154"/>
                <a:gd name="T1" fmla="*/ 415 h 1225"/>
                <a:gd name="T2" fmla="*/ 398 w 1154"/>
                <a:gd name="T3" fmla="*/ 522 h 1225"/>
                <a:gd name="T4" fmla="*/ 434 w 1154"/>
                <a:gd name="T5" fmla="*/ 604 h 1225"/>
                <a:gd name="T6" fmla="*/ 528 w 1154"/>
                <a:gd name="T7" fmla="*/ 578 h 1225"/>
                <a:gd name="T8" fmla="*/ 601 w 1154"/>
                <a:gd name="T9" fmla="*/ 657 h 1225"/>
                <a:gd name="T10" fmla="*/ 685 w 1154"/>
                <a:gd name="T11" fmla="*/ 690 h 1225"/>
                <a:gd name="T12" fmla="*/ 733 w 1154"/>
                <a:gd name="T13" fmla="*/ 605 h 1225"/>
                <a:gd name="T14" fmla="*/ 840 w 1154"/>
                <a:gd name="T15" fmla="*/ 609 h 1225"/>
                <a:gd name="T16" fmla="*/ 922 w 1154"/>
                <a:gd name="T17" fmla="*/ 573 h 1225"/>
                <a:gd name="T18" fmla="*/ 896 w 1154"/>
                <a:gd name="T19" fmla="*/ 479 h 1225"/>
                <a:gd name="T20" fmla="*/ 974 w 1154"/>
                <a:gd name="T21" fmla="*/ 406 h 1225"/>
                <a:gd name="T22" fmla="*/ 1007 w 1154"/>
                <a:gd name="T23" fmla="*/ 323 h 1225"/>
                <a:gd name="T24" fmla="*/ 922 w 1154"/>
                <a:gd name="T25" fmla="*/ 275 h 1225"/>
                <a:gd name="T26" fmla="*/ 925 w 1154"/>
                <a:gd name="T27" fmla="*/ 167 h 1225"/>
                <a:gd name="T28" fmla="*/ 891 w 1154"/>
                <a:gd name="T29" fmla="*/ 85 h 1225"/>
                <a:gd name="T30" fmla="*/ 797 w 1154"/>
                <a:gd name="T31" fmla="*/ 111 h 1225"/>
                <a:gd name="T32" fmla="*/ 724 w 1154"/>
                <a:gd name="T33" fmla="*/ 32 h 1225"/>
                <a:gd name="T34" fmla="*/ 640 w 1154"/>
                <a:gd name="T35" fmla="*/ 0 h 1225"/>
                <a:gd name="T36" fmla="*/ 592 w 1154"/>
                <a:gd name="T37" fmla="*/ 84 h 1225"/>
                <a:gd name="T38" fmla="*/ 485 w 1154"/>
                <a:gd name="T39" fmla="*/ 81 h 1225"/>
                <a:gd name="T40" fmla="*/ 403 w 1154"/>
                <a:gd name="T41" fmla="*/ 116 h 1225"/>
                <a:gd name="T42" fmla="*/ 428 w 1154"/>
                <a:gd name="T43" fmla="*/ 210 h 1225"/>
                <a:gd name="T44" fmla="*/ 350 w 1154"/>
                <a:gd name="T45" fmla="*/ 284 h 1225"/>
                <a:gd name="T46" fmla="*/ 317 w 1154"/>
                <a:gd name="T47" fmla="*/ 367 h 1225"/>
                <a:gd name="T48" fmla="*/ 662 w 1154"/>
                <a:gd name="T49" fmla="*/ 197 h 1225"/>
                <a:gd name="T50" fmla="*/ 514 w 1154"/>
                <a:gd name="T51" fmla="*/ 345 h 1225"/>
                <a:gd name="T52" fmla="*/ 248 w 1154"/>
                <a:gd name="T53" fmla="*/ 1225 h 1225"/>
                <a:gd name="T54" fmla="*/ 178 w 1154"/>
                <a:gd name="T55" fmla="*/ 807 h 1225"/>
                <a:gd name="T56" fmla="*/ 497 w 1154"/>
                <a:gd name="T57" fmla="*/ 757 h 1225"/>
                <a:gd name="T58" fmla="*/ 812 w 1154"/>
                <a:gd name="T59" fmla="*/ 835 h 1225"/>
                <a:gd name="T60" fmla="*/ 590 w 1154"/>
                <a:gd name="T61" fmla="*/ 908 h 1225"/>
                <a:gd name="T62" fmla="*/ 734 w 1154"/>
                <a:gd name="T63" fmla="*/ 967 h 1225"/>
                <a:gd name="T64" fmla="*/ 871 w 1154"/>
                <a:gd name="T65" fmla="*/ 835 h 1225"/>
                <a:gd name="T66" fmla="*/ 1115 w 1154"/>
                <a:gd name="T67" fmla="*/ 675 h 1225"/>
                <a:gd name="T68" fmla="*/ 858 w 1154"/>
                <a:gd name="T69" fmla="*/ 1091 h 1225"/>
                <a:gd name="T70" fmla="*/ 318 w 1154"/>
                <a:gd name="T71" fmla="*/ 1155 h 1225"/>
                <a:gd name="T72" fmla="*/ 583 w 1154"/>
                <a:gd name="T73" fmla="*/ 345 h 1225"/>
                <a:gd name="T74" fmla="*/ 662 w 1154"/>
                <a:gd name="T75" fmla="*/ 42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4" h="1225">
                  <a:moveTo>
                    <a:pt x="350" y="406"/>
                  </a:moveTo>
                  <a:lnTo>
                    <a:pt x="402" y="415"/>
                  </a:lnTo>
                  <a:cubicBezTo>
                    <a:pt x="408" y="437"/>
                    <a:pt x="417" y="459"/>
                    <a:pt x="428" y="479"/>
                  </a:cubicBezTo>
                  <a:lnTo>
                    <a:pt x="398" y="522"/>
                  </a:lnTo>
                  <a:cubicBezTo>
                    <a:pt x="387" y="538"/>
                    <a:pt x="389" y="560"/>
                    <a:pt x="403" y="573"/>
                  </a:cubicBezTo>
                  <a:lnTo>
                    <a:pt x="434" y="604"/>
                  </a:lnTo>
                  <a:cubicBezTo>
                    <a:pt x="447" y="618"/>
                    <a:pt x="469" y="620"/>
                    <a:pt x="485" y="609"/>
                  </a:cubicBezTo>
                  <a:lnTo>
                    <a:pt x="528" y="578"/>
                  </a:lnTo>
                  <a:cubicBezTo>
                    <a:pt x="548" y="590"/>
                    <a:pt x="569" y="599"/>
                    <a:pt x="592" y="605"/>
                  </a:cubicBezTo>
                  <a:lnTo>
                    <a:pt x="601" y="657"/>
                  </a:lnTo>
                  <a:cubicBezTo>
                    <a:pt x="604" y="676"/>
                    <a:pt x="621" y="690"/>
                    <a:pt x="640" y="690"/>
                  </a:cubicBezTo>
                  <a:lnTo>
                    <a:pt x="685" y="690"/>
                  </a:lnTo>
                  <a:cubicBezTo>
                    <a:pt x="704" y="690"/>
                    <a:pt x="720" y="676"/>
                    <a:pt x="724" y="657"/>
                  </a:cubicBezTo>
                  <a:lnTo>
                    <a:pt x="733" y="605"/>
                  </a:lnTo>
                  <a:cubicBezTo>
                    <a:pt x="755" y="599"/>
                    <a:pt x="777" y="590"/>
                    <a:pt x="797" y="579"/>
                  </a:cubicBezTo>
                  <a:lnTo>
                    <a:pt x="840" y="609"/>
                  </a:lnTo>
                  <a:cubicBezTo>
                    <a:pt x="856" y="620"/>
                    <a:pt x="877" y="618"/>
                    <a:pt x="891" y="604"/>
                  </a:cubicBezTo>
                  <a:lnTo>
                    <a:pt x="922" y="573"/>
                  </a:lnTo>
                  <a:cubicBezTo>
                    <a:pt x="936" y="560"/>
                    <a:pt x="938" y="538"/>
                    <a:pt x="926" y="522"/>
                  </a:cubicBezTo>
                  <a:lnTo>
                    <a:pt x="896" y="479"/>
                  </a:lnTo>
                  <a:cubicBezTo>
                    <a:pt x="907" y="459"/>
                    <a:pt x="916" y="437"/>
                    <a:pt x="922" y="415"/>
                  </a:cubicBezTo>
                  <a:lnTo>
                    <a:pt x="974" y="406"/>
                  </a:lnTo>
                  <a:cubicBezTo>
                    <a:pt x="993" y="402"/>
                    <a:pt x="1007" y="386"/>
                    <a:pt x="1007" y="367"/>
                  </a:cubicBezTo>
                  <a:lnTo>
                    <a:pt x="1007" y="323"/>
                  </a:lnTo>
                  <a:cubicBezTo>
                    <a:pt x="1007" y="303"/>
                    <a:pt x="993" y="287"/>
                    <a:pt x="974" y="284"/>
                  </a:cubicBezTo>
                  <a:lnTo>
                    <a:pt x="922" y="275"/>
                  </a:lnTo>
                  <a:cubicBezTo>
                    <a:pt x="916" y="252"/>
                    <a:pt x="907" y="230"/>
                    <a:pt x="895" y="210"/>
                  </a:cubicBezTo>
                  <a:lnTo>
                    <a:pt x="925" y="167"/>
                  </a:lnTo>
                  <a:cubicBezTo>
                    <a:pt x="937" y="152"/>
                    <a:pt x="935" y="130"/>
                    <a:pt x="922" y="116"/>
                  </a:cubicBezTo>
                  <a:lnTo>
                    <a:pt x="891" y="85"/>
                  </a:lnTo>
                  <a:cubicBezTo>
                    <a:pt x="877" y="71"/>
                    <a:pt x="855" y="70"/>
                    <a:pt x="840" y="81"/>
                  </a:cubicBezTo>
                  <a:lnTo>
                    <a:pt x="797" y="111"/>
                  </a:lnTo>
                  <a:cubicBezTo>
                    <a:pt x="777" y="99"/>
                    <a:pt x="755" y="90"/>
                    <a:pt x="733" y="84"/>
                  </a:cubicBezTo>
                  <a:lnTo>
                    <a:pt x="724" y="32"/>
                  </a:lnTo>
                  <a:cubicBezTo>
                    <a:pt x="720" y="13"/>
                    <a:pt x="704" y="0"/>
                    <a:pt x="685" y="0"/>
                  </a:cubicBezTo>
                  <a:lnTo>
                    <a:pt x="640" y="0"/>
                  </a:lnTo>
                  <a:cubicBezTo>
                    <a:pt x="621" y="0"/>
                    <a:pt x="604" y="13"/>
                    <a:pt x="601" y="32"/>
                  </a:cubicBezTo>
                  <a:lnTo>
                    <a:pt x="592" y="84"/>
                  </a:lnTo>
                  <a:cubicBezTo>
                    <a:pt x="569" y="90"/>
                    <a:pt x="548" y="99"/>
                    <a:pt x="527" y="111"/>
                  </a:cubicBezTo>
                  <a:lnTo>
                    <a:pt x="485" y="81"/>
                  </a:lnTo>
                  <a:cubicBezTo>
                    <a:pt x="469" y="70"/>
                    <a:pt x="447" y="71"/>
                    <a:pt x="434" y="85"/>
                  </a:cubicBezTo>
                  <a:lnTo>
                    <a:pt x="403" y="116"/>
                  </a:lnTo>
                  <a:cubicBezTo>
                    <a:pt x="389" y="130"/>
                    <a:pt x="387" y="151"/>
                    <a:pt x="398" y="167"/>
                  </a:cubicBezTo>
                  <a:lnTo>
                    <a:pt x="428" y="210"/>
                  </a:lnTo>
                  <a:cubicBezTo>
                    <a:pt x="417" y="230"/>
                    <a:pt x="407" y="252"/>
                    <a:pt x="401" y="275"/>
                  </a:cubicBezTo>
                  <a:lnTo>
                    <a:pt x="350" y="284"/>
                  </a:lnTo>
                  <a:cubicBezTo>
                    <a:pt x="331" y="287"/>
                    <a:pt x="317" y="303"/>
                    <a:pt x="317" y="323"/>
                  </a:cubicBezTo>
                  <a:lnTo>
                    <a:pt x="317" y="367"/>
                  </a:lnTo>
                  <a:cubicBezTo>
                    <a:pt x="317" y="386"/>
                    <a:pt x="331" y="402"/>
                    <a:pt x="350" y="406"/>
                  </a:cubicBezTo>
                  <a:close/>
                  <a:moveTo>
                    <a:pt x="662" y="197"/>
                  </a:moveTo>
                  <a:cubicBezTo>
                    <a:pt x="794" y="197"/>
                    <a:pt x="859" y="356"/>
                    <a:pt x="766" y="449"/>
                  </a:cubicBezTo>
                  <a:cubicBezTo>
                    <a:pt x="673" y="542"/>
                    <a:pt x="514" y="476"/>
                    <a:pt x="514" y="345"/>
                  </a:cubicBezTo>
                  <a:cubicBezTo>
                    <a:pt x="514" y="263"/>
                    <a:pt x="580" y="197"/>
                    <a:pt x="662" y="197"/>
                  </a:cubicBezTo>
                  <a:close/>
                  <a:moveTo>
                    <a:pt x="248" y="1225"/>
                  </a:moveTo>
                  <a:lnTo>
                    <a:pt x="0" y="983"/>
                  </a:lnTo>
                  <a:lnTo>
                    <a:pt x="178" y="807"/>
                  </a:lnTo>
                  <a:cubicBezTo>
                    <a:pt x="251" y="734"/>
                    <a:pt x="360" y="709"/>
                    <a:pt x="458" y="743"/>
                  </a:cubicBezTo>
                  <a:lnTo>
                    <a:pt x="497" y="757"/>
                  </a:lnTo>
                  <a:lnTo>
                    <a:pt x="737" y="757"/>
                  </a:lnTo>
                  <a:cubicBezTo>
                    <a:pt x="780" y="757"/>
                    <a:pt x="814" y="792"/>
                    <a:pt x="812" y="835"/>
                  </a:cubicBezTo>
                  <a:cubicBezTo>
                    <a:pt x="810" y="876"/>
                    <a:pt x="775" y="909"/>
                    <a:pt x="733" y="908"/>
                  </a:cubicBezTo>
                  <a:lnTo>
                    <a:pt x="590" y="908"/>
                  </a:lnTo>
                  <a:cubicBezTo>
                    <a:pt x="551" y="908"/>
                    <a:pt x="551" y="967"/>
                    <a:pt x="590" y="967"/>
                  </a:cubicBezTo>
                  <a:lnTo>
                    <a:pt x="734" y="967"/>
                  </a:lnTo>
                  <a:cubicBezTo>
                    <a:pt x="807" y="967"/>
                    <a:pt x="867" y="910"/>
                    <a:pt x="871" y="837"/>
                  </a:cubicBezTo>
                  <a:lnTo>
                    <a:pt x="871" y="835"/>
                  </a:lnTo>
                  <a:lnTo>
                    <a:pt x="1004" y="685"/>
                  </a:lnTo>
                  <a:cubicBezTo>
                    <a:pt x="1033" y="653"/>
                    <a:pt x="1081" y="648"/>
                    <a:pt x="1115" y="675"/>
                  </a:cubicBezTo>
                  <a:cubicBezTo>
                    <a:pt x="1149" y="703"/>
                    <a:pt x="1154" y="754"/>
                    <a:pt x="1124" y="787"/>
                  </a:cubicBezTo>
                  <a:lnTo>
                    <a:pt x="858" y="1091"/>
                  </a:lnTo>
                  <a:cubicBezTo>
                    <a:pt x="823" y="1132"/>
                    <a:pt x="772" y="1155"/>
                    <a:pt x="718" y="1155"/>
                  </a:cubicBezTo>
                  <a:lnTo>
                    <a:pt x="318" y="1155"/>
                  </a:lnTo>
                  <a:lnTo>
                    <a:pt x="248" y="1225"/>
                  </a:lnTo>
                  <a:close/>
                  <a:moveTo>
                    <a:pt x="583" y="345"/>
                  </a:moveTo>
                  <a:cubicBezTo>
                    <a:pt x="583" y="275"/>
                    <a:pt x="668" y="240"/>
                    <a:pt x="718" y="289"/>
                  </a:cubicBezTo>
                  <a:cubicBezTo>
                    <a:pt x="767" y="339"/>
                    <a:pt x="732" y="423"/>
                    <a:pt x="662" y="423"/>
                  </a:cubicBezTo>
                  <a:cubicBezTo>
                    <a:pt x="619" y="423"/>
                    <a:pt x="583" y="388"/>
                    <a:pt x="583" y="34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05" name="Group 104">
              <a:extLst>
                <a:ext uri="{FF2B5EF4-FFF2-40B4-BE49-F238E27FC236}">
                  <a16:creationId xmlns:a16="http://schemas.microsoft.com/office/drawing/2014/main" id="{B9DB0087-9A37-4E09-85A0-92F7E7B56435}"/>
                </a:ext>
              </a:extLst>
            </p:cNvPr>
            <p:cNvGrpSpPr/>
            <p:nvPr/>
          </p:nvGrpSpPr>
          <p:grpSpPr>
            <a:xfrm>
              <a:off x="674492" y="4236818"/>
              <a:ext cx="235526" cy="235415"/>
              <a:chOff x="771552" y="4236818"/>
              <a:chExt cx="235526" cy="235415"/>
            </a:xfrm>
          </p:grpSpPr>
          <p:sp>
            <p:nvSpPr>
              <p:cNvPr id="106" name="Freeform: Shape 105">
                <a:extLst>
                  <a:ext uri="{FF2B5EF4-FFF2-40B4-BE49-F238E27FC236}">
                    <a16:creationId xmlns:a16="http://schemas.microsoft.com/office/drawing/2014/main" id="{3E2D1C57-D8E2-412E-9319-24BA4C87F1B6}"/>
                  </a:ext>
                </a:extLst>
              </p:cNvPr>
              <p:cNvSpPr>
                <a:spLocks/>
              </p:cNvSpPr>
              <p:nvPr/>
            </p:nvSpPr>
            <p:spPr bwMode="auto">
              <a:xfrm>
                <a:off x="806888" y="4236818"/>
                <a:ext cx="164912" cy="164790"/>
              </a:xfrm>
              <a:custGeom>
                <a:avLst/>
                <a:gdLst>
                  <a:gd name="connsiteX0" fmla="*/ 67924 w 164912"/>
                  <a:gd name="connsiteY0" fmla="*/ 155763 h 164790"/>
                  <a:gd name="connsiteX1" fmla="*/ 82293 w 164912"/>
                  <a:gd name="connsiteY1" fmla="*/ 157008 h 164790"/>
                  <a:gd name="connsiteX2" fmla="*/ 82605 w 164912"/>
                  <a:gd name="connsiteY2" fmla="*/ 164790 h 164790"/>
                  <a:gd name="connsiteX3" fmla="*/ 82293 w 164912"/>
                  <a:gd name="connsiteY3" fmla="*/ 164790 h 164790"/>
                  <a:gd name="connsiteX4" fmla="*/ 66675 w 164912"/>
                  <a:gd name="connsiteY4" fmla="*/ 163234 h 164790"/>
                  <a:gd name="connsiteX5" fmla="*/ 111280 w 164912"/>
                  <a:gd name="connsiteY5" fmla="*/ 151338 h 164790"/>
                  <a:gd name="connsiteX6" fmla="*/ 114112 w 164912"/>
                  <a:gd name="connsiteY6" fmla="*/ 158516 h 164790"/>
                  <a:gd name="connsiteX7" fmla="*/ 98693 w 164912"/>
                  <a:gd name="connsiteY7" fmla="*/ 163197 h 164790"/>
                  <a:gd name="connsiteX8" fmla="*/ 97120 w 164912"/>
                  <a:gd name="connsiteY8" fmla="*/ 155395 h 164790"/>
                  <a:gd name="connsiteX9" fmla="*/ 111280 w 164912"/>
                  <a:gd name="connsiteY9" fmla="*/ 151338 h 164790"/>
                  <a:gd name="connsiteX10" fmla="*/ 41176 w 164912"/>
                  <a:gd name="connsiteY10" fmla="*/ 144435 h 164790"/>
                  <a:gd name="connsiteX11" fmla="*/ 54107 w 164912"/>
                  <a:gd name="connsiteY11" fmla="*/ 151358 h 164790"/>
                  <a:gd name="connsiteX12" fmla="*/ 50953 w 164912"/>
                  <a:gd name="connsiteY12" fmla="*/ 158595 h 164790"/>
                  <a:gd name="connsiteX13" fmla="*/ 36761 w 164912"/>
                  <a:gd name="connsiteY13" fmla="*/ 151043 h 164790"/>
                  <a:gd name="connsiteX14" fmla="*/ 135175 w 164912"/>
                  <a:gd name="connsiteY14" fmla="*/ 135054 h 164790"/>
                  <a:gd name="connsiteX15" fmla="*/ 140839 w 164912"/>
                  <a:gd name="connsiteY15" fmla="*/ 140662 h 164790"/>
                  <a:gd name="connsiteX16" fmla="*/ 128252 w 164912"/>
                  <a:gd name="connsiteY16" fmla="*/ 150630 h 164790"/>
                  <a:gd name="connsiteX17" fmla="*/ 123847 w 164912"/>
                  <a:gd name="connsiteY17" fmla="*/ 144400 h 164790"/>
                  <a:gd name="connsiteX18" fmla="*/ 135175 w 164912"/>
                  <a:gd name="connsiteY18" fmla="*/ 135054 h 164790"/>
                  <a:gd name="connsiteX19" fmla="*/ 20487 w 164912"/>
                  <a:gd name="connsiteY19" fmla="*/ 124080 h 164790"/>
                  <a:gd name="connsiteX20" fmla="*/ 29858 w 164912"/>
                  <a:gd name="connsiteY20" fmla="*/ 135290 h 164790"/>
                  <a:gd name="connsiteX21" fmla="*/ 24236 w 164912"/>
                  <a:gd name="connsiteY21" fmla="*/ 140895 h 164790"/>
                  <a:gd name="connsiteX22" fmla="*/ 13928 w 164912"/>
                  <a:gd name="connsiteY22" fmla="*/ 128440 h 164790"/>
                  <a:gd name="connsiteX23" fmla="*/ 151480 w 164912"/>
                  <a:gd name="connsiteY23" fmla="*/ 110804 h 164790"/>
                  <a:gd name="connsiteX24" fmla="*/ 158717 w 164912"/>
                  <a:gd name="connsiteY24" fmla="*/ 113643 h 164790"/>
                  <a:gd name="connsiteX25" fmla="*/ 151165 w 164912"/>
                  <a:gd name="connsiteY25" fmla="*/ 128150 h 164790"/>
                  <a:gd name="connsiteX26" fmla="*/ 144557 w 164912"/>
                  <a:gd name="connsiteY26" fmla="*/ 123735 h 164790"/>
                  <a:gd name="connsiteX27" fmla="*/ 151480 w 164912"/>
                  <a:gd name="connsiteY27" fmla="*/ 110804 h 164790"/>
                  <a:gd name="connsiteX28" fmla="*/ 9205 w 164912"/>
                  <a:gd name="connsiteY28" fmla="*/ 97352 h 164790"/>
                  <a:gd name="connsiteX29" fmla="*/ 13574 w 164912"/>
                  <a:gd name="connsiteY29" fmla="*/ 111198 h 164790"/>
                  <a:gd name="connsiteX30" fmla="*/ 6396 w 164912"/>
                  <a:gd name="connsiteY30" fmla="*/ 114344 h 164790"/>
                  <a:gd name="connsiteX31" fmla="*/ 1715 w 164912"/>
                  <a:gd name="connsiteY31" fmla="*/ 98926 h 164790"/>
                  <a:gd name="connsiteX32" fmla="*/ 164912 w 164912"/>
                  <a:gd name="connsiteY32" fmla="*/ 82307 h 164790"/>
                  <a:gd name="connsiteX33" fmla="*/ 164912 w 164912"/>
                  <a:gd name="connsiteY33" fmla="*/ 82620 h 164790"/>
                  <a:gd name="connsiteX34" fmla="*/ 163349 w 164912"/>
                  <a:gd name="connsiteY34" fmla="*/ 98237 h 164790"/>
                  <a:gd name="connsiteX35" fmla="*/ 155531 w 164912"/>
                  <a:gd name="connsiteY35" fmla="*/ 96675 h 164790"/>
                  <a:gd name="connsiteX36" fmla="*/ 157095 w 164912"/>
                  <a:gd name="connsiteY36" fmla="*/ 82620 h 164790"/>
                  <a:gd name="connsiteX37" fmla="*/ 1331 w 164912"/>
                  <a:gd name="connsiteY37" fmla="*/ 66199 h 164790"/>
                  <a:gd name="connsiteX38" fmla="*/ 9149 w 164912"/>
                  <a:gd name="connsiteY38" fmla="*/ 67769 h 164790"/>
                  <a:gd name="connsiteX39" fmla="*/ 7898 w 164912"/>
                  <a:gd name="connsiteY39" fmla="*/ 82523 h 164790"/>
                  <a:gd name="connsiteX40" fmla="*/ 81 w 164912"/>
                  <a:gd name="connsiteY40" fmla="*/ 82837 h 164790"/>
                  <a:gd name="connsiteX41" fmla="*/ 81 w 164912"/>
                  <a:gd name="connsiteY41" fmla="*/ 82523 h 164790"/>
                  <a:gd name="connsiteX42" fmla="*/ 1331 w 164912"/>
                  <a:gd name="connsiteY42" fmla="*/ 66199 h 164790"/>
                  <a:gd name="connsiteX43" fmla="*/ 158391 w 164912"/>
                  <a:gd name="connsiteY43" fmla="*/ 50977 h 164790"/>
                  <a:gd name="connsiteX44" fmla="*/ 163142 w 164912"/>
                  <a:gd name="connsiteY44" fmla="*/ 66235 h 164790"/>
                  <a:gd name="connsiteX45" fmla="*/ 155540 w 164912"/>
                  <a:gd name="connsiteY45" fmla="*/ 67792 h 164790"/>
                  <a:gd name="connsiteX46" fmla="*/ 151106 w 164912"/>
                  <a:gd name="connsiteY46" fmla="*/ 53780 h 164790"/>
                  <a:gd name="connsiteX47" fmla="*/ 13908 w 164912"/>
                  <a:gd name="connsiteY47" fmla="*/ 36817 h 164790"/>
                  <a:gd name="connsiteX48" fmla="*/ 20123 w 164912"/>
                  <a:gd name="connsiteY48" fmla="*/ 41188 h 164790"/>
                  <a:gd name="connsiteX49" fmla="*/ 13287 w 164912"/>
                  <a:gd name="connsiteY49" fmla="*/ 53986 h 164790"/>
                  <a:gd name="connsiteX50" fmla="*/ 6140 w 164912"/>
                  <a:gd name="connsiteY50" fmla="*/ 50865 h 164790"/>
                  <a:gd name="connsiteX51" fmla="*/ 13908 w 164912"/>
                  <a:gd name="connsiteY51" fmla="*/ 36817 h 164790"/>
                  <a:gd name="connsiteX52" fmla="*/ 140472 w 164912"/>
                  <a:gd name="connsiteY52" fmla="*/ 24250 h 164790"/>
                  <a:gd name="connsiteX53" fmla="*/ 150752 w 164912"/>
                  <a:gd name="connsiteY53" fmla="*/ 36493 h 164790"/>
                  <a:gd name="connsiteX54" fmla="*/ 144210 w 164912"/>
                  <a:gd name="connsiteY54" fmla="*/ 40888 h 164790"/>
                  <a:gd name="connsiteX55" fmla="*/ 135176 w 164912"/>
                  <a:gd name="connsiteY55" fmla="*/ 29587 h 164790"/>
                  <a:gd name="connsiteX56" fmla="*/ 36473 w 164912"/>
                  <a:gd name="connsiteY56" fmla="*/ 13806 h 164790"/>
                  <a:gd name="connsiteX57" fmla="*/ 40832 w 164912"/>
                  <a:gd name="connsiteY57" fmla="*/ 20439 h 164790"/>
                  <a:gd name="connsiteX58" fmla="*/ 29622 w 164912"/>
                  <a:gd name="connsiteY58" fmla="*/ 29913 h 164790"/>
                  <a:gd name="connsiteX59" fmla="*/ 24017 w 164912"/>
                  <a:gd name="connsiteY59" fmla="*/ 24228 h 164790"/>
                  <a:gd name="connsiteX60" fmla="*/ 36473 w 164912"/>
                  <a:gd name="connsiteY60" fmla="*/ 13806 h 164790"/>
                  <a:gd name="connsiteX61" fmla="*/ 113764 w 164912"/>
                  <a:gd name="connsiteY61" fmla="*/ 6372 h 164790"/>
                  <a:gd name="connsiteX62" fmla="*/ 128272 w 164912"/>
                  <a:gd name="connsiteY62" fmla="*/ 13924 h 164790"/>
                  <a:gd name="connsiteX63" fmla="*/ 123857 w 164912"/>
                  <a:gd name="connsiteY63" fmla="*/ 20532 h 164790"/>
                  <a:gd name="connsiteX64" fmla="*/ 110926 w 164912"/>
                  <a:gd name="connsiteY64" fmla="*/ 13610 h 164790"/>
                  <a:gd name="connsiteX65" fmla="*/ 66301 w 164912"/>
                  <a:gd name="connsiteY65" fmla="*/ 1593 h 164790"/>
                  <a:gd name="connsiteX66" fmla="*/ 67560 w 164912"/>
                  <a:gd name="connsiteY66" fmla="*/ 9512 h 164790"/>
                  <a:gd name="connsiteX67" fmla="*/ 53715 w 164912"/>
                  <a:gd name="connsiteY67" fmla="*/ 13629 h 164790"/>
                  <a:gd name="connsiteX68" fmla="*/ 50568 w 164912"/>
                  <a:gd name="connsiteY68" fmla="*/ 6344 h 164790"/>
                  <a:gd name="connsiteX69" fmla="*/ 66301 w 164912"/>
                  <a:gd name="connsiteY69" fmla="*/ 1593 h 164790"/>
                  <a:gd name="connsiteX70" fmla="*/ 82428 w 164912"/>
                  <a:gd name="connsiteY70" fmla="*/ 0 h 164790"/>
                  <a:gd name="connsiteX71" fmla="*/ 98358 w 164912"/>
                  <a:gd name="connsiteY71" fmla="*/ 1587 h 164790"/>
                  <a:gd name="connsiteX72" fmla="*/ 96796 w 164912"/>
                  <a:gd name="connsiteY72" fmla="*/ 9204 h 164790"/>
                  <a:gd name="connsiteX73" fmla="*/ 82428 w 164912"/>
                  <a:gd name="connsiteY73" fmla="*/ 7935 h 164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64912" h="164790">
                    <a:moveTo>
                      <a:pt x="67924" y="155763"/>
                    </a:moveTo>
                    <a:cubicBezTo>
                      <a:pt x="72610" y="156697"/>
                      <a:pt x="77607" y="157008"/>
                      <a:pt x="82293" y="157008"/>
                    </a:cubicBezTo>
                    <a:lnTo>
                      <a:pt x="82605" y="164790"/>
                    </a:lnTo>
                    <a:lnTo>
                      <a:pt x="82293" y="164790"/>
                    </a:lnTo>
                    <a:cubicBezTo>
                      <a:pt x="76983" y="164790"/>
                      <a:pt x="71673" y="164168"/>
                      <a:pt x="66675" y="163234"/>
                    </a:cubicBezTo>
                    <a:close/>
                    <a:moveTo>
                      <a:pt x="111280" y="151338"/>
                    </a:moveTo>
                    <a:lnTo>
                      <a:pt x="114112" y="158516"/>
                    </a:lnTo>
                    <a:cubicBezTo>
                      <a:pt x="109077" y="160389"/>
                      <a:pt x="104043" y="161949"/>
                      <a:pt x="98693" y="163197"/>
                    </a:cubicBezTo>
                    <a:lnTo>
                      <a:pt x="97120" y="155395"/>
                    </a:lnTo>
                    <a:cubicBezTo>
                      <a:pt x="101840" y="154459"/>
                      <a:pt x="106560" y="153211"/>
                      <a:pt x="111280" y="151338"/>
                    </a:cubicBezTo>
                    <a:close/>
                    <a:moveTo>
                      <a:pt x="41176" y="144435"/>
                    </a:moveTo>
                    <a:cubicBezTo>
                      <a:pt x="45276" y="147267"/>
                      <a:pt x="49376" y="149470"/>
                      <a:pt x="54107" y="151358"/>
                    </a:cubicBezTo>
                    <a:lnTo>
                      <a:pt x="50953" y="158595"/>
                    </a:lnTo>
                    <a:cubicBezTo>
                      <a:pt x="45907" y="156707"/>
                      <a:pt x="41176" y="154190"/>
                      <a:pt x="36761" y="151043"/>
                    </a:cubicBezTo>
                    <a:close/>
                    <a:moveTo>
                      <a:pt x="135175" y="135054"/>
                    </a:moveTo>
                    <a:lnTo>
                      <a:pt x="140839" y="140662"/>
                    </a:lnTo>
                    <a:cubicBezTo>
                      <a:pt x="137063" y="144400"/>
                      <a:pt x="132972" y="147827"/>
                      <a:pt x="128252" y="150630"/>
                    </a:cubicBezTo>
                    <a:lnTo>
                      <a:pt x="123847" y="144400"/>
                    </a:lnTo>
                    <a:cubicBezTo>
                      <a:pt x="127938" y="141596"/>
                      <a:pt x="131714" y="138481"/>
                      <a:pt x="135175" y="135054"/>
                    </a:cubicBezTo>
                    <a:close/>
                    <a:moveTo>
                      <a:pt x="20487" y="124080"/>
                    </a:moveTo>
                    <a:cubicBezTo>
                      <a:pt x="23299" y="128128"/>
                      <a:pt x="26422" y="131865"/>
                      <a:pt x="29858" y="135290"/>
                    </a:cubicBezTo>
                    <a:lnTo>
                      <a:pt x="24236" y="140895"/>
                    </a:lnTo>
                    <a:cubicBezTo>
                      <a:pt x="20487" y="137159"/>
                      <a:pt x="17051" y="132799"/>
                      <a:pt x="13928" y="128440"/>
                    </a:cubicBezTo>
                    <a:close/>
                    <a:moveTo>
                      <a:pt x="151480" y="110804"/>
                    </a:moveTo>
                    <a:lnTo>
                      <a:pt x="158717" y="113643"/>
                    </a:lnTo>
                    <a:cubicBezTo>
                      <a:pt x="156514" y="118689"/>
                      <a:pt x="153997" y="123420"/>
                      <a:pt x="151165" y="128150"/>
                    </a:cubicBezTo>
                    <a:lnTo>
                      <a:pt x="144557" y="123735"/>
                    </a:lnTo>
                    <a:cubicBezTo>
                      <a:pt x="147074" y="119635"/>
                      <a:pt x="149592" y="115220"/>
                      <a:pt x="151480" y="110804"/>
                    </a:cubicBezTo>
                    <a:close/>
                    <a:moveTo>
                      <a:pt x="9205" y="97352"/>
                    </a:moveTo>
                    <a:cubicBezTo>
                      <a:pt x="10141" y="102072"/>
                      <a:pt x="11701" y="106792"/>
                      <a:pt x="13574" y="111198"/>
                    </a:cubicBezTo>
                    <a:lnTo>
                      <a:pt x="6396" y="114344"/>
                    </a:lnTo>
                    <a:cubicBezTo>
                      <a:pt x="4212" y="109310"/>
                      <a:pt x="2651" y="104275"/>
                      <a:pt x="1715" y="98926"/>
                    </a:cubicBezTo>
                    <a:close/>
                    <a:moveTo>
                      <a:pt x="164912" y="82307"/>
                    </a:moveTo>
                    <a:lnTo>
                      <a:pt x="164912" y="82620"/>
                    </a:lnTo>
                    <a:cubicBezTo>
                      <a:pt x="164912" y="87617"/>
                      <a:pt x="164287" y="92927"/>
                      <a:pt x="163349" y="98237"/>
                    </a:cubicBezTo>
                    <a:lnTo>
                      <a:pt x="155531" y="96675"/>
                    </a:lnTo>
                    <a:cubicBezTo>
                      <a:pt x="156469" y="91990"/>
                      <a:pt x="157095" y="87305"/>
                      <a:pt x="157095" y="82620"/>
                    </a:cubicBezTo>
                    <a:close/>
                    <a:moveTo>
                      <a:pt x="1331" y="66199"/>
                    </a:moveTo>
                    <a:lnTo>
                      <a:pt x="9149" y="67769"/>
                    </a:lnTo>
                    <a:cubicBezTo>
                      <a:pt x="8211" y="72478"/>
                      <a:pt x="7585" y="77501"/>
                      <a:pt x="7898" y="82523"/>
                    </a:cubicBezTo>
                    <a:lnTo>
                      <a:pt x="81" y="82837"/>
                    </a:lnTo>
                    <a:lnTo>
                      <a:pt x="81" y="82523"/>
                    </a:lnTo>
                    <a:cubicBezTo>
                      <a:pt x="-232" y="76873"/>
                      <a:pt x="393" y="71536"/>
                      <a:pt x="1331" y="66199"/>
                    </a:cubicBezTo>
                    <a:close/>
                    <a:moveTo>
                      <a:pt x="158391" y="50977"/>
                    </a:moveTo>
                    <a:cubicBezTo>
                      <a:pt x="160608" y="55648"/>
                      <a:pt x="162192" y="60942"/>
                      <a:pt x="163142" y="66235"/>
                    </a:cubicBezTo>
                    <a:lnTo>
                      <a:pt x="155540" y="67792"/>
                    </a:lnTo>
                    <a:cubicBezTo>
                      <a:pt x="154590" y="62810"/>
                      <a:pt x="153006" y="58451"/>
                      <a:pt x="151106" y="53780"/>
                    </a:cubicBezTo>
                    <a:close/>
                    <a:moveTo>
                      <a:pt x="13908" y="36817"/>
                    </a:moveTo>
                    <a:lnTo>
                      <a:pt x="20123" y="41188"/>
                    </a:lnTo>
                    <a:cubicBezTo>
                      <a:pt x="17637" y="45246"/>
                      <a:pt x="15151" y="49304"/>
                      <a:pt x="13287" y="53986"/>
                    </a:cubicBezTo>
                    <a:lnTo>
                      <a:pt x="6140" y="50865"/>
                    </a:lnTo>
                    <a:cubicBezTo>
                      <a:pt x="8315" y="45870"/>
                      <a:pt x="10801" y="41188"/>
                      <a:pt x="13908" y="36817"/>
                    </a:cubicBezTo>
                    <a:close/>
                    <a:moveTo>
                      <a:pt x="140472" y="24250"/>
                    </a:moveTo>
                    <a:cubicBezTo>
                      <a:pt x="144210" y="28017"/>
                      <a:pt x="147637" y="32098"/>
                      <a:pt x="150752" y="36493"/>
                    </a:cubicBezTo>
                    <a:lnTo>
                      <a:pt x="144210" y="40888"/>
                    </a:lnTo>
                    <a:cubicBezTo>
                      <a:pt x="141718" y="36807"/>
                      <a:pt x="138603" y="33040"/>
                      <a:pt x="135176" y="29587"/>
                    </a:cubicBezTo>
                    <a:close/>
                    <a:moveTo>
                      <a:pt x="36473" y="13806"/>
                    </a:moveTo>
                    <a:lnTo>
                      <a:pt x="40832" y="20439"/>
                    </a:lnTo>
                    <a:cubicBezTo>
                      <a:pt x="36784" y="23281"/>
                      <a:pt x="33047" y="26439"/>
                      <a:pt x="29622" y="29913"/>
                    </a:cubicBezTo>
                    <a:lnTo>
                      <a:pt x="24017" y="24228"/>
                    </a:lnTo>
                    <a:cubicBezTo>
                      <a:pt x="27754" y="20439"/>
                      <a:pt x="32113" y="16964"/>
                      <a:pt x="36473" y="13806"/>
                    </a:cubicBezTo>
                    <a:close/>
                    <a:moveTo>
                      <a:pt x="113764" y="6372"/>
                    </a:moveTo>
                    <a:cubicBezTo>
                      <a:pt x="118811" y="8260"/>
                      <a:pt x="123541" y="10778"/>
                      <a:pt x="128272" y="13924"/>
                    </a:cubicBezTo>
                    <a:lnTo>
                      <a:pt x="123857" y="20532"/>
                    </a:lnTo>
                    <a:cubicBezTo>
                      <a:pt x="119757" y="17700"/>
                      <a:pt x="115341" y="15498"/>
                      <a:pt x="110926" y="13610"/>
                    </a:cubicBezTo>
                    <a:close/>
                    <a:moveTo>
                      <a:pt x="66301" y="1593"/>
                    </a:moveTo>
                    <a:lnTo>
                      <a:pt x="67560" y="9512"/>
                    </a:lnTo>
                    <a:cubicBezTo>
                      <a:pt x="62840" y="10462"/>
                      <a:pt x="58120" y="11729"/>
                      <a:pt x="53715" y="13629"/>
                    </a:cubicBezTo>
                    <a:lnTo>
                      <a:pt x="50568" y="6344"/>
                    </a:lnTo>
                    <a:cubicBezTo>
                      <a:pt x="55603" y="4127"/>
                      <a:pt x="60952" y="2543"/>
                      <a:pt x="66301" y="1593"/>
                    </a:cubicBezTo>
                    <a:close/>
                    <a:moveTo>
                      <a:pt x="82428" y="0"/>
                    </a:moveTo>
                    <a:cubicBezTo>
                      <a:pt x="87738" y="0"/>
                      <a:pt x="93048" y="635"/>
                      <a:pt x="98358" y="1587"/>
                    </a:cubicBezTo>
                    <a:lnTo>
                      <a:pt x="96796" y="9204"/>
                    </a:lnTo>
                    <a:cubicBezTo>
                      <a:pt x="92111" y="8252"/>
                      <a:pt x="87113" y="7935"/>
                      <a:pt x="82428" y="793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7" name="Freeform 122">
                <a:extLst>
                  <a:ext uri="{FF2B5EF4-FFF2-40B4-BE49-F238E27FC236}">
                    <a16:creationId xmlns:a16="http://schemas.microsoft.com/office/drawing/2014/main" id="{39402241-E9AF-478A-9F4E-06E7BE71BA79}"/>
                  </a:ext>
                </a:extLst>
              </p:cNvPr>
              <p:cNvSpPr>
                <a:spLocks noEditPoints="1"/>
              </p:cNvSpPr>
              <p:nvPr/>
            </p:nvSpPr>
            <p:spPr bwMode="auto">
              <a:xfrm>
                <a:off x="846305" y="4276113"/>
                <a:ext cx="86201" cy="86378"/>
              </a:xfrm>
              <a:custGeom>
                <a:avLst/>
                <a:gdLst>
                  <a:gd name="T0" fmla="*/ 275 w 275"/>
                  <a:gd name="T1" fmla="*/ 0 h 275"/>
                  <a:gd name="T2" fmla="*/ 0 w 275"/>
                  <a:gd name="T3" fmla="*/ 0 h 275"/>
                  <a:gd name="T4" fmla="*/ 0 w 275"/>
                  <a:gd name="T5" fmla="*/ 275 h 275"/>
                  <a:gd name="T6" fmla="*/ 275 w 275"/>
                  <a:gd name="T7" fmla="*/ 275 h 275"/>
                  <a:gd name="T8" fmla="*/ 275 w 275"/>
                  <a:gd name="T9" fmla="*/ 0 h 275"/>
                  <a:gd name="T10" fmla="*/ 191 w 275"/>
                  <a:gd name="T11" fmla="*/ 213 h 275"/>
                  <a:gd name="T12" fmla="*/ 137 w 275"/>
                  <a:gd name="T13" fmla="*/ 174 h 275"/>
                  <a:gd name="T14" fmla="*/ 83 w 275"/>
                  <a:gd name="T15" fmla="*/ 213 h 275"/>
                  <a:gd name="T16" fmla="*/ 104 w 275"/>
                  <a:gd name="T17" fmla="*/ 150 h 275"/>
                  <a:gd name="T18" fmla="*/ 50 w 275"/>
                  <a:gd name="T19" fmla="*/ 112 h 275"/>
                  <a:gd name="T20" fmla="*/ 116 w 275"/>
                  <a:gd name="T21" fmla="*/ 112 h 275"/>
                  <a:gd name="T22" fmla="*/ 137 w 275"/>
                  <a:gd name="T23" fmla="*/ 50 h 275"/>
                  <a:gd name="T24" fmla="*/ 158 w 275"/>
                  <a:gd name="T25" fmla="*/ 112 h 275"/>
                  <a:gd name="T26" fmla="*/ 225 w 275"/>
                  <a:gd name="T27" fmla="*/ 112 h 275"/>
                  <a:gd name="T28" fmla="*/ 170 w 275"/>
                  <a:gd name="T29" fmla="*/ 150 h 275"/>
                  <a:gd name="T30" fmla="*/ 191 w 275"/>
                  <a:gd name="T31" fmla="*/ 21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5" h="275">
                    <a:moveTo>
                      <a:pt x="275" y="0"/>
                    </a:moveTo>
                    <a:lnTo>
                      <a:pt x="0" y="0"/>
                    </a:lnTo>
                    <a:lnTo>
                      <a:pt x="0" y="275"/>
                    </a:lnTo>
                    <a:lnTo>
                      <a:pt x="275" y="275"/>
                    </a:lnTo>
                    <a:lnTo>
                      <a:pt x="275" y="0"/>
                    </a:lnTo>
                    <a:close/>
                    <a:moveTo>
                      <a:pt x="191" y="213"/>
                    </a:moveTo>
                    <a:lnTo>
                      <a:pt x="137" y="174"/>
                    </a:lnTo>
                    <a:lnTo>
                      <a:pt x="83" y="213"/>
                    </a:lnTo>
                    <a:lnTo>
                      <a:pt x="104" y="150"/>
                    </a:lnTo>
                    <a:lnTo>
                      <a:pt x="50" y="112"/>
                    </a:lnTo>
                    <a:lnTo>
                      <a:pt x="116" y="112"/>
                    </a:lnTo>
                    <a:lnTo>
                      <a:pt x="137" y="50"/>
                    </a:lnTo>
                    <a:lnTo>
                      <a:pt x="158" y="112"/>
                    </a:lnTo>
                    <a:lnTo>
                      <a:pt x="225" y="112"/>
                    </a:lnTo>
                    <a:lnTo>
                      <a:pt x="170" y="150"/>
                    </a:lnTo>
                    <a:lnTo>
                      <a:pt x="191" y="213"/>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sp>
            <p:nvSpPr>
              <p:cNvPr id="108" name="Freeform: Shape 107">
                <a:extLst>
                  <a:ext uri="{FF2B5EF4-FFF2-40B4-BE49-F238E27FC236}">
                    <a16:creationId xmlns:a16="http://schemas.microsoft.com/office/drawing/2014/main" id="{9755A325-382B-4573-A8EC-777A63BC3788}"/>
                  </a:ext>
                </a:extLst>
              </p:cNvPr>
              <p:cNvSpPr>
                <a:spLocks/>
              </p:cNvSpPr>
              <p:nvPr/>
            </p:nvSpPr>
            <p:spPr bwMode="auto">
              <a:xfrm>
                <a:off x="771552" y="4335055"/>
                <a:ext cx="235526" cy="137178"/>
              </a:xfrm>
              <a:custGeom>
                <a:avLst/>
                <a:gdLst>
                  <a:gd name="connsiteX0" fmla="*/ 222930 w 235526"/>
                  <a:gd name="connsiteY0" fmla="*/ 0 h 137178"/>
                  <a:gd name="connsiteX1" fmla="*/ 223873 w 235526"/>
                  <a:gd name="connsiteY1" fmla="*/ 0 h 137178"/>
                  <a:gd name="connsiteX2" fmla="*/ 235511 w 235526"/>
                  <a:gd name="connsiteY2" fmla="*/ 14754 h 137178"/>
                  <a:gd name="connsiteX3" fmla="*/ 235511 w 235526"/>
                  <a:gd name="connsiteY3" fmla="*/ 84128 h 137178"/>
                  <a:gd name="connsiteX4" fmla="*/ 223873 w 235526"/>
                  <a:gd name="connsiteY4" fmla="*/ 108613 h 137178"/>
                  <a:gd name="connsiteX5" fmla="*/ 196196 w 235526"/>
                  <a:gd name="connsiteY5" fmla="*/ 126191 h 137178"/>
                  <a:gd name="connsiteX6" fmla="*/ 196196 w 235526"/>
                  <a:gd name="connsiteY6" fmla="*/ 137178 h 137178"/>
                  <a:gd name="connsiteX7" fmla="*/ 156881 w 235526"/>
                  <a:gd name="connsiteY7" fmla="*/ 137178 h 137178"/>
                  <a:gd name="connsiteX8" fmla="*/ 156881 w 235526"/>
                  <a:gd name="connsiteY8" fmla="*/ 94173 h 137178"/>
                  <a:gd name="connsiteX9" fmla="*/ 160026 w 235526"/>
                  <a:gd name="connsiteY9" fmla="*/ 87895 h 137178"/>
                  <a:gd name="connsiteX10" fmla="*/ 189905 w 235526"/>
                  <a:gd name="connsiteY10" fmla="*/ 66235 h 137178"/>
                  <a:gd name="connsiteX11" fmla="*/ 199970 w 235526"/>
                  <a:gd name="connsiteY11" fmla="*/ 66549 h 137178"/>
                  <a:gd name="connsiteX12" fmla="*/ 202801 w 235526"/>
                  <a:gd name="connsiteY12" fmla="*/ 72199 h 137178"/>
                  <a:gd name="connsiteX13" fmla="*/ 200599 w 235526"/>
                  <a:gd name="connsiteY13" fmla="*/ 76908 h 137178"/>
                  <a:gd name="connsiteX14" fmla="*/ 175752 w 235526"/>
                  <a:gd name="connsiteY14" fmla="*/ 97940 h 137178"/>
                  <a:gd name="connsiteX15" fmla="*/ 178268 w 235526"/>
                  <a:gd name="connsiteY15" fmla="*/ 101079 h 137178"/>
                  <a:gd name="connsiteX16" fmla="*/ 203430 w 235526"/>
                  <a:gd name="connsiteY16" fmla="*/ 79733 h 137178"/>
                  <a:gd name="connsiteX17" fmla="*/ 200914 w 235526"/>
                  <a:gd name="connsiteY17" fmla="*/ 62468 h 137178"/>
                  <a:gd name="connsiteX18" fmla="*/ 210664 w 235526"/>
                  <a:gd name="connsiteY18" fmla="*/ 12557 h 137178"/>
                  <a:gd name="connsiteX19" fmla="*/ 222930 w 235526"/>
                  <a:gd name="connsiteY19" fmla="*/ 0 h 137178"/>
                  <a:gd name="connsiteX20" fmla="*/ 11941 w 235526"/>
                  <a:gd name="connsiteY20" fmla="*/ 0 h 137178"/>
                  <a:gd name="connsiteX21" fmla="*/ 12568 w 235526"/>
                  <a:gd name="connsiteY21" fmla="*/ 0 h 137178"/>
                  <a:gd name="connsiteX22" fmla="*/ 24807 w 235526"/>
                  <a:gd name="connsiteY22" fmla="*/ 12557 h 137178"/>
                  <a:gd name="connsiteX23" fmla="*/ 34535 w 235526"/>
                  <a:gd name="connsiteY23" fmla="*/ 62468 h 137178"/>
                  <a:gd name="connsiteX24" fmla="*/ 32025 w 235526"/>
                  <a:gd name="connsiteY24" fmla="*/ 79733 h 137178"/>
                  <a:gd name="connsiteX25" fmla="*/ 57130 w 235526"/>
                  <a:gd name="connsiteY25" fmla="*/ 101079 h 137178"/>
                  <a:gd name="connsiteX26" fmla="*/ 59640 w 235526"/>
                  <a:gd name="connsiteY26" fmla="*/ 97940 h 137178"/>
                  <a:gd name="connsiteX27" fmla="*/ 34849 w 235526"/>
                  <a:gd name="connsiteY27" fmla="*/ 76908 h 137178"/>
                  <a:gd name="connsiteX28" fmla="*/ 32652 w 235526"/>
                  <a:gd name="connsiteY28" fmla="*/ 72199 h 137178"/>
                  <a:gd name="connsiteX29" fmla="*/ 35477 w 235526"/>
                  <a:gd name="connsiteY29" fmla="*/ 66549 h 137178"/>
                  <a:gd name="connsiteX30" fmla="*/ 45519 w 235526"/>
                  <a:gd name="connsiteY30" fmla="*/ 66235 h 137178"/>
                  <a:gd name="connsiteX31" fmla="*/ 75331 w 235526"/>
                  <a:gd name="connsiteY31" fmla="*/ 87895 h 137178"/>
                  <a:gd name="connsiteX32" fmla="*/ 78469 w 235526"/>
                  <a:gd name="connsiteY32" fmla="*/ 94173 h 137178"/>
                  <a:gd name="connsiteX33" fmla="*/ 78469 w 235526"/>
                  <a:gd name="connsiteY33" fmla="*/ 137178 h 137178"/>
                  <a:gd name="connsiteX34" fmla="*/ 39242 w 235526"/>
                  <a:gd name="connsiteY34" fmla="*/ 137178 h 137178"/>
                  <a:gd name="connsiteX35" fmla="*/ 39242 w 235526"/>
                  <a:gd name="connsiteY35" fmla="*/ 126191 h 137178"/>
                  <a:gd name="connsiteX36" fmla="*/ 11627 w 235526"/>
                  <a:gd name="connsiteY36" fmla="*/ 108613 h 137178"/>
                  <a:gd name="connsiteX37" fmla="*/ 16 w 235526"/>
                  <a:gd name="connsiteY37" fmla="*/ 84128 h 137178"/>
                  <a:gd name="connsiteX38" fmla="*/ 16 w 235526"/>
                  <a:gd name="connsiteY38" fmla="*/ 14754 h 137178"/>
                  <a:gd name="connsiteX39" fmla="*/ 11941 w 235526"/>
                  <a:gd name="connsiteY39" fmla="*/ 0 h 13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5526" h="137178">
                    <a:moveTo>
                      <a:pt x="222930" y="0"/>
                    </a:moveTo>
                    <a:lnTo>
                      <a:pt x="223873" y="0"/>
                    </a:lnTo>
                    <a:cubicBezTo>
                      <a:pt x="230478" y="0"/>
                      <a:pt x="235511" y="6592"/>
                      <a:pt x="235511" y="14754"/>
                    </a:cubicBezTo>
                    <a:lnTo>
                      <a:pt x="235511" y="84128"/>
                    </a:lnTo>
                    <a:cubicBezTo>
                      <a:pt x="235825" y="93859"/>
                      <a:pt x="231422" y="102962"/>
                      <a:pt x="223873" y="108613"/>
                    </a:cubicBezTo>
                    <a:lnTo>
                      <a:pt x="196196" y="126191"/>
                    </a:lnTo>
                    <a:lnTo>
                      <a:pt x="196196" y="137178"/>
                    </a:lnTo>
                    <a:lnTo>
                      <a:pt x="156881" y="137178"/>
                    </a:lnTo>
                    <a:lnTo>
                      <a:pt x="156881" y="94173"/>
                    </a:lnTo>
                    <a:cubicBezTo>
                      <a:pt x="156881" y="91662"/>
                      <a:pt x="158139" y="89464"/>
                      <a:pt x="160026" y="87895"/>
                    </a:cubicBezTo>
                    <a:lnTo>
                      <a:pt x="189905" y="66235"/>
                    </a:lnTo>
                    <a:cubicBezTo>
                      <a:pt x="193051" y="64038"/>
                      <a:pt x="197139" y="64351"/>
                      <a:pt x="199970" y="66549"/>
                    </a:cubicBezTo>
                    <a:cubicBezTo>
                      <a:pt x="201543" y="67804"/>
                      <a:pt x="202801" y="70002"/>
                      <a:pt x="202801" y="72199"/>
                    </a:cubicBezTo>
                    <a:cubicBezTo>
                      <a:pt x="202801" y="74083"/>
                      <a:pt x="201857" y="75652"/>
                      <a:pt x="200599" y="76908"/>
                    </a:cubicBezTo>
                    <a:lnTo>
                      <a:pt x="175752" y="97940"/>
                    </a:lnTo>
                    <a:lnTo>
                      <a:pt x="178268" y="101079"/>
                    </a:lnTo>
                    <a:lnTo>
                      <a:pt x="203430" y="79733"/>
                    </a:lnTo>
                    <a:cubicBezTo>
                      <a:pt x="208462" y="74710"/>
                      <a:pt x="207204" y="65921"/>
                      <a:pt x="200914" y="62468"/>
                    </a:cubicBezTo>
                    <a:lnTo>
                      <a:pt x="210664" y="12557"/>
                    </a:lnTo>
                    <a:cubicBezTo>
                      <a:pt x="210978" y="5965"/>
                      <a:pt x="216325" y="314"/>
                      <a:pt x="222930" y="0"/>
                    </a:cubicBezTo>
                    <a:close/>
                    <a:moveTo>
                      <a:pt x="11941" y="0"/>
                    </a:moveTo>
                    <a:lnTo>
                      <a:pt x="12568" y="0"/>
                    </a:lnTo>
                    <a:cubicBezTo>
                      <a:pt x="19158" y="314"/>
                      <a:pt x="24493" y="5965"/>
                      <a:pt x="24807" y="12557"/>
                    </a:cubicBezTo>
                    <a:lnTo>
                      <a:pt x="34535" y="62468"/>
                    </a:lnTo>
                    <a:cubicBezTo>
                      <a:pt x="27945" y="65921"/>
                      <a:pt x="26690" y="74710"/>
                      <a:pt x="32025" y="79733"/>
                    </a:cubicBezTo>
                    <a:lnTo>
                      <a:pt x="57130" y="101079"/>
                    </a:lnTo>
                    <a:lnTo>
                      <a:pt x="59640" y="97940"/>
                    </a:lnTo>
                    <a:lnTo>
                      <a:pt x="34849" y="76908"/>
                    </a:lnTo>
                    <a:cubicBezTo>
                      <a:pt x="33594" y="75652"/>
                      <a:pt x="32652" y="74083"/>
                      <a:pt x="32652" y="72199"/>
                    </a:cubicBezTo>
                    <a:cubicBezTo>
                      <a:pt x="32652" y="70002"/>
                      <a:pt x="33908" y="67804"/>
                      <a:pt x="35477" y="66549"/>
                    </a:cubicBezTo>
                    <a:cubicBezTo>
                      <a:pt x="38301" y="64351"/>
                      <a:pt x="42381" y="64038"/>
                      <a:pt x="45519" y="66235"/>
                    </a:cubicBezTo>
                    <a:lnTo>
                      <a:pt x="75331" y="87895"/>
                    </a:lnTo>
                    <a:cubicBezTo>
                      <a:pt x="77214" y="89464"/>
                      <a:pt x="78469" y="91662"/>
                      <a:pt x="78469" y="94173"/>
                    </a:cubicBezTo>
                    <a:lnTo>
                      <a:pt x="78469" y="137178"/>
                    </a:lnTo>
                    <a:lnTo>
                      <a:pt x="39242" y="137178"/>
                    </a:lnTo>
                    <a:lnTo>
                      <a:pt x="39242" y="126191"/>
                    </a:lnTo>
                    <a:lnTo>
                      <a:pt x="11627" y="108613"/>
                    </a:lnTo>
                    <a:cubicBezTo>
                      <a:pt x="4095" y="102962"/>
                      <a:pt x="-298" y="93859"/>
                      <a:pt x="16" y="84128"/>
                    </a:cubicBezTo>
                    <a:lnTo>
                      <a:pt x="16" y="14754"/>
                    </a:lnTo>
                    <a:cubicBezTo>
                      <a:pt x="16" y="6592"/>
                      <a:pt x="5037" y="0"/>
                      <a:pt x="1194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endParaRPr>
              </a:p>
            </p:txBody>
          </p:sp>
        </p:grpSp>
      </p:grpSp>
      <p:sp>
        <p:nvSpPr>
          <p:cNvPr id="109" name="Slide Number Placeholder 3">
            <a:extLst>
              <a:ext uri="{FF2B5EF4-FFF2-40B4-BE49-F238E27FC236}">
                <a16:creationId xmlns:a16="http://schemas.microsoft.com/office/drawing/2014/main" id="{AEDC9D09-BEE9-48D2-B14B-19D8E0443CB6}"/>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34</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7176631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8F26F1C-D8C0-4E9F-BF8A-05F43A1571FC}"/>
              </a:ext>
            </a:extLst>
          </p:cNvPr>
          <p:cNvGrpSpPr/>
          <p:nvPr/>
        </p:nvGrpSpPr>
        <p:grpSpPr>
          <a:xfrm>
            <a:off x="0" y="2095503"/>
            <a:ext cx="8849944" cy="2875305"/>
            <a:chOff x="0" y="2095503"/>
            <a:chExt cx="8849944" cy="2875305"/>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880" marR="0" lvl="0" indent="-18288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Turnaround Strategies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1384995"/>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Evaluating Financial Practices in Firm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Determining Signs of Financial Distress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Firm Financial Performance During Distress</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Various Ways for Balance Sheet Restructuring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How Firm can Alter Financial Mix?</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Developing 13 Week Cash Flow Projection </a:t>
              </a:r>
            </a:p>
          </p:txBody>
        </p:sp>
        <p:grpSp>
          <p:nvGrpSpPr>
            <p:cNvPr id="30" name="Group 29">
              <a:extLst>
                <a:ext uri="{FF2B5EF4-FFF2-40B4-BE49-F238E27FC236}">
                  <a16:creationId xmlns:a16="http://schemas.microsoft.com/office/drawing/2014/main" id="{E099B9E0-8EAE-4B1E-8139-823BDC5ABCAA}"/>
                </a:ext>
              </a:extLst>
            </p:cNvPr>
            <p:cNvGrpSpPr/>
            <p:nvPr/>
          </p:nvGrpSpPr>
          <p:grpSpPr>
            <a:xfrm>
              <a:off x="171450" y="2095503"/>
              <a:ext cx="812912" cy="672502"/>
              <a:chOff x="488074" y="1225134"/>
              <a:chExt cx="522960" cy="432632"/>
            </a:xfrm>
          </p:grpSpPr>
          <p:sp>
            <p:nvSpPr>
              <p:cNvPr id="33" name="Rectangle: Rounded Corners 32">
                <a:extLst>
                  <a:ext uri="{FF2B5EF4-FFF2-40B4-BE49-F238E27FC236}">
                    <a16:creationId xmlns:a16="http://schemas.microsoft.com/office/drawing/2014/main" id="{89D743CC-654D-4054-91C4-93B4EE89256D}"/>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4" name="TextBox 33">
                <a:extLst>
                  <a:ext uri="{FF2B5EF4-FFF2-40B4-BE49-F238E27FC236}">
                    <a16:creationId xmlns:a16="http://schemas.microsoft.com/office/drawing/2014/main" id="{2670D61A-C904-4336-953F-D109AC718527}"/>
                  </a:ext>
                </a:extLst>
              </p:cNvPr>
              <p:cNvSpPr txBox="1"/>
              <p:nvPr/>
            </p:nvSpPr>
            <p:spPr>
              <a:xfrm>
                <a:off x="515416" y="1341147"/>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07</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7" name="Group 36">
                <a:extLst>
                  <a:ext uri="{FF2B5EF4-FFF2-40B4-BE49-F238E27FC236}">
                    <a16:creationId xmlns:a16="http://schemas.microsoft.com/office/drawing/2014/main" id="{B852DB37-2D70-4E1F-B421-941E9C817544}"/>
                  </a:ext>
                </a:extLst>
              </p:cNvPr>
              <p:cNvGrpSpPr/>
              <p:nvPr/>
            </p:nvGrpSpPr>
            <p:grpSpPr>
              <a:xfrm>
                <a:off x="488074" y="1225134"/>
                <a:ext cx="522960" cy="280491"/>
                <a:chOff x="576360" y="2082168"/>
                <a:chExt cx="1455321" cy="780570"/>
              </a:xfrm>
            </p:grpSpPr>
            <p:grpSp>
              <p:nvGrpSpPr>
                <p:cNvPr id="38" name="Group 37">
                  <a:extLst>
                    <a:ext uri="{FF2B5EF4-FFF2-40B4-BE49-F238E27FC236}">
                      <a16:creationId xmlns:a16="http://schemas.microsoft.com/office/drawing/2014/main" id="{361B66CC-32AF-408D-B712-51D56F3E58DF}"/>
                    </a:ext>
                  </a:extLst>
                </p:cNvPr>
                <p:cNvGrpSpPr/>
                <p:nvPr/>
              </p:nvGrpSpPr>
              <p:grpSpPr>
                <a:xfrm flipV="1">
                  <a:off x="576360" y="2082168"/>
                  <a:ext cx="1419030" cy="740131"/>
                  <a:chOff x="6555581" y="5069071"/>
                  <a:chExt cx="1554957" cy="811029"/>
                </a:xfrm>
              </p:grpSpPr>
              <p:sp>
                <p:nvSpPr>
                  <p:cNvPr id="41" name="Freeform: Shape 40">
                    <a:extLst>
                      <a:ext uri="{FF2B5EF4-FFF2-40B4-BE49-F238E27FC236}">
                        <a16:creationId xmlns:a16="http://schemas.microsoft.com/office/drawing/2014/main" id="{C7D056DD-E486-4DD3-A473-45EF1660F1FF}"/>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2" name="Straight Connector 41">
                    <a:extLst>
                      <a:ext uri="{FF2B5EF4-FFF2-40B4-BE49-F238E27FC236}">
                        <a16:creationId xmlns:a16="http://schemas.microsoft.com/office/drawing/2014/main" id="{D11F46D2-498E-4C39-93E8-303FEE7F789E}"/>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3" name="Freeform: Shape 42">
                    <a:extLst>
                      <a:ext uri="{FF2B5EF4-FFF2-40B4-BE49-F238E27FC236}">
                        <a16:creationId xmlns:a16="http://schemas.microsoft.com/office/drawing/2014/main" id="{560388FD-E252-41F2-AF3F-2BAB23FB6F72}"/>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9" name="Oval 38">
                  <a:extLst>
                    <a:ext uri="{FF2B5EF4-FFF2-40B4-BE49-F238E27FC236}">
                      <a16:creationId xmlns:a16="http://schemas.microsoft.com/office/drawing/2014/main" id="{059D29D7-2BED-48E7-98D9-2F5AF3750015}"/>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0" name="Oval 39">
                  <a:extLst>
                    <a:ext uri="{FF2B5EF4-FFF2-40B4-BE49-F238E27FC236}">
                      <a16:creationId xmlns:a16="http://schemas.microsoft.com/office/drawing/2014/main" id="{5E404DC3-C01C-44D3-BE2F-85B47B600166}"/>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32" name="Picture Placeholder 31">
            <a:extLst>
              <a:ext uri="{FF2B5EF4-FFF2-40B4-BE49-F238E27FC236}">
                <a16:creationId xmlns:a16="http://schemas.microsoft.com/office/drawing/2014/main" id="{5BBF50F9-ECCD-4BF2-A782-8B8706230AF2}"/>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Slide Number Placeholder 3">
            <a:extLst>
              <a:ext uri="{FF2B5EF4-FFF2-40B4-BE49-F238E27FC236}">
                <a16:creationId xmlns:a16="http://schemas.microsoft.com/office/drawing/2014/main" id="{88061CFC-2DED-41A4-A78C-F98EAE3EEF02}"/>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35</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407953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644F241D-85B4-46B1-8101-DC4ECD607C93}"/>
              </a:ext>
            </a:extLst>
          </p:cNvPr>
          <p:cNvGraphicFramePr>
            <a:graphicFrameLocks noGrp="1"/>
          </p:cNvGraphicFramePr>
          <p:nvPr>
            <p:extLst>
              <p:ext uri="{D42A27DB-BD31-4B8C-83A1-F6EECF244321}">
                <p14:modId xmlns:p14="http://schemas.microsoft.com/office/powerpoint/2010/main" val="899657651"/>
              </p:ext>
            </p:extLst>
          </p:nvPr>
        </p:nvGraphicFramePr>
        <p:xfrm>
          <a:off x="448582" y="1320800"/>
          <a:ext cx="8189686" cy="4958078"/>
        </p:xfrm>
        <a:graphic>
          <a:graphicData uri="http://schemas.openxmlformats.org/drawingml/2006/table">
            <a:tbl>
              <a:tblPr firstRow="1" bandRow="1"/>
              <a:tblGrid>
                <a:gridCol w="5589931">
                  <a:extLst>
                    <a:ext uri="{9D8B030D-6E8A-4147-A177-3AD203B41FA5}">
                      <a16:colId xmlns:a16="http://schemas.microsoft.com/office/drawing/2014/main" val="606900858"/>
                    </a:ext>
                  </a:extLst>
                </a:gridCol>
                <a:gridCol w="883917">
                  <a:extLst>
                    <a:ext uri="{9D8B030D-6E8A-4147-A177-3AD203B41FA5}">
                      <a16:colId xmlns:a16="http://schemas.microsoft.com/office/drawing/2014/main" val="4132274158"/>
                    </a:ext>
                  </a:extLst>
                </a:gridCol>
                <a:gridCol w="844920">
                  <a:extLst>
                    <a:ext uri="{9D8B030D-6E8A-4147-A177-3AD203B41FA5}">
                      <a16:colId xmlns:a16="http://schemas.microsoft.com/office/drawing/2014/main" val="1751681689"/>
                    </a:ext>
                  </a:extLst>
                </a:gridCol>
                <a:gridCol w="870918">
                  <a:extLst>
                    <a:ext uri="{9D8B030D-6E8A-4147-A177-3AD203B41FA5}">
                      <a16:colId xmlns:a16="http://schemas.microsoft.com/office/drawing/2014/main" val="1306446532"/>
                    </a:ext>
                  </a:extLst>
                </a:gridCol>
              </a:tblGrid>
              <a:tr h="475008">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Parameters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Met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mpd="sng">
                      <a:noFill/>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Needs work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12700" cmpd="sng">
                      <a:noFill/>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Not applicable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anchor="ctr">
                    <a:lnL w="12700" cmpd="sng">
                      <a:noFill/>
                    </a:lnL>
                    <a:lnR w="9525"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extLst>
                  <a:ext uri="{0D108BD9-81ED-4DB2-BD59-A6C34878D82A}">
                    <a16:rowId xmlns:a16="http://schemas.microsoft.com/office/drawing/2014/main" val="646545444"/>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Our firm follows accounting practices which conform to generally accepted standards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328556978"/>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The firm has appropriate system to provide information needed by Board and employees to make sound financial decisions and to fulfill government requirements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260225314"/>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The firm prepares financial statements on a budget vs actual for better understanding of finances</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144515952"/>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a:t>
                      </a:r>
                      <a:r>
                        <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he firm prepares annual comprehensive operating budget which includes all operational costs and all source of funding </a:t>
                      </a: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660816896"/>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The firm reconciles all cash accounts monthly </a:t>
                      </a: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66985107"/>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The organization prepare cash flow projections to ensure enough cash in one hand to pay short term expenses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456351844"/>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803074496"/>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651250245"/>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60000"/>
                          <a:lumOff val="4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376330520"/>
                  </a:ext>
                </a:extLst>
              </a:tr>
              <a:tr h="44830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rgbClr val="C3C3C3">
                          <a:lumMod val="40000"/>
                          <a:lumOff val="60000"/>
                        </a:srgbClr>
                      </a:solidFill>
                      <a:prstDash val="solid"/>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60000"/>
                          <a:lumOff val="40000"/>
                        </a:srgbClr>
                      </a:solidFill>
                      <a:prstDash val="sysDash"/>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285750" indent="-285750" algn="ctr">
                        <a:buFont typeface="Wingdings" panose="05000000000000000000" pitchFamily="2" charset="2"/>
                        <a:buChar char="q"/>
                      </a:pPr>
                      <a:endParaRPr lang="en-IN" sz="1200" dirty="0">
                        <a:solidFill>
                          <a:schemeClr val="accent6"/>
                        </a:solidFill>
                        <a:latin typeface="Arial" panose="020B0604020202020204" pitchFamily="34" charset="0"/>
                        <a:cs typeface="Arial" panose="020B0604020202020204" pitchFamily="34" charset="0"/>
                      </a:endParaRPr>
                    </a:p>
                  </a:txBody>
                  <a:tcPr anchor="ctr">
                    <a:lnL w="9525" cap="flat" cmpd="sng" algn="ctr">
                      <a:solidFill>
                        <a:srgbClr val="C3C3C3">
                          <a:lumMod val="60000"/>
                          <a:lumOff val="40000"/>
                        </a:srgbClr>
                      </a:solidFill>
                      <a:prstDash val="sysDash"/>
                      <a:round/>
                      <a:headEnd type="none" w="med" len="med"/>
                      <a:tailEnd type="none" w="med" len="med"/>
                    </a:lnL>
                    <a:lnR w="9525" cap="flat" cmpd="sng" algn="ctr">
                      <a:solidFill>
                        <a:srgbClr val="C3C3C3">
                          <a:lumMod val="40000"/>
                          <a:lumOff val="60000"/>
                        </a:srgbClr>
                      </a:solidFill>
                      <a:prstDash val="solid"/>
                      <a:round/>
                      <a:headEnd type="none" w="med" len="med"/>
                      <a:tailEnd type="none" w="med" len="med"/>
                    </a:lnR>
                    <a:lnT w="9525" cap="flat" cmpd="sng" algn="ctr">
                      <a:solidFill>
                        <a:srgbClr val="C3C3C3">
                          <a:lumMod val="60000"/>
                          <a:lumOff val="40000"/>
                        </a:srgbClr>
                      </a:solidFill>
                      <a:prstDash val="sysDash"/>
                      <a:round/>
                      <a:headEnd type="none" w="med" len="med"/>
                      <a:tailEnd type="none" w="med" len="med"/>
                    </a:lnT>
                    <a:lnB w="9525"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211964801"/>
                  </a:ext>
                </a:extLst>
              </a:tr>
            </a:tbl>
          </a:graphicData>
        </a:graphic>
      </p:graphicFrame>
      <p:sp>
        <p:nvSpPr>
          <p:cNvPr id="3" name="Title 2">
            <a:extLst>
              <a:ext uri="{FF2B5EF4-FFF2-40B4-BE49-F238E27FC236}">
                <a16:creationId xmlns:a16="http://schemas.microsoft.com/office/drawing/2014/main" id="{B9592418-61CA-4926-9821-3BE7469FEB90}"/>
              </a:ext>
            </a:extLst>
          </p:cNvPr>
          <p:cNvSpPr>
            <a:spLocks noGrp="1"/>
          </p:cNvSpPr>
          <p:nvPr>
            <p:ph type="title"/>
          </p:nvPr>
        </p:nvSpPr>
        <p:spPr/>
        <p:txBody>
          <a:bodyPr/>
          <a:lstStyle/>
          <a:p>
            <a:r>
              <a:rPr lang="en-US" dirty="0"/>
              <a:t>Evaluating Financial Practices in Firm </a:t>
            </a:r>
            <a:endParaRPr lang="en-IN" dirty="0"/>
          </a:p>
        </p:txBody>
      </p:sp>
      <p:grpSp>
        <p:nvGrpSpPr>
          <p:cNvPr id="5" name="Group 4">
            <a:extLst>
              <a:ext uri="{FF2B5EF4-FFF2-40B4-BE49-F238E27FC236}">
                <a16:creationId xmlns:a16="http://schemas.microsoft.com/office/drawing/2014/main" id="{A65B52C8-33E7-496B-8567-262F6CCEF0C4}"/>
              </a:ext>
            </a:extLst>
          </p:cNvPr>
          <p:cNvGrpSpPr/>
          <p:nvPr/>
        </p:nvGrpSpPr>
        <p:grpSpPr>
          <a:xfrm>
            <a:off x="6414296" y="1962151"/>
            <a:ext cx="1891505" cy="4188142"/>
            <a:chOff x="6414296" y="1962151"/>
            <a:chExt cx="1891505" cy="4188142"/>
          </a:xfrm>
        </p:grpSpPr>
        <p:sp>
          <p:nvSpPr>
            <p:cNvPr id="94" name="Freeform 5">
              <a:extLst>
                <a:ext uri="{FF2B5EF4-FFF2-40B4-BE49-F238E27FC236}">
                  <a16:creationId xmlns:a16="http://schemas.microsoft.com/office/drawing/2014/main" id="{35063F77-E35C-4436-9373-6D06CEB8D5BC}"/>
                </a:ext>
              </a:extLst>
            </p:cNvPr>
            <p:cNvSpPr>
              <a:spLocks/>
            </p:cNvSpPr>
            <p:nvPr/>
          </p:nvSpPr>
          <p:spPr bwMode="auto">
            <a:xfrm>
              <a:off x="7256287" y="1991042"/>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5" name="Freeform 5">
              <a:extLst>
                <a:ext uri="{FF2B5EF4-FFF2-40B4-BE49-F238E27FC236}">
                  <a16:creationId xmlns:a16="http://schemas.microsoft.com/office/drawing/2014/main" id="{D99159C3-B9FB-4996-800B-3732490A8E3E}"/>
                </a:ext>
              </a:extLst>
            </p:cNvPr>
            <p:cNvSpPr>
              <a:spLocks/>
            </p:cNvSpPr>
            <p:nvPr/>
          </p:nvSpPr>
          <p:spPr bwMode="auto">
            <a:xfrm>
              <a:off x="8171878" y="1962151"/>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6" name="Freeform 5">
              <a:extLst>
                <a:ext uri="{FF2B5EF4-FFF2-40B4-BE49-F238E27FC236}">
                  <a16:creationId xmlns:a16="http://schemas.microsoft.com/office/drawing/2014/main" id="{2F527369-3277-4397-B0EF-8763FCAC787B}"/>
                </a:ext>
              </a:extLst>
            </p:cNvPr>
            <p:cNvSpPr>
              <a:spLocks/>
            </p:cNvSpPr>
            <p:nvPr/>
          </p:nvSpPr>
          <p:spPr bwMode="auto">
            <a:xfrm>
              <a:off x="7256287" y="2441418"/>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7" name="Freeform 5">
              <a:extLst>
                <a:ext uri="{FF2B5EF4-FFF2-40B4-BE49-F238E27FC236}">
                  <a16:creationId xmlns:a16="http://schemas.microsoft.com/office/drawing/2014/main" id="{4C2D1300-18B7-4687-A3C3-BF7155AF8101}"/>
                </a:ext>
              </a:extLst>
            </p:cNvPr>
            <p:cNvSpPr>
              <a:spLocks/>
            </p:cNvSpPr>
            <p:nvPr/>
          </p:nvSpPr>
          <p:spPr bwMode="auto">
            <a:xfrm>
              <a:off x="8171878" y="2412527"/>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8" name="Freeform 5">
              <a:extLst>
                <a:ext uri="{FF2B5EF4-FFF2-40B4-BE49-F238E27FC236}">
                  <a16:creationId xmlns:a16="http://schemas.microsoft.com/office/drawing/2014/main" id="{155C4B43-CD8E-4BBF-B623-872594FADB54}"/>
                </a:ext>
              </a:extLst>
            </p:cNvPr>
            <p:cNvSpPr>
              <a:spLocks/>
            </p:cNvSpPr>
            <p:nvPr/>
          </p:nvSpPr>
          <p:spPr bwMode="auto">
            <a:xfrm>
              <a:off x="7256287" y="2908572"/>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9" name="Freeform 5">
              <a:extLst>
                <a:ext uri="{FF2B5EF4-FFF2-40B4-BE49-F238E27FC236}">
                  <a16:creationId xmlns:a16="http://schemas.microsoft.com/office/drawing/2014/main" id="{FE998F67-27F9-496A-A11A-1A30694F5369}"/>
                </a:ext>
              </a:extLst>
            </p:cNvPr>
            <p:cNvSpPr>
              <a:spLocks/>
            </p:cNvSpPr>
            <p:nvPr/>
          </p:nvSpPr>
          <p:spPr bwMode="auto">
            <a:xfrm>
              <a:off x="8171878" y="2862903"/>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0" name="Freeform 5">
              <a:extLst>
                <a:ext uri="{FF2B5EF4-FFF2-40B4-BE49-F238E27FC236}">
                  <a16:creationId xmlns:a16="http://schemas.microsoft.com/office/drawing/2014/main" id="{E6F1003F-5A04-4B83-B4D7-D4FB6578F512}"/>
                </a:ext>
              </a:extLst>
            </p:cNvPr>
            <p:cNvSpPr>
              <a:spLocks/>
            </p:cNvSpPr>
            <p:nvPr/>
          </p:nvSpPr>
          <p:spPr bwMode="auto">
            <a:xfrm>
              <a:off x="7256287" y="3367337"/>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1" name="Freeform 5">
              <a:extLst>
                <a:ext uri="{FF2B5EF4-FFF2-40B4-BE49-F238E27FC236}">
                  <a16:creationId xmlns:a16="http://schemas.microsoft.com/office/drawing/2014/main" id="{053919C0-286B-4A0C-99A6-2B3536069CFD}"/>
                </a:ext>
              </a:extLst>
            </p:cNvPr>
            <p:cNvSpPr>
              <a:spLocks/>
            </p:cNvSpPr>
            <p:nvPr/>
          </p:nvSpPr>
          <p:spPr bwMode="auto">
            <a:xfrm>
              <a:off x="8171878" y="3313279"/>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2" name="Freeform 5">
              <a:extLst>
                <a:ext uri="{FF2B5EF4-FFF2-40B4-BE49-F238E27FC236}">
                  <a16:creationId xmlns:a16="http://schemas.microsoft.com/office/drawing/2014/main" id="{B0288E56-59C7-41F2-AA42-4B90B043C7C3}"/>
                </a:ext>
              </a:extLst>
            </p:cNvPr>
            <p:cNvSpPr>
              <a:spLocks/>
            </p:cNvSpPr>
            <p:nvPr/>
          </p:nvSpPr>
          <p:spPr bwMode="auto">
            <a:xfrm>
              <a:off x="7256287" y="3809324"/>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3" name="Freeform 5">
              <a:extLst>
                <a:ext uri="{FF2B5EF4-FFF2-40B4-BE49-F238E27FC236}">
                  <a16:creationId xmlns:a16="http://schemas.microsoft.com/office/drawing/2014/main" id="{ECBA2C8E-9B49-461E-90E9-209C7B0A3BEC}"/>
                </a:ext>
              </a:extLst>
            </p:cNvPr>
            <p:cNvSpPr>
              <a:spLocks/>
            </p:cNvSpPr>
            <p:nvPr/>
          </p:nvSpPr>
          <p:spPr bwMode="auto">
            <a:xfrm>
              <a:off x="8171878" y="3763655"/>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4" name="Freeform 5">
              <a:extLst>
                <a:ext uri="{FF2B5EF4-FFF2-40B4-BE49-F238E27FC236}">
                  <a16:creationId xmlns:a16="http://schemas.microsoft.com/office/drawing/2014/main" id="{1B4E44CA-DC1E-4CEF-9911-2715DCAF5A68}"/>
                </a:ext>
              </a:extLst>
            </p:cNvPr>
            <p:cNvSpPr>
              <a:spLocks/>
            </p:cNvSpPr>
            <p:nvPr/>
          </p:nvSpPr>
          <p:spPr bwMode="auto">
            <a:xfrm>
              <a:off x="7256287" y="4242922"/>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5" name="Freeform 5">
              <a:extLst>
                <a:ext uri="{FF2B5EF4-FFF2-40B4-BE49-F238E27FC236}">
                  <a16:creationId xmlns:a16="http://schemas.microsoft.com/office/drawing/2014/main" id="{86BB0FF8-F1D4-4998-95D3-26FA89A0F2B1}"/>
                </a:ext>
              </a:extLst>
            </p:cNvPr>
            <p:cNvSpPr>
              <a:spLocks/>
            </p:cNvSpPr>
            <p:nvPr/>
          </p:nvSpPr>
          <p:spPr bwMode="auto">
            <a:xfrm>
              <a:off x="8171878" y="4214031"/>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6" name="Freeform 5">
              <a:extLst>
                <a:ext uri="{FF2B5EF4-FFF2-40B4-BE49-F238E27FC236}">
                  <a16:creationId xmlns:a16="http://schemas.microsoft.com/office/drawing/2014/main" id="{202AC1CA-BF0A-4907-A03C-5130D49EE49C}"/>
                </a:ext>
              </a:extLst>
            </p:cNvPr>
            <p:cNvSpPr>
              <a:spLocks/>
            </p:cNvSpPr>
            <p:nvPr/>
          </p:nvSpPr>
          <p:spPr bwMode="auto">
            <a:xfrm>
              <a:off x="7256287" y="4693298"/>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7" name="Freeform 5">
              <a:extLst>
                <a:ext uri="{FF2B5EF4-FFF2-40B4-BE49-F238E27FC236}">
                  <a16:creationId xmlns:a16="http://schemas.microsoft.com/office/drawing/2014/main" id="{76ED707E-7CEF-4BCF-A7C4-02CF7FC47356}"/>
                </a:ext>
              </a:extLst>
            </p:cNvPr>
            <p:cNvSpPr>
              <a:spLocks/>
            </p:cNvSpPr>
            <p:nvPr/>
          </p:nvSpPr>
          <p:spPr bwMode="auto">
            <a:xfrm>
              <a:off x="8171878" y="4664407"/>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8" name="Freeform 5">
              <a:extLst>
                <a:ext uri="{FF2B5EF4-FFF2-40B4-BE49-F238E27FC236}">
                  <a16:creationId xmlns:a16="http://schemas.microsoft.com/office/drawing/2014/main" id="{935A814D-D72D-49D5-BC1D-EF7DEF8E8BFE}"/>
                </a:ext>
              </a:extLst>
            </p:cNvPr>
            <p:cNvSpPr>
              <a:spLocks/>
            </p:cNvSpPr>
            <p:nvPr/>
          </p:nvSpPr>
          <p:spPr bwMode="auto">
            <a:xfrm>
              <a:off x="7256287" y="5143674"/>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9" name="Freeform 5">
              <a:extLst>
                <a:ext uri="{FF2B5EF4-FFF2-40B4-BE49-F238E27FC236}">
                  <a16:creationId xmlns:a16="http://schemas.microsoft.com/office/drawing/2014/main" id="{C9A89ECB-AEC8-430F-9E05-B1B4368186A7}"/>
                </a:ext>
              </a:extLst>
            </p:cNvPr>
            <p:cNvSpPr>
              <a:spLocks/>
            </p:cNvSpPr>
            <p:nvPr/>
          </p:nvSpPr>
          <p:spPr bwMode="auto">
            <a:xfrm>
              <a:off x="8171878" y="5114783"/>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0" name="Freeform 5">
              <a:extLst>
                <a:ext uri="{FF2B5EF4-FFF2-40B4-BE49-F238E27FC236}">
                  <a16:creationId xmlns:a16="http://schemas.microsoft.com/office/drawing/2014/main" id="{F1E5818E-2277-44CC-9C57-4BE5AA3CF436}"/>
                </a:ext>
              </a:extLst>
            </p:cNvPr>
            <p:cNvSpPr>
              <a:spLocks/>
            </p:cNvSpPr>
            <p:nvPr/>
          </p:nvSpPr>
          <p:spPr bwMode="auto">
            <a:xfrm>
              <a:off x="7256287" y="5594050"/>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1" name="Freeform 5">
              <a:extLst>
                <a:ext uri="{FF2B5EF4-FFF2-40B4-BE49-F238E27FC236}">
                  <a16:creationId xmlns:a16="http://schemas.microsoft.com/office/drawing/2014/main" id="{E9E30F3E-3CDA-4EDC-BD83-5249FE968C41}"/>
                </a:ext>
              </a:extLst>
            </p:cNvPr>
            <p:cNvSpPr>
              <a:spLocks/>
            </p:cNvSpPr>
            <p:nvPr/>
          </p:nvSpPr>
          <p:spPr bwMode="auto">
            <a:xfrm>
              <a:off x="8171878" y="5565159"/>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2" name="Freeform 5">
              <a:extLst>
                <a:ext uri="{FF2B5EF4-FFF2-40B4-BE49-F238E27FC236}">
                  <a16:creationId xmlns:a16="http://schemas.microsoft.com/office/drawing/2014/main" id="{8E2D4849-791F-4480-A704-2D2B952B34BF}"/>
                </a:ext>
              </a:extLst>
            </p:cNvPr>
            <p:cNvSpPr>
              <a:spLocks/>
            </p:cNvSpPr>
            <p:nvPr/>
          </p:nvSpPr>
          <p:spPr bwMode="auto">
            <a:xfrm>
              <a:off x="7256287" y="6044428"/>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3" name="Freeform 5">
              <a:extLst>
                <a:ext uri="{FF2B5EF4-FFF2-40B4-BE49-F238E27FC236}">
                  <a16:creationId xmlns:a16="http://schemas.microsoft.com/office/drawing/2014/main" id="{64210029-5D6E-4119-B331-2B4EB40E7685}"/>
                </a:ext>
              </a:extLst>
            </p:cNvPr>
            <p:cNvSpPr>
              <a:spLocks/>
            </p:cNvSpPr>
            <p:nvPr/>
          </p:nvSpPr>
          <p:spPr bwMode="auto">
            <a:xfrm>
              <a:off x="8171878" y="6015537"/>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4" name="Freeform 5">
              <a:extLst>
                <a:ext uri="{FF2B5EF4-FFF2-40B4-BE49-F238E27FC236}">
                  <a16:creationId xmlns:a16="http://schemas.microsoft.com/office/drawing/2014/main" id="{D10259BB-3579-461F-A7AC-E99B3893ADB0}"/>
                </a:ext>
              </a:extLst>
            </p:cNvPr>
            <p:cNvSpPr>
              <a:spLocks/>
            </p:cNvSpPr>
            <p:nvPr/>
          </p:nvSpPr>
          <p:spPr bwMode="auto">
            <a:xfrm>
              <a:off x="6414296" y="2457065"/>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5" name="Freeform 5">
              <a:extLst>
                <a:ext uri="{FF2B5EF4-FFF2-40B4-BE49-F238E27FC236}">
                  <a16:creationId xmlns:a16="http://schemas.microsoft.com/office/drawing/2014/main" id="{E40AEE26-27D9-440C-A1DA-444378F692EB}"/>
                </a:ext>
              </a:extLst>
            </p:cNvPr>
            <p:cNvSpPr>
              <a:spLocks/>
            </p:cNvSpPr>
            <p:nvPr/>
          </p:nvSpPr>
          <p:spPr bwMode="auto">
            <a:xfrm>
              <a:off x="6414296" y="2923615"/>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6" name="Freeform 5">
              <a:extLst>
                <a:ext uri="{FF2B5EF4-FFF2-40B4-BE49-F238E27FC236}">
                  <a16:creationId xmlns:a16="http://schemas.microsoft.com/office/drawing/2014/main" id="{1A1127D6-2AC8-4270-B3E6-7EDEB5736E62}"/>
                </a:ext>
              </a:extLst>
            </p:cNvPr>
            <p:cNvSpPr>
              <a:spLocks/>
            </p:cNvSpPr>
            <p:nvPr/>
          </p:nvSpPr>
          <p:spPr bwMode="auto">
            <a:xfrm>
              <a:off x="6414296" y="3381776"/>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7" name="Freeform 5">
              <a:extLst>
                <a:ext uri="{FF2B5EF4-FFF2-40B4-BE49-F238E27FC236}">
                  <a16:creationId xmlns:a16="http://schemas.microsoft.com/office/drawing/2014/main" id="{7811830B-CBE6-48DD-80E5-C9BECEBAA553}"/>
                </a:ext>
              </a:extLst>
            </p:cNvPr>
            <p:cNvSpPr>
              <a:spLocks/>
            </p:cNvSpPr>
            <p:nvPr/>
          </p:nvSpPr>
          <p:spPr bwMode="auto">
            <a:xfrm>
              <a:off x="6414296" y="3823159"/>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8" name="Freeform 5">
              <a:extLst>
                <a:ext uri="{FF2B5EF4-FFF2-40B4-BE49-F238E27FC236}">
                  <a16:creationId xmlns:a16="http://schemas.microsoft.com/office/drawing/2014/main" id="{74E4A308-8AE6-440E-85A9-00A3CEA033D3}"/>
                </a:ext>
              </a:extLst>
            </p:cNvPr>
            <p:cNvSpPr>
              <a:spLocks/>
            </p:cNvSpPr>
            <p:nvPr/>
          </p:nvSpPr>
          <p:spPr bwMode="auto">
            <a:xfrm>
              <a:off x="6414296" y="4256153"/>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9" name="Freeform 5">
              <a:extLst>
                <a:ext uri="{FF2B5EF4-FFF2-40B4-BE49-F238E27FC236}">
                  <a16:creationId xmlns:a16="http://schemas.microsoft.com/office/drawing/2014/main" id="{0FC23553-84C6-424A-AB42-E6E1710C7C4B}"/>
                </a:ext>
              </a:extLst>
            </p:cNvPr>
            <p:cNvSpPr>
              <a:spLocks/>
            </p:cNvSpPr>
            <p:nvPr/>
          </p:nvSpPr>
          <p:spPr bwMode="auto">
            <a:xfrm>
              <a:off x="6414296" y="4705925"/>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20" name="Freeform 5">
              <a:extLst>
                <a:ext uri="{FF2B5EF4-FFF2-40B4-BE49-F238E27FC236}">
                  <a16:creationId xmlns:a16="http://schemas.microsoft.com/office/drawing/2014/main" id="{991C799D-3BCD-46B0-BDCB-0898C01CC273}"/>
                </a:ext>
              </a:extLst>
            </p:cNvPr>
            <p:cNvSpPr>
              <a:spLocks/>
            </p:cNvSpPr>
            <p:nvPr/>
          </p:nvSpPr>
          <p:spPr bwMode="auto">
            <a:xfrm>
              <a:off x="6414296" y="5155697"/>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21" name="Freeform 5">
              <a:extLst>
                <a:ext uri="{FF2B5EF4-FFF2-40B4-BE49-F238E27FC236}">
                  <a16:creationId xmlns:a16="http://schemas.microsoft.com/office/drawing/2014/main" id="{16115D70-D794-447B-900E-96D4F6869EB9}"/>
                </a:ext>
              </a:extLst>
            </p:cNvPr>
            <p:cNvSpPr>
              <a:spLocks/>
            </p:cNvSpPr>
            <p:nvPr/>
          </p:nvSpPr>
          <p:spPr bwMode="auto">
            <a:xfrm>
              <a:off x="6414296" y="5605469"/>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22" name="Freeform 5">
              <a:extLst>
                <a:ext uri="{FF2B5EF4-FFF2-40B4-BE49-F238E27FC236}">
                  <a16:creationId xmlns:a16="http://schemas.microsoft.com/office/drawing/2014/main" id="{49A2DFAC-974C-4154-8A0C-7A22BE8828C5}"/>
                </a:ext>
              </a:extLst>
            </p:cNvPr>
            <p:cNvSpPr>
              <a:spLocks/>
            </p:cNvSpPr>
            <p:nvPr/>
          </p:nvSpPr>
          <p:spPr bwMode="auto">
            <a:xfrm>
              <a:off x="6414296" y="6055242"/>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23" name="Freeform 5">
              <a:extLst>
                <a:ext uri="{FF2B5EF4-FFF2-40B4-BE49-F238E27FC236}">
                  <a16:creationId xmlns:a16="http://schemas.microsoft.com/office/drawing/2014/main" id="{1B9CB7EA-EB91-4247-A103-118265390888}"/>
                </a:ext>
              </a:extLst>
            </p:cNvPr>
            <p:cNvSpPr>
              <a:spLocks/>
            </p:cNvSpPr>
            <p:nvPr/>
          </p:nvSpPr>
          <p:spPr bwMode="auto">
            <a:xfrm>
              <a:off x="6414296" y="2007293"/>
              <a:ext cx="133923" cy="95051"/>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nvGrpSpPr>
          <p:cNvPr id="8" name="Group 7">
            <a:extLst>
              <a:ext uri="{FF2B5EF4-FFF2-40B4-BE49-F238E27FC236}">
                <a16:creationId xmlns:a16="http://schemas.microsoft.com/office/drawing/2014/main" id="{156551CA-4454-44D1-95D9-71AB54E2C47D}"/>
              </a:ext>
            </a:extLst>
          </p:cNvPr>
          <p:cNvGrpSpPr/>
          <p:nvPr/>
        </p:nvGrpSpPr>
        <p:grpSpPr>
          <a:xfrm>
            <a:off x="240982" y="1108038"/>
            <a:ext cx="8543925" cy="5394362"/>
            <a:chOff x="240982" y="1108038"/>
            <a:chExt cx="8543925" cy="5394362"/>
          </a:xfrm>
        </p:grpSpPr>
        <p:sp>
          <p:nvSpPr>
            <p:cNvPr id="142" name="Rectangle 141">
              <a:extLst>
                <a:ext uri="{FF2B5EF4-FFF2-40B4-BE49-F238E27FC236}">
                  <a16:creationId xmlns:a16="http://schemas.microsoft.com/office/drawing/2014/main" id="{91CC3718-AF81-4403-8674-F563BB4F826F}"/>
                </a:ext>
              </a:extLst>
            </p:cNvPr>
            <p:cNvSpPr/>
            <p:nvPr/>
          </p:nvSpPr>
          <p:spPr>
            <a:xfrm>
              <a:off x="240982" y="1165836"/>
              <a:ext cx="8543925" cy="5234964"/>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43" name="Group 142">
              <a:extLst>
                <a:ext uri="{FF2B5EF4-FFF2-40B4-BE49-F238E27FC236}">
                  <a16:creationId xmlns:a16="http://schemas.microsoft.com/office/drawing/2014/main" id="{C481D49C-C111-429E-B13C-E3F94234DEB7}"/>
                </a:ext>
              </a:extLst>
            </p:cNvPr>
            <p:cNvGrpSpPr/>
            <p:nvPr/>
          </p:nvGrpSpPr>
          <p:grpSpPr>
            <a:xfrm>
              <a:off x="6120288" y="6400754"/>
              <a:ext cx="2645569" cy="101646"/>
              <a:chOff x="6168231" y="6464403"/>
              <a:chExt cx="2645569" cy="111022"/>
            </a:xfrm>
          </p:grpSpPr>
          <p:sp>
            <p:nvSpPr>
              <p:cNvPr id="144" name="Rectangle 143">
                <a:extLst>
                  <a:ext uri="{FF2B5EF4-FFF2-40B4-BE49-F238E27FC236}">
                    <a16:creationId xmlns:a16="http://schemas.microsoft.com/office/drawing/2014/main" id="{3AA47ADA-7DCB-4987-A712-5AEDD506561E}"/>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Rectangle 144">
                <a:extLst>
                  <a:ext uri="{FF2B5EF4-FFF2-40B4-BE49-F238E27FC236}">
                    <a16:creationId xmlns:a16="http://schemas.microsoft.com/office/drawing/2014/main" id="{2E0DFBF0-302E-4129-A6A6-E31FDFBB0A08}"/>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7" name="Group 136">
              <a:extLst>
                <a:ext uri="{FF2B5EF4-FFF2-40B4-BE49-F238E27FC236}">
                  <a16:creationId xmlns:a16="http://schemas.microsoft.com/office/drawing/2014/main" id="{C042BA48-B436-4264-AE89-4D7687F231F1}"/>
                </a:ext>
              </a:extLst>
            </p:cNvPr>
            <p:cNvGrpSpPr/>
            <p:nvPr/>
          </p:nvGrpSpPr>
          <p:grpSpPr>
            <a:xfrm rot="10800000" flipH="1" flipV="1">
              <a:off x="455467" y="1108038"/>
              <a:ext cx="257692" cy="112149"/>
              <a:chOff x="3721769" y="1719994"/>
              <a:chExt cx="429317" cy="205186"/>
            </a:xfrm>
            <a:solidFill>
              <a:srgbClr val="43A8BA"/>
            </a:solidFill>
          </p:grpSpPr>
          <p:sp>
            <p:nvSpPr>
              <p:cNvPr id="138" name="Arrow: Chevron 137">
                <a:extLst>
                  <a:ext uri="{FF2B5EF4-FFF2-40B4-BE49-F238E27FC236}">
                    <a16:creationId xmlns:a16="http://schemas.microsoft.com/office/drawing/2014/main" id="{BF5E48E9-3E08-4DEB-A49C-49EB75C9B8F2}"/>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9" name="Arrow: Chevron 138">
                <a:extLst>
                  <a:ext uri="{FF2B5EF4-FFF2-40B4-BE49-F238E27FC236}">
                    <a16:creationId xmlns:a16="http://schemas.microsoft.com/office/drawing/2014/main" id="{0A469CE0-ED1E-4EEB-8578-57120FAD2DFB}"/>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0" name="Arrow: Chevron 139">
                <a:extLst>
                  <a:ext uri="{FF2B5EF4-FFF2-40B4-BE49-F238E27FC236}">
                    <a16:creationId xmlns:a16="http://schemas.microsoft.com/office/drawing/2014/main" id="{45AC1734-9957-4D1E-B16C-B0090A1B4D47}"/>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1" name="Arrow: Chevron 140">
                <a:extLst>
                  <a:ext uri="{FF2B5EF4-FFF2-40B4-BE49-F238E27FC236}">
                    <a16:creationId xmlns:a16="http://schemas.microsoft.com/office/drawing/2014/main" id="{49CD4444-3157-4057-B6E1-76665632CD0A}"/>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47" name="TextBox 146">
            <a:extLst>
              <a:ext uri="{FF2B5EF4-FFF2-40B4-BE49-F238E27FC236}">
                <a16:creationId xmlns:a16="http://schemas.microsoft.com/office/drawing/2014/main" id="{12310852-BF21-45DD-AA5B-CD77DE3BE939}"/>
              </a:ext>
            </a:extLst>
          </p:cNvPr>
          <p:cNvSpPr txBox="1"/>
          <p:nvPr/>
        </p:nvSpPr>
        <p:spPr>
          <a:xfrm>
            <a:off x="180975" y="628650"/>
            <a:ext cx="8801100"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covers information regarding the analysis of financial practices and standards adopted by firms. The firm will track whether it is capable enough in meeting prescribed financial standards.</a:t>
            </a:r>
          </a:p>
        </p:txBody>
      </p:sp>
      <p:sp>
        <p:nvSpPr>
          <p:cNvPr id="9" name="TextBox 8">
            <a:extLst>
              <a:ext uri="{FF2B5EF4-FFF2-40B4-BE49-F238E27FC236}">
                <a16:creationId xmlns:a16="http://schemas.microsoft.com/office/drawing/2014/main" id="{B2E787C0-4937-4175-A747-BE17679BE1B2}"/>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49" name="Slide Number Placeholder 3">
            <a:extLst>
              <a:ext uri="{FF2B5EF4-FFF2-40B4-BE49-F238E27FC236}">
                <a16:creationId xmlns:a16="http://schemas.microsoft.com/office/drawing/2014/main" id="{8CEFCBFC-6FB5-46C9-8C94-D1C1B27372B5}"/>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36</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5630599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a:extLst>
              <a:ext uri="{FF2B5EF4-FFF2-40B4-BE49-F238E27FC236}">
                <a16:creationId xmlns:a16="http://schemas.microsoft.com/office/drawing/2014/main" id="{6B92AAE0-F45C-4436-820E-2FB0E6F6EFCF}"/>
              </a:ext>
            </a:extLst>
          </p:cNvPr>
          <p:cNvGrpSpPr/>
          <p:nvPr/>
        </p:nvGrpSpPr>
        <p:grpSpPr>
          <a:xfrm>
            <a:off x="0" y="685800"/>
            <a:ext cx="1330931" cy="631841"/>
            <a:chOff x="-45056" y="685800"/>
            <a:chExt cx="1330931" cy="631841"/>
          </a:xfrm>
        </p:grpSpPr>
        <p:cxnSp>
          <p:nvCxnSpPr>
            <p:cNvPr id="8" name="Straight Connector 7">
              <a:extLst>
                <a:ext uri="{FF2B5EF4-FFF2-40B4-BE49-F238E27FC236}">
                  <a16:creationId xmlns:a16="http://schemas.microsoft.com/office/drawing/2014/main" id="{CECA7F64-1812-4748-A219-2A44DB787563}"/>
                </a:ext>
              </a:extLst>
            </p:cNvPr>
            <p:cNvCxnSpPr>
              <a:cxnSpLocks/>
            </p:cNvCxnSpPr>
            <p:nvPr/>
          </p:nvCxnSpPr>
          <p:spPr>
            <a:xfrm rot="5400000" flipV="1">
              <a:off x="620410" y="20334"/>
              <a:ext cx="0" cy="133093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08D9052-9EF0-4C39-B03A-F9B1DE0A0197}"/>
                </a:ext>
              </a:extLst>
            </p:cNvPr>
            <p:cNvCxnSpPr>
              <a:cxnSpLocks/>
            </p:cNvCxnSpPr>
            <p:nvPr/>
          </p:nvCxnSpPr>
          <p:spPr>
            <a:xfrm rot="5400000" flipV="1">
              <a:off x="620410" y="108248"/>
              <a:ext cx="0" cy="133093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A4B5215-6578-4449-B1E6-08D41C500C1E}"/>
                </a:ext>
              </a:extLst>
            </p:cNvPr>
            <p:cNvCxnSpPr>
              <a:cxnSpLocks/>
            </p:cNvCxnSpPr>
            <p:nvPr/>
          </p:nvCxnSpPr>
          <p:spPr>
            <a:xfrm rot="5400000" flipV="1">
              <a:off x="620410" y="152205"/>
              <a:ext cx="0" cy="133093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821C30CF-10AD-486B-9FFC-2E9F9AAA1D52}"/>
                </a:ext>
              </a:extLst>
            </p:cNvPr>
            <p:cNvCxnSpPr>
              <a:cxnSpLocks/>
            </p:cNvCxnSpPr>
            <p:nvPr/>
          </p:nvCxnSpPr>
          <p:spPr>
            <a:xfrm rot="5400000" flipV="1">
              <a:off x="620410" y="64292"/>
              <a:ext cx="0" cy="1330931"/>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F4C61995-37CB-4ACE-8D84-87E950EEE1FA}"/>
                </a:ext>
              </a:extLst>
            </p:cNvPr>
            <p:cNvSpPr/>
            <p:nvPr/>
          </p:nvSpPr>
          <p:spPr>
            <a:xfrm rot="5400000" flipH="1" flipV="1">
              <a:off x="309751" y="506815"/>
              <a:ext cx="456019" cy="116563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6" name="Picture Placeholder 5">
            <a:extLst>
              <a:ext uri="{FF2B5EF4-FFF2-40B4-BE49-F238E27FC236}">
                <a16:creationId xmlns:a16="http://schemas.microsoft.com/office/drawing/2014/main" id="{5337F6D3-F606-4F93-9428-6F5EF056D90F}"/>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B93B8753-7334-4B23-8CE8-E076B2A54E90}"/>
              </a:ext>
            </a:extLst>
          </p:cNvPr>
          <p:cNvSpPr>
            <a:spLocks noGrp="1"/>
          </p:cNvSpPr>
          <p:nvPr>
            <p:ph type="title"/>
          </p:nvPr>
        </p:nvSpPr>
        <p:spPr>
          <a:xfrm>
            <a:off x="2082800" y="705728"/>
            <a:ext cx="6861175" cy="521566"/>
          </a:xfrm>
        </p:spPr>
        <p:txBody>
          <a:bodyPr/>
          <a:lstStyle/>
          <a:p>
            <a:r>
              <a:rPr lang="en-US" dirty="0"/>
              <a:t>Determining Signs of Financial Distress </a:t>
            </a:r>
            <a:endParaRPr lang="en-IN" dirty="0"/>
          </a:p>
        </p:txBody>
      </p:sp>
      <p:sp>
        <p:nvSpPr>
          <p:cNvPr id="13" name="Oval 12">
            <a:extLst>
              <a:ext uri="{FF2B5EF4-FFF2-40B4-BE49-F238E27FC236}">
                <a16:creationId xmlns:a16="http://schemas.microsoft.com/office/drawing/2014/main" id="{6C5CFE8E-49C9-425B-AE5B-C668B5F2D627}"/>
              </a:ext>
            </a:extLst>
          </p:cNvPr>
          <p:cNvSpPr/>
          <p:nvPr/>
        </p:nvSpPr>
        <p:spPr>
          <a:xfrm rot="10800000" flipV="1">
            <a:off x="1681596" y="20071"/>
            <a:ext cx="506497" cy="506498"/>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5" name="Straight Connector 14">
            <a:extLst>
              <a:ext uri="{FF2B5EF4-FFF2-40B4-BE49-F238E27FC236}">
                <a16:creationId xmlns:a16="http://schemas.microsoft.com/office/drawing/2014/main" id="{14F07265-F9CE-425E-873C-120E6C74CF3A}"/>
              </a:ext>
            </a:extLst>
          </p:cNvPr>
          <p:cNvCxnSpPr/>
          <p:nvPr/>
        </p:nvCxnSpPr>
        <p:spPr>
          <a:xfrm rot="10800000" flipV="1">
            <a:off x="2081519" y="2688114"/>
            <a:ext cx="0" cy="454257"/>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4083EDC4-5906-4C2A-8F68-B8DFA7EA55EE}"/>
              </a:ext>
            </a:extLst>
          </p:cNvPr>
          <p:cNvCxnSpPr/>
          <p:nvPr/>
        </p:nvCxnSpPr>
        <p:spPr>
          <a:xfrm rot="10800000" flipV="1">
            <a:off x="2146997" y="2372378"/>
            <a:ext cx="0" cy="62065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5D6556BC-B769-4FF4-9AA6-AACAF14A16E0}"/>
              </a:ext>
            </a:extLst>
          </p:cNvPr>
          <p:cNvGrpSpPr/>
          <p:nvPr/>
        </p:nvGrpSpPr>
        <p:grpSpPr>
          <a:xfrm>
            <a:off x="830333" y="2255834"/>
            <a:ext cx="7876964" cy="3854524"/>
            <a:chOff x="830333" y="2255834"/>
            <a:chExt cx="7876964" cy="3854524"/>
          </a:xfrm>
        </p:grpSpPr>
        <p:grpSp>
          <p:nvGrpSpPr>
            <p:cNvPr id="19" name="Group 18">
              <a:extLst>
                <a:ext uri="{FF2B5EF4-FFF2-40B4-BE49-F238E27FC236}">
                  <a16:creationId xmlns:a16="http://schemas.microsoft.com/office/drawing/2014/main" id="{DAE72E36-6B6A-4289-8FC8-69F78727443F}"/>
                </a:ext>
              </a:extLst>
            </p:cNvPr>
            <p:cNvGrpSpPr/>
            <p:nvPr/>
          </p:nvGrpSpPr>
          <p:grpSpPr>
            <a:xfrm>
              <a:off x="5700713" y="2255834"/>
              <a:ext cx="3006584" cy="882406"/>
              <a:chOff x="5645047" y="2509139"/>
              <a:chExt cx="3006584" cy="882406"/>
            </a:xfrm>
          </p:grpSpPr>
          <p:grpSp>
            <p:nvGrpSpPr>
              <p:cNvPr id="40" name="Group 39">
                <a:extLst>
                  <a:ext uri="{FF2B5EF4-FFF2-40B4-BE49-F238E27FC236}">
                    <a16:creationId xmlns:a16="http://schemas.microsoft.com/office/drawing/2014/main" id="{0342E68C-AA77-4FD5-8DE4-9823F1B32632}"/>
                  </a:ext>
                </a:extLst>
              </p:cNvPr>
              <p:cNvGrpSpPr/>
              <p:nvPr/>
            </p:nvGrpSpPr>
            <p:grpSpPr>
              <a:xfrm>
                <a:off x="5645047" y="2509139"/>
                <a:ext cx="3006584" cy="882406"/>
                <a:chOff x="5068888" y="1816284"/>
                <a:chExt cx="3939848" cy="972959"/>
              </a:xfrm>
            </p:grpSpPr>
            <p:sp>
              <p:nvSpPr>
                <p:cNvPr id="44" name="Rectangle: Rounded Corners 43">
                  <a:extLst>
                    <a:ext uri="{FF2B5EF4-FFF2-40B4-BE49-F238E27FC236}">
                      <a16:creationId xmlns:a16="http://schemas.microsoft.com/office/drawing/2014/main" id="{CB2931F6-6B85-4691-A42A-4EE4033EC973}"/>
                    </a:ext>
                  </a:extLst>
                </p:cNvPr>
                <p:cNvSpPr/>
                <p:nvPr/>
              </p:nvSpPr>
              <p:spPr>
                <a:xfrm>
                  <a:off x="5648325" y="1828803"/>
                  <a:ext cx="3346585" cy="960440"/>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5" name="Rectangle: Top Corners Snipped 44">
                  <a:extLst>
                    <a:ext uri="{FF2B5EF4-FFF2-40B4-BE49-F238E27FC236}">
                      <a16:creationId xmlns:a16="http://schemas.microsoft.com/office/drawing/2014/main" id="{2AFC1303-276F-46C2-81EB-85D0CC3A40E3}"/>
                    </a:ext>
                  </a:extLst>
                </p:cNvPr>
                <p:cNvSpPr/>
                <p:nvPr/>
              </p:nvSpPr>
              <p:spPr>
                <a:xfrm rot="16200000">
                  <a:off x="5042711" y="1853667"/>
                  <a:ext cx="958815" cy="906462"/>
                </a:xfrm>
                <a:prstGeom prst="snip2SameRect">
                  <a:avLst>
                    <a:gd name="adj1" fmla="val 20156"/>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6" name="TextBox 45">
                  <a:extLst>
                    <a:ext uri="{FF2B5EF4-FFF2-40B4-BE49-F238E27FC236}">
                      <a16:creationId xmlns:a16="http://schemas.microsoft.com/office/drawing/2014/main" id="{B5675CFD-B7A0-45C1-9440-0DAD2C3AA695}"/>
                    </a:ext>
                  </a:extLst>
                </p:cNvPr>
                <p:cNvSpPr txBox="1"/>
                <p:nvPr/>
              </p:nvSpPr>
              <p:spPr>
                <a:xfrm>
                  <a:off x="5972809" y="2053397"/>
                  <a:ext cx="3035927" cy="644785"/>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Negative or declining cash flow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Large contingent liabilities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Increase in outstanding accounts payable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47" name="TextBox 46">
                  <a:extLst>
                    <a:ext uri="{FF2B5EF4-FFF2-40B4-BE49-F238E27FC236}">
                      <a16:creationId xmlns:a16="http://schemas.microsoft.com/office/drawing/2014/main" id="{98BCB433-28BA-4AB7-A68D-C0F33EE06533}"/>
                    </a:ext>
                  </a:extLst>
                </p:cNvPr>
                <p:cNvSpPr txBox="1"/>
                <p:nvPr/>
              </p:nvSpPr>
              <p:spPr>
                <a:xfrm>
                  <a:off x="5972809" y="1816284"/>
                  <a:ext cx="2606039" cy="30542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Liquidity </a:t>
                  </a:r>
                </a:p>
              </p:txBody>
            </p:sp>
          </p:grpSp>
          <p:grpSp>
            <p:nvGrpSpPr>
              <p:cNvPr id="41" name="Group 40">
                <a:extLst>
                  <a:ext uri="{FF2B5EF4-FFF2-40B4-BE49-F238E27FC236}">
                    <a16:creationId xmlns:a16="http://schemas.microsoft.com/office/drawing/2014/main" id="{D9115B90-DE00-40FE-8B53-37603FB736B5}"/>
                  </a:ext>
                </a:extLst>
              </p:cNvPr>
              <p:cNvGrpSpPr/>
              <p:nvPr/>
            </p:nvGrpSpPr>
            <p:grpSpPr>
              <a:xfrm>
                <a:off x="5757922" y="2778445"/>
                <a:ext cx="442762" cy="353969"/>
                <a:chOff x="440012" y="1844172"/>
                <a:chExt cx="580198" cy="463844"/>
              </a:xfrm>
            </p:grpSpPr>
            <p:sp>
              <p:nvSpPr>
                <p:cNvPr id="42" name="Freeform: Shape 41">
                  <a:extLst>
                    <a:ext uri="{FF2B5EF4-FFF2-40B4-BE49-F238E27FC236}">
                      <a16:creationId xmlns:a16="http://schemas.microsoft.com/office/drawing/2014/main" id="{4B3A146B-8C08-43F8-8F76-51EBE10F45C3}"/>
                    </a:ext>
                  </a:extLst>
                </p:cNvPr>
                <p:cNvSpPr>
                  <a:spLocks/>
                </p:cNvSpPr>
                <p:nvPr/>
              </p:nvSpPr>
              <p:spPr bwMode="auto">
                <a:xfrm>
                  <a:off x="440012" y="1844172"/>
                  <a:ext cx="580198" cy="463844"/>
                </a:xfrm>
                <a:custGeom>
                  <a:avLst/>
                  <a:gdLst>
                    <a:gd name="connsiteX0" fmla="*/ 82850 w 580198"/>
                    <a:gd name="connsiteY0" fmla="*/ 199889 h 463844"/>
                    <a:gd name="connsiteX1" fmla="*/ 102950 w 580198"/>
                    <a:gd name="connsiteY1" fmla="*/ 219967 h 463844"/>
                    <a:gd name="connsiteX2" fmla="*/ 102950 w 580198"/>
                    <a:gd name="connsiteY2" fmla="*/ 393815 h 463844"/>
                    <a:gd name="connsiteX3" fmla="*/ 130403 w 580198"/>
                    <a:gd name="connsiteY3" fmla="*/ 366391 h 463844"/>
                    <a:gd name="connsiteX4" fmla="*/ 160308 w 580198"/>
                    <a:gd name="connsiteY4" fmla="*/ 366391 h 463844"/>
                    <a:gd name="connsiteX5" fmla="*/ 160308 w 580198"/>
                    <a:gd name="connsiteY5" fmla="*/ 394795 h 463844"/>
                    <a:gd name="connsiteX6" fmla="*/ 98048 w 580198"/>
                    <a:gd name="connsiteY6" fmla="*/ 457478 h 463844"/>
                    <a:gd name="connsiteX7" fmla="*/ 83340 w 580198"/>
                    <a:gd name="connsiteY7" fmla="*/ 463844 h 463844"/>
                    <a:gd name="connsiteX8" fmla="*/ 68633 w 580198"/>
                    <a:gd name="connsiteY8" fmla="*/ 457478 h 463844"/>
                    <a:gd name="connsiteX9" fmla="*/ 5883 w 580198"/>
                    <a:gd name="connsiteY9" fmla="*/ 395284 h 463844"/>
                    <a:gd name="connsiteX10" fmla="*/ 5883 w 580198"/>
                    <a:gd name="connsiteY10" fmla="*/ 366391 h 463844"/>
                    <a:gd name="connsiteX11" fmla="*/ 34807 w 580198"/>
                    <a:gd name="connsiteY11" fmla="*/ 366391 h 463844"/>
                    <a:gd name="connsiteX12" fmla="*/ 62260 w 580198"/>
                    <a:gd name="connsiteY12" fmla="*/ 393815 h 463844"/>
                    <a:gd name="connsiteX13" fmla="*/ 62260 w 580198"/>
                    <a:gd name="connsiteY13" fmla="*/ 219967 h 463844"/>
                    <a:gd name="connsiteX14" fmla="*/ 82850 w 580198"/>
                    <a:gd name="connsiteY14" fmla="*/ 199889 h 463844"/>
                    <a:gd name="connsiteX15" fmla="*/ 497219 w 580198"/>
                    <a:gd name="connsiteY15" fmla="*/ 0 h 463844"/>
                    <a:gd name="connsiteX16" fmla="*/ 511894 w 580198"/>
                    <a:gd name="connsiteY16" fmla="*/ 6363 h 463844"/>
                    <a:gd name="connsiteX17" fmla="*/ 574021 w 580198"/>
                    <a:gd name="connsiteY17" fmla="*/ 69507 h 463844"/>
                    <a:gd name="connsiteX18" fmla="*/ 573532 w 580198"/>
                    <a:gd name="connsiteY18" fmla="*/ 97897 h 463844"/>
                    <a:gd name="connsiteX19" fmla="*/ 558856 w 580198"/>
                    <a:gd name="connsiteY19" fmla="*/ 104260 h 463844"/>
                    <a:gd name="connsiteX20" fmla="*/ 544180 w 580198"/>
                    <a:gd name="connsiteY20" fmla="*/ 97897 h 463844"/>
                    <a:gd name="connsiteX21" fmla="*/ 516786 w 580198"/>
                    <a:gd name="connsiteY21" fmla="*/ 70486 h 463844"/>
                    <a:gd name="connsiteX22" fmla="*/ 516786 w 580198"/>
                    <a:gd name="connsiteY22" fmla="*/ 244252 h 463844"/>
                    <a:gd name="connsiteX23" fmla="*/ 496729 w 580198"/>
                    <a:gd name="connsiteY23" fmla="*/ 264321 h 463844"/>
                    <a:gd name="connsiteX24" fmla="*/ 476184 w 580198"/>
                    <a:gd name="connsiteY24" fmla="*/ 244252 h 463844"/>
                    <a:gd name="connsiteX25" fmla="*/ 476184 w 580198"/>
                    <a:gd name="connsiteY25" fmla="*/ 70486 h 463844"/>
                    <a:gd name="connsiteX26" fmla="*/ 448789 w 580198"/>
                    <a:gd name="connsiteY26" fmla="*/ 97897 h 463844"/>
                    <a:gd name="connsiteX27" fmla="*/ 419927 w 580198"/>
                    <a:gd name="connsiteY27" fmla="*/ 97897 h 463844"/>
                    <a:gd name="connsiteX28" fmla="*/ 419927 w 580198"/>
                    <a:gd name="connsiteY28" fmla="*/ 69507 h 463844"/>
                    <a:gd name="connsiteX29" fmla="*/ 482543 w 580198"/>
                    <a:gd name="connsiteY29" fmla="*/ 6363 h 463844"/>
                    <a:gd name="connsiteX30" fmla="*/ 497219 w 580198"/>
                    <a:gd name="connsiteY30" fmla="*/ 0 h 46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80198" h="463844">
                      <a:moveTo>
                        <a:pt x="82850" y="199889"/>
                      </a:moveTo>
                      <a:cubicBezTo>
                        <a:pt x="93635" y="199889"/>
                        <a:pt x="102950" y="209194"/>
                        <a:pt x="102950" y="219967"/>
                      </a:cubicBezTo>
                      <a:lnTo>
                        <a:pt x="102950" y="393815"/>
                      </a:lnTo>
                      <a:lnTo>
                        <a:pt x="130403" y="366391"/>
                      </a:lnTo>
                      <a:cubicBezTo>
                        <a:pt x="138247" y="358066"/>
                        <a:pt x="151484" y="358066"/>
                        <a:pt x="160308" y="366391"/>
                      </a:cubicBezTo>
                      <a:cubicBezTo>
                        <a:pt x="168642" y="374227"/>
                        <a:pt x="168642" y="386959"/>
                        <a:pt x="160308" y="394795"/>
                      </a:cubicBezTo>
                      <a:lnTo>
                        <a:pt x="98048" y="457478"/>
                      </a:lnTo>
                      <a:cubicBezTo>
                        <a:pt x="93635" y="461396"/>
                        <a:pt x="88733" y="463844"/>
                        <a:pt x="83340" y="463844"/>
                      </a:cubicBezTo>
                      <a:cubicBezTo>
                        <a:pt x="77458" y="463844"/>
                        <a:pt x="72065" y="461396"/>
                        <a:pt x="68633" y="457478"/>
                      </a:cubicBezTo>
                      <a:lnTo>
                        <a:pt x="5883" y="395284"/>
                      </a:lnTo>
                      <a:cubicBezTo>
                        <a:pt x="-1961" y="386959"/>
                        <a:pt x="-1961" y="374227"/>
                        <a:pt x="5883" y="366391"/>
                      </a:cubicBezTo>
                      <a:cubicBezTo>
                        <a:pt x="14217" y="358556"/>
                        <a:pt x="26963" y="358556"/>
                        <a:pt x="34807" y="366391"/>
                      </a:cubicBezTo>
                      <a:lnTo>
                        <a:pt x="62260" y="393815"/>
                      </a:lnTo>
                      <a:lnTo>
                        <a:pt x="62260" y="219967"/>
                      </a:lnTo>
                      <a:cubicBezTo>
                        <a:pt x="62260" y="209194"/>
                        <a:pt x="71575" y="199889"/>
                        <a:pt x="82850" y="199889"/>
                      </a:cubicBezTo>
                      <a:close/>
                      <a:moveTo>
                        <a:pt x="497219" y="0"/>
                      </a:moveTo>
                      <a:cubicBezTo>
                        <a:pt x="502600" y="0"/>
                        <a:pt x="507981" y="2447"/>
                        <a:pt x="511894" y="6363"/>
                      </a:cubicBezTo>
                      <a:lnTo>
                        <a:pt x="574021" y="69507"/>
                      </a:lnTo>
                      <a:cubicBezTo>
                        <a:pt x="582337" y="77338"/>
                        <a:pt x="582337" y="90065"/>
                        <a:pt x="573532" y="97897"/>
                      </a:cubicBezTo>
                      <a:cubicBezTo>
                        <a:pt x="569129" y="102302"/>
                        <a:pt x="564237" y="104260"/>
                        <a:pt x="558856" y="104260"/>
                      </a:cubicBezTo>
                      <a:cubicBezTo>
                        <a:pt x="553475" y="104260"/>
                        <a:pt x="548583" y="102302"/>
                        <a:pt x="544180" y="97897"/>
                      </a:cubicBezTo>
                      <a:lnTo>
                        <a:pt x="516786" y="70486"/>
                      </a:lnTo>
                      <a:lnTo>
                        <a:pt x="516786" y="244252"/>
                      </a:lnTo>
                      <a:cubicBezTo>
                        <a:pt x="516786" y="255510"/>
                        <a:pt x="507491" y="264321"/>
                        <a:pt x="496729" y="264321"/>
                      </a:cubicBezTo>
                      <a:cubicBezTo>
                        <a:pt x="485478" y="264321"/>
                        <a:pt x="476184" y="255510"/>
                        <a:pt x="476184" y="244252"/>
                      </a:cubicBezTo>
                      <a:lnTo>
                        <a:pt x="476184" y="70486"/>
                      </a:lnTo>
                      <a:lnTo>
                        <a:pt x="448789" y="97897"/>
                      </a:lnTo>
                      <a:cubicBezTo>
                        <a:pt x="440962" y="106218"/>
                        <a:pt x="427754" y="106218"/>
                        <a:pt x="419927" y="97897"/>
                      </a:cubicBezTo>
                      <a:cubicBezTo>
                        <a:pt x="412100" y="90065"/>
                        <a:pt x="412100" y="77338"/>
                        <a:pt x="419927" y="69507"/>
                      </a:cubicBezTo>
                      <a:lnTo>
                        <a:pt x="482543" y="6363"/>
                      </a:lnTo>
                      <a:cubicBezTo>
                        <a:pt x="486456" y="2447"/>
                        <a:pt x="491348" y="0"/>
                        <a:pt x="497219" y="0"/>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3" name="Freeform 104">
                  <a:extLst>
                    <a:ext uri="{FF2B5EF4-FFF2-40B4-BE49-F238E27FC236}">
                      <a16:creationId xmlns:a16="http://schemas.microsoft.com/office/drawing/2014/main" id="{3D6F796D-DC43-467D-BF16-2E586902368E}"/>
                    </a:ext>
                  </a:extLst>
                </p:cNvPr>
                <p:cNvSpPr>
                  <a:spLocks noEditPoints="1"/>
                </p:cNvSpPr>
                <p:nvPr/>
              </p:nvSpPr>
              <p:spPr bwMode="auto">
                <a:xfrm>
                  <a:off x="584493" y="1931304"/>
                  <a:ext cx="289952" cy="289948"/>
                </a:xfrm>
                <a:custGeom>
                  <a:avLst/>
                  <a:gdLst>
                    <a:gd name="T0" fmla="*/ 296 w 592"/>
                    <a:gd name="T1" fmla="*/ 0 h 592"/>
                    <a:gd name="T2" fmla="*/ 0 w 592"/>
                    <a:gd name="T3" fmla="*/ 296 h 592"/>
                    <a:gd name="T4" fmla="*/ 296 w 592"/>
                    <a:gd name="T5" fmla="*/ 592 h 592"/>
                    <a:gd name="T6" fmla="*/ 592 w 592"/>
                    <a:gd name="T7" fmla="*/ 296 h 592"/>
                    <a:gd name="T8" fmla="*/ 296 w 592"/>
                    <a:gd name="T9" fmla="*/ 0 h 592"/>
                    <a:gd name="T10" fmla="*/ 325 w 592"/>
                    <a:gd name="T11" fmla="*/ 445 h 592"/>
                    <a:gd name="T12" fmla="*/ 325 w 592"/>
                    <a:gd name="T13" fmla="*/ 480 h 592"/>
                    <a:gd name="T14" fmla="*/ 315 w 592"/>
                    <a:gd name="T15" fmla="*/ 490 h 592"/>
                    <a:gd name="T16" fmla="*/ 279 w 592"/>
                    <a:gd name="T17" fmla="*/ 490 h 592"/>
                    <a:gd name="T18" fmla="*/ 269 w 592"/>
                    <a:gd name="T19" fmla="*/ 480 h 592"/>
                    <a:gd name="T20" fmla="*/ 269 w 592"/>
                    <a:gd name="T21" fmla="*/ 446 h 592"/>
                    <a:gd name="T22" fmla="*/ 199 w 592"/>
                    <a:gd name="T23" fmla="*/ 376 h 592"/>
                    <a:gd name="T24" fmla="*/ 201 w 592"/>
                    <a:gd name="T25" fmla="*/ 369 h 592"/>
                    <a:gd name="T26" fmla="*/ 209 w 592"/>
                    <a:gd name="T27" fmla="*/ 365 h 592"/>
                    <a:gd name="T28" fmla="*/ 245 w 592"/>
                    <a:gd name="T29" fmla="*/ 365 h 592"/>
                    <a:gd name="T30" fmla="*/ 255 w 592"/>
                    <a:gd name="T31" fmla="*/ 372 h 592"/>
                    <a:gd name="T32" fmla="*/ 276 w 592"/>
                    <a:gd name="T33" fmla="*/ 390 h 592"/>
                    <a:gd name="T34" fmla="*/ 309 w 592"/>
                    <a:gd name="T35" fmla="*/ 390 h 592"/>
                    <a:gd name="T36" fmla="*/ 344 w 592"/>
                    <a:gd name="T37" fmla="*/ 360 h 592"/>
                    <a:gd name="T38" fmla="*/ 335 w 592"/>
                    <a:gd name="T39" fmla="*/ 334 h 592"/>
                    <a:gd name="T40" fmla="*/ 310 w 592"/>
                    <a:gd name="T41" fmla="*/ 322 h 592"/>
                    <a:gd name="T42" fmla="*/ 286 w 592"/>
                    <a:gd name="T43" fmla="*/ 322 h 592"/>
                    <a:gd name="T44" fmla="*/ 194 w 592"/>
                    <a:gd name="T45" fmla="*/ 242 h 592"/>
                    <a:gd name="T46" fmla="*/ 269 w 592"/>
                    <a:gd name="T47" fmla="*/ 145 h 592"/>
                    <a:gd name="T48" fmla="*/ 269 w 592"/>
                    <a:gd name="T49" fmla="*/ 111 h 592"/>
                    <a:gd name="T50" fmla="*/ 278 w 592"/>
                    <a:gd name="T51" fmla="*/ 101 h 592"/>
                    <a:gd name="T52" fmla="*/ 315 w 592"/>
                    <a:gd name="T53" fmla="*/ 101 h 592"/>
                    <a:gd name="T54" fmla="*/ 325 w 592"/>
                    <a:gd name="T55" fmla="*/ 111 h 592"/>
                    <a:gd name="T56" fmla="*/ 325 w 592"/>
                    <a:gd name="T57" fmla="*/ 146 h 592"/>
                    <a:gd name="T58" fmla="*/ 395 w 592"/>
                    <a:gd name="T59" fmla="*/ 216 h 592"/>
                    <a:gd name="T60" fmla="*/ 392 w 592"/>
                    <a:gd name="T61" fmla="*/ 224 h 592"/>
                    <a:gd name="T62" fmla="*/ 385 w 592"/>
                    <a:gd name="T63" fmla="*/ 227 h 592"/>
                    <a:gd name="T64" fmla="*/ 348 w 592"/>
                    <a:gd name="T65" fmla="*/ 227 h 592"/>
                    <a:gd name="T66" fmla="*/ 338 w 592"/>
                    <a:gd name="T67" fmla="*/ 220 h 592"/>
                    <a:gd name="T68" fmla="*/ 317 w 592"/>
                    <a:gd name="T69" fmla="*/ 202 h 592"/>
                    <a:gd name="T70" fmla="*/ 285 w 592"/>
                    <a:gd name="T71" fmla="*/ 202 h 592"/>
                    <a:gd name="T72" fmla="*/ 250 w 592"/>
                    <a:gd name="T73" fmla="*/ 232 h 592"/>
                    <a:gd name="T74" fmla="*/ 258 w 592"/>
                    <a:gd name="T75" fmla="*/ 259 h 592"/>
                    <a:gd name="T76" fmla="*/ 283 w 592"/>
                    <a:gd name="T77" fmla="*/ 270 h 592"/>
                    <a:gd name="T78" fmla="*/ 311 w 592"/>
                    <a:gd name="T79" fmla="*/ 270 h 592"/>
                    <a:gd name="T80" fmla="*/ 377 w 592"/>
                    <a:gd name="T81" fmla="*/ 300 h 592"/>
                    <a:gd name="T82" fmla="*/ 400 w 592"/>
                    <a:gd name="T83" fmla="*/ 369 h 592"/>
                    <a:gd name="T84" fmla="*/ 325 w 592"/>
                    <a:gd name="T85" fmla="*/ 445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2" h="592">
                      <a:moveTo>
                        <a:pt x="296" y="0"/>
                      </a:moveTo>
                      <a:cubicBezTo>
                        <a:pt x="132" y="0"/>
                        <a:pt x="0" y="132"/>
                        <a:pt x="0" y="296"/>
                      </a:cubicBezTo>
                      <a:cubicBezTo>
                        <a:pt x="0" y="460"/>
                        <a:pt x="132" y="592"/>
                        <a:pt x="296" y="592"/>
                      </a:cubicBezTo>
                      <a:cubicBezTo>
                        <a:pt x="460" y="592"/>
                        <a:pt x="592" y="460"/>
                        <a:pt x="592" y="296"/>
                      </a:cubicBezTo>
                      <a:cubicBezTo>
                        <a:pt x="592" y="132"/>
                        <a:pt x="460" y="0"/>
                        <a:pt x="296" y="0"/>
                      </a:cubicBezTo>
                      <a:close/>
                      <a:moveTo>
                        <a:pt x="325" y="445"/>
                      </a:moveTo>
                      <a:lnTo>
                        <a:pt x="325" y="480"/>
                      </a:lnTo>
                      <a:cubicBezTo>
                        <a:pt x="325" y="485"/>
                        <a:pt x="320" y="490"/>
                        <a:pt x="315" y="490"/>
                      </a:cubicBezTo>
                      <a:lnTo>
                        <a:pt x="279" y="490"/>
                      </a:lnTo>
                      <a:cubicBezTo>
                        <a:pt x="274" y="490"/>
                        <a:pt x="269" y="485"/>
                        <a:pt x="269" y="480"/>
                      </a:cubicBezTo>
                      <a:lnTo>
                        <a:pt x="269" y="446"/>
                      </a:lnTo>
                      <a:cubicBezTo>
                        <a:pt x="231" y="442"/>
                        <a:pt x="202" y="414"/>
                        <a:pt x="199" y="376"/>
                      </a:cubicBezTo>
                      <a:cubicBezTo>
                        <a:pt x="199" y="374"/>
                        <a:pt x="200" y="371"/>
                        <a:pt x="201" y="369"/>
                      </a:cubicBezTo>
                      <a:cubicBezTo>
                        <a:pt x="204" y="366"/>
                        <a:pt x="206" y="365"/>
                        <a:pt x="209" y="365"/>
                      </a:cubicBezTo>
                      <a:lnTo>
                        <a:pt x="245" y="365"/>
                      </a:lnTo>
                      <a:cubicBezTo>
                        <a:pt x="250" y="365"/>
                        <a:pt x="254" y="369"/>
                        <a:pt x="255" y="372"/>
                      </a:cubicBezTo>
                      <a:cubicBezTo>
                        <a:pt x="257" y="382"/>
                        <a:pt x="266" y="390"/>
                        <a:pt x="276" y="390"/>
                      </a:cubicBezTo>
                      <a:lnTo>
                        <a:pt x="309" y="390"/>
                      </a:lnTo>
                      <a:cubicBezTo>
                        <a:pt x="326" y="390"/>
                        <a:pt x="342" y="377"/>
                        <a:pt x="344" y="360"/>
                      </a:cubicBezTo>
                      <a:cubicBezTo>
                        <a:pt x="345" y="350"/>
                        <a:pt x="341" y="341"/>
                        <a:pt x="335" y="334"/>
                      </a:cubicBezTo>
                      <a:cubicBezTo>
                        <a:pt x="328" y="326"/>
                        <a:pt x="320" y="322"/>
                        <a:pt x="310" y="322"/>
                      </a:cubicBezTo>
                      <a:lnTo>
                        <a:pt x="286" y="322"/>
                      </a:lnTo>
                      <a:cubicBezTo>
                        <a:pt x="239" y="322"/>
                        <a:pt x="197" y="287"/>
                        <a:pt x="194" y="242"/>
                      </a:cubicBezTo>
                      <a:cubicBezTo>
                        <a:pt x="189" y="195"/>
                        <a:pt x="221" y="152"/>
                        <a:pt x="269" y="145"/>
                      </a:cubicBezTo>
                      <a:lnTo>
                        <a:pt x="269" y="111"/>
                      </a:lnTo>
                      <a:cubicBezTo>
                        <a:pt x="269" y="106"/>
                        <a:pt x="274" y="101"/>
                        <a:pt x="278" y="101"/>
                      </a:cubicBezTo>
                      <a:lnTo>
                        <a:pt x="315" y="101"/>
                      </a:lnTo>
                      <a:cubicBezTo>
                        <a:pt x="320" y="101"/>
                        <a:pt x="325" y="106"/>
                        <a:pt x="325" y="111"/>
                      </a:cubicBezTo>
                      <a:lnTo>
                        <a:pt x="325" y="146"/>
                      </a:lnTo>
                      <a:cubicBezTo>
                        <a:pt x="362" y="150"/>
                        <a:pt x="391" y="179"/>
                        <a:pt x="395" y="216"/>
                      </a:cubicBezTo>
                      <a:cubicBezTo>
                        <a:pt x="395" y="219"/>
                        <a:pt x="395" y="221"/>
                        <a:pt x="392" y="224"/>
                      </a:cubicBezTo>
                      <a:cubicBezTo>
                        <a:pt x="390" y="226"/>
                        <a:pt x="387" y="227"/>
                        <a:pt x="385" y="227"/>
                      </a:cubicBezTo>
                      <a:lnTo>
                        <a:pt x="348" y="227"/>
                      </a:lnTo>
                      <a:cubicBezTo>
                        <a:pt x="343" y="227"/>
                        <a:pt x="340" y="224"/>
                        <a:pt x="338" y="220"/>
                      </a:cubicBezTo>
                      <a:cubicBezTo>
                        <a:pt x="336" y="210"/>
                        <a:pt x="327" y="202"/>
                        <a:pt x="317" y="202"/>
                      </a:cubicBezTo>
                      <a:lnTo>
                        <a:pt x="285" y="202"/>
                      </a:lnTo>
                      <a:cubicBezTo>
                        <a:pt x="267" y="202"/>
                        <a:pt x="251" y="215"/>
                        <a:pt x="250" y="232"/>
                      </a:cubicBezTo>
                      <a:cubicBezTo>
                        <a:pt x="248" y="242"/>
                        <a:pt x="252" y="251"/>
                        <a:pt x="258" y="259"/>
                      </a:cubicBezTo>
                      <a:cubicBezTo>
                        <a:pt x="265" y="266"/>
                        <a:pt x="274" y="270"/>
                        <a:pt x="283" y="270"/>
                      </a:cubicBezTo>
                      <a:lnTo>
                        <a:pt x="311" y="270"/>
                      </a:lnTo>
                      <a:cubicBezTo>
                        <a:pt x="336" y="270"/>
                        <a:pt x="360" y="281"/>
                        <a:pt x="377" y="300"/>
                      </a:cubicBezTo>
                      <a:cubicBezTo>
                        <a:pt x="395" y="319"/>
                        <a:pt x="402" y="344"/>
                        <a:pt x="400" y="369"/>
                      </a:cubicBezTo>
                      <a:cubicBezTo>
                        <a:pt x="395" y="405"/>
                        <a:pt x="365" y="437"/>
                        <a:pt x="325" y="445"/>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20" name="Group 19">
              <a:extLst>
                <a:ext uri="{FF2B5EF4-FFF2-40B4-BE49-F238E27FC236}">
                  <a16:creationId xmlns:a16="http://schemas.microsoft.com/office/drawing/2014/main" id="{DBAEB32F-73A7-4700-8E65-6F22596C33BC}"/>
                </a:ext>
              </a:extLst>
            </p:cNvPr>
            <p:cNvGrpSpPr/>
            <p:nvPr/>
          </p:nvGrpSpPr>
          <p:grpSpPr>
            <a:xfrm>
              <a:off x="3429000" y="3726968"/>
              <a:ext cx="3006584" cy="872243"/>
              <a:chOff x="3623058" y="3965488"/>
              <a:chExt cx="3006584" cy="872243"/>
            </a:xfrm>
          </p:grpSpPr>
          <p:grpSp>
            <p:nvGrpSpPr>
              <p:cNvPr id="34" name="Group 33">
                <a:extLst>
                  <a:ext uri="{FF2B5EF4-FFF2-40B4-BE49-F238E27FC236}">
                    <a16:creationId xmlns:a16="http://schemas.microsoft.com/office/drawing/2014/main" id="{217724D7-5FA1-4413-9405-4EEEF2B4AACD}"/>
                  </a:ext>
                </a:extLst>
              </p:cNvPr>
              <p:cNvGrpSpPr/>
              <p:nvPr/>
            </p:nvGrpSpPr>
            <p:grpSpPr>
              <a:xfrm>
                <a:off x="3623058" y="3965488"/>
                <a:ext cx="3006584" cy="872243"/>
                <a:chOff x="5068888" y="1827486"/>
                <a:chExt cx="3939849" cy="961752"/>
              </a:xfrm>
            </p:grpSpPr>
            <p:sp>
              <p:nvSpPr>
                <p:cNvPr id="36" name="Rectangle: Rounded Corners 35">
                  <a:extLst>
                    <a:ext uri="{FF2B5EF4-FFF2-40B4-BE49-F238E27FC236}">
                      <a16:creationId xmlns:a16="http://schemas.microsoft.com/office/drawing/2014/main" id="{F25B35D4-8540-4BD3-9D45-BABE4A6A9FA0}"/>
                    </a:ext>
                  </a:extLst>
                </p:cNvPr>
                <p:cNvSpPr/>
                <p:nvPr/>
              </p:nvSpPr>
              <p:spPr>
                <a:xfrm>
                  <a:off x="5648325" y="1828800"/>
                  <a:ext cx="3346586" cy="960438"/>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7" name="Rectangle: Top Corners Snipped 36">
                  <a:extLst>
                    <a:ext uri="{FF2B5EF4-FFF2-40B4-BE49-F238E27FC236}">
                      <a16:creationId xmlns:a16="http://schemas.microsoft.com/office/drawing/2014/main" id="{EF02D23F-7591-4220-AE75-9D598AC1F7F3}"/>
                    </a:ext>
                  </a:extLst>
                </p:cNvPr>
                <p:cNvSpPr/>
                <p:nvPr/>
              </p:nvSpPr>
              <p:spPr>
                <a:xfrm rot="16200000">
                  <a:off x="5042712" y="1853662"/>
                  <a:ext cx="958813" cy="906462"/>
                </a:xfrm>
                <a:prstGeom prst="snip2SameRect">
                  <a:avLst>
                    <a:gd name="adj1" fmla="val 20156"/>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8" name="TextBox 37">
                  <a:extLst>
                    <a:ext uri="{FF2B5EF4-FFF2-40B4-BE49-F238E27FC236}">
                      <a16:creationId xmlns:a16="http://schemas.microsoft.com/office/drawing/2014/main" id="{F9A5CD5E-1C51-4E65-9C22-58ED507E5231}"/>
                    </a:ext>
                  </a:extLst>
                </p:cNvPr>
                <p:cNvSpPr txBox="1"/>
                <p:nvPr/>
              </p:nvSpPr>
              <p:spPr>
                <a:xfrm>
                  <a:off x="5972809" y="2063898"/>
                  <a:ext cx="3035928" cy="644784"/>
                </a:xfrm>
                <a:prstGeom prst="rect">
                  <a:avLst/>
                </a:prstGeom>
                <a:noFill/>
              </p:spPr>
              <p:txBody>
                <a:bodyPr wrap="square">
                  <a:spAutoFit/>
                </a:bodyPr>
                <a:lstStyle/>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Decreasing EBITDA margin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Regulatory inquiries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Adverse regulatory environment </a:t>
                  </a:r>
                </a:p>
                <a:p>
                  <a:pPr marL="182880" marR="0" lvl="0" indent="-18288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39" name="TextBox 38">
                  <a:extLst>
                    <a:ext uri="{FF2B5EF4-FFF2-40B4-BE49-F238E27FC236}">
                      <a16:creationId xmlns:a16="http://schemas.microsoft.com/office/drawing/2014/main" id="{CDD37E02-1774-4790-9272-3C0D27407BF8}"/>
                    </a:ext>
                  </a:extLst>
                </p:cNvPr>
                <p:cNvSpPr txBox="1"/>
                <p:nvPr/>
              </p:nvSpPr>
              <p:spPr>
                <a:xfrm>
                  <a:off x="5972809" y="1833091"/>
                  <a:ext cx="2606039" cy="30542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Profitability </a:t>
                  </a:r>
                </a:p>
              </p:txBody>
            </p:sp>
          </p:grpSp>
          <p:sp>
            <p:nvSpPr>
              <p:cNvPr id="35" name="Freeform: Shape 34">
                <a:extLst>
                  <a:ext uri="{FF2B5EF4-FFF2-40B4-BE49-F238E27FC236}">
                    <a16:creationId xmlns:a16="http://schemas.microsoft.com/office/drawing/2014/main" id="{2977590D-B0D4-4AFC-A749-D9A5613A45C1}"/>
                  </a:ext>
                </a:extLst>
              </p:cNvPr>
              <p:cNvSpPr>
                <a:spLocks noChangeArrowheads="1"/>
              </p:cNvSpPr>
              <p:nvPr/>
            </p:nvSpPr>
            <p:spPr bwMode="auto">
              <a:xfrm>
                <a:off x="3804612" y="4285294"/>
                <a:ext cx="369720" cy="299840"/>
              </a:xfrm>
              <a:custGeom>
                <a:avLst/>
                <a:gdLst>
                  <a:gd name="connsiteX0" fmla="*/ 182315 w 357351"/>
                  <a:gd name="connsiteY0" fmla="*/ 213422 h 289810"/>
                  <a:gd name="connsiteX1" fmla="*/ 185914 w 357351"/>
                  <a:gd name="connsiteY1" fmla="*/ 213422 h 289810"/>
                  <a:gd name="connsiteX2" fmla="*/ 189063 w 357351"/>
                  <a:gd name="connsiteY2" fmla="*/ 213422 h 289810"/>
                  <a:gd name="connsiteX3" fmla="*/ 201658 w 357351"/>
                  <a:gd name="connsiteY3" fmla="*/ 228583 h 289810"/>
                  <a:gd name="connsiteX4" fmla="*/ 170169 w 357351"/>
                  <a:gd name="connsiteY4" fmla="*/ 228583 h 289810"/>
                  <a:gd name="connsiteX5" fmla="*/ 184937 w 357351"/>
                  <a:gd name="connsiteY5" fmla="*/ 162107 h 289810"/>
                  <a:gd name="connsiteX6" fmla="*/ 204712 w 357351"/>
                  <a:gd name="connsiteY6" fmla="*/ 181892 h 289810"/>
                  <a:gd name="connsiteX7" fmla="*/ 202015 w 357351"/>
                  <a:gd name="connsiteY7" fmla="*/ 192684 h 289810"/>
                  <a:gd name="connsiteX8" fmla="*/ 241564 w 357351"/>
                  <a:gd name="connsiteY8" fmla="*/ 242596 h 289810"/>
                  <a:gd name="connsiteX9" fmla="*/ 250553 w 357351"/>
                  <a:gd name="connsiteY9" fmla="*/ 240348 h 289810"/>
                  <a:gd name="connsiteX10" fmla="*/ 256395 w 357351"/>
                  <a:gd name="connsiteY10" fmla="*/ 241697 h 289810"/>
                  <a:gd name="connsiteX11" fmla="*/ 297742 w 357351"/>
                  <a:gd name="connsiteY11" fmla="*/ 185489 h 289810"/>
                  <a:gd name="connsiteX12" fmla="*/ 286956 w 357351"/>
                  <a:gd name="connsiteY12" fmla="*/ 185489 h 289810"/>
                  <a:gd name="connsiteX13" fmla="*/ 281114 w 357351"/>
                  <a:gd name="connsiteY13" fmla="*/ 179644 h 289810"/>
                  <a:gd name="connsiteX14" fmla="*/ 286956 w 357351"/>
                  <a:gd name="connsiteY14" fmla="*/ 174248 h 289810"/>
                  <a:gd name="connsiteX15" fmla="*/ 308978 w 357351"/>
                  <a:gd name="connsiteY15" fmla="*/ 174248 h 289810"/>
                  <a:gd name="connsiteX16" fmla="*/ 314371 w 357351"/>
                  <a:gd name="connsiteY16" fmla="*/ 178744 h 289810"/>
                  <a:gd name="connsiteX17" fmla="*/ 318416 w 357351"/>
                  <a:gd name="connsiteY17" fmla="*/ 201677 h 289810"/>
                  <a:gd name="connsiteX18" fmla="*/ 313921 w 357351"/>
                  <a:gd name="connsiteY18" fmla="*/ 208422 h 289810"/>
                  <a:gd name="connsiteX19" fmla="*/ 307180 w 357351"/>
                  <a:gd name="connsiteY19" fmla="*/ 203925 h 289810"/>
                  <a:gd name="connsiteX20" fmla="*/ 305382 w 357351"/>
                  <a:gd name="connsiteY20" fmla="*/ 193583 h 289810"/>
                  <a:gd name="connsiteX21" fmla="*/ 267182 w 357351"/>
                  <a:gd name="connsiteY21" fmla="*/ 248891 h 289810"/>
                  <a:gd name="connsiteX22" fmla="*/ 271226 w 357351"/>
                  <a:gd name="connsiteY22" fmla="*/ 260582 h 289810"/>
                  <a:gd name="connsiteX23" fmla="*/ 251452 w 357351"/>
                  <a:gd name="connsiteY23" fmla="*/ 280367 h 289810"/>
                  <a:gd name="connsiteX24" fmla="*/ 231677 w 357351"/>
                  <a:gd name="connsiteY24" fmla="*/ 260582 h 289810"/>
                  <a:gd name="connsiteX25" fmla="*/ 233924 w 357351"/>
                  <a:gd name="connsiteY25" fmla="*/ 251589 h 289810"/>
                  <a:gd name="connsiteX26" fmla="*/ 193476 w 357351"/>
                  <a:gd name="connsiteY26" fmla="*/ 201227 h 289810"/>
                  <a:gd name="connsiteX27" fmla="*/ 185836 w 357351"/>
                  <a:gd name="connsiteY27" fmla="*/ 202576 h 289810"/>
                  <a:gd name="connsiteX28" fmla="*/ 177746 w 357351"/>
                  <a:gd name="connsiteY28" fmla="*/ 201227 h 289810"/>
                  <a:gd name="connsiteX29" fmla="*/ 130557 w 357351"/>
                  <a:gd name="connsiteY29" fmla="*/ 260582 h 289810"/>
                  <a:gd name="connsiteX30" fmla="*/ 113928 w 357351"/>
                  <a:gd name="connsiteY30" fmla="*/ 289810 h 289810"/>
                  <a:gd name="connsiteX31" fmla="*/ 97749 w 357351"/>
                  <a:gd name="connsiteY31" fmla="*/ 259683 h 289810"/>
                  <a:gd name="connsiteX32" fmla="*/ 58649 w 357351"/>
                  <a:gd name="connsiteY32" fmla="*/ 202576 h 289810"/>
                  <a:gd name="connsiteX33" fmla="*/ 53706 w 357351"/>
                  <a:gd name="connsiteY33" fmla="*/ 203476 h 289810"/>
                  <a:gd name="connsiteX34" fmla="*/ 52807 w 357351"/>
                  <a:gd name="connsiteY34" fmla="*/ 203476 h 289810"/>
                  <a:gd name="connsiteX35" fmla="*/ 32583 w 357351"/>
                  <a:gd name="connsiteY35" fmla="*/ 243945 h 289810"/>
                  <a:gd name="connsiteX36" fmla="*/ 19549 w 357351"/>
                  <a:gd name="connsiteY36" fmla="*/ 278119 h 289810"/>
                  <a:gd name="connsiteX37" fmla="*/ 19549 w 357351"/>
                  <a:gd name="connsiteY37" fmla="*/ 238549 h 289810"/>
                  <a:gd name="connsiteX38" fmla="*/ 21797 w 357351"/>
                  <a:gd name="connsiteY38" fmla="*/ 238549 h 289810"/>
                  <a:gd name="connsiteX39" fmla="*/ 41571 w 357351"/>
                  <a:gd name="connsiteY39" fmla="*/ 198979 h 289810"/>
                  <a:gd name="connsiteX40" fmla="*/ 33481 w 357351"/>
                  <a:gd name="connsiteY40" fmla="*/ 183241 h 289810"/>
                  <a:gd name="connsiteX41" fmla="*/ 53256 w 357351"/>
                  <a:gd name="connsiteY41" fmla="*/ 163456 h 289810"/>
                  <a:gd name="connsiteX42" fmla="*/ 73031 w 357351"/>
                  <a:gd name="connsiteY42" fmla="*/ 183241 h 289810"/>
                  <a:gd name="connsiteX43" fmla="*/ 67638 w 357351"/>
                  <a:gd name="connsiteY43" fmla="*/ 195832 h 289810"/>
                  <a:gd name="connsiteX44" fmla="*/ 105389 w 357351"/>
                  <a:gd name="connsiteY44" fmla="*/ 251589 h 289810"/>
                  <a:gd name="connsiteX45" fmla="*/ 113479 w 357351"/>
                  <a:gd name="connsiteY45" fmla="*/ 249791 h 289810"/>
                  <a:gd name="connsiteX46" fmla="*/ 122467 w 357351"/>
                  <a:gd name="connsiteY46" fmla="*/ 252039 h 289810"/>
                  <a:gd name="connsiteX47" fmla="*/ 168758 w 357351"/>
                  <a:gd name="connsiteY47" fmla="*/ 192684 h 289810"/>
                  <a:gd name="connsiteX48" fmla="*/ 165612 w 357351"/>
                  <a:gd name="connsiteY48" fmla="*/ 181892 h 289810"/>
                  <a:gd name="connsiteX49" fmla="*/ 184937 w 357351"/>
                  <a:gd name="connsiteY49" fmla="*/ 162107 h 289810"/>
                  <a:gd name="connsiteX50" fmla="*/ 275984 w 357351"/>
                  <a:gd name="connsiteY50" fmla="*/ 125954 h 289810"/>
                  <a:gd name="connsiteX51" fmla="*/ 357351 w 357351"/>
                  <a:gd name="connsiteY51" fmla="*/ 206674 h 289810"/>
                  <a:gd name="connsiteX52" fmla="*/ 357351 w 357351"/>
                  <a:gd name="connsiteY52" fmla="*/ 222006 h 289810"/>
                  <a:gd name="connsiteX53" fmla="*/ 351957 w 357351"/>
                  <a:gd name="connsiteY53" fmla="*/ 227417 h 289810"/>
                  <a:gd name="connsiteX54" fmla="*/ 295314 w 357351"/>
                  <a:gd name="connsiteY54" fmla="*/ 227417 h 289810"/>
                  <a:gd name="connsiteX55" fmla="*/ 304305 w 357351"/>
                  <a:gd name="connsiteY55" fmla="*/ 215693 h 289810"/>
                  <a:gd name="connsiteX56" fmla="*/ 314195 w 357351"/>
                  <a:gd name="connsiteY56" fmla="*/ 219300 h 289810"/>
                  <a:gd name="connsiteX57" fmla="*/ 316892 w 357351"/>
                  <a:gd name="connsiteY57" fmla="*/ 219300 h 289810"/>
                  <a:gd name="connsiteX58" fmla="*/ 330379 w 357351"/>
                  <a:gd name="connsiteY58" fmla="*/ 199458 h 289810"/>
                  <a:gd name="connsiteX59" fmla="*/ 325883 w 357351"/>
                  <a:gd name="connsiteY59" fmla="*/ 176911 h 289810"/>
                  <a:gd name="connsiteX60" fmla="*/ 309250 w 357351"/>
                  <a:gd name="connsiteY60" fmla="*/ 162932 h 289810"/>
                  <a:gd name="connsiteX61" fmla="*/ 287223 w 357351"/>
                  <a:gd name="connsiteY61" fmla="*/ 162932 h 289810"/>
                  <a:gd name="connsiteX62" fmla="*/ 278681 w 357351"/>
                  <a:gd name="connsiteY62" fmla="*/ 165186 h 289810"/>
                  <a:gd name="connsiteX63" fmla="*/ 255305 w 357351"/>
                  <a:gd name="connsiteY63" fmla="*/ 129111 h 289810"/>
                  <a:gd name="connsiteX64" fmla="*/ 275984 w 357351"/>
                  <a:gd name="connsiteY64" fmla="*/ 125954 h 289810"/>
                  <a:gd name="connsiteX65" fmla="*/ 84207 w 357351"/>
                  <a:gd name="connsiteY65" fmla="*/ 125954 h 289810"/>
                  <a:gd name="connsiteX66" fmla="*/ 104859 w 357351"/>
                  <a:gd name="connsiteY66" fmla="*/ 129101 h 289810"/>
                  <a:gd name="connsiteX67" fmla="*/ 80167 w 357351"/>
                  <a:gd name="connsiteY67" fmla="*/ 167762 h 289810"/>
                  <a:gd name="connsiteX68" fmla="*/ 53678 w 357351"/>
                  <a:gd name="connsiteY68" fmla="*/ 152477 h 289810"/>
                  <a:gd name="connsiteX69" fmla="*/ 22701 w 357351"/>
                  <a:gd name="connsiteY69" fmla="*/ 183495 h 289810"/>
                  <a:gd name="connsiteX70" fmla="*/ 28537 w 357351"/>
                  <a:gd name="connsiteY70" fmla="*/ 201028 h 289810"/>
                  <a:gd name="connsiteX71" fmla="*/ 15069 w 357351"/>
                  <a:gd name="connsiteY71" fmla="*/ 227101 h 289810"/>
                  <a:gd name="connsiteX72" fmla="*/ 12824 w 357351"/>
                  <a:gd name="connsiteY72" fmla="*/ 228000 h 289810"/>
                  <a:gd name="connsiteX73" fmla="*/ 8783 w 357351"/>
                  <a:gd name="connsiteY73" fmla="*/ 228000 h 289810"/>
                  <a:gd name="connsiteX74" fmla="*/ 3396 w 357351"/>
                  <a:gd name="connsiteY74" fmla="*/ 222156 h 289810"/>
                  <a:gd name="connsiteX75" fmla="*/ 3396 w 357351"/>
                  <a:gd name="connsiteY75" fmla="*/ 206422 h 289810"/>
                  <a:gd name="connsiteX76" fmla="*/ 84207 w 357351"/>
                  <a:gd name="connsiteY76" fmla="*/ 125954 h 289810"/>
                  <a:gd name="connsiteX77" fmla="*/ 179657 w 357351"/>
                  <a:gd name="connsiteY77" fmla="*/ 109043 h 289810"/>
                  <a:gd name="connsiteX78" fmla="*/ 273965 w 357351"/>
                  <a:gd name="connsiteY78" fmla="*/ 198023 h 289810"/>
                  <a:gd name="connsiteX79" fmla="*/ 252409 w 357351"/>
                  <a:gd name="connsiteY79" fmla="*/ 228582 h 289810"/>
                  <a:gd name="connsiteX80" fmla="*/ 243876 w 357351"/>
                  <a:gd name="connsiteY80" fmla="*/ 228582 h 289810"/>
                  <a:gd name="connsiteX81" fmla="*/ 214686 w 357351"/>
                  <a:gd name="connsiteY81" fmla="*/ 191282 h 289810"/>
                  <a:gd name="connsiteX82" fmla="*/ 215584 w 357351"/>
                  <a:gd name="connsiteY82" fmla="*/ 182294 h 289810"/>
                  <a:gd name="connsiteX83" fmla="*/ 185046 w 357351"/>
                  <a:gd name="connsiteY83" fmla="*/ 151286 h 289810"/>
                  <a:gd name="connsiteX84" fmla="*/ 154059 w 357351"/>
                  <a:gd name="connsiteY84" fmla="*/ 182294 h 289810"/>
                  <a:gd name="connsiteX85" fmla="*/ 155855 w 357351"/>
                  <a:gd name="connsiteY85" fmla="*/ 191282 h 289810"/>
                  <a:gd name="connsiteX86" fmla="*/ 126215 w 357351"/>
                  <a:gd name="connsiteY86" fmla="*/ 228133 h 289810"/>
                  <a:gd name="connsiteX87" fmla="*/ 102862 w 357351"/>
                  <a:gd name="connsiteY87" fmla="*/ 228133 h 289810"/>
                  <a:gd name="connsiteX88" fmla="*/ 84450 w 357351"/>
                  <a:gd name="connsiteY88" fmla="*/ 201169 h 289810"/>
                  <a:gd name="connsiteX89" fmla="*/ 113191 w 357351"/>
                  <a:gd name="connsiteY89" fmla="*/ 136007 h 289810"/>
                  <a:gd name="connsiteX90" fmla="*/ 179657 w 357351"/>
                  <a:gd name="connsiteY90" fmla="*/ 109043 h 289810"/>
                  <a:gd name="connsiteX91" fmla="*/ 276006 w 357351"/>
                  <a:gd name="connsiteY91" fmla="*/ 35570 h 289810"/>
                  <a:gd name="connsiteX92" fmla="*/ 314200 w 357351"/>
                  <a:gd name="connsiteY92" fmla="*/ 73764 h 289810"/>
                  <a:gd name="connsiteX93" fmla="*/ 276006 w 357351"/>
                  <a:gd name="connsiteY93" fmla="*/ 111958 h 289810"/>
                  <a:gd name="connsiteX94" fmla="*/ 237811 w 357351"/>
                  <a:gd name="connsiteY94" fmla="*/ 73764 h 289810"/>
                  <a:gd name="connsiteX95" fmla="*/ 276006 w 357351"/>
                  <a:gd name="connsiteY95" fmla="*/ 35570 h 289810"/>
                  <a:gd name="connsiteX96" fmla="*/ 84026 w 357351"/>
                  <a:gd name="connsiteY96" fmla="*/ 35570 h 289810"/>
                  <a:gd name="connsiteX97" fmla="*/ 122353 w 357351"/>
                  <a:gd name="connsiteY97" fmla="*/ 73764 h 289810"/>
                  <a:gd name="connsiteX98" fmla="*/ 84026 w 357351"/>
                  <a:gd name="connsiteY98" fmla="*/ 111958 h 289810"/>
                  <a:gd name="connsiteX99" fmla="*/ 45249 w 357351"/>
                  <a:gd name="connsiteY99" fmla="*/ 73764 h 289810"/>
                  <a:gd name="connsiteX100" fmla="*/ 84026 w 357351"/>
                  <a:gd name="connsiteY100" fmla="*/ 35570 h 289810"/>
                  <a:gd name="connsiteX101" fmla="*/ 180082 w 357351"/>
                  <a:gd name="connsiteY101" fmla="*/ 0 h 289810"/>
                  <a:gd name="connsiteX102" fmla="*/ 224983 w 357351"/>
                  <a:gd name="connsiteY102" fmla="*/ 44900 h 289810"/>
                  <a:gd name="connsiteX103" fmla="*/ 180082 w 357351"/>
                  <a:gd name="connsiteY103" fmla="*/ 89800 h 289810"/>
                  <a:gd name="connsiteX104" fmla="*/ 135181 w 357351"/>
                  <a:gd name="connsiteY104" fmla="*/ 44900 h 289810"/>
                  <a:gd name="connsiteX105" fmla="*/ 180082 w 357351"/>
                  <a:gd name="connsiteY105" fmla="*/ 0 h 28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357351" h="289810">
                    <a:moveTo>
                      <a:pt x="182315" y="213422"/>
                    </a:moveTo>
                    <a:lnTo>
                      <a:pt x="185914" y="213422"/>
                    </a:lnTo>
                    <a:lnTo>
                      <a:pt x="189063" y="213422"/>
                    </a:lnTo>
                    <a:lnTo>
                      <a:pt x="201658" y="228583"/>
                    </a:lnTo>
                    <a:lnTo>
                      <a:pt x="170169" y="228583"/>
                    </a:lnTo>
                    <a:close/>
                    <a:moveTo>
                      <a:pt x="184937" y="162107"/>
                    </a:moveTo>
                    <a:cubicBezTo>
                      <a:pt x="195723" y="162107"/>
                      <a:pt x="204712" y="171100"/>
                      <a:pt x="204712" y="181892"/>
                    </a:cubicBezTo>
                    <a:cubicBezTo>
                      <a:pt x="204712" y="185939"/>
                      <a:pt x="203813" y="189986"/>
                      <a:pt x="202015" y="192684"/>
                    </a:cubicBezTo>
                    <a:lnTo>
                      <a:pt x="241564" y="242596"/>
                    </a:lnTo>
                    <a:cubicBezTo>
                      <a:pt x="244261" y="241697"/>
                      <a:pt x="246958" y="240348"/>
                      <a:pt x="250553" y="240348"/>
                    </a:cubicBezTo>
                    <a:cubicBezTo>
                      <a:pt x="252800" y="240348"/>
                      <a:pt x="254148" y="240797"/>
                      <a:pt x="256395" y="241697"/>
                    </a:cubicBezTo>
                    <a:lnTo>
                      <a:pt x="297742" y="185489"/>
                    </a:lnTo>
                    <a:lnTo>
                      <a:pt x="286956" y="185489"/>
                    </a:lnTo>
                    <a:cubicBezTo>
                      <a:pt x="284260" y="185489"/>
                      <a:pt x="281114" y="183241"/>
                      <a:pt x="281114" y="179644"/>
                    </a:cubicBezTo>
                    <a:cubicBezTo>
                      <a:pt x="281114" y="176946"/>
                      <a:pt x="284260" y="174248"/>
                      <a:pt x="286956" y="174248"/>
                    </a:cubicBezTo>
                    <a:lnTo>
                      <a:pt x="308978" y="174248"/>
                    </a:lnTo>
                    <a:cubicBezTo>
                      <a:pt x="311225" y="174248"/>
                      <a:pt x="313921" y="175597"/>
                      <a:pt x="314371" y="178744"/>
                    </a:cubicBezTo>
                    <a:lnTo>
                      <a:pt x="318416" y="201677"/>
                    </a:lnTo>
                    <a:cubicBezTo>
                      <a:pt x="318865" y="204825"/>
                      <a:pt x="316618" y="207972"/>
                      <a:pt x="313921" y="208422"/>
                    </a:cubicBezTo>
                    <a:cubicBezTo>
                      <a:pt x="310326" y="208872"/>
                      <a:pt x="307630" y="206623"/>
                      <a:pt x="307180" y="203925"/>
                    </a:cubicBezTo>
                    <a:lnTo>
                      <a:pt x="305382" y="193583"/>
                    </a:lnTo>
                    <a:lnTo>
                      <a:pt x="267182" y="248891"/>
                    </a:lnTo>
                    <a:cubicBezTo>
                      <a:pt x="269429" y="252039"/>
                      <a:pt x="271226" y="256086"/>
                      <a:pt x="271226" y="260582"/>
                    </a:cubicBezTo>
                    <a:cubicBezTo>
                      <a:pt x="271226" y="271824"/>
                      <a:pt x="262238" y="280367"/>
                      <a:pt x="251452" y="280367"/>
                    </a:cubicBezTo>
                    <a:cubicBezTo>
                      <a:pt x="240666" y="280367"/>
                      <a:pt x="231677" y="271374"/>
                      <a:pt x="231677" y="260582"/>
                    </a:cubicBezTo>
                    <a:cubicBezTo>
                      <a:pt x="231677" y="257435"/>
                      <a:pt x="232576" y="254287"/>
                      <a:pt x="233924" y="251589"/>
                    </a:cubicBezTo>
                    <a:lnTo>
                      <a:pt x="193476" y="201227"/>
                    </a:lnTo>
                    <a:cubicBezTo>
                      <a:pt x="191229" y="202127"/>
                      <a:pt x="188533" y="202576"/>
                      <a:pt x="185836" y="202576"/>
                    </a:cubicBezTo>
                    <a:cubicBezTo>
                      <a:pt x="182690" y="202576"/>
                      <a:pt x="179994" y="202127"/>
                      <a:pt x="177746" y="201227"/>
                    </a:cubicBezTo>
                    <a:lnTo>
                      <a:pt x="130557" y="260582"/>
                    </a:lnTo>
                    <a:cubicBezTo>
                      <a:pt x="138197" y="273622"/>
                      <a:pt x="128310" y="289810"/>
                      <a:pt x="113928" y="289810"/>
                    </a:cubicBezTo>
                    <a:cubicBezTo>
                      <a:pt x="98198" y="289810"/>
                      <a:pt x="89210" y="271824"/>
                      <a:pt x="97749" y="259683"/>
                    </a:cubicBezTo>
                    <a:lnTo>
                      <a:pt x="58649" y="202576"/>
                    </a:lnTo>
                    <a:cubicBezTo>
                      <a:pt x="57301" y="203476"/>
                      <a:pt x="55503" y="203476"/>
                      <a:pt x="53706" y="203476"/>
                    </a:cubicBezTo>
                    <a:lnTo>
                      <a:pt x="52807" y="203476"/>
                    </a:lnTo>
                    <a:lnTo>
                      <a:pt x="32583" y="243945"/>
                    </a:lnTo>
                    <a:cubicBezTo>
                      <a:pt x="46065" y="255636"/>
                      <a:pt x="37526" y="278119"/>
                      <a:pt x="19549" y="278119"/>
                    </a:cubicBezTo>
                    <a:cubicBezTo>
                      <a:pt x="-6517" y="278119"/>
                      <a:pt x="-6517" y="238549"/>
                      <a:pt x="19549" y="238549"/>
                    </a:cubicBezTo>
                    <a:lnTo>
                      <a:pt x="21797" y="238549"/>
                    </a:lnTo>
                    <a:lnTo>
                      <a:pt x="41571" y="198979"/>
                    </a:lnTo>
                    <a:cubicBezTo>
                      <a:pt x="36178" y="194932"/>
                      <a:pt x="33481" y="189087"/>
                      <a:pt x="33481" y="183241"/>
                    </a:cubicBezTo>
                    <a:cubicBezTo>
                      <a:pt x="33481" y="172449"/>
                      <a:pt x="42470" y="163456"/>
                      <a:pt x="53256" y="163456"/>
                    </a:cubicBezTo>
                    <a:cubicBezTo>
                      <a:pt x="64042" y="163456"/>
                      <a:pt x="73031" y="172449"/>
                      <a:pt x="73031" y="183241"/>
                    </a:cubicBezTo>
                    <a:cubicBezTo>
                      <a:pt x="73031" y="188187"/>
                      <a:pt x="70784" y="192684"/>
                      <a:pt x="67638" y="195832"/>
                    </a:cubicBezTo>
                    <a:lnTo>
                      <a:pt x="105389" y="251589"/>
                    </a:lnTo>
                    <a:cubicBezTo>
                      <a:pt x="108086" y="250690"/>
                      <a:pt x="110333" y="249791"/>
                      <a:pt x="113479" y="249791"/>
                    </a:cubicBezTo>
                    <a:cubicBezTo>
                      <a:pt x="116625" y="249791"/>
                      <a:pt x="119321" y="251140"/>
                      <a:pt x="122467" y="252039"/>
                    </a:cubicBezTo>
                    <a:lnTo>
                      <a:pt x="168758" y="192684"/>
                    </a:lnTo>
                    <a:cubicBezTo>
                      <a:pt x="166511" y="189986"/>
                      <a:pt x="165612" y="185939"/>
                      <a:pt x="165612" y="181892"/>
                    </a:cubicBezTo>
                    <a:cubicBezTo>
                      <a:pt x="165612" y="170651"/>
                      <a:pt x="174600" y="162107"/>
                      <a:pt x="184937" y="162107"/>
                    </a:cubicBezTo>
                    <a:close/>
                    <a:moveTo>
                      <a:pt x="275984" y="125954"/>
                    </a:moveTo>
                    <a:cubicBezTo>
                      <a:pt x="320489" y="125954"/>
                      <a:pt x="356452" y="162932"/>
                      <a:pt x="357351" y="206674"/>
                    </a:cubicBezTo>
                    <a:lnTo>
                      <a:pt x="357351" y="222006"/>
                    </a:lnTo>
                    <a:cubicBezTo>
                      <a:pt x="357351" y="225162"/>
                      <a:pt x="354654" y="227417"/>
                      <a:pt x="351957" y="227417"/>
                    </a:cubicBezTo>
                    <a:lnTo>
                      <a:pt x="295314" y="227417"/>
                    </a:lnTo>
                    <a:lnTo>
                      <a:pt x="304305" y="215693"/>
                    </a:lnTo>
                    <a:cubicBezTo>
                      <a:pt x="307002" y="217947"/>
                      <a:pt x="310599" y="219300"/>
                      <a:pt x="314195" y="219300"/>
                    </a:cubicBezTo>
                    <a:lnTo>
                      <a:pt x="316892" y="219300"/>
                    </a:lnTo>
                    <a:cubicBezTo>
                      <a:pt x="325883" y="217496"/>
                      <a:pt x="332177" y="208477"/>
                      <a:pt x="330379" y="199458"/>
                    </a:cubicBezTo>
                    <a:lnTo>
                      <a:pt x="325883" y="176911"/>
                    </a:lnTo>
                    <a:cubicBezTo>
                      <a:pt x="324535" y="168794"/>
                      <a:pt x="317791" y="162932"/>
                      <a:pt x="309250" y="162932"/>
                    </a:cubicBezTo>
                    <a:lnTo>
                      <a:pt x="287223" y="162932"/>
                    </a:lnTo>
                    <a:cubicBezTo>
                      <a:pt x="284076" y="162932"/>
                      <a:pt x="280929" y="163834"/>
                      <a:pt x="278681" y="165186"/>
                    </a:cubicBezTo>
                    <a:cubicBezTo>
                      <a:pt x="273287" y="151658"/>
                      <a:pt x="265195" y="139032"/>
                      <a:pt x="255305" y="129111"/>
                    </a:cubicBezTo>
                    <a:cubicBezTo>
                      <a:pt x="262048" y="127307"/>
                      <a:pt x="269241" y="125954"/>
                      <a:pt x="275984" y="125954"/>
                    </a:cubicBezTo>
                    <a:close/>
                    <a:moveTo>
                      <a:pt x="84207" y="125954"/>
                    </a:moveTo>
                    <a:cubicBezTo>
                      <a:pt x="91390" y="125954"/>
                      <a:pt x="98125" y="127303"/>
                      <a:pt x="104859" y="129101"/>
                    </a:cubicBezTo>
                    <a:cubicBezTo>
                      <a:pt x="93635" y="140339"/>
                      <a:pt x="85105" y="152927"/>
                      <a:pt x="80167" y="167762"/>
                    </a:cubicBezTo>
                    <a:cubicBezTo>
                      <a:pt x="75228" y="158771"/>
                      <a:pt x="64902" y="152477"/>
                      <a:pt x="53678" y="152477"/>
                    </a:cubicBezTo>
                    <a:cubicBezTo>
                      <a:pt x="37067" y="152477"/>
                      <a:pt x="22701" y="166413"/>
                      <a:pt x="22701" y="183495"/>
                    </a:cubicBezTo>
                    <a:cubicBezTo>
                      <a:pt x="22701" y="189789"/>
                      <a:pt x="24946" y="195633"/>
                      <a:pt x="28537" y="201028"/>
                    </a:cubicBezTo>
                    <a:lnTo>
                      <a:pt x="15069" y="227101"/>
                    </a:lnTo>
                    <a:cubicBezTo>
                      <a:pt x="13722" y="228000"/>
                      <a:pt x="13273" y="228000"/>
                      <a:pt x="12824" y="228000"/>
                    </a:cubicBezTo>
                    <a:lnTo>
                      <a:pt x="8783" y="228000"/>
                    </a:lnTo>
                    <a:cubicBezTo>
                      <a:pt x="6090" y="228000"/>
                      <a:pt x="3396" y="225752"/>
                      <a:pt x="3396" y="222156"/>
                    </a:cubicBezTo>
                    <a:lnTo>
                      <a:pt x="3396" y="206422"/>
                    </a:lnTo>
                    <a:cubicBezTo>
                      <a:pt x="3396" y="162817"/>
                      <a:pt x="39761" y="125954"/>
                      <a:pt x="84207" y="125954"/>
                    </a:cubicBezTo>
                    <a:close/>
                    <a:moveTo>
                      <a:pt x="179657" y="109043"/>
                    </a:moveTo>
                    <a:cubicBezTo>
                      <a:pt x="231302" y="109043"/>
                      <a:pt x="272618" y="150387"/>
                      <a:pt x="273965" y="198023"/>
                    </a:cubicBezTo>
                    <a:lnTo>
                      <a:pt x="252409" y="228582"/>
                    </a:lnTo>
                    <a:lnTo>
                      <a:pt x="243876" y="228582"/>
                    </a:lnTo>
                    <a:lnTo>
                      <a:pt x="214686" y="191282"/>
                    </a:lnTo>
                    <a:cubicBezTo>
                      <a:pt x="215135" y="188586"/>
                      <a:pt x="215584" y="184991"/>
                      <a:pt x="215584" y="182294"/>
                    </a:cubicBezTo>
                    <a:cubicBezTo>
                      <a:pt x="215584" y="165667"/>
                      <a:pt x="201662" y="151286"/>
                      <a:pt x="185046" y="151286"/>
                    </a:cubicBezTo>
                    <a:cubicBezTo>
                      <a:pt x="167531" y="151286"/>
                      <a:pt x="154059" y="165667"/>
                      <a:pt x="154059" y="182294"/>
                    </a:cubicBezTo>
                    <a:cubicBezTo>
                      <a:pt x="154059" y="184991"/>
                      <a:pt x="154508" y="188586"/>
                      <a:pt x="155855" y="191282"/>
                    </a:cubicBezTo>
                    <a:lnTo>
                      <a:pt x="126215" y="228133"/>
                    </a:lnTo>
                    <a:lnTo>
                      <a:pt x="102862" y="228133"/>
                    </a:lnTo>
                    <a:lnTo>
                      <a:pt x="84450" y="201169"/>
                    </a:lnTo>
                    <a:cubicBezTo>
                      <a:pt x="85348" y="176452"/>
                      <a:pt x="95228" y="153084"/>
                      <a:pt x="113191" y="136007"/>
                    </a:cubicBezTo>
                    <a:cubicBezTo>
                      <a:pt x="131155" y="118480"/>
                      <a:pt x="154508" y="109043"/>
                      <a:pt x="179657" y="109043"/>
                    </a:cubicBezTo>
                    <a:close/>
                    <a:moveTo>
                      <a:pt x="276006" y="35570"/>
                    </a:moveTo>
                    <a:cubicBezTo>
                      <a:pt x="296676" y="35570"/>
                      <a:pt x="314200" y="52196"/>
                      <a:pt x="314200" y="73764"/>
                    </a:cubicBezTo>
                    <a:cubicBezTo>
                      <a:pt x="314200" y="94434"/>
                      <a:pt x="297574" y="111958"/>
                      <a:pt x="276006" y="111958"/>
                    </a:cubicBezTo>
                    <a:cubicBezTo>
                      <a:pt x="254886" y="111958"/>
                      <a:pt x="237811" y="94434"/>
                      <a:pt x="237811" y="73764"/>
                    </a:cubicBezTo>
                    <a:cubicBezTo>
                      <a:pt x="237811" y="53094"/>
                      <a:pt x="254886" y="35570"/>
                      <a:pt x="276006" y="35570"/>
                    </a:cubicBezTo>
                    <a:close/>
                    <a:moveTo>
                      <a:pt x="84026" y="35570"/>
                    </a:moveTo>
                    <a:cubicBezTo>
                      <a:pt x="104768" y="35570"/>
                      <a:pt x="122353" y="52196"/>
                      <a:pt x="122353" y="73764"/>
                    </a:cubicBezTo>
                    <a:cubicBezTo>
                      <a:pt x="122353" y="94434"/>
                      <a:pt x="105219" y="111958"/>
                      <a:pt x="84026" y="111958"/>
                    </a:cubicBezTo>
                    <a:cubicBezTo>
                      <a:pt x="62383" y="111958"/>
                      <a:pt x="44798" y="94434"/>
                      <a:pt x="45249" y="73764"/>
                    </a:cubicBezTo>
                    <a:cubicBezTo>
                      <a:pt x="45249" y="53094"/>
                      <a:pt x="62834" y="35570"/>
                      <a:pt x="84026" y="35570"/>
                    </a:cubicBezTo>
                    <a:close/>
                    <a:moveTo>
                      <a:pt x="180082" y="0"/>
                    </a:moveTo>
                    <a:cubicBezTo>
                      <a:pt x="204880" y="0"/>
                      <a:pt x="224983" y="20102"/>
                      <a:pt x="224983" y="44900"/>
                    </a:cubicBezTo>
                    <a:cubicBezTo>
                      <a:pt x="224983" y="69698"/>
                      <a:pt x="204880" y="89800"/>
                      <a:pt x="180082" y="89800"/>
                    </a:cubicBezTo>
                    <a:cubicBezTo>
                      <a:pt x="155284" y="89800"/>
                      <a:pt x="135181" y="69698"/>
                      <a:pt x="135181" y="44900"/>
                    </a:cubicBezTo>
                    <a:cubicBezTo>
                      <a:pt x="135181" y="20102"/>
                      <a:pt x="155284" y="0"/>
                      <a:pt x="180082" y="0"/>
                    </a:cubicBezTo>
                    <a:close/>
                  </a:path>
                </a:pathLst>
              </a:custGeom>
              <a:solidFill>
                <a:schemeClr val="bg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21" name="Group 20">
              <a:extLst>
                <a:ext uri="{FF2B5EF4-FFF2-40B4-BE49-F238E27FC236}">
                  <a16:creationId xmlns:a16="http://schemas.microsoft.com/office/drawing/2014/main" id="{4D71B162-B7F1-4FED-B626-9521090C3234}"/>
                </a:ext>
              </a:extLst>
            </p:cNvPr>
            <p:cNvGrpSpPr/>
            <p:nvPr/>
          </p:nvGrpSpPr>
          <p:grpSpPr>
            <a:xfrm>
              <a:off x="830333" y="5235575"/>
              <a:ext cx="3006584" cy="874783"/>
              <a:chOff x="1490475" y="5409144"/>
              <a:chExt cx="3006584" cy="874783"/>
            </a:xfrm>
          </p:grpSpPr>
          <p:sp>
            <p:nvSpPr>
              <p:cNvPr id="22" name="Rectangle: Rounded Corners 21">
                <a:extLst>
                  <a:ext uri="{FF2B5EF4-FFF2-40B4-BE49-F238E27FC236}">
                    <a16:creationId xmlns:a16="http://schemas.microsoft.com/office/drawing/2014/main" id="{60DB6AF3-E7CF-4FFC-B93A-D5E532C49B31}"/>
                  </a:ext>
                </a:extLst>
              </p:cNvPr>
              <p:cNvSpPr/>
              <p:nvPr/>
            </p:nvSpPr>
            <p:spPr>
              <a:xfrm>
                <a:off x="1932656" y="5412873"/>
                <a:ext cx="2553852" cy="871054"/>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3" name="Rectangle: Top Corners Snipped 22">
                <a:extLst>
                  <a:ext uri="{FF2B5EF4-FFF2-40B4-BE49-F238E27FC236}">
                    <a16:creationId xmlns:a16="http://schemas.microsoft.com/office/drawing/2014/main" id="{DEF166D8-57C5-47C5-A095-6D1F7A725F31}"/>
                  </a:ext>
                </a:extLst>
              </p:cNvPr>
              <p:cNvSpPr/>
              <p:nvPr/>
            </p:nvSpPr>
            <p:spPr>
              <a:xfrm rot="16200000">
                <a:off x="1401555" y="5500601"/>
                <a:ext cx="869581" cy="691741"/>
              </a:xfrm>
              <a:prstGeom prst="snip2SameRect">
                <a:avLst>
                  <a:gd name="adj1" fmla="val 20156"/>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 name="TextBox 23">
                <a:extLst>
                  <a:ext uri="{FF2B5EF4-FFF2-40B4-BE49-F238E27FC236}">
                    <a16:creationId xmlns:a16="http://schemas.microsoft.com/office/drawing/2014/main" id="{913B9B05-EE0B-4C66-BF4D-5DB40A02DA9C}"/>
                  </a:ext>
                </a:extLst>
              </p:cNvPr>
              <p:cNvSpPr txBox="1"/>
              <p:nvPr/>
            </p:nvSpPr>
            <p:spPr>
              <a:xfrm>
                <a:off x="2180277" y="5664191"/>
                <a:ext cx="2316782" cy="584775"/>
              </a:xfrm>
              <a:prstGeom prst="rect">
                <a:avLst/>
              </a:prstGeom>
              <a:noFill/>
            </p:spPr>
            <p:txBody>
              <a:bodyPr wrap="square">
                <a:spAutoFit/>
              </a:bodyPr>
              <a:lstStyle/>
              <a:p>
                <a:pPr marL="171450" marR="0" lvl="0" indent="-17145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Decline in stock price </a:t>
                </a:r>
              </a:p>
              <a:p>
                <a:pPr marL="171450" marR="0" lvl="0" indent="-17145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Inability in meeting debt covenants </a:t>
                </a:r>
              </a:p>
              <a:p>
                <a:pPr marL="171450" marR="0" lvl="0" indent="-17145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a:p>
                <a:pPr marL="171450" marR="0" lvl="0" indent="-171450" algn="l" defTabSz="914400" rtl="0" eaLnBrk="1" fontAlgn="auto" latinLnBrk="0" hangingPunct="1">
                  <a:lnSpc>
                    <a:spcPct val="100000"/>
                  </a:lnSpc>
                  <a:spcBef>
                    <a:spcPts val="0"/>
                  </a:spcBef>
                  <a:spcAft>
                    <a:spcPts val="0"/>
                  </a:spcAft>
                  <a:buClr>
                    <a:srgbClr val="000000">
                      <a:lumMod val="65000"/>
                      <a:lumOff val="35000"/>
                    </a:srgbClr>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25" name="TextBox 24">
                <a:extLst>
                  <a:ext uri="{FF2B5EF4-FFF2-40B4-BE49-F238E27FC236}">
                    <a16:creationId xmlns:a16="http://schemas.microsoft.com/office/drawing/2014/main" id="{6A2FE9CB-20DD-47EC-878D-411B2CCE8750}"/>
                  </a:ext>
                </a:extLst>
              </p:cNvPr>
              <p:cNvSpPr txBox="1"/>
              <p:nvPr/>
            </p:nvSpPr>
            <p:spPr>
              <a:xfrm>
                <a:off x="2180277" y="5409144"/>
                <a:ext cx="2239323"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Performance </a:t>
                </a:r>
              </a:p>
            </p:txBody>
          </p:sp>
          <p:grpSp>
            <p:nvGrpSpPr>
              <p:cNvPr id="26" name="Group 25">
                <a:extLst>
                  <a:ext uri="{FF2B5EF4-FFF2-40B4-BE49-F238E27FC236}">
                    <a16:creationId xmlns:a16="http://schemas.microsoft.com/office/drawing/2014/main" id="{052C8F7C-1536-4EB8-A149-65FC1EEA5940}"/>
                  </a:ext>
                </a:extLst>
              </p:cNvPr>
              <p:cNvGrpSpPr/>
              <p:nvPr/>
            </p:nvGrpSpPr>
            <p:grpSpPr>
              <a:xfrm>
                <a:off x="1703401" y="5669280"/>
                <a:ext cx="265888" cy="354382"/>
                <a:chOff x="5162551" y="4821238"/>
                <a:chExt cx="1054100" cy="1404938"/>
              </a:xfrm>
              <a:solidFill>
                <a:schemeClr val="bg2"/>
              </a:solidFill>
            </p:grpSpPr>
            <p:sp>
              <p:nvSpPr>
                <p:cNvPr id="27" name="Freeform 53">
                  <a:extLst>
                    <a:ext uri="{FF2B5EF4-FFF2-40B4-BE49-F238E27FC236}">
                      <a16:creationId xmlns:a16="http://schemas.microsoft.com/office/drawing/2014/main" id="{FA9C7ED1-C805-4CD7-97ED-CED3F37A120D}"/>
                    </a:ext>
                  </a:extLst>
                </p:cNvPr>
                <p:cNvSpPr>
                  <a:spLocks noEditPoints="1"/>
                </p:cNvSpPr>
                <p:nvPr/>
              </p:nvSpPr>
              <p:spPr bwMode="auto">
                <a:xfrm>
                  <a:off x="5162551" y="4821238"/>
                  <a:ext cx="1054100" cy="1404938"/>
                </a:xfrm>
                <a:custGeom>
                  <a:avLst/>
                  <a:gdLst>
                    <a:gd name="T0" fmla="*/ 0 w 938"/>
                    <a:gd name="T1" fmla="*/ 1250 h 1250"/>
                    <a:gd name="T2" fmla="*/ 938 w 938"/>
                    <a:gd name="T3" fmla="*/ 0 h 1250"/>
                    <a:gd name="T4" fmla="*/ 94 w 938"/>
                    <a:gd name="T5" fmla="*/ 109 h 1250"/>
                    <a:gd name="T6" fmla="*/ 719 w 938"/>
                    <a:gd name="T7" fmla="*/ 141 h 1250"/>
                    <a:gd name="T8" fmla="*/ 94 w 938"/>
                    <a:gd name="T9" fmla="*/ 109 h 1250"/>
                    <a:gd name="T10" fmla="*/ 594 w 938"/>
                    <a:gd name="T11" fmla="*/ 525 h 1250"/>
                    <a:gd name="T12" fmla="*/ 688 w 938"/>
                    <a:gd name="T13" fmla="*/ 431 h 1250"/>
                    <a:gd name="T14" fmla="*/ 477 w 938"/>
                    <a:gd name="T15" fmla="*/ 275 h 1250"/>
                    <a:gd name="T16" fmla="*/ 399 w 938"/>
                    <a:gd name="T17" fmla="*/ 525 h 1250"/>
                    <a:gd name="T18" fmla="*/ 477 w 938"/>
                    <a:gd name="T19" fmla="*/ 275 h 1250"/>
                    <a:gd name="T20" fmla="*/ 375 w 938"/>
                    <a:gd name="T21" fmla="*/ 525 h 1250"/>
                    <a:gd name="T22" fmla="*/ 297 w 938"/>
                    <a:gd name="T23" fmla="*/ 306 h 1250"/>
                    <a:gd name="T24" fmla="*/ 91 w 938"/>
                    <a:gd name="T25" fmla="*/ 275 h 1250"/>
                    <a:gd name="T26" fmla="*/ 169 w 938"/>
                    <a:gd name="T27" fmla="*/ 525 h 1250"/>
                    <a:gd name="T28" fmla="*/ 91 w 938"/>
                    <a:gd name="T29" fmla="*/ 275 h 1250"/>
                    <a:gd name="T30" fmla="*/ 94 w 938"/>
                    <a:gd name="T31" fmla="*/ 1031 h 1250"/>
                    <a:gd name="T32" fmla="*/ 188 w 938"/>
                    <a:gd name="T33" fmla="*/ 1000 h 1250"/>
                    <a:gd name="T34" fmla="*/ 188 w 938"/>
                    <a:gd name="T35" fmla="*/ 906 h 1250"/>
                    <a:gd name="T36" fmla="*/ 94 w 938"/>
                    <a:gd name="T37" fmla="*/ 875 h 1250"/>
                    <a:gd name="T38" fmla="*/ 188 w 938"/>
                    <a:gd name="T39" fmla="*/ 906 h 1250"/>
                    <a:gd name="T40" fmla="*/ 94 w 938"/>
                    <a:gd name="T41" fmla="*/ 781 h 1250"/>
                    <a:gd name="T42" fmla="*/ 188 w 938"/>
                    <a:gd name="T43" fmla="*/ 750 h 1250"/>
                    <a:gd name="T44" fmla="*/ 196 w 938"/>
                    <a:gd name="T45" fmla="*/ 400 h 1250"/>
                    <a:gd name="T46" fmla="*/ 274 w 938"/>
                    <a:gd name="T47" fmla="*/ 525 h 1250"/>
                    <a:gd name="T48" fmla="*/ 196 w 938"/>
                    <a:gd name="T49" fmla="*/ 400 h 1250"/>
                    <a:gd name="T50" fmla="*/ 250 w 938"/>
                    <a:gd name="T51" fmla="*/ 1031 h 1250"/>
                    <a:gd name="T52" fmla="*/ 860 w 938"/>
                    <a:gd name="T53" fmla="*/ 1000 h 1250"/>
                    <a:gd name="T54" fmla="*/ 860 w 938"/>
                    <a:gd name="T55" fmla="*/ 906 h 1250"/>
                    <a:gd name="T56" fmla="*/ 250 w 938"/>
                    <a:gd name="T57" fmla="*/ 875 h 1250"/>
                    <a:gd name="T58" fmla="*/ 860 w 938"/>
                    <a:gd name="T59" fmla="*/ 906 h 1250"/>
                    <a:gd name="T60" fmla="*/ 250 w 938"/>
                    <a:gd name="T61" fmla="*/ 781 h 1250"/>
                    <a:gd name="T62" fmla="*/ 860 w 938"/>
                    <a:gd name="T63" fmla="*/ 750 h 1250"/>
                    <a:gd name="T64" fmla="*/ 703 w 938"/>
                    <a:gd name="T65" fmla="*/ 416 h 1250"/>
                    <a:gd name="T66" fmla="*/ 860 w 938"/>
                    <a:gd name="T67" fmla="*/ 41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8" h="1250">
                      <a:moveTo>
                        <a:pt x="0" y="0"/>
                      </a:moveTo>
                      <a:lnTo>
                        <a:pt x="0" y="1250"/>
                      </a:lnTo>
                      <a:lnTo>
                        <a:pt x="938" y="1250"/>
                      </a:lnTo>
                      <a:lnTo>
                        <a:pt x="938" y="0"/>
                      </a:lnTo>
                      <a:lnTo>
                        <a:pt x="0" y="0"/>
                      </a:lnTo>
                      <a:close/>
                      <a:moveTo>
                        <a:pt x="94" y="109"/>
                      </a:moveTo>
                      <a:lnTo>
                        <a:pt x="719" y="109"/>
                      </a:lnTo>
                      <a:lnTo>
                        <a:pt x="719" y="141"/>
                      </a:lnTo>
                      <a:lnTo>
                        <a:pt x="94" y="141"/>
                      </a:lnTo>
                      <a:lnTo>
                        <a:pt x="94" y="109"/>
                      </a:lnTo>
                      <a:close/>
                      <a:moveTo>
                        <a:pt x="821" y="431"/>
                      </a:moveTo>
                      <a:cubicBezTo>
                        <a:pt x="821" y="550"/>
                        <a:pt x="678" y="609"/>
                        <a:pt x="594" y="525"/>
                      </a:cubicBezTo>
                      <a:cubicBezTo>
                        <a:pt x="510" y="442"/>
                        <a:pt x="569" y="299"/>
                        <a:pt x="688" y="299"/>
                      </a:cubicBezTo>
                      <a:lnTo>
                        <a:pt x="688" y="431"/>
                      </a:lnTo>
                      <a:lnTo>
                        <a:pt x="821" y="431"/>
                      </a:lnTo>
                      <a:close/>
                      <a:moveTo>
                        <a:pt x="477" y="275"/>
                      </a:moveTo>
                      <a:lnTo>
                        <a:pt x="477" y="525"/>
                      </a:lnTo>
                      <a:lnTo>
                        <a:pt x="399" y="525"/>
                      </a:lnTo>
                      <a:lnTo>
                        <a:pt x="399" y="275"/>
                      </a:lnTo>
                      <a:lnTo>
                        <a:pt x="477" y="275"/>
                      </a:lnTo>
                      <a:close/>
                      <a:moveTo>
                        <a:pt x="375" y="306"/>
                      </a:moveTo>
                      <a:lnTo>
                        <a:pt x="375" y="525"/>
                      </a:lnTo>
                      <a:lnTo>
                        <a:pt x="297" y="525"/>
                      </a:lnTo>
                      <a:lnTo>
                        <a:pt x="297" y="306"/>
                      </a:lnTo>
                      <a:lnTo>
                        <a:pt x="375" y="306"/>
                      </a:lnTo>
                      <a:close/>
                      <a:moveTo>
                        <a:pt x="91" y="275"/>
                      </a:moveTo>
                      <a:lnTo>
                        <a:pt x="169" y="275"/>
                      </a:lnTo>
                      <a:lnTo>
                        <a:pt x="169" y="525"/>
                      </a:lnTo>
                      <a:lnTo>
                        <a:pt x="91" y="525"/>
                      </a:lnTo>
                      <a:lnTo>
                        <a:pt x="91" y="275"/>
                      </a:lnTo>
                      <a:close/>
                      <a:moveTo>
                        <a:pt x="188" y="1031"/>
                      </a:moveTo>
                      <a:lnTo>
                        <a:pt x="94" y="1031"/>
                      </a:lnTo>
                      <a:lnTo>
                        <a:pt x="94" y="1000"/>
                      </a:lnTo>
                      <a:lnTo>
                        <a:pt x="188" y="1000"/>
                      </a:lnTo>
                      <a:lnTo>
                        <a:pt x="188" y="1031"/>
                      </a:lnTo>
                      <a:close/>
                      <a:moveTo>
                        <a:pt x="188" y="906"/>
                      </a:moveTo>
                      <a:lnTo>
                        <a:pt x="94" y="906"/>
                      </a:lnTo>
                      <a:lnTo>
                        <a:pt x="94" y="875"/>
                      </a:lnTo>
                      <a:lnTo>
                        <a:pt x="188" y="875"/>
                      </a:lnTo>
                      <a:lnTo>
                        <a:pt x="188" y="906"/>
                      </a:lnTo>
                      <a:close/>
                      <a:moveTo>
                        <a:pt x="188" y="781"/>
                      </a:moveTo>
                      <a:lnTo>
                        <a:pt x="94" y="781"/>
                      </a:lnTo>
                      <a:lnTo>
                        <a:pt x="94" y="750"/>
                      </a:lnTo>
                      <a:lnTo>
                        <a:pt x="188" y="750"/>
                      </a:lnTo>
                      <a:lnTo>
                        <a:pt x="188" y="781"/>
                      </a:lnTo>
                      <a:close/>
                      <a:moveTo>
                        <a:pt x="196" y="400"/>
                      </a:moveTo>
                      <a:lnTo>
                        <a:pt x="274" y="400"/>
                      </a:lnTo>
                      <a:lnTo>
                        <a:pt x="274" y="525"/>
                      </a:lnTo>
                      <a:lnTo>
                        <a:pt x="196" y="525"/>
                      </a:lnTo>
                      <a:lnTo>
                        <a:pt x="196" y="400"/>
                      </a:lnTo>
                      <a:close/>
                      <a:moveTo>
                        <a:pt x="860" y="1031"/>
                      </a:moveTo>
                      <a:lnTo>
                        <a:pt x="250" y="1031"/>
                      </a:lnTo>
                      <a:lnTo>
                        <a:pt x="250" y="1000"/>
                      </a:lnTo>
                      <a:lnTo>
                        <a:pt x="860" y="1000"/>
                      </a:lnTo>
                      <a:lnTo>
                        <a:pt x="860" y="1031"/>
                      </a:lnTo>
                      <a:close/>
                      <a:moveTo>
                        <a:pt x="860" y="906"/>
                      </a:moveTo>
                      <a:lnTo>
                        <a:pt x="250" y="906"/>
                      </a:lnTo>
                      <a:lnTo>
                        <a:pt x="250" y="875"/>
                      </a:lnTo>
                      <a:lnTo>
                        <a:pt x="860" y="875"/>
                      </a:lnTo>
                      <a:lnTo>
                        <a:pt x="860" y="906"/>
                      </a:lnTo>
                      <a:close/>
                      <a:moveTo>
                        <a:pt x="860" y="781"/>
                      </a:moveTo>
                      <a:lnTo>
                        <a:pt x="250" y="781"/>
                      </a:lnTo>
                      <a:lnTo>
                        <a:pt x="250" y="750"/>
                      </a:lnTo>
                      <a:lnTo>
                        <a:pt x="860" y="750"/>
                      </a:lnTo>
                      <a:lnTo>
                        <a:pt x="860" y="781"/>
                      </a:lnTo>
                      <a:close/>
                      <a:moveTo>
                        <a:pt x="703" y="416"/>
                      </a:moveTo>
                      <a:lnTo>
                        <a:pt x="703" y="259"/>
                      </a:lnTo>
                      <a:cubicBezTo>
                        <a:pt x="790" y="259"/>
                        <a:pt x="860" y="329"/>
                        <a:pt x="860" y="416"/>
                      </a:cubicBezTo>
                      <a:lnTo>
                        <a:pt x="703" y="4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8" name="Rectangle 54">
                  <a:extLst>
                    <a:ext uri="{FF2B5EF4-FFF2-40B4-BE49-F238E27FC236}">
                      <a16:creationId xmlns:a16="http://schemas.microsoft.com/office/drawing/2014/main" id="{70C13536-7E0A-452F-89EB-AF5809920CBA}"/>
                    </a:ext>
                  </a:extLst>
                </p:cNvPr>
                <p:cNvSpPr>
                  <a:spLocks noChangeArrowheads="1"/>
                </p:cNvSpPr>
                <p:nvPr/>
              </p:nvSpPr>
              <p:spPr bwMode="auto">
                <a:xfrm>
                  <a:off x="5299076" y="5164138"/>
                  <a:ext cx="17463" cy="21113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9" name="Rectangle 55">
                  <a:extLst>
                    <a:ext uri="{FF2B5EF4-FFF2-40B4-BE49-F238E27FC236}">
                      <a16:creationId xmlns:a16="http://schemas.microsoft.com/office/drawing/2014/main" id="{D8078E89-2E70-4C7B-A267-88B136DA3B3D}"/>
                    </a:ext>
                  </a:extLst>
                </p:cNvPr>
                <p:cNvSpPr>
                  <a:spLocks noChangeArrowheads="1"/>
                </p:cNvSpPr>
                <p:nvPr/>
              </p:nvSpPr>
              <p:spPr bwMode="auto">
                <a:xfrm>
                  <a:off x="5418138" y="5305425"/>
                  <a:ext cx="17463" cy="6985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0" name="Rectangle 56">
                  <a:extLst>
                    <a:ext uri="{FF2B5EF4-FFF2-40B4-BE49-F238E27FC236}">
                      <a16:creationId xmlns:a16="http://schemas.microsoft.com/office/drawing/2014/main" id="{003B5FFE-FB30-459E-ADC1-24500B4D2E9F}"/>
                    </a:ext>
                  </a:extLst>
                </p:cNvPr>
                <p:cNvSpPr>
                  <a:spLocks noChangeArrowheads="1"/>
                </p:cNvSpPr>
                <p:nvPr/>
              </p:nvSpPr>
              <p:spPr bwMode="auto">
                <a:xfrm>
                  <a:off x="5530851" y="5200650"/>
                  <a:ext cx="17463" cy="1746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1" name="Rectangle 57">
                  <a:extLst>
                    <a:ext uri="{FF2B5EF4-FFF2-40B4-BE49-F238E27FC236}">
                      <a16:creationId xmlns:a16="http://schemas.microsoft.com/office/drawing/2014/main" id="{05D7DF77-AD0A-470E-8D06-7B24CE808D9A}"/>
                    </a:ext>
                  </a:extLst>
                </p:cNvPr>
                <p:cNvSpPr>
                  <a:spLocks noChangeArrowheads="1"/>
                </p:cNvSpPr>
                <p:nvPr/>
              </p:nvSpPr>
              <p:spPr bwMode="auto">
                <a:xfrm>
                  <a:off x="5645151" y="5164138"/>
                  <a:ext cx="19050" cy="21113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2" name="Freeform 58">
                  <a:extLst>
                    <a:ext uri="{FF2B5EF4-FFF2-40B4-BE49-F238E27FC236}">
                      <a16:creationId xmlns:a16="http://schemas.microsoft.com/office/drawing/2014/main" id="{5A1D2DC2-B30D-4F24-AA73-B3F89620AFE6}"/>
                    </a:ext>
                  </a:extLst>
                </p:cNvPr>
                <p:cNvSpPr>
                  <a:spLocks/>
                </p:cNvSpPr>
                <p:nvPr/>
              </p:nvSpPr>
              <p:spPr bwMode="auto">
                <a:xfrm>
                  <a:off x="5988051" y="5151438"/>
                  <a:ext cx="100013" cy="100013"/>
                </a:xfrm>
                <a:custGeom>
                  <a:avLst/>
                  <a:gdLst>
                    <a:gd name="T0" fmla="*/ 0 w 89"/>
                    <a:gd name="T1" fmla="*/ 0 h 89"/>
                    <a:gd name="T2" fmla="*/ 0 w 89"/>
                    <a:gd name="T3" fmla="*/ 89 h 89"/>
                    <a:gd name="T4" fmla="*/ 89 w 89"/>
                    <a:gd name="T5" fmla="*/ 89 h 89"/>
                    <a:gd name="T6" fmla="*/ 0 w 89"/>
                    <a:gd name="T7" fmla="*/ 0 h 89"/>
                  </a:gdLst>
                  <a:ahLst/>
                  <a:cxnLst>
                    <a:cxn ang="0">
                      <a:pos x="T0" y="T1"/>
                    </a:cxn>
                    <a:cxn ang="0">
                      <a:pos x="T2" y="T3"/>
                    </a:cxn>
                    <a:cxn ang="0">
                      <a:pos x="T4" y="T5"/>
                    </a:cxn>
                    <a:cxn ang="0">
                      <a:pos x="T6" y="T7"/>
                    </a:cxn>
                  </a:cxnLst>
                  <a:rect l="0" t="0" r="r" b="b"/>
                  <a:pathLst>
                    <a:path w="89" h="89">
                      <a:moveTo>
                        <a:pt x="0" y="0"/>
                      </a:moveTo>
                      <a:lnTo>
                        <a:pt x="0" y="89"/>
                      </a:lnTo>
                      <a:lnTo>
                        <a:pt x="89" y="89"/>
                      </a:lnTo>
                      <a:cubicBezTo>
                        <a:pt x="78" y="45"/>
                        <a:pt x="44" y="11"/>
                        <a:pt x="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3" name="Freeform 59">
                  <a:extLst>
                    <a:ext uri="{FF2B5EF4-FFF2-40B4-BE49-F238E27FC236}">
                      <a16:creationId xmlns:a16="http://schemas.microsoft.com/office/drawing/2014/main" id="{83687168-CADD-4B24-B62F-ED59E8B96D0B}"/>
                    </a:ext>
                  </a:extLst>
                </p:cNvPr>
                <p:cNvSpPr>
                  <a:spLocks/>
                </p:cNvSpPr>
                <p:nvPr/>
              </p:nvSpPr>
              <p:spPr bwMode="auto">
                <a:xfrm>
                  <a:off x="5794376" y="5197475"/>
                  <a:ext cx="249238" cy="249238"/>
                </a:xfrm>
                <a:custGeom>
                  <a:avLst/>
                  <a:gdLst>
                    <a:gd name="T0" fmla="*/ 95 w 222"/>
                    <a:gd name="T1" fmla="*/ 0 h 222"/>
                    <a:gd name="T2" fmla="*/ 54 w 222"/>
                    <a:gd name="T3" fmla="*/ 168 h 222"/>
                    <a:gd name="T4" fmla="*/ 222 w 222"/>
                    <a:gd name="T5" fmla="*/ 128 h 222"/>
                    <a:gd name="T6" fmla="*/ 95 w 222"/>
                    <a:gd name="T7" fmla="*/ 128 h 222"/>
                    <a:gd name="T8" fmla="*/ 95 w 222"/>
                    <a:gd name="T9" fmla="*/ 0 h 222"/>
                  </a:gdLst>
                  <a:ahLst/>
                  <a:cxnLst>
                    <a:cxn ang="0">
                      <a:pos x="T0" y="T1"/>
                    </a:cxn>
                    <a:cxn ang="0">
                      <a:pos x="T2" y="T3"/>
                    </a:cxn>
                    <a:cxn ang="0">
                      <a:pos x="T4" y="T5"/>
                    </a:cxn>
                    <a:cxn ang="0">
                      <a:pos x="T6" y="T7"/>
                    </a:cxn>
                    <a:cxn ang="0">
                      <a:pos x="T8" y="T9"/>
                    </a:cxn>
                  </a:cxnLst>
                  <a:rect l="0" t="0" r="r" b="b"/>
                  <a:pathLst>
                    <a:path w="222" h="222">
                      <a:moveTo>
                        <a:pt x="95" y="0"/>
                      </a:moveTo>
                      <a:cubicBezTo>
                        <a:pt x="22" y="23"/>
                        <a:pt x="0" y="114"/>
                        <a:pt x="54" y="168"/>
                      </a:cubicBezTo>
                      <a:cubicBezTo>
                        <a:pt x="108" y="222"/>
                        <a:pt x="199" y="200"/>
                        <a:pt x="222" y="128"/>
                      </a:cubicBezTo>
                      <a:lnTo>
                        <a:pt x="95" y="128"/>
                      </a:lnTo>
                      <a:lnTo>
                        <a:pt x="9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sp>
        <p:nvSpPr>
          <p:cNvPr id="49" name="TextBox 48">
            <a:extLst>
              <a:ext uri="{FF2B5EF4-FFF2-40B4-BE49-F238E27FC236}">
                <a16:creationId xmlns:a16="http://schemas.microsoft.com/office/drawing/2014/main" id="{1060902F-F881-470C-BCD5-FED2266773D1}"/>
              </a:ext>
            </a:extLst>
          </p:cNvPr>
          <p:cNvSpPr txBox="1"/>
          <p:nvPr/>
        </p:nvSpPr>
        <p:spPr>
          <a:xfrm>
            <a:off x="2082800" y="1137725"/>
            <a:ext cx="6615113"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covers information regarding the signs of financial distress on which firm need to keep track. These signs hamper financial performance, profitability and liquidity. </a:t>
            </a:r>
          </a:p>
        </p:txBody>
      </p:sp>
      <p:sp>
        <p:nvSpPr>
          <p:cNvPr id="2" name="TextBox 1">
            <a:extLst>
              <a:ext uri="{FF2B5EF4-FFF2-40B4-BE49-F238E27FC236}">
                <a16:creationId xmlns:a16="http://schemas.microsoft.com/office/drawing/2014/main" id="{CD0E444B-82DF-4D6B-984E-B7C6A140CA1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48" name="Slide Number Placeholder 3">
            <a:extLst>
              <a:ext uri="{FF2B5EF4-FFF2-40B4-BE49-F238E27FC236}">
                <a16:creationId xmlns:a16="http://schemas.microsoft.com/office/drawing/2014/main" id="{CCDF8FFD-B9B3-4957-8B03-E053703FC7D4}"/>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37</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54477458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EE26D7E-3776-47B9-BB4F-096F6ABBF0C7}"/>
              </a:ext>
            </a:extLst>
          </p:cNvPr>
          <p:cNvGrpSpPr/>
          <p:nvPr/>
        </p:nvGrpSpPr>
        <p:grpSpPr>
          <a:xfrm>
            <a:off x="665505" y="2748905"/>
            <a:ext cx="6598895" cy="3465083"/>
            <a:chOff x="665505" y="2748905"/>
            <a:chExt cx="6598895" cy="3465083"/>
          </a:xfrm>
        </p:grpSpPr>
        <p:cxnSp>
          <p:nvCxnSpPr>
            <p:cNvPr id="193" name="Straight Connector 192">
              <a:extLst>
                <a:ext uri="{FF2B5EF4-FFF2-40B4-BE49-F238E27FC236}">
                  <a16:creationId xmlns:a16="http://schemas.microsoft.com/office/drawing/2014/main" id="{8AC95717-860F-4607-9FB5-C51D62D69773}"/>
                </a:ext>
              </a:extLst>
            </p:cNvPr>
            <p:cNvCxnSpPr>
              <a:cxnSpLocks/>
            </p:cNvCxnSpPr>
            <p:nvPr/>
          </p:nvCxnSpPr>
          <p:spPr>
            <a:xfrm flipH="1">
              <a:off x="793909" y="2748905"/>
              <a:ext cx="6470491" cy="0"/>
            </a:xfrm>
            <a:prstGeom prst="line">
              <a:avLst/>
            </a:prstGeom>
            <a:noFill/>
            <a:ln w="0" cap="flat" cmpd="sng" algn="ctr">
              <a:solidFill>
                <a:srgbClr val="C3C3C3">
                  <a:lumMod val="60000"/>
                  <a:lumOff val="40000"/>
                </a:srgbClr>
              </a:solidFill>
              <a:prstDash val="solid"/>
              <a:miter lim="800000"/>
            </a:ln>
            <a:effectLst/>
          </p:spPr>
        </p:cxnSp>
        <p:cxnSp>
          <p:nvCxnSpPr>
            <p:cNvPr id="192" name="Straight Connector 191">
              <a:extLst>
                <a:ext uri="{FF2B5EF4-FFF2-40B4-BE49-F238E27FC236}">
                  <a16:creationId xmlns:a16="http://schemas.microsoft.com/office/drawing/2014/main" id="{802AA421-0C17-46CD-9D75-CB3D98700C05}"/>
                </a:ext>
              </a:extLst>
            </p:cNvPr>
            <p:cNvCxnSpPr>
              <a:cxnSpLocks/>
            </p:cNvCxnSpPr>
            <p:nvPr/>
          </p:nvCxnSpPr>
          <p:spPr>
            <a:xfrm>
              <a:off x="796024" y="2748906"/>
              <a:ext cx="0" cy="3342911"/>
            </a:xfrm>
            <a:prstGeom prst="line">
              <a:avLst/>
            </a:prstGeom>
            <a:noFill/>
            <a:ln w="0" cap="flat" cmpd="sng" algn="ctr">
              <a:solidFill>
                <a:srgbClr val="C3C3C3">
                  <a:lumMod val="60000"/>
                  <a:lumOff val="40000"/>
                </a:srgbClr>
              </a:solidFill>
              <a:prstDash val="solid"/>
              <a:miter lim="800000"/>
            </a:ln>
            <a:effectLst/>
          </p:spPr>
        </p:cxnSp>
        <p:grpSp>
          <p:nvGrpSpPr>
            <p:cNvPr id="3" name="Group 2">
              <a:extLst>
                <a:ext uri="{FF2B5EF4-FFF2-40B4-BE49-F238E27FC236}">
                  <a16:creationId xmlns:a16="http://schemas.microsoft.com/office/drawing/2014/main" id="{545595CF-919D-4C5B-8CCA-1389A4342581}"/>
                </a:ext>
              </a:extLst>
            </p:cNvPr>
            <p:cNvGrpSpPr/>
            <p:nvPr/>
          </p:nvGrpSpPr>
          <p:grpSpPr>
            <a:xfrm>
              <a:off x="665505" y="3032645"/>
              <a:ext cx="326124" cy="3181343"/>
              <a:chOff x="665505" y="3032645"/>
              <a:chExt cx="326124" cy="3181343"/>
            </a:xfrm>
          </p:grpSpPr>
          <p:grpSp>
            <p:nvGrpSpPr>
              <p:cNvPr id="36" name="Group 35">
                <a:extLst>
                  <a:ext uri="{FF2B5EF4-FFF2-40B4-BE49-F238E27FC236}">
                    <a16:creationId xmlns:a16="http://schemas.microsoft.com/office/drawing/2014/main" id="{D7406D52-9BEB-4562-B5A9-62173E82AD80}"/>
                  </a:ext>
                </a:extLst>
              </p:cNvPr>
              <p:cNvGrpSpPr/>
              <p:nvPr/>
            </p:nvGrpSpPr>
            <p:grpSpPr>
              <a:xfrm>
                <a:off x="665505" y="5944194"/>
                <a:ext cx="326124" cy="269794"/>
                <a:chOff x="618992" y="6359606"/>
                <a:chExt cx="326124" cy="269794"/>
              </a:xfrm>
            </p:grpSpPr>
            <p:grpSp>
              <p:nvGrpSpPr>
                <p:cNvPr id="62" name="Group 61">
                  <a:extLst>
                    <a:ext uri="{FF2B5EF4-FFF2-40B4-BE49-F238E27FC236}">
                      <a16:creationId xmlns:a16="http://schemas.microsoft.com/office/drawing/2014/main" id="{1B6289C4-03F3-4982-981F-1F3EA945996E}"/>
                    </a:ext>
                  </a:extLst>
                </p:cNvPr>
                <p:cNvGrpSpPr/>
                <p:nvPr/>
              </p:nvGrpSpPr>
              <p:grpSpPr>
                <a:xfrm>
                  <a:off x="634581" y="6375189"/>
                  <a:ext cx="269401" cy="254211"/>
                  <a:chOff x="634581" y="6375189"/>
                  <a:chExt cx="269401" cy="254211"/>
                </a:xfrm>
              </p:grpSpPr>
              <p:sp>
                <p:nvSpPr>
                  <p:cNvPr id="70" name="Rectangle: Rounded Corners 69">
                    <a:extLst>
                      <a:ext uri="{FF2B5EF4-FFF2-40B4-BE49-F238E27FC236}">
                        <a16:creationId xmlns:a16="http://schemas.microsoft.com/office/drawing/2014/main" id="{EC2BE7D3-578C-4B72-A90C-FF256BC4F553}"/>
                      </a:ext>
                    </a:extLst>
                  </p:cNvPr>
                  <p:cNvSpPr/>
                  <p:nvPr/>
                </p:nvSpPr>
                <p:spPr>
                  <a:xfrm flipV="1">
                    <a:off x="634581" y="6375189"/>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G</a:t>
                    </a: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71" name="Group 70">
                    <a:extLst>
                      <a:ext uri="{FF2B5EF4-FFF2-40B4-BE49-F238E27FC236}">
                        <a16:creationId xmlns:a16="http://schemas.microsoft.com/office/drawing/2014/main" id="{EEA02C9A-AA25-45DA-8787-D187910A525E}"/>
                      </a:ext>
                    </a:extLst>
                  </p:cNvPr>
                  <p:cNvGrpSpPr/>
                  <p:nvPr/>
                </p:nvGrpSpPr>
                <p:grpSpPr>
                  <a:xfrm>
                    <a:off x="698100" y="6431205"/>
                    <a:ext cx="142363" cy="142179"/>
                    <a:chOff x="3394075" y="5248275"/>
                    <a:chExt cx="1227138" cy="1225551"/>
                  </a:xfrm>
                  <a:solidFill>
                    <a:schemeClr val="accent1"/>
                  </a:solidFill>
                </p:grpSpPr>
                <p:sp>
                  <p:nvSpPr>
                    <p:cNvPr id="72" name="Freeform 283">
                      <a:extLst>
                        <a:ext uri="{FF2B5EF4-FFF2-40B4-BE49-F238E27FC236}">
                          <a16:creationId xmlns:a16="http://schemas.microsoft.com/office/drawing/2014/main" id="{3CA08414-BAD1-4BBA-A478-DC72BAFB4B37}"/>
                        </a:ext>
                      </a:extLst>
                    </p:cNvPr>
                    <p:cNvSpPr>
                      <a:spLocks/>
                    </p:cNvSpPr>
                    <p:nvPr/>
                  </p:nvSpPr>
                  <p:spPr bwMode="auto">
                    <a:xfrm>
                      <a:off x="4192588" y="5414963"/>
                      <a:ext cx="428625" cy="531813"/>
                    </a:xfrm>
                    <a:custGeom>
                      <a:avLst/>
                      <a:gdLst>
                        <a:gd name="T0" fmla="*/ 408 w 422"/>
                        <a:gd name="T1" fmla="*/ 280 h 522"/>
                        <a:gd name="T2" fmla="*/ 346 w 422"/>
                        <a:gd name="T3" fmla="*/ 300 h 522"/>
                        <a:gd name="T4" fmla="*/ 346 w 422"/>
                        <a:gd name="T5" fmla="*/ 300 h 522"/>
                        <a:gd name="T6" fmla="*/ 115 w 422"/>
                        <a:gd name="T7" fmla="*/ 0 h 522"/>
                        <a:gd name="T8" fmla="*/ 0 w 422"/>
                        <a:gd name="T9" fmla="*/ 75 h 522"/>
                        <a:gd name="T10" fmla="*/ 230 w 422"/>
                        <a:gd name="T11" fmla="*/ 337 h 522"/>
                        <a:gd name="T12" fmla="*/ 224 w 422"/>
                        <a:gd name="T13" fmla="*/ 339 h 522"/>
                        <a:gd name="T14" fmla="*/ 224 w 422"/>
                        <a:gd name="T15" fmla="*/ 339 h 522"/>
                        <a:gd name="T16" fmla="*/ 169 w 422"/>
                        <a:gd name="T17" fmla="*/ 356 h 522"/>
                        <a:gd name="T18" fmla="*/ 165 w 422"/>
                        <a:gd name="T19" fmla="*/ 374 h 522"/>
                        <a:gd name="T20" fmla="*/ 345 w 422"/>
                        <a:gd name="T21" fmla="*/ 517 h 522"/>
                        <a:gd name="T22" fmla="*/ 361 w 422"/>
                        <a:gd name="T23" fmla="*/ 512 h 522"/>
                        <a:gd name="T24" fmla="*/ 421 w 422"/>
                        <a:gd name="T25" fmla="*/ 292 h 522"/>
                        <a:gd name="T26" fmla="*/ 408 w 422"/>
                        <a:gd name="T27" fmla="*/ 2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2" h="522">
                          <a:moveTo>
                            <a:pt x="408" y="280"/>
                          </a:moveTo>
                          <a:lnTo>
                            <a:pt x="346" y="300"/>
                          </a:lnTo>
                          <a:lnTo>
                            <a:pt x="346" y="300"/>
                          </a:lnTo>
                          <a:cubicBezTo>
                            <a:pt x="305" y="172"/>
                            <a:pt x="223" y="69"/>
                            <a:pt x="115" y="0"/>
                          </a:cubicBezTo>
                          <a:lnTo>
                            <a:pt x="0" y="75"/>
                          </a:lnTo>
                          <a:cubicBezTo>
                            <a:pt x="107" y="125"/>
                            <a:pt x="193" y="219"/>
                            <a:pt x="230" y="337"/>
                          </a:cubicBezTo>
                          <a:lnTo>
                            <a:pt x="224" y="339"/>
                          </a:lnTo>
                          <a:lnTo>
                            <a:pt x="224" y="339"/>
                          </a:lnTo>
                          <a:lnTo>
                            <a:pt x="169" y="356"/>
                          </a:lnTo>
                          <a:cubicBezTo>
                            <a:pt x="161" y="359"/>
                            <a:pt x="159" y="369"/>
                            <a:pt x="165" y="374"/>
                          </a:cubicBezTo>
                          <a:lnTo>
                            <a:pt x="345" y="517"/>
                          </a:lnTo>
                          <a:cubicBezTo>
                            <a:pt x="351" y="522"/>
                            <a:pt x="360" y="520"/>
                            <a:pt x="361" y="512"/>
                          </a:cubicBezTo>
                          <a:lnTo>
                            <a:pt x="421" y="292"/>
                          </a:lnTo>
                          <a:cubicBezTo>
                            <a:pt x="422" y="285"/>
                            <a:pt x="415" y="277"/>
                            <a:pt x="408" y="28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3" name="Freeform 284">
                      <a:extLst>
                        <a:ext uri="{FF2B5EF4-FFF2-40B4-BE49-F238E27FC236}">
                          <a16:creationId xmlns:a16="http://schemas.microsoft.com/office/drawing/2014/main" id="{24C0ECF6-F8D7-455D-94EC-B4A527AB7CF6}"/>
                        </a:ext>
                      </a:extLst>
                    </p:cNvPr>
                    <p:cNvSpPr>
                      <a:spLocks/>
                    </p:cNvSpPr>
                    <p:nvPr/>
                  </p:nvSpPr>
                  <p:spPr bwMode="auto">
                    <a:xfrm>
                      <a:off x="4137025" y="5951538"/>
                      <a:ext cx="420687" cy="485775"/>
                    </a:xfrm>
                    <a:custGeom>
                      <a:avLst/>
                      <a:gdLst>
                        <a:gd name="T0" fmla="*/ 359 w 414"/>
                        <a:gd name="T1" fmla="*/ 42 h 477"/>
                        <a:gd name="T2" fmla="*/ 308 w 414"/>
                        <a:gd name="T3" fmla="*/ 0 h 477"/>
                        <a:gd name="T4" fmla="*/ 136 w 414"/>
                        <a:gd name="T5" fmla="*/ 298 h 477"/>
                        <a:gd name="T6" fmla="*/ 133 w 414"/>
                        <a:gd name="T7" fmla="*/ 293 h 477"/>
                        <a:gd name="T8" fmla="*/ 133 w 414"/>
                        <a:gd name="T9" fmla="*/ 293 h 477"/>
                        <a:gd name="T10" fmla="*/ 98 w 414"/>
                        <a:gd name="T11" fmla="*/ 247 h 477"/>
                        <a:gd name="T12" fmla="*/ 80 w 414"/>
                        <a:gd name="T13" fmla="*/ 249 h 477"/>
                        <a:gd name="T14" fmla="*/ 2 w 414"/>
                        <a:gd name="T15" fmla="*/ 463 h 477"/>
                        <a:gd name="T16" fmla="*/ 12 w 414"/>
                        <a:gd name="T17" fmla="*/ 477 h 477"/>
                        <a:gd name="T18" fmla="*/ 240 w 414"/>
                        <a:gd name="T19" fmla="*/ 460 h 477"/>
                        <a:gd name="T20" fmla="*/ 247 w 414"/>
                        <a:gd name="T21" fmla="*/ 444 h 477"/>
                        <a:gd name="T22" fmla="*/ 209 w 414"/>
                        <a:gd name="T23" fmla="*/ 393 h 477"/>
                        <a:gd name="T24" fmla="*/ 209 w 414"/>
                        <a:gd name="T25" fmla="*/ 393 h 477"/>
                        <a:gd name="T26" fmla="*/ 414 w 414"/>
                        <a:gd name="T27" fmla="*/ 85 h 477"/>
                        <a:gd name="T28" fmla="*/ 359 w 414"/>
                        <a:gd name="T29" fmla="*/ 41 h 477"/>
                        <a:gd name="T30" fmla="*/ 359 w 414"/>
                        <a:gd name="T31" fmla="*/ 42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4" h="477">
                          <a:moveTo>
                            <a:pt x="359" y="42"/>
                          </a:moveTo>
                          <a:lnTo>
                            <a:pt x="308" y="0"/>
                          </a:lnTo>
                          <a:cubicBezTo>
                            <a:pt x="294" y="115"/>
                            <a:pt x="234" y="224"/>
                            <a:pt x="136" y="298"/>
                          </a:cubicBezTo>
                          <a:lnTo>
                            <a:pt x="133" y="293"/>
                          </a:lnTo>
                          <a:lnTo>
                            <a:pt x="133" y="293"/>
                          </a:lnTo>
                          <a:lnTo>
                            <a:pt x="98" y="247"/>
                          </a:lnTo>
                          <a:cubicBezTo>
                            <a:pt x="92" y="240"/>
                            <a:pt x="82" y="241"/>
                            <a:pt x="80" y="249"/>
                          </a:cubicBezTo>
                          <a:lnTo>
                            <a:pt x="2" y="463"/>
                          </a:lnTo>
                          <a:cubicBezTo>
                            <a:pt x="0" y="470"/>
                            <a:pt x="5" y="477"/>
                            <a:pt x="12" y="477"/>
                          </a:cubicBezTo>
                          <a:lnTo>
                            <a:pt x="240" y="460"/>
                          </a:lnTo>
                          <a:cubicBezTo>
                            <a:pt x="249" y="460"/>
                            <a:pt x="252" y="450"/>
                            <a:pt x="247" y="444"/>
                          </a:cubicBezTo>
                          <a:lnTo>
                            <a:pt x="209" y="393"/>
                          </a:lnTo>
                          <a:lnTo>
                            <a:pt x="209" y="393"/>
                          </a:lnTo>
                          <a:cubicBezTo>
                            <a:pt x="313" y="314"/>
                            <a:pt x="383" y="205"/>
                            <a:pt x="414" y="85"/>
                          </a:cubicBezTo>
                          <a:lnTo>
                            <a:pt x="359" y="41"/>
                          </a:lnTo>
                          <a:lnTo>
                            <a:pt x="359" y="42"/>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4" name="Freeform 285">
                      <a:extLst>
                        <a:ext uri="{FF2B5EF4-FFF2-40B4-BE49-F238E27FC236}">
                          <a16:creationId xmlns:a16="http://schemas.microsoft.com/office/drawing/2014/main" id="{FAFA7862-A64C-47DC-AF32-1531B54C1C72}"/>
                        </a:ext>
                      </a:extLst>
                    </p:cNvPr>
                    <p:cNvSpPr>
                      <a:spLocks/>
                    </p:cNvSpPr>
                    <p:nvPr/>
                  </p:nvSpPr>
                  <p:spPr bwMode="auto">
                    <a:xfrm>
                      <a:off x="3536950" y="6183313"/>
                      <a:ext cx="563562" cy="290513"/>
                    </a:xfrm>
                    <a:custGeom>
                      <a:avLst/>
                      <a:gdLst>
                        <a:gd name="T0" fmla="*/ 210 w 554"/>
                        <a:gd name="T1" fmla="*/ 77 h 285"/>
                        <a:gd name="T2" fmla="*/ 214 w 554"/>
                        <a:gd name="T3" fmla="*/ 72 h 285"/>
                        <a:gd name="T4" fmla="*/ 214 w 554"/>
                        <a:gd name="T5" fmla="*/ 72 h 285"/>
                        <a:gd name="T6" fmla="*/ 248 w 554"/>
                        <a:gd name="T7" fmla="*/ 25 h 285"/>
                        <a:gd name="T8" fmla="*/ 240 w 554"/>
                        <a:gd name="T9" fmla="*/ 9 h 285"/>
                        <a:gd name="T10" fmla="*/ 13 w 554"/>
                        <a:gd name="T11" fmla="*/ 0 h 285"/>
                        <a:gd name="T12" fmla="*/ 3 w 554"/>
                        <a:gd name="T13" fmla="*/ 13 h 285"/>
                        <a:gd name="T14" fmla="*/ 88 w 554"/>
                        <a:gd name="T15" fmla="*/ 225 h 285"/>
                        <a:gd name="T16" fmla="*/ 105 w 554"/>
                        <a:gd name="T17" fmla="*/ 227 h 285"/>
                        <a:gd name="T18" fmla="*/ 141 w 554"/>
                        <a:gd name="T19" fmla="*/ 175 h 285"/>
                        <a:gd name="T20" fmla="*/ 141 w 554"/>
                        <a:gd name="T21" fmla="*/ 175 h 285"/>
                        <a:gd name="T22" fmla="*/ 508 w 554"/>
                        <a:gd name="T23" fmla="*/ 275 h 285"/>
                        <a:gd name="T24" fmla="*/ 554 w 554"/>
                        <a:gd name="T25" fmla="*/ 146 h 285"/>
                        <a:gd name="T26" fmla="*/ 210 w 554"/>
                        <a:gd name="T27" fmla="*/ 77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4" h="285">
                          <a:moveTo>
                            <a:pt x="210" y="77"/>
                          </a:moveTo>
                          <a:lnTo>
                            <a:pt x="214" y="72"/>
                          </a:lnTo>
                          <a:lnTo>
                            <a:pt x="214" y="72"/>
                          </a:lnTo>
                          <a:lnTo>
                            <a:pt x="248" y="25"/>
                          </a:lnTo>
                          <a:cubicBezTo>
                            <a:pt x="253" y="19"/>
                            <a:pt x="248" y="9"/>
                            <a:pt x="240" y="9"/>
                          </a:cubicBezTo>
                          <a:lnTo>
                            <a:pt x="13" y="0"/>
                          </a:lnTo>
                          <a:cubicBezTo>
                            <a:pt x="5" y="0"/>
                            <a:pt x="0" y="7"/>
                            <a:pt x="3" y="13"/>
                          </a:cubicBezTo>
                          <a:lnTo>
                            <a:pt x="88" y="225"/>
                          </a:lnTo>
                          <a:cubicBezTo>
                            <a:pt x="90" y="232"/>
                            <a:pt x="102" y="234"/>
                            <a:pt x="105" y="227"/>
                          </a:cubicBezTo>
                          <a:lnTo>
                            <a:pt x="141" y="175"/>
                          </a:lnTo>
                          <a:lnTo>
                            <a:pt x="141" y="175"/>
                          </a:lnTo>
                          <a:cubicBezTo>
                            <a:pt x="252" y="252"/>
                            <a:pt x="380" y="285"/>
                            <a:pt x="508" y="275"/>
                          </a:cubicBezTo>
                          <a:lnTo>
                            <a:pt x="554" y="146"/>
                          </a:lnTo>
                          <a:cubicBezTo>
                            <a:pt x="437" y="172"/>
                            <a:pt x="313" y="150"/>
                            <a:pt x="210" y="7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5" name="Freeform 286">
                      <a:extLst>
                        <a:ext uri="{FF2B5EF4-FFF2-40B4-BE49-F238E27FC236}">
                          <a16:creationId xmlns:a16="http://schemas.microsoft.com/office/drawing/2014/main" id="{07120135-CC1B-4E2D-962A-677B09F50D24}"/>
                        </a:ext>
                      </a:extLst>
                    </p:cNvPr>
                    <p:cNvSpPr>
                      <a:spLocks/>
                    </p:cNvSpPr>
                    <p:nvPr/>
                  </p:nvSpPr>
                  <p:spPr bwMode="auto">
                    <a:xfrm>
                      <a:off x="3394075" y="5527675"/>
                      <a:ext cx="266700" cy="592138"/>
                    </a:xfrm>
                    <a:custGeom>
                      <a:avLst/>
                      <a:gdLst>
                        <a:gd name="T0" fmla="*/ 185 w 262"/>
                        <a:gd name="T1" fmla="*/ 223 h 581"/>
                        <a:gd name="T2" fmla="*/ 192 w 262"/>
                        <a:gd name="T3" fmla="*/ 225 h 581"/>
                        <a:gd name="T4" fmla="*/ 192 w 262"/>
                        <a:gd name="T5" fmla="*/ 225 h 581"/>
                        <a:gd name="T6" fmla="*/ 247 w 262"/>
                        <a:gd name="T7" fmla="*/ 244 h 581"/>
                        <a:gd name="T8" fmla="*/ 260 w 262"/>
                        <a:gd name="T9" fmla="*/ 231 h 581"/>
                        <a:gd name="T10" fmla="*/ 204 w 262"/>
                        <a:gd name="T11" fmla="*/ 10 h 581"/>
                        <a:gd name="T12" fmla="*/ 188 w 262"/>
                        <a:gd name="T13" fmla="*/ 5 h 581"/>
                        <a:gd name="T14" fmla="*/ 7 w 262"/>
                        <a:gd name="T15" fmla="*/ 146 h 581"/>
                        <a:gd name="T16" fmla="*/ 9 w 262"/>
                        <a:gd name="T17" fmla="*/ 164 h 581"/>
                        <a:gd name="T18" fmla="*/ 69 w 262"/>
                        <a:gd name="T19" fmla="*/ 184 h 581"/>
                        <a:gd name="T20" fmla="*/ 69 w 262"/>
                        <a:gd name="T21" fmla="*/ 184 h 581"/>
                        <a:gd name="T22" fmla="*/ 81 w 262"/>
                        <a:gd name="T23" fmla="*/ 576 h 581"/>
                        <a:gd name="T24" fmla="*/ 218 w 262"/>
                        <a:gd name="T25" fmla="*/ 581 h 581"/>
                        <a:gd name="T26" fmla="*/ 185 w 262"/>
                        <a:gd name="T27" fmla="*/ 223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2" h="581">
                          <a:moveTo>
                            <a:pt x="185" y="223"/>
                          </a:moveTo>
                          <a:lnTo>
                            <a:pt x="192" y="225"/>
                          </a:lnTo>
                          <a:lnTo>
                            <a:pt x="192" y="225"/>
                          </a:lnTo>
                          <a:lnTo>
                            <a:pt x="247" y="244"/>
                          </a:lnTo>
                          <a:cubicBezTo>
                            <a:pt x="254" y="246"/>
                            <a:pt x="262" y="239"/>
                            <a:pt x="260" y="231"/>
                          </a:cubicBezTo>
                          <a:lnTo>
                            <a:pt x="204" y="10"/>
                          </a:lnTo>
                          <a:cubicBezTo>
                            <a:pt x="203" y="3"/>
                            <a:pt x="194" y="0"/>
                            <a:pt x="188" y="5"/>
                          </a:cubicBezTo>
                          <a:lnTo>
                            <a:pt x="7" y="146"/>
                          </a:lnTo>
                          <a:cubicBezTo>
                            <a:pt x="0" y="151"/>
                            <a:pt x="2" y="161"/>
                            <a:pt x="9" y="164"/>
                          </a:cubicBezTo>
                          <a:lnTo>
                            <a:pt x="69" y="184"/>
                          </a:lnTo>
                          <a:lnTo>
                            <a:pt x="69" y="184"/>
                          </a:lnTo>
                          <a:cubicBezTo>
                            <a:pt x="24" y="315"/>
                            <a:pt x="32" y="455"/>
                            <a:pt x="81" y="576"/>
                          </a:cubicBezTo>
                          <a:lnTo>
                            <a:pt x="218" y="581"/>
                          </a:lnTo>
                          <a:cubicBezTo>
                            <a:pt x="159" y="475"/>
                            <a:pt x="144" y="345"/>
                            <a:pt x="185" y="223"/>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6" name="Freeform 287">
                      <a:extLst>
                        <a:ext uri="{FF2B5EF4-FFF2-40B4-BE49-F238E27FC236}">
                          <a16:creationId xmlns:a16="http://schemas.microsoft.com/office/drawing/2014/main" id="{DF7D662F-850B-4A2C-9B7E-5121CCA6E312}"/>
                        </a:ext>
                      </a:extLst>
                    </p:cNvPr>
                    <p:cNvSpPr>
                      <a:spLocks/>
                    </p:cNvSpPr>
                    <p:nvPr/>
                  </p:nvSpPr>
                  <p:spPr bwMode="auto">
                    <a:xfrm>
                      <a:off x="3646488" y="5248275"/>
                      <a:ext cx="576262" cy="341313"/>
                    </a:xfrm>
                    <a:custGeom>
                      <a:avLst/>
                      <a:gdLst>
                        <a:gd name="T0" fmla="*/ 560 w 566"/>
                        <a:gd name="T1" fmla="*/ 129 h 335"/>
                        <a:gd name="T2" fmla="*/ 369 w 566"/>
                        <a:gd name="T3" fmla="*/ 5 h 335"/>
                        <a:gd name="T4" fmla="*/ 352 w 566"/>
                        <a:gd name="T5" fmla="*/ 14 h 335"/>
                        <a:gd name="T6" fmla="*/ 352 w 566"/>
                        <a:gd name="T7" fmla="*/ 77 h 335"/>
                        <a:gd name="T8" fmla="*/ 352 w 566"/>
                        <a:gd name="T9" fmla="*/ 77 h 335"/>
                        <a:gd name="T10" fmla="*/ 0 w 566"/>
                        <a:gd name="T11" fmla="*/ 203 h 335"/>
                        <a:gd name="T12" fmla="*/ 34 w 566"/>
                        <a:gd name="T13" fmla="*/ 335 h 335"/>
                        <a:gd name="T14" fmla="*/ 352 w 566"/>
                        <a:gd name="T15" fmla="*/ 197 h 335"/>
                        <a:gd name="T16" fmla="*/ 352 w 566"/>
                        <a:gd name="T17" fmla="*/ 204 h 335"/>
                        <a:gd name="T18" fmla="*/ 352 w 566"/>
                        <a:gd name="T19" fmla="*/ 204 h 335"/>
                        <a:gd name="T20" fmla="*/ 352 w 566"/>
                        <a:gd name="T21" fmla="*/ 261 h 335"/>
                        <a:gd name="T22" fmla="*/ 369 w 566"/>
                        <a:gd name="T23" fmla="*/ 270 h 335"/>
                        <a:gd name="T24" fmla="*/ 560 w 566"/>
                        <a:gd name="T25" fmla="*/ 146 h 335"/>
                        <a:gd name="T26" fmla="*/ 560 w 566"/>
                        <a:gd name="T27" fmla="*/ 12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6" h="335">
                          <a:moveTo>
                            <a:pt x="560" y="129"/>
                          </a:moveTo>
                          <a:lnTo>
                            <a:pt x="369" y="5"/>
                          </a:lnTo>
                          <a:cubicBezTo>
                            <a:pt x="362" y="0"/>
                            <a:pt x="352" y="5"/>
                            <a:pt x="352" y="14"/>
                          </a:cubicBezTo>
                          <a:lnTo>
                            <a:pt x="352" y="77"/>
                          </a:lnTo>
                          <a:lnTo>
                            <a:pt x="352" y="77"/>
                          </a:lnTo>
                          <a:cubicBezTo>
                            <a:pt x="220" y="77"/>
                            <a:pt x="97" y="124"/>
                            <a:pt x="0" y="203"/>
                          </a:cubicBezTo>
                          <a:lnTo>
                            <a:pt x="34" y="335"/>
                          </a:lnTo>
                          <a:cubicBezTo>
                            <a:pt x="115" y="249"/>
                            <a:pt x="229" y="197"/>
                            <a:pt x="352" y="197"/>
                          </a:cubicBezTo>
                          <a:lnTo>
                            <a:pt x="352" y="204"/>
                          </a:lnTo>
                          <a:lnTo>
                            <a:pt x="352" y="204"/>
                          </a:lnTo>
                          <a:lnTo>
                            <a:pt x="352" y="261"/>
                          </a:lnTo>
                          <a:cubicBezTo>
                            <a:pt x="352" y="270"/>
                            <a:pt x="361" y="274"/>
                            <a:pt x="369" y="270"/>
                          </a:cubicBezTo>
                          <a:lnTo>
                            <a:pt x="560" y="146"/>
                          </a:lnTo>
                          <a:cubicBezTo>
                            <a:pt x="566" y="142"/>
                            <a:pt x="566" y="132"/>
                            <a:pt x="560" y="129"/>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7" name="Oval 288">
                      <a:extLst>
                        <a:ext uri="{FF2B5EF4-FFF2-40B4-BE49-F238E27FC236}">
                          <a16:creationId xmlns:a16="http://schemas.microsoft.com/office/drawing/2014/main" id="{69E5052E-0FA3-4174-ABA3-5670ED3A1E3E}"/>
                        </a:ext>
                      </a:extLst>
                    </p:cNvPr>
                    <p:cNvSpPr>
                      <a:spLocks noChangeArrowheads="1"/>
                    </p:cNvSpPr>
                    <p:nvPr/>
                  </p:nvSpPr>
                  <p:spPr bwMode="auto">
                    <a:xfrm>
                      <a:off x="3810000" y="5846763"/>
                      <a:ext cx="101600" cy="101600"/>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8" name="Oval 289">
                      <a:extLst>
                        <a:ext uri="{FF2B5EF4-FFF2-40B4-BE49-F238E27FC236}">
                          <a16:creationId xmlns:a16="http://schemas.microsoft.com/office/drawing/2014/main" id="{59C7B6D6-F7D3-4027-ADB2-37E170B1AEEC}"/>
                        </a:ext>
                      </a:extLst>
                    </p:cNvPr>
                    <p:cNvSpPr>
                      <a:spLocks noChangeArrowheads="1"/>
                    </p:cNvSpPr>
                    <p:nvPr/>
                  </p:nvSpPr>
                  <p:spPr bwMode="auto">
                    <a:xfrm>
                      <a:off x="3954463" y="5846763"/>
                      <a:ext cx="101600" cy="101600"/>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9" name="Oval 290">
                      <a:extLst>
                        <a:ext uri="{FF2B5EF4-FFF2-40B4-BE49-F238E27FC236}">
                          <a16:creationId xmlns:a16="http://schemas.microsoft.com/office/drawing/2014/main" id="{66509B59-8FF2-4641-99A2-4007992E2B89}"/>
                        </a:ext>
                      </a:extLst>
                    </p:cNvPr>
                    <p:cNvSpPr>
                      <a:spLocks noChangeArrowheads="1"/>
                    </p:cNvSpPr>
                    <p:nvPr/>
                  </p:nvSpPr>
                  <p:spPr bwMode="auto">
                    <a:xfrm>
                      <a:off x="4098925" y="5846763"/>
                      <a:ext cx="103187" cy="101600"/>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63" name="Group 62">
                  <a:extLst>
                    <a:ext uri="{FF2B5EF4-FFF2-40B4-BE49-F238E27FC236}">
                      <a16:creationId xmlns:a16="http://schemas.microsoft.com/office/drawing/2014/main" id="{1DA20D58-9C3F-48B2-9DE1-470BD4D99223}"/>
                    </a:ext>
                  </a:extLst>
                </p:cNvPr>
                <p:cNvGrpSpPr/>
                <p:nvPr/>
              </p:nvGrpSpPr>
              <p:grpSpPr>
                <a:xfrm>
                  <a:off x="618992" y="6359606"/>
                  <a:ext cx="326124" cy="174916"/>
                  <a:chOff x="576360" y="2082151"/>
                  <a:chExt cx="1455319" cy="780559"/>
                </a:xfrm>
              </p:grpSpPr>
              <p:grpSp>
                <p:nvGrpSpPr>
                  <p:cNvPr id="64" name="Group 63">
                    <a:extLst>
                      <a:ext uri="{FF2B5EF4-FFF2-40B4-BE49-F238E27FC236}">
                        <a16:creationId xmlns:a16="http://schemas.microsoft.com/office/drawing/2014/main" id="{73FE9C32-F926-4607-ACF4-A995E6FC09C6}"/>
                      </a:ext>
                    </a:extLst>
                  </p:cNvPr>
                  <p:cNvGrpSpPr/>
                  <p:nvPr/>
                </p:nvGrpSpPr>
                <p:grpSpPr>
                  <a:xfrm flipV="1">
                    <a:off x="576360" y="2082151"/>
                    <a:ext cx="1419030" cy="740124"/>
                    <a:chOff x="6555581" y="5069071"/>
                    <a:chExt cx="1554957" cy="811029"/>
                  </a:xfrm>
                </p:grpSpPr>
                <p:sp>
                  <p:nvSpPr>
                    <p:cNvPr id="67" name="Freeform: Shape 66">
                      <a:extLst>
                        <a:ext uri="{FF2B5EF4-FFF2-40B4-BE49-F238E27FC236}">
                          <a16:creationId xmlns:a16="http://schemas.microsoft.com/office/drawing/2014/main" id="{46C05D15-EF9F-4659-A1BF-4C603B7BF64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68" name="Straight Connector 67">
                      <a:extLst>
                        <a:ext uri="{FF2B5EF4-FFF2-40B4-BE49-F238E27FC236}">
                          <a16:creationId xmlns:a16="http://schemas.microsoft.com/office/drawing/2014/main" id="{0FD39487-4CA5-4B92-84DB-3241DEFB3EEE}"/>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69" name="Freeform: Shape 68">
                      <a:extLst>
                        <a:ext uri="{FF2B5EF4-FFF2-40B4-BE49-F238E27FC236}">
                          <a16:creationId xmlns:a16="http://schemas.microsoft.com/office/drawing/2014/main" id="{8A5A43B4-672F-41DC-BEAC-24AC357BACF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65" name="Oval 64">
                    <a:extLst>
                      <a:ext uri="{FF2B5EF4-FFF2-40B4-BE49-F238E27FC236}">
                        <a16:creationId xmlns:a16="http://schemas.microsoft.com/office/drawing/2014/main" id="{57ECA152-AF52-446B-8E72-5B74E8F8F72E}"/>
                      </a:ext>
                    </a:extLst>
                  </p:cNvPr>
                  <p:cNvSpPr/>
                  <p:nvPr/>
                </p:nvSpPr>
                <p:spPr>
                  <a:xfrm>
                    <a:off x="1985961" y="2816992"/>
                    <a:ext cx="45718" cy="45718"/>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66" name="Oval 65">
                    <a:extLst>
                      <a:ext uri="{FF2B5EF4-FFF2-40B4-BE49-F238E27FC236}">
                        <a16:creationId xmlns:a16="http://schemas.microsoft.com/office/drawing/2014/main" id="{90A9925E-7761-4B7C-BAA1-2BA0DAC18BE3}"/>
                      </a:ext>
                    </a:extLst>
                  </p:cNvPr>
                  <p:cNvSpPr/>
                  <p:nvPr/>
                </p:nvSpPr>
                <p:spPr>
                  <a:xfrm>
                    <a:off x="685798" y="2733673"/>
                    <a:ext cx="45718" cy="45718"/>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31" name="Group 30">
                <a:extLst>
                  <a:ext uri="{FF2B5EF4-FFF2-40B4-BE49-F238E27FC236}">
                    <a16:creationId xmlns:a16="http://schemas.microsoft.com/office/drawing/2014/main" id="{C0C1F9DB-E973-4DE4-95BF-5AE877FA5962}"/>
                  </a:ext>
                </a:extLst>
              </p:cNvPr>
              <p:cNvGrpSpPr/>
              <p:nvPr/>
            </p:nvGrpSpPr>
            <p:grpSpPr>
              <a:xfrm>
                <a:off x="665505" y="3032645"/>
                <a:ext cx="326124" cy="269794"/>
                <a:chOff x="346736" y="3626644"/>
                <a:chExt cx="326124" cy="269794"/>
              </a:xfrm>
            </p:grpSpPr>
            <p:grpSp>
              <p:nvGrpSpPr>
                <p:cNvPr id="135" name="Group 134">
                  <a:extLst>
                    <a:ext uri="{FF2B5EF4-FFF2-40B4-BE49-F238E27FC236}">
                      <a16:creationId xmlns:a16="http://schemas.microsoft.com/office/drawing/2014/main" id="{18EA84CB-619B-4415-9316-91B8FBE48A4B}"/>
                    </a:ext>
                  </a:extLst>
                </p:cNvPr>
                <p:cNvGrpSpPr/>
                <p:nvPr/>
              </p:nvGrpSpPr>
              <p:grpSpPr>
                <a:xfrm>
                  <a:off x="346736" y="3626644"/>
                  <a:ext cx="326124" cy="269794"/>
                  <a:chOff x="346736" y="3626644"/>
                  <a:chExt cx="326124" cy="269794"/>
                </a:xfrm>
              </p:grpSpPr>
              <p:sp>
                <p:nvSpPr>
                  <p:cNvPr id="143" name="Rectangle: Rounded Corners 142">
                    <a:extLst>
                      <a:ext uri="{FF2B5EF4-FFF2-40B4-BE49-F238E27FC236}">
                        <a16:creationId xmlns:a16="http://schemas.microsoft.com/office/drawing/2014/main" id="{97C0C6F0-9FB5-4334-86C8-C3CF5FA407F4}"/>
                      </a:ext>
                    </a:extLst>
                  </p:cNvPr>
                  <p:cNvSpPr/>
                  <p:nvPr/>
                </p:nvSpPr>
                <p:spPr>
                  <a:xfrm flipV="1">
                    <a:off x="362325" y="3642227"/>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44" name="Group 143">
                    <a:extLst>
                      <a:ext uri="{FF2B5EF4-FFF2-40B4-BE49-F238E27FC236}">
                        <a16:creationId xmlns:a16="http://schemas.microsoft.com/office/drawing/2014/main" id="{7DE3CC17-EB90-40B7-AF35-7EF1B048220C}"/>
                      </a:ext>
                    </a:extLst>
                  </p:cNvPr>
                  <p:cNvGrpSpPr/>
                  <p:nvPr/>
                </p:nvGrpSpPr>
                <p:grpSpPr>
                  <a:xfrm>
                    <a:off x="346736" y="3626644"/>
                    <a:ext cx="326124" cy="174917"/>
                    <a:chOff x="576360" y="2082168"/>
                    <a:chExt cx="1455321" cy="780570"/>
                  </a:xfrm>
                </p:grpSpPr>
                <p:grpSp>
                  <p:nvGrpSpPr>
                    <p:cNvPr id="145" name="Group 144">
                      <a:extLst>
                        <a:ext uri="{FF2B5EF4-FFF2-40B4-BE49-F238E27FC236}">
                          <a16:creationId xmlns:a16="http://schemas.microsoft.com/office/drawing/2014/main" id="{2FB279EC-D9F4-4918-864C-06ED18B5E450}"/>
                        </a:ext>
                      </a:extLst>
                    </p:cNvPr>
                    <p:cNvGrpSpPr/>
                    <p:nvPr/>
                  </p:nvGrpSpPr>
                  <p:grpSpPr>
                    <a:xfrm flipV="1">
                      <a:off x="576360" y="2082168"/>
                      <a:ext cx="1419030" cy="740131"/>
                      <a:chOff x="6555581" y="5069071"/>
                      <a:chExt cx="1554957" cy="811029"/>
                    </a:xfrm>
                  </p:grpSpPr>
                  <p:sp>
                    <p:nvSpPr>
                      <p:cNvPr id="148" name="Freeform: Shape 147">
                        <a:extLst>
                          <a:ext uri="{FF2B5EF4-FFF2-40B4-BE49-F238E27FC236}">
                            <a16:creationId xmlns:a16="http://schemas.microsoft.com/office/drawing/2014/main" id="{B4C7FA80-45A6-4302-96B2-173C67A0D46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49" name="Straight Connector 148">
                        <a:extLst>
                          <a:ext uri="{FF2B5EF4-FFF2-40B4-BE49-F238E27FC236}">
                            <a16:creationId xmlns:a16="http://schemas.microsoft.com/office/drawing/2014/main" id="{2BDC33A9-3315-4535-95E8-22E58C26E703}"/>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50" name="Freeform: Shape 149">
                        <a:extLst>
                          <a:ext uri="{FF2B5EF4-FFF2-40B4-BE49-F238E27FC236}">
                            <a16:creationId xmlns:a16="http://schemas.microsoft.com/office/drawing/2014/main" id="{706799B4-2B16-467B-81C8-DE4154FF84D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46" name="Oval 145">
                      <a:extLst>
                        <a:ext uri="{FF2B5EF4-FFF2-40B4-BE49-F238E27FC236}">
                          <a16:creationId xmlns:a16="http://schemas.microsoft.com/office/drawing/2014/main" id="{0B2CD96C-AB66-484B-9DD1-F98B12536190}"/>
                        </a:ext>
                      </a:extLst>
                    </p:cNvPr>
                    <p:cNvSpPr/>
                    <p:nvPr/>
                  </p:nvSpPr>
                  <p:spPr>
                    <a:xfrm>
                      <a:off x="1985962" y="2817019"/>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47" name="Oval 146">
                      <a:extLst>
                        <a:ext uri="{FF2B5EF4-FFF2-40B4-BE49-F238E27FC236}">
                          <a16:creationId xmlns:a16="http://schemas.microsoft.com/office/drawing/2014/main" id="{81D1BE89-11AC-46EB-9265-DAB4D0BFD4E2}"/>
                        </a:ext>
                      </a:extLst>
                    </p:cNvPr>
                    <p:cNvSpPr/>
                    <p:nvPr/>
                  </p:nvSpPr>
                  <p:spPr>
                    <a:xfrm>
                      <a:off x="685800" y="2733675"/>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136" name="Group 135">
                  <a:extLst>
                    <a:ext uri="{FF2B5EF4-FFF2-40B4-BE49-F238E27FC236}">
                      <a16:creationId xmlns:a16="http://schemas.microsoft.com/office/drawing/2014/main" id="{45E6D8FD-C523-4882-A44B-4ED31699C603}"/>
                    </a:ext>
                  </a:extLst>
                </p:cNvPr>
                <p:cNvGrpSpPr/>
                <p:nvPr/>
              </p:nvGrpSpPr>
              <p:grpSpPr>
                <a:xfrm>
                  <a:off x="428485" y="3700793"/>
                  <a:ext cx="137080" cy="137078"/>
                  <a:chOff x="466473" y="3770253"/>
                  <a:chExt cx="136236" cy="136235"/>
                </a:xfrm>
                <a:solidFill>
                  <a:schemeClr val="accent1"/>
                </a:solidFill>
              </p:grpSpPr>
              <p:sp>
                <p:nvSpPr>
                  <p:cNvPr id="137" name="Freeform 5">
                    <a:extLst>
                      <a:ext uri="{FF2B5EF4-FFF2-40B4-BE49-F238E27FC236}">
                        <a16:creationId xmlns:a16="http://schemas.microsoft.com/office/drawing/2014/main" id="{0B3BD8B0-6A80-413A-87D5-F1F9C4092B90}"/>
                      </a:ext>
                    </a:extLst>
                  </p:cNvPr>
                  <p:cNvSpPr>
                    <a:spLocks noEditPoints="1"/>
                  </p:cNvSpPr>
                  <p:nvPr/>
                </p:nvSpPr>
                <p:spPr bwMode="auto">
                  <a:xfrm>
                    <a:off x="466473" y="3810656"/>
                    <a:ext cx="85815" cy="95832"/>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8" name="Freeform 6">
                    <a:extLst>
                      <a:ext uri="{FF2B5EF4-FFF2-40B4-BE49-F238E27FC236}">
                        <a16:creationId xmlns:a16="http://schemas.microsoft.com/office/drawing/2014/main" id="{7112B6A7-8CBA-4EA8-8951-DB56944E7922}"/>
                      </a:ext>
                    </a:extLst>
                  </p:cNvPr>
                  <p:cNvSpPr>
                    <a:spLocks noEditPoints="1"/>
                  </p:cNvSpPr>
                  <p:nvPr/>
                </p:nvSpPr>
                <p:spPr bwMode="auto">
                  <a:xfrm>
                    <a:off x="554626" y="3894634"/>
                    <a:ext cx="48083" cy="11854"/>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9" name="Freeform 7">
                    <a:extLst>
                      <a:ext uri="{FF2B5EF4-FFF2-40B4-BE49-F238E27FC236}">
                        <a16:creationId xmlns:a16="http://schemas.microsoft.com/office/drawing/2014/main" id="{75F0C7DD-E0DF-4699-B30A-4A7BF0B47AE7}"/>
                      </a:ext>
                    </a:extLst>
                  </p:cNvPr>
                  <p:cNvSpPr>
                    <a:spLocks noEditPoints="1"/>
                  </p:cNvSpPr>
                  <p:nvPr/>
                </p:nvSpPr>
                <p:spPr bwMode="auto">
                  <a:xfrm>
                    <a:off x="554626" y="3874600"/>
                    <a:ext cx="48083" cy="12021"/>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0" name="Freeform 8">
                    <a:extLst>
                      <a:ext uri="{FF2B5EF4-FFF2-40B4-BE49-F238E27FC236}">
                        <a16:creationId xmlns:a16="http://schemas.microsoft.com/office/drawing/2014/main" id="{4543740C-B17A-42E0-A51B-42669544E641}"/>
                      </a:ext>
                    </a:extLst>
                  </p:cNvPr>
                  <p:cNvSpPr>
                    <a:spLocks noEditPoints="1"/>
                  </p:cNvSpPr>
                  <p:nvPr/>
                </p:nvSpPr>
                <p:spPr bwMode="auto">
                  <a:xfrm>
                    <a:off x="554626" y="3854565"/>
                    <a:ext cx="48083" cy="12021"/>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1" name="Freeform 9">
                    <a:extLst>
                      <a:ext uri="{FF2B5EF4-FFF2-40B4-BE49-F238E27FC236}">
                        <a16:creationId xmlns:a16="http://schemas.microsoft.com/office/drawing/2014/main" id="{213AA60F-3DDB-4854-B64C-8C8D6910F3A6}"/>
                      </a:ext>
                    </a:extLst>
                  </p:cNvPr>
                  <p:cNvSpPr>
                    <a:spLocks noEditPoints="1"/>
                  </p:cNvSpPr>
                  <p:nvPr/>
                </p:nvSpPr>
                <p:spPr bwMode="auto">
                  <a:xfrm>
                    <a:off x="554626" y="3834697"/>
                    <a:ext cx="48083" cy="12021"/>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2" name="Freeform 10">
                    <a:extLst>
                      <a:ext uri="{FF2B5EF4-FFF2-40B4-BE49-F238E27FC236}">
                        <a16:creationId xmlns:a16="http://schemas.microsoft.com/office/drawing/2014/main" id="{8F79FB28-EBDC-4531-961E-71D8D0DEF998}"/>
                      </a:ext>
                    </a:extLst>
                  </p:cNvPr>
                  <p:cNvSpPr>
                    <a:spLocks noEditPoints="1"/>
                  </p:cNvSpPr>
                  <p:nvPr/>
                </p:nvSpPr>
                <p:spPr bwMode="auto">
                  <a:xfrm>
                    <a:off x="490515" y="3770253"/>
                    <a:ext cx="56264" cy="32389"/>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32" name="Group 31">
                <a:extLst>
                  <a:ext uri="{FF2B5EF4-FFF2-40B4-BE49-F238E27FC236}">
                    <a16:creationId xmlns:a16="http://schemas.microsoft.com/office/drawing/2014/main" id="{D9C587CA-2F6B-41D5-A364-AB65BC9A324E}"/>
                  </a:ext>
                </a:extLst>
              </p:cNvPr>
              <p:cNvGrpSpPr/>
              <p:nvPr/>
            </p:nvGrpSpPr>
            <p:grpSpPr>
              <a:xfrm>
                <a:off x="665505" y="3448581"/>
                <a:ext cx="326124" cy="269794"/>
                <a:chOff x="432461" y="3784640"/>
                <a:chExt cx="326124" cy="269794"/>
              </a:xfrm>
            </p:grpSpPr>
            <p:grpSp>
              <p:nvGrpSpPr>
                <p:cNvPr id="125" name="Group 124">
                  <a:extLst>
                    <a:ext uri="{FF2B5EF4-FFF2-40B4-BE49-F238E27FC236}">
                      <a16:creationId xmlns:a16="http://schemas.microsoft.com/office/drawing/2014/main" id="{ED1F6C04-7278-4A5A-8C04-BC6D11018067}"/>
                    </a:ext>
                  </a:extLst>
                </p:cNvPr>
                <p:cNvGrpSpPr/>
                <p:nvPr/>
              </p:nvGrpSpPr>
              <p:grpSpPr>
                <a:xfrm>
                  <a:off x="448050" y="3800223"/>
                  <a:ext cx="269401" cy="254211"/>
                  <a:chOff x="448050" y="3800223"/>
                  <a:chExt cx="269401" cy="254211"/>
                </a:xfrm>
              </p:grpSpPr>
              <p:sp>
                <p:nvSpPr>
                  <p:cNvPr id="133" name="Rectangle: Rounded Corners 132">
                    <a:extLst>
                      <a:ext uri="{FF2B5EF4-FFF2-40B4-BE49-F238E27FC236}">
                        <a16:creationId xmlns:a16="http://schemas.microsoft.com/office/drawing/2014/main" id="{40D6125C-4983-4985-9AB2-61E624FBA95D}"/>
                      </a:ext>
                    </a:extLst>
                  </p:cNvPr>
                  <p:cNvSpPr/>
                  <p:nvPr/>
                </p:nvSpPr>
                <p:spPr>
                  <a:xfrm flipV="1">
                    <a:off x="448050" y="3800223"/>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4" name="Freeform 14">
                    <a:extLst>
                      <a:ext uri="{FF2B5EF4-FFF2-40B4-BE49-F238E27FC236}">
                        <a16:creationId xmlns:a16="http://schemas.microsoft.com/office/drawing/2014/main" id="{D66C10F8-AAF0-41F1-A0E8-3F0A3A91A10B}"/>
                      </a:ext>
                    </a:extLst>
                  </p:cNvPr>
                  <p:cNvSpPr>
                    <a:spLocks noEditPoints="1"/>
                  </p:cNvSpPr>
                  <p:nvPr/>
                </p:nvSpPr>
                <p:spPr bwMode="auto">
                  <a:xfrm>
                    <a:off x="493452" y="3843318"/>
                    <a:ext cx="178596" cy="168020"/>
                  </a:xfrm>
                  <a:custGeom>
                    <a:avLst/>
                    <a:gdLst>
                      <a:gd name="T0" fmla="*/ 619 w 1238"/>
                      <a:gd name="T1" fmla="*/ 460 h 1165"/>
                      <a:gd name="T2" fmla="*/ 407 w 1238"/>
                      <a:gd name="T3" fmla="*/ 400 h 1165"/>
                      <a:gd name="T4" fmla="*/ 547 w 1238"/>
                      <a:gd name="T5" fmla="*/ 287 h 1165"/>
                      <a:gd name="T6" fmla="*/ 549 w 1238"/>
                      <a:gd name="T7" fmla="*/ 198 h 1165"/>
                      <a:gd name="T8" fmla="*/ 532 w 1238"/>
                      <a:gd name="T9" fmla="*/ 78 h 1165"/>
                      <a:gd name="T10" fmla="*/ 619 w 1238"/>
                      <a:gd name="T11" fmla="*/ 0 h 1165"/>
                      <a:gd name="T12" fmla="*/ 708 w 1238"/>
                      <a:gd name="T13" fmla="*/ 78 h 1165"/>
                      <a:gd name="T14" fmla="*/ 690 w 1238"/>
                      <a:gd name="T15" fmla="*/ 198 h 1165"/>
                      <a:gd name="T16" fmla="*/ 693 w 1238"/>
                      <a:gd name="T17" fmla="*/ 287 h 1165"/>
                      <a:gd name="T18" fmla="*/ 833 w 1238"/>
                      <a:gd name="T19" fmla="*/ 400 h 1165"/>
                      <a:gd name="T20" fmla="*/ 832 w 1238"/>
                      <a:gd name="T21" fmla="*/ 460 h 1165"/>
                      <a:gd name="T22" fmla="*/ 1238 w 1238"/>
                      <a:gd name="T23" fmla="*/ 1105 h 1165"/>
                      <a:gd name="T24" fmla="*/ 1098 w 1238"/>
                      <a:gd name="T25" fmla="*/ 992 h 1165"/>
                      <a:gd name="T26" fmla="*/ 1095 w 1238"/>
                      <a:gd name="T27" fmla="*/ 903 h 1165"/>
                      <a:gd name="T28" fmla="*/ 1113 w 1238"/>
                      <a:gd name="T29" fmla="*/ 783 h 1165"/>
                      <a:gd name="T30" fmla="*/ 1024 w 1238"/>
                      <a:gd name="T31" fmla="*/ 705 h 1165"/>
                      <a:gd name="T32" fmla="*/ 935 w 1238"/>
                      <a:gd name="T33" fmla="*/ 783 h 1165"/>
                      <a:gd name="T34" fmla="*/ 953 w 1238"/>
                      <a:gd name="T35" fmla="*/ 903 h 1165"/>
                      <a:gd name="T36" fmla="*/ 950 w 1238"/>
                      <a:gd name="T37" fmla="*/ 992 h 1165"/>
                      <a:gd name="T38" fmla="*/ 810 w 1238"/>
                      <a:gd name="T39" fmla="*/ 1105 h 1165"/>
                      <a:gd name="T40" fmla="*/ 1023 w 1238"/>
                      <a:gd name="T41" fmla="*/ 1165 h 1165"/>
                      <a:gd name="T42" fmla="*/ 140 w 1238"/>
                      <a:gd name="T43" fmla="*/ 992 h 1165"/>
                      <a:gd name="T44" fmla="*/ 0 w 1238"/>
                      <a:gd name="T45" fmla="*/ 1105 h 1165"/>
                      <a:gd name="T46" fmla="*/ 213 w 1238"/>
                      <a:gd name="T47" fmla="*/ 1165 h 1165"/>
                      <a:gd name="T48" fmla="*/ 425 w 1238"/>
                      <a:gd name="T49" fmla="*/ 1105 h 1165"/>
                      <a:gd name="T50" fmla="*/ 285 w 1238"/>
                      <a:gd name="T51" fmla="*/ 992 h 1165"/>
                      <a:gd name="T52" fmla="*/ 283 w 1238"/>
                      <a:gd name="T53" fmla="*/ 903 h 1165"/>
                      <a:gd name="T54" fmla="*/ 300 w 1238"/>
                      <a:gd name="T55" fmla="*/ 783 h 1165"/>
                      <a:gd name="T56" fmla="*/ 211 w 1238"/>
                      <a:gd name="T57" fmla="*/ 705 h 1165"/>
                      <a:gd name="T58" fmla="*/ 123 w 1238"/>
                      <a:gd name="T59" fmla="*/ 783 h 1165"/>
                      <a:gd name="T60" fmla="*/ 140 w 1238"/>
                      <a:gd name="T61" fmla="*/ 903 h 1165"/>
                      <a:gd name="T62" fmla="*/ 140 w 1238"/>
                      <a:gd name="T63" fmla="*/ 992 h 1165"/>
                      <a:gd name="T64" fmla="*/ 743 w 1238"/>
                      <a:gd name="T65" fmla="*/ 858 h 1165"/>
                      <a:gd name="T66" fmla="*/ 759 w 1238"/>
                      <a:gd name="T67" fmla="*/ 897 h 1165"/>
                      <a:gd name="T68" fmla="*/ 719 w 1238"/>
                      <a:gd name="T69" fmla="*/ 914 h 1165"/>
                      <a:gd name="T70" fmla="*/ 647 w 1238"/>
                      <a:gd name="T71" fmla="*/ 922 h 1165"/>
                      <a:gd name="T72" fmla="*/ 630 w 1238"/>
                      <a:gd name="T73" fmla="*/ 962 h 1165"/>
                      <a:gd name="T74" fmla="*/ 590 w 1238"/>
                      <a:gd name="T75" fmla="*/ 946 h 1165"/>
                      <a:gd name="T76" fmla="*/ 534 w 1238"/>
                      <a:gd name="T77" fmla="*/ 898 h 1165"/>
                      <a:gd name="T78" fmla="*/ 495 w 1238"/>
                      <a:gd name="T79" fmla="*/ 914 h 1165"/>
                      <a:gd name="T80" fmla="*/ 478 w 1238"/>
                      <a:gd name="T81" fmla="*/ 874 h 1165"/>
                      <a:gd name="T82" fmla="*/ 470 w 1238"/>
                      <a:gd name="T83" fmla="*/ 802 h 1165"/>
                      <a:gd name="T84" fmla="*/ 430 w 1238"/>
                      <a:gd name="T85" fmla="*/ 786 h 1165"/>
                      <a:gd name="T86" fmla="*/ 447 w 1238"/>
                      <a:gd name="T87" fmla="*/ 746 h 1165"/>
                      <a:gd name="T88" fmla="*/ 494 w 1238"/>
                      <a:gd name="T89" fmla="*/ 689 h 1165"/>
                      <a:gd name="T90" fmla="*/ 478 w 1238"/>
                      <a:gd name="T91" fmla="*/ 651 h 1165"/>
                      <a:gd name="T92" fmla="*/ 518 w 1238"/>
                      <a:gd name="T93" fmla="*/ 633 h 1165"/>
                      <a:gd name="T94" fmla="*/ 590 w 1238"/>
                      <a:gd name="T95" fmla="*/ 626 h 1165"/>
                      <a:gd name="T96" fmla="*/ 607 w 1238"/>
                      <a:gd name="T97" fmla="*/ 586 h 1165"/>
                      <a:gd name="T98" fmla="*/ 647 w 1238"/>
                      <a:gd name="T99" fmla="*/ 602 h 1165"/>
                      <a:gd name="T100" fmla="*/ 703 w 1238"/>
                      <a:gd name="T101" fmla="*/ 650 h 1165"/>
                      <a:gd name="T102" fmla="*/ 743 w 1238"/>
                      <a:gd name="T103" fmla="*/ 632 h 1165"/>
                      <a:gd name="T104" fmla="*/ 760 w 1238"/>
                      <a:gd name="T105" fmla="*/ 672 h 1165"/>
                      <a:gd name="T106" fmla="*/ 767 w 1238"/>
                      <a:gd name="T107" fmla="*/ 746 h 1165"/>
                      <a:gd name="T108" fmla="*/ 807 w 1238"/>
                      <a:gd name="T109" fmla="*/ 762 h 1165"/>
                      <a:gd name="T110" fmla="*/ 790 w 1238"/>
                      <a:gd name="T111" fmla="*/ 802 h 1165"/>
                      <a:gd name="T112" fmla="*/ 677 w 1238"/>
                      <a:gd name="T113" fmla="*/ 717 h 1165"/>
                      <a:gd name="T114" fmla="*/ 562 w 1238"/>
                      <a:gd name="T115" fmla="*/ 832 h 1165"/>
                      <a:gd name="T116" fmla="*/ 677 w 1238"/>
                      <a:gd name="T117" fmla="*/ 717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8" h="1165">
                        <a:moveTo>
                          <a:pt x="832" y="460"/>
                        </a:moveTo>
                        <a:lnTo>
                          <a:pt x="619" y="460"/>
                        </a:lnTo>
                        <a:lnTo>
                          <a:pt x="407" y="460"/>
                        </a:lnTo>
                        <a:lnTo>
                          <a:pt x="407" y="400"/>
                        </a:lnTo>
                        <a:cubicBezTo>
                          <a:pt x="407" y="387"/>
                          <a:pt x="413" y="375"/>
                          <a:pt x="422" y="367"/>
                        </a:cubicBezTo>
                        <a:cubicBezTo>
                          <a:pt x="475" y="322"/>
                          <a:pt x="534" y="293"/>
                          <a:pt x="547" y="287"/>
                        </a:cubicBezTo>
                        <a:cubicBezTo>
                          <a:pt x="548" y="286"/>
                          <a:pt x="549" y="285"/>
                          <a:pt x="549" y="283"/>
                        </a:cubicBezTo>
                        <a:lnTo>
                          <a:pt x="549" y="198"/>
                        </a:lnTo>
                        <a:cubicBezTo>
                          <a:pt x="539" y="191"/>
                          <a:pt x="532" y="180"/>
                          <a:pt x="532" y="166"/>
                        </a:cubicBezTo>
                        <a:lnTo>
                          <a:pt x="532" y="78"/>
                        </a:lnTo>
                        <a:cubicBezTo>
                          <a:pt x="532" y="35"/>
                          <a:pt x="567" y="0"/>
                          <a:pt x="610" y="0"/>
                        </a:cubicBezTo>
                        <a:lnTo>
                          <a:pt x="619" y="0"/>
                        </a:lnTo>
                        <a:lnTo>
                          <a:pt x="629" y="0"/>
                        </a:lnTo>
                        <a:cubicBezTo>
                          <a:pt x="673" y="0"/>
                          <a:pt x="708" y="35"/>
                          <a:pt x="708" y="78"/>
                        </a:cubicBezTo>
                        <a:lnTo>
                          <a:pt x="708" y="166"/>
                        </a:lnTo>
                        <a:cubicBezTo>
                          <a:pt x="708" y="180"/>
                          <a:pt x="700" y="192"/>
                          <a:pt x="690" y="198"/>
                        </a:cubicBezTo>
                        <a:lnTo>
                          <a:pt x="690" y="283"/>
                        </a:lnTo>
                        <a:cubicBezTo>
                          <a:pt x="690" y="285"/>
                          <a:pt x="692" y="286"/>
                          <a:pt x="693" y="287"/>
                        </a:cubicBezTo>
                        <a:cubicBezTo>
                          <a:pt x="705" y="293"/>
                          <a:pt x="763" y="322"/>
                          <a:pt x="818" y="367"/>
                        </a:cubicBezTo>
                        <a:cubicBezTo>
                          <a:pt x="828" y="375"/>
                          <a:pt x="833" y="387"/>
                          <a:pt x="833" y="400"/>
                        </a:cubicBezTo>
                        <a:lnTo>
                          <a:pt x="833" y="460"/>
                        </a:lnTo>
                        <a:lnTo>
                          <a:pt x="832" y="460"/>
                        </a:lnTo>
                        <a:close/>
                        <a:moveTo>
                          <a:pt x="1238" y="1165"/>
                        </a:moveTo>
                        <a:lnTo>
                          <a:pt x="1238" y="1105"/>
                        </a:lnTo>
                        <a:cubicBezTo>
                          <a:pt x="1238" y="1092"/>
                          <a:pt x="1232" y="1080"/>
                          <a:pt x="1223" y="1072"/>
                        </a:cubicBezTo>
                        <a:cubicBezTo>
                          <a:pt x="1169" y="1027"/>
                          <a:pt x="1110" y="998"/>
                          <a:pt x="1098" y="992"/>
                        </a:cubicBezTo>
                        <a:cubicBezTo>
                          <a:pt x="1097" y="991"/>
                          <a:pt x="1095" y="990"/>
                          <a:pt x="1095" y="988"/>
                        </a:cubicBezTo>
                        <a:lnTo>
                          <a:pt x="1095" y="903"/>
                        </a:lnTo>
                        <a:cubicBezTo>
                          <a:pt x="1105" y="896"/>
                          <a:pt x="1113" y="885"/>
                          <a:pt x="1113" y="871"/>
                        </a:cubicBezTo>
                        <a:lnTo>
                          <a:pt x="1113" y="783"/>
                        </a:lnTo>
                        <a:cubicBezTo>
                          <a:pt x="1113" y="740"/>
                          <a:pt x="1078" y="705"/>
                          <a:pt x="1034" y="705"/>
                        </a:cubicBezTo>
                        <a:lnTo>
                          <a:pt x="1024" y="705"/>
                        </a:lnTo>
                        <a:lnTo>
                          <a:pt x="1014" y="705"/>
                        </a:lnTo>
                        <a:cubicBezTo>
                          <a:pt x="970" y="705"/>
                          <a:pt x="935" y="740"/>
                          <a:pt x="935" y="783"/>
                        </a:cubicBezTo>
                        <a:lnTo>
                          <a:pt x="935" y="871"/>
                        </a:lnTo>
                        <a:cubicBezTo>
                          <a:pt x="935" y="885"/>
                          <a:pt x="943" y="897"/>
                          <a:pt x="953" y="903"/>
                        </a:cubicBezTo>
                        <a:lnTo>
                          <a:pt x="953" y="988"/>
                        </a:lnTo>
                        <a:cubicBezTo>
                          <a:pt x="953" y="990"/>
                          <a:pt x="952" y="991"/>
                          <a:pt x="950" y="992"/>
                        </a:cubicBezTo>
                        <a:cubicBezTo>
                          <a:pt x="938" y="998"/>
                          <a:pt x="880" y="1027"/>
                          <a:pt x="825" y="1072"/>
                        </a:cubicBezTo>
                        <a:cubicBezTo>
                          <a:pt x="815" y="1080"/>
                          <a:pt x="810" y="1092"/>
                          <a:pt x="810" y="1105"/>
                        </a:cubicBezTo>
                        <a:lnTo>
                          <a:pt x="810" y="1165"/>
                        </a:lnTo>
                        <a:lnTo>
                          <a:pt x="1023" y="1165"/>
                        </a:lnTo>
                        <a:lnTo>
                          <a:pt x="1238" y="1165"/>
                        </a:lnTo>
                        <a:close/>
                        <a:moveTo>
                          <a:pt x="140" y="992"/>
                        </a:moveTo>
                        <a:cubicBezTo>
                          <a:pt x="128" y="998"/>
                          <a:pt x="70" y="1027"/>
                          <a:pt x="15" y="1072"/>
                        </a:cubicBezTo>
                        <a:cubicBezTo>
                          <a:pt x="5" y="1080"/>
                          <a:pt x="0" y="1092"/>
                          <a:pt x="0" y="1105"/>
                        </a:cubicBezTo>
                        <a:lnTo>
                          <a:pt x="0" y="1165"/>
                        </a:lnTo>
                        <a:lnTo>
                          <a:pt x="213" y="1165"/>
                        </a:lnTo>
                        <a:lnTo>
                          <a:pt x="425" y="1165"/>
                        </a:lnTo>
                        <a:lnTo>
                          <a:pt x="425" y="1105"/>
                        </a:lnTo>
                        <a:cubicBezTo>
                          <a:pt x="425" y="1092"/>
                          <a:pt x="419" y="1080"/>
                          <a:pt x="410" y="1072"/>
                        </a:cubicBezTo>
                        <a:cubicBezTo>
                          <a:pt x="356" y="1027"/>
                          <a:pt x="298" y="998"/>
                          <a:pt x="285" y="992"/>
                        </a:cubicBezTo>
                        <a:cubicBezTo>
                          <a:pt x="284" y="991"/>
                          <a:pt x="283" y="990"/>
                          <a:pt x="283" y="988"/>
                        </a:cubicBezTo>
                        <a:lnTo>
                          <a:pt x="283" y="903"/>
                        </a:lnTo>
                        <a:cubicBezTo>
                          <a:pt x="293" y="896"/>
                          <a:pt x="300" y="885"/>
                          <a:pt x="300" y="871"/>
                        </a:cubicBezTo>
                        <a:lnTo>
                          <a:pt x="300" y="783"/>
                        </a:lnTo>
                        <a:cubicBezTo>
                          <a:pt x="300" y="740"/>
                          <a:pt x="265" y="705"/>
                          <a:pt x="221" y="705"/>
                        </a:cubicBezTo>
                        <a:lnTo>
                          <a:pt x="211" y="705"/>
                        </a:lnTo>
                        <a:lnTo>
                          <a:pt x="201" y="705"/>
                        </a:lnTo>
                        <a:cubicBezTo>
                          <a:pt x="158" y="705"/>
                          <a:pt x="123" y="740"/>
                          <a:pt x="123" y="783"/>
                        </a:cubicBezTo>
                        <a:lnTo>
                          <a:pt x="123" y="871"/>
                        </a:lnTo>
                        <a:cubicBezTo>
                          <a:pt x="123" y="885"/>
                          <a:pt x="130" y="897"/>
                          <a:pt x="140" y="903"/>
                        </a:cubicBezTo>
                        <a:lnTo>
                          <a:pt x="140" y="988"/>
                        </a:lnTo>
                        <a:cubicBezTo>
                          <a:pt x="143" y="990"/>
                          <a:pt x="142" y="991"/>
                          <a:pt x="140" y="992"/>
                        </a:cubicBezTo>
                        <a:close/>
                        <a:moveTo>
                          <a:pt x="765" y="802"/>
                        </a:moveTo>
                        <a:cubicBezTo>
                          <a:pt x="762" y="822"/>
                          <a:pt x="754" y="841"/>
                          <a:pt x="743" y="858"/>
                        </a:cubicBezTo>
                        <a:lnTo>
                          <a:pt x="759" y="874"/>
                        </a:lnTo>
                        <a:cubicBezTo>
                          <a:pt x="765" y="881"/>
                          <a:pt x="765" y="891"/>
                          <a:pt x="759" y="897"/>
                        </a:cubicBezTo>
                        <a:lnTo>
                          <a:pt x="742" y="914"/>
                        </a:lnTo>
                        <a:cubicBezTo>
                          <a:pt x="735" y="921"/>
                          <a:pt x="725" y="921"/>
                          <a:pt x="719" y="914"/>
                        </a:cubicBezTo>
                        <a:lnTo>
                          <a:pt x="703" y="898"/>
                        </a:lnTo>
                        <a:cubicBezTo>
                          <a:pt x="685" y="911"/>
                          <a:pt x="667" y="918"/>
                          <a:pt x="647" y="922"/>
                        </a:cubicBezTo>
                        <a:lnTo>
                          <a:pt x="647" y="946"/>
                        </a:lnTo>
                        <a:cubicBezTo>
                          <a:pt x="647" y="955"/>
                          <a:pt x="639" y="962"/>
                          <a:pt x="630" y="962"/>
                        </a:cubicBezTo>
                        <a:lnTo>
                          <a:pt x="607" y="962"/>
                        </a:lnTo>
                        <a:cubicBezTo>
                          <a:pt x="598" y="962"/>
                          <a:pt x="590" y="955"/>
                          <a:pt x="590" y="946"/>
                        </a:cubicBezTo>
                        <a:lnTo>
                          <a:pt x="590" y="922"/>
                        </a:lnTo>
                        <a:cubicBezTo>
                          <a:pt x="570" y="918"/>
                          <a:pt x="552" y="911"/>
                          <a:pt x="534" y="898"/>
                        </a:cubicBezTo>
                        <a:lnTo>
                          <a:pt x="518" y="914"/>
                        </a:lnTo>
                        <a:cubicBezTo>
                          <a:pt x="512" y="921"/>
                          <a:pt x="502" y="921"/>
                          <a:pt x="495" y="914"/>
                        </a:cubicBezTo>
                        <a:lnTo>
                          <a:pt x="478" y="897"/>
                        </a:lnTo>
                        <a:cubicBezTo>
                          <a:pt x="472" y="891"/>
                          <a:pt x="472" y="881"/>
                          <a:pt x="478" y="874"/>
                        </a:cubicBezTo>
                        <a:lnTo>
                          <a:pt x="494" y="858"/>
                        </a:lnTo>
                        <a:cubicBezTo>
                          <a:pt x="482" y="841"/>
                          <a:pt x="474" y="822"/>
                          <a:pt x="470" y="802"/>
                        </a:cubicBezTo>
                        <a:lnTo>
                          <a:pt x="447" y="802"/>
                        </a:lnTo>
                        <a:cubicBezTo>
                          <a:pt x="438" y="802"/>
                          <a:pt x="430" y="795"/>
                          <a:pt x="430" y="786"/>
                        </a:cubicBezTo>
                        <a:lnTo>
                          <a:pt x="430" y="762"/>
                        </a:lnTo>
                        <a:cubicBezTo>
                          <a:pt x="430" y="753"/>
                          <a:pt x="438" y="746"/>
                          <a:pt x="447" y="746"/>
                        </a:cubicBezTo>
                        <a:lnTo>
                          <a:pt x="470" y="746"/>
                        </a:lnTo>
                        <a:cubicBezTo>
                          <a:pt x="474" y="726"/>
                          <a:pt x="482" y="707"/>
                          <a:pt x="494" y="689"/>
                        </a:cubicBezTo>
                        <a:lnTo>
                          <a:pt x="478" y="673"/>
                        </a:lnTo>
                        <a:cubicBezTo>
                          <a:pt x="472" y="667"/>
                          <a:pt x="472" y="657"/>
                          <a:pt x="478" y="651"/>
                        </a:cubicBezTo>
                        <a:lnTo>
                          <a:pt x="495" y="633"/>
                        </a:lnTo>
                        <a:cubicBezTo>
                          <a:pt x="502" y="627"/>
                          <a:pt x="512" y="627"/>
                          <a:pt x="518" y="633"/>
                        </a:cubicBezTo>
                        <a:lnTo>
                          <a:pt x="534" y="650"/>
                        </a:lnTo>
                        <a:cubicBezTo>
                          <a:pt x="552" y="638"/>
                          <a:pt x="570" y="630"/>
                          <a:pt x="590" y="626"/>
                        </a:cubicBezTo>
                        <a:lnTo>
                          <a:pt x="590" y="602"/>
                        </a:lnTo>
                        <a:cubicBezTo>
                          <a:pt x="590" y="593"/>
                          <a:pt x="598" y="586"/>
                          <a:pt x="607" y="586"/>
                        </a:cubicBezTo>
                        <a:lnTo>
                          <a:pt x="630" y="586"/>
                        </a:lnTo>
                        <a:cubicBezTo>
                          <a:pt x="639" y="586"/>
                          <a:pt x="647" y="593"/>
                          <a:pt x="647" y="602"/>
                        </a:cubicBezTo>
                        <a:lnTo>
                          <a:pt x="647" y="626"/>
                        </a:lnTo>
                        <a:cubicBezTo>
                          <a:pt x="667" y="630"/>
                          <a:pt x="685" y="637"/>
                          <a:pt x="703" y="650"/>
                        </a:cubicBezTo>
                        <a:lnTo>
                          <a:pt x="720" y="632"/>
                        </a:lnTo>
                        <a:cubicBezTo>
                          <a:pt x="727" y="626"/>
                          <a:pt x="737" y="626"/>
                          <a:pt x="743" y="632"/>
                        </a:cubicBezTo>
                        <a:lnTo>
                          <a:pt x="760" y="650"/>
                        </a:lnTo>
                        <a:cubicBezTo>
                          <a:pt x="767" y="656"/>
                          <a:pt x="767" y="666"/>
                          <a:pt x="760" y="672"/>
                        </a:cubicBezTo>
                        <a:lnTo>
                          <a:pt x="743" y="689"/>
                        </a:lnTo>
                        <a:cubicBezTo>
                          <a:pt x="754" y="707"/>
                          <a:pt x="763" y="726"/>
                          <a:pt x="767" y="746"/>
                        </a:cubicBezTo>
                        <a:lnTo>
                          <a:pt x="790" y="746"/>
                        </a:lnTo>
                        <a:cubicBezTo>
                          <a:pt x="799" y="746"/>
                          <a:pt x="807" y="753"/>
                          <a:pt x="807" y="762"/>
                        </a:cubicBezTo>
                        <a:lnTo>
                          <a:pt x="807" y="786"/>
                        </a:lnTo>
                        <a:cubicBezTo>
                          <a:pt x="807" y="795"/>
                          <a:pt x="799" y="802"/>
                          <a:pt x="790" y="802"/>
                        </a:cubicBezTo>
                        <a:lnTo>
                          <a:pt x="765" y="802"/>
                        </a:lnTo>
                        <a:close/>
                        <a:moveTo>
                          <a:pt x="677" y="717"/>
                        </a:moveTo>
                        <a:cubicBezTo>
                          <a:pt x="645" y="686"/>
                          <a:pt x="593" y="686"/>
                          <a:pt x="562" y="717"/>
                        </a:cubicBezTo>
                        <a:cubicBezTo>
                          <a:pt x="530" y="748"/>
                          <a:pt x="530" y="801"/>
                          <a:pt x="562" y="832"/>
                        </a:cubicBezTo>
                        <a:cubicBezTo>
                          <a:pt x="593" y="863"/>
                          <a:pt x="645" y="863"/>
                          <a:pt x="677" y="832"/>
                        </a:cubicBezTo>
                        <a:cubicBezTo>
                          <a:pt x="708" y="801"/>
                          <a:pt x="708" y="748"/>
                          <a:pt x="677" y="717"/>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26" name="Group 125">
                  <a:extLst>
                    <a:ext uri="{FF2B5EF4-FFF2-40B4-BE49-F238E27FC236}">
                      <a16:creationId xmlns:a16="http://schemas.microsoft.com/office/drawing/2014/main" id="{9E564547-3320-42A1-AC33-175DE67D47BA}"/>
                    </a:ext>
                  </a:extLst>
                </p:cNvPr>
                <p:cNvGrpSpPr/>
                <p:nvPr/>
              </p:nvGrpSpPr>
              <p:grpSpPr>
                <a:xfrm>
                  <a:off x="432461" y="3784640"/>
                  <a:ext cx="326124" cy="174917"/>
                  <a:chOff x="576360" y="2082168"/>
                  <a:chExt cx="1455321" cy="780570"/>
                </a:xfrm>
              </p:grpSpPr>
              <p:grpSp>
                <p:nvGrpSpPr>
                  <p:cNvPr id="127" name="Group 126">
                    <a:extLst>
                      <a:ext uri="{FF2B5EF4-FFF2-40B4-BE49-F238E27FC236}">
                        <a16:creationId xmlns:a16="http://schemas.microsoft.com/office/drawing/2014/main" id="{96AC1857-41D1-474A-AC05-20D90CEF4EF6}"/>
                      </a:ext>
                    </a:extLst>
                  </p:cNvPr>
                  <p:cNvGrpSpPr/>
                  <p:nvPr/>
                </p:nvGrpSpPr>
                <p:grpSpPr>
                  <a:xfrm flipV="1">
                    <a:off x="576360" y="2082168"/>
                    <a:ext cx="1419030" cy="740131"/>
                    <a:chOff x="6555581" y="5069071"/>
                    <a:chExt cx="1554957" cy="811029"/>
                  </a:xfrm>
                </p:grpSpPr>
                <p:sp>
                  <p:nvSpPr>
                    <p:cNvPr id="130" name="Freeform: Shape 129">
                      <a:extLst>
                        <a:ext uri="{FF2B5EF4-FFF2-40B4-BE49-F238E27FC236}">
                          <a16:creationId xmlns:a16="http://schemas.microsoft.com/office/drawing/2014/main" id="{9D38E9D9-DAB1-4036-9422-01265C64B38D}"/>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31" name="Straight Connector 130">
                      <a:extLst>
                        <a:ext uri="{FF2B5EF4-FFF2-40B4-BE49-F238E27FC236}">
                          <a16:creationId xmlns:a16="http://schemas.microsoft.com/office/drawing/2014/main" id="{19BB0E2A-5D6A-452B-91BB-A64E3E097C2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2" name="Freeform: Shape 131">
                      <a:extLst>
                        <a:ext uri="{FF2B5EF4-FFF2-40B4-BE49-F238E27FC236}">
                          <a16:creationId xmlns:a16="http://schemas.microsoft.com/office/drawing/2014/main" id="{B6020BBE-612E-43C8-B731-8227C71A7B51}"/>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28" name="Oval 127">
                    <a:extLst>
                      <a:ext uri="{FF2B5EF4-FFF2-40B4-BE49-F238E27FC236}">
                        <a16:creationId xmlns:a16="http://schemas.microsoft.com/office/drawing/2014/main" id="{92F53FD2-EBAE-4F40-916C-F07BCB03C0DD}"/>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9" name="Oval 128">
                    <a:extLst>
                      <a:ext uri="{FF2B5EF4-FFF2-40B4-BE49-F238E27FC236}">
                        <a16:creationId xmlns:a16="http://schemas.microsoft.com/office/drawing/2014/main" id="{3232A28F-17E7-45B4-8FA4-3231D96BF59F}"/>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33" name="Group 32">
                <a:extLst>
                  <a:ext uri="{FF2B5EF4-FFF2-40B4-BE49-F238E27FC236}">
                    <a16:creationId xmlns:a16="http://schemas.microsoft.com/office/drawing/2014/main" id="{45BD9DCA-A31D-460E-8D94-007F9DA83D8D}"/>
                  </a:ext>
                </a:extLst>
              </p:cNvPr>
              <p:cNvGrpSpPr/>
              <p:nvPr/>
            </p:nvGrpSpPr>
            <p:grpSpPr>
              <a:xfrm>
                <a:off x="665505" y="4280453"/>
                <a:ext cx="326124" cy="269794"/>
                <a:chOff x="615817" y="4718050"/>
                <a:chExt cx="326124" cy="269794"/>
              </a:xfrm>
            </p:grpSpPr>
            <p:grpSp>
              <p:nvGrpSpPr>
                <p:cNvPr id="115" name="Group 114">
                  <a:extLst>
                    <a:ext uri="{FF2B5EF4-FFF2-40B4-BE49-F238E27FC236}">
                      <a16:creationId xmlns:a16="http://schemas.microsoft.com/office/drawing/2014/main" id="{65D03663-84E8-4352-86D8-293D81DB44A4}"/>
                    </a:ext>
                  </a:extLst>
                </p:cNvPr>
                <p:cNvGrpSpPr/>
                <p:nvPr/>
              </p:nvGrpSpPr>
              <p:grpSpPr>
                <a:xfrm>
                  <a:off x="631406" y="4733633"/>
                  <a:ext cx="269401" cy="254211"/>
                  <a:chOff x="631406" y="4733633"/>
                  <a:chExt cx="269401" cy="254211"/>
                </a:xfrm>
              </p:grpSpPr>
              <p:sp>
                <p:nvSpPr>
                  <p:cNvPr id="123" name="Rectangle: Rounded Corners 122">
                    <a:extLst>
                      <a:ext uri="{FF2B5EF4-FFF2-40B4-BE49-F238E27FC236}">
                        <a16:creationId xmlns:a16="http://schemas.microsoft.com/office/drawing/2014/main" id="{190C0D59-BC3F-42C6-83F3-B3295894BE12}"/>
                      </a:ext>
                    </a:extLst>
                  </p:cNvPr>
                  <p:cNvSpPr/>
                  <p:nvPr/>
                </p:nvSpPr>
                <p:spPr>
                  <a:xfrm flipV="1">
                    <a:off x="631406" y="4733633"/>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4" name="Freeform 154">
                    <a:extLst>
                      <a:ext uri="{FF2B5EF4-FFF2-40B4-BE49-F238E27FC236}">
                        <a16:creationId xmlns:a16="http://schemas.microsoft.com/office/drawing/2014/main" id="{4BCA56DC-61C3-41D8-ADC2-BD4C4FCCFCB2}"/>
                      </a:ext>
                    </a:extLst>
                  </p:cNvPr>
                  <p:cNvSpPr>
                    <a:spLocks noEditPoints="1"/>
                  </p:cNvSpPr>
                  <p:nvPr/>
                </p:nvSpPr>
                <p:spPr bwMode="auto">
                  <a:xfrm>
                    <a:off x="697817" y="4799432"/>
                    <a:ext cx="136578" cy="122612"/>
                  </a:xfrm>
                  <a:custGeom>
                    <a:avLst/>
                    <a:gdLst>
                      <a:gd name="T0" fmla="*/ 34 w 1216"/>
                      <a:gd name="T1" fmla="*/ 644 h 1092"/>
                      <a:gd name="T2" fmla="*/ 70 w 1216"/>
                      <a:gd name="T3" fmla="*/ 302 h 1092"/>
                      <a:gd name="T4" fmla="*/ 105 w 1216"/>
                      <a:gd name="T5" fmla="*/ 514 h 1092"/>
                      <a:gd name="T6" fmla="*/ 245 w 1216"/>
                      <a:gd name="T7" fmla="*/ 771 h 1092"/>
                      <a:gd name="T8" fmla="*/ 156 w 1216"/>
                      <a:gd name="T9" fmla="*/ 582 h 1092"/>
                      <a:gd name="T10" fmla="*/ 347 w 1216"/>
                      <a:gd name="T11" fmla="*/ 681 h 1092"/>
                      <a:gd name="T12" fmla="*/ 503 w 1216"/>
                      <a:gd name="T13" fmla="*/ 917 h 1092"/>
                      <a:gd name="T14" fmla="*/ 500 w 1216"/>
                      <a:gd name="T15" fmla="*/ 952 h 1092"/>
                      <a:gd name="T16" fmla="*/ 288 w 1216"/>
                      <a:gd name="T17" fmla="*/ 1088 h 1092"/>
                      <a:gd name="T18" fmla="*/ 85 w 1216"/>
                      <a:gd name="T19" fmla="*/ 754 h 1092"/>
                      <a:gd name="T20" fmla="*/ 138 w 1216"/>
                      <a:gd name="T21" fmla="*/ 486 h 1092"/>
                      <a:gd name="T22" fmla="*/ 168 w 1216"/>
                      <a:gd name="T23" fmla="*/ 479 h 1092"/>
                      <a:gd name="T24" fmla="*/ 115 w 1216"/>
                      <a:gd name="T25" fmla="*/ 323 h 1092"/>
                      <a:gd name="T26" fmla="*/ 200 w 1216"/>
                      <a:gd name="T27" fmla="*/ 469 h 1092"/>
                      <a:gd name="T28" fmla="*/ 207 w 1216"/>
                      <a:gd name="T29" fmla="*/ 398 h 1092"/>
                      <a:gd name="T30" fmla="*/ 951 w 1216"/>
                      <a:gd name="T31" fmla="*/ 973 h 1092"/>
                      <a:gd name="T32" fmla="*/ 1184 w 1216"/>
                      <a:gd name="T33" fmla="*/ 646 h 1092"/>
                      <a:gd name="T34" fmla="*/ 1146 w 1216"/>
                      <a:gd name="T35" fmla="*/ 303 h 1092"/>
                      <a:gd name="T36" fmla="*/ 1111 w 1216"/>
                      <a:gd name="T37" fmla="*/ 516 h 1092"/>
                      <a:gd name="T38" fmla="*/ 974 w 1216"/>
                      <a:gd name="T39" fmla="*/ 773 h 1092"/>
                      <a:gd name="T40" fmla="*/ 1063 w 1216"/>
                      <a:gd name="T41" fmla="*/ 584 h 1092"/>
                      <a:gd name="T42" fmla="*/ 873 w 1216"/>
                      <a:gd name="T43" fmla="*/ 683 h 1092"/>
                      <a:gd name="T44" fmla="*/ 716 w 1216"/>
                      <a:gd name="T45" fmla="*/ 919 h 1092"/>
                      <a:gd name="T46" fmla="*/ 725 w 1216"/>
                      <a:gd name="T47" fmla="*/ 1076 h 1092"/>
                      <a:gd name="T48" fmla="*/ 948 w 1216"/>
                      <a:gd name="T49" fmla="*/ 1073 h 1092"/>
                      <a:gd name="T50" fmla="*/ 1095 w 1216"/>
                      <a:gd name="T51" fmla="*/ 356 h 1092"/>
                      <a:gd name="T52" fmla="*/ 1050 w 1216"/>
                      <a:gd name="T53" fmla="*/ 478 h 1092"/>
                      <a:gd name="T54" fmla="*/ 1080 w 1216"/>
                      <a:gd name="T55" fmla="*/ 496 h 1092"/>
                      <a:gd name="T56" fmla="*/ 1013 w 1216"/>
                      <a:gd name="T57" fmla="*/ 398 h 1092"/>
                      <a:gd name="T58" fmla="*/ 1019 w 1216"/>
                      <a:gd name="T59" fmla="*/ 469 h 1092"/>
                      <a:gd name="T60" fmla="*/ 912 w 1216"/>
                      <a:gd name="T61" fmla="*/ 262 h 1092"/>
                      <a:gd name="T62" fmla="*/ 921 w 1216"/>
                      <a:gd name="T63" fmla="*/ 349 h 1092"/>
                      <a:gd name="T64" fmla="*/ 904 w 1216"/>
                      <a:gd name="T65" fmla="*/ 478 h 1092"/>
                      <a:gd name="T66" fmla="*/ 861 w 1216"/>
                      <a:gd name="T67" fmla="*/ 546 h 1092"/>
                      <a:gd name="T68" fmla="*/ 754 w 1216"/>
                      <a:gd name="T69" fmla="*/ 618 h 1092"/>
                      <a:gd name="T70" fmla="*/ 672 w 1216"/>
                      <a:gd name="T71" fmla="*/ 648 h 1092"/>
                      <a:gd name="T72" fmla="*/ 543 w 1216"/>
                      <a:gd name="T73" fmla="*/ 659 h 1092"/>
                      <a:gd name="T74" fmla="*/ 468 w 1216"/>
                      <a:gd name="T75" fmla="*/ 633 h 1092"/>
                      <a:gd name="T76" fmla="*/ 373 w 1216"/>
                      <a:gd name="T77" fmla="*/ 546 h 1092"/>
                      <a:gd name="T78" fmla="*/ 325 w 1216"/>
                      <a:gd name="T79" fmla="*/ 472 h 1092"/>
                      <a:gd name="T80" fmla="*/ 287 w 1216"/>
                      <a:gd name="T81" fmla="*/ 348 h 1092"/>
                      <a:gd name="T82" fmla="*/ 294 w 1216"/>
                      <a:gd name="T83" fmla="*/ 269 h 1092"/>
                      <a:gd name="T84" fmla="*/ 359 w 1216"/>
                      <a:gd name="T85" fmla="*/ 157 h 1092"/>
                      <a:gd name="T86" fmla="*/ 421 w 1216"/>
                      <a:gd name="T87" fmla="*/ 94 h 1092"/>
                      <a:gd name="T88" fmla="*/ 534 w 1216"/>
                      <a:gd name="T89" fmla="*/ 28 h 1092"/>
                      <a:gd name="T90" fmla="*/ 610 w 1216"/>
                      <a:gd name="T91" fmla="*/ 18 h 1092"/>
                      <a:gd name="T92" fmla="*/ 734 w 1216"/>
                      <a:gd name="T93" fmla="*/ 54 h 1092"/>
                      <a:gd name="T94" fmla="*/ 809 w 1216"/>
                      <a:gd name="T95" fmla="*/ 102 h 1092"/>
                      <a:gd name="T96" fmla="*/ 898 w 1216"/>
                      <a:gd name="T97" fmla="*/ 195 h 1092"/>
                      <a:gd name="T98" fmla="*/ 589 w 1216"/>
                      <a:gd name="T99" fmla="*/ 239 h 1092"/>
                      <a:gd name="T100" fmla="*/ 648 w 1216"/>
                      <a:gd name="T101" fmla="*/ 269 h 1092"/>
                      <a:gd name="T102" fmla="*/ 725 w 1216"/>
                      <a:gd name="T103" fmla="*/ 265 h 1092"/>
                      <a:gd name="T104" fmla="*/ 644 w 1216"/>
                      <a:gd name="T105" fmla="*/ 132 h 1092"/>
                      <a:gd name="T106" fmla="*/ 593 w 1216"/>
                      <a:gd name="T107" fmla="*/ 132 h 1092"/>
                      <a:gd name="T108" fmla="*/ 505 w 1216"/>
                      <a:gd name="T109" fmla="*/ 266 h 1092"/>
                      <a:gd name="T110" fmla="*/ 640 w 1216"/>
                      <a:gd name="T111" fmla="*/ 394 h 1092"/>
                      <a:gd name="T112" fmla="*/ 615 w 1216"/>
                      <a:gd name="T113" fmla="*/ 457 h 1092"/>
                      <a:gd name="T114" fmla="*/ 559 w 1216"/>
                      <a:gd name="T115" fmla="*/ 403 h 1092"/>
                      <a:gd name="T116" fmla="*/ 521 w 1216"/>
                      <a:gd name="T117" fmla="*/ 483 h 1092"/>
                      <a:gd name="T118" fmla="*/ 600 w 1216"/>
                      <a:gd name="T119" fmla="*/ 559 h 1092"/>
                      <a:gd name="T120" fmla="*/ 643 w 1216"/>
                      <a:gd name="T121" fmla="*/ 512 h 1092"/>
                      <a:gd name="T122" fmla="*/ 698 w 1216"/>
                      <a:gd name="T123" fmla="*/ 357 h 1092"/>
                      <a:gd name="T124" fmla="*/ 582 w 1216"/>
                      <a:gd name="T125" fmla="*/ 266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16" h="1092">
                        <a:moveTo>
                          <a:pt x="85" y="754"/>
                        </a:moveTo>
                        <a:cubicBezTo>
                          <a:pt x="59" y="726"/>
                          <a:pt x="40" y="694"/>
                          <a:pt x="35" y="656"/>
                        </a:cubicBezTo>
                        <a:lnTo>
                          <a:pt x="34" y="644"/>
                        </a:lnTo>
                        <a:lnTo>
                          <a:pt x="2" y="338"/>
                        </a:lnTo>
                        <a:cubicBezTo>
                          <a:pt x="0" y="323"/>
                          <a:pt x="5" y="308"/>
                          <a:pt x="17" y="298"/>
                        </a:cubicBezTo>
                        <a:cubicBezTo>
                          <a:pt x="30" y="287"/>
                          <a:pt x="53" y="283"/>
                          <a:pt x="70" y="302"/>
                        </a:cubicBezTo>
                        <a:cubicBezTo>
                          <a:pt x="82" y="316"/>
                          <a:pt x="88" y="357"/>
                          <a:pt x="90" y="368"/>
                        </a:cubicBezTo>
                        <a:cubicBezTo>
                          <a:pt x="97" y="408"/>
                          <a:pt x="104" y="466"/>
                          <a:pt x="105" y="506"/>
                        </a:cubicBezTo>
                        <a:lnTo>
                          <a:pt x="105" y="514"/>
                        </a:lnTo>
                        <a:cubicBezTo>
                          <a:pt x="106" y="532"/>
                          <a:pt x="110" y="548"/>
                          <a:pt x="118" y="564"/>
                        </a:cubicBezTo>
                        <a:cubicBezTo>
                          <a:pt x="159" y="653"/>
                          <a:pt x="240" y="764"/>
                          <a:pt x="240" y="764"/>
                        </a:cubicBezTo>
                        <a:lnTo>
                          <a:pt x="245" y="771"/>
                        </a:lnTo>
                        <a:cubicBezTo>
                          <a:pt x="249" y="776"/>
                          <a:pt x="255" y="777"/>
                          <a:pt x="260" y="774"/>
                        </a:cubicBezTo>
                        <a:cubicBezTo>
                          <a:pt x="267" y="771"/>
                          <a:pt x="268" y="763"/>
                          <a:pt x="265" y="758"/>
                        </a:cubicBezTo>
                        <a:lnTo>
                          <a:pt x="156" y="582"/>
                        </a:lnTo>
                        <a:cubicBezTo>
                          <a:pt x="145" y="562"/>
                          <a:pt x="151" y="534"/>
                          <a:pt x="173" y="522"/>
                        </a:cubicBezTo>
                        <a:cubicBezTo>
                          <a:pt x="194" y="509"/>
                          <a:pt x="221" y="516"/>
                          <a:pt x="234" y="536"/>
                        </a:cubicBezTo>
                        <a:lnTo>
                          <a:pt x="347" y="681"/>
                        </a:lnTo>
                        <a:cubicBezTo>
                          <a:pt x="354" y="691"/>
                          <a:pt x="368" y="704"/>
                          <a:pt x="378" y="711"/>
                        </a:cubicBezTo>
                        <a:cubicBezTo>
                          <a:pt x="479" y="783"/>
                          <a:pt x="493" y="858"/>
                          <a:pt x="502" y="896"/>
                        </a:cubicBezTo>
                        <a:cubicBezTo>
                          <a:pt x="502" y="896"/>
                          <a:pt x="503" y="904"/>
                          <a:pt x="503" y="917"/>
                        </a:cubicBezTo>
                        <a:lnTo>
                          <a:pt x="503" y="917"/>
                        </a:lnTo>
                        <a:lnTo>
                          <a:pt x="503" y="917"/>
                        </a:lnTo>
                        <a:cubicBezTo>
                          <a:pt x="503" y="927"/>
                          <a:pt x="503" y="939"/>
                          <a:pt x="500" y="952"/>
                        </a:cubicBezTo>
                        <a:lnTo>
                          <a:pt x="494" y="1073"/>
                        </a:lnTo>
                        <a:cubicBezTo>
                          <a:pt x="494" y="1082"/>
                          <a:pt x="486" y="1089"/>
                          <a:pt x="478" y="1089"/>
                        </a:cubicBezTo>
                        <a:lnTo>
                          <a:pt x="288" y="1088"/>
                        </a:lnTo>
                        <a:cubicBezTo>
                          <a:pt x="279" y="1088"/>
                          <a:pt x="272" y="1081"/>
                          <a:pt x="272" y="1072"/>
                        </a:cubicBezTo>
                        <a:lnTo>
                          <a:pt x="268" y="972"/>
                        </a:lnTo>
                        <a:lnTo>
                          <a:pt x="85" y="754"/>
                        </a:lnTo>
                        <a:close/>
                        <a:moveTo>
                          <a:pt x="115" y="323"/>
                        </a:moveTo>
                        <a:cubicBezTo>
                          <a:pt x="119" y="334"/>
                          <a:pt x="120" y="344"/>
                          <a:pt x="123" y="356"/>
                        </a:cubicBezTo>
                        <a:cubicBezTo>
                          <a:pt x="129" y="391"/>
                          <a:pt x="137" y="453"/>
                          <a:pt x="138" y="486"/>
                        </a:cubicBezTo>
                        <a:lnTo>
                          <a:pt x="138" y="496"/>
                        </a:lnTo>
                        <a:cubicBezTo>
                          <a:pt x="142" y="492"/>
                          <a:pt x="145" y="489"/>
                          <a:pt x="150" y="487"/>
                        </a:cubicBezTo>
                        <a:cubicBezTo>
                          <a:pt x="155" y="483"/>
                          <a:pt x="162" y="480"/>
                          <a:pt x="168" y="479"/>
                        </a:cubicBezTo>
                        <a:cubicBezTo>
                          <a:pt x="168" y="479"/>
                          <a:pt x="168" y="478"/>
                          <a:pt x="169" y="478"/>
                        </a:cubicBezTo>
                        <a:cubicBezTo>
                          <a:pt x="165" y="447"/>
                          <a:pt x="154" y="387"/>
                          <a:pt x="145" y="355"/>
                        </a:cubicBezTo>
                        <a:cubicBezTo>
                          <a:pt x="140" y="339"/>
                          <a:pt x="132" y="328"/>
                          <a:pt x="115" y="323"/>
                        </a:cubicBezTo>
                        <a:close/>
                        <a:moveTo>
                          <a:pt x="177" y="367"/>
                        </a:moveTo>
                        <a:cubicBezTo>
                          <a:pt x="182" y="389"/>
                          <a:pt x="194" y="432"/>
                          <a:pt x="198" y="454"/>
                        </a:cubicBezTo>
                        <a:lnTo>
                          <a:pt x="200" y="469"/>
                        </a:lnTo>
                        <a:lnTo>
                          <a:pt x="200" y="473"/>
                        </a:lnTo>
                        <a:cubicBezTo>
                          <a:pt x="209" y="473"/>
                          <a:pt x="219" y="476"/>
                          <a:pt x="228" y="478"/>
                        </a:cubicBezTo>
                        <a:cubicBezTo>
                          <a:pt x="225" y="458"/>
                          <a:pt x="212" y="417"/>
                          <a:pt x="207" y="398"/>
                        </a:cubicBezTo>
                        <a:cubicBezTo>
                          <a:pt x="200" y="383"/>
                          <a:pt x="192" y="372"/>
                          <a:pt x="177" y="367"/>
                        </a:cubicBezTo>
                        <a:close/>
                        <a:moveTo>
                          <a:pt x="948" y="1073"/>
                        </a:moveTo>
                        <a:lnTo>
                          <a:pt x="951" y="973"/>
                        </a:lnTo>
                        <a:lnTo>
                          <a:pt x="1133" y="755"/>
                        </a:lnTo>
                        <a:cubicBezTo>
                          <a:pt x="1159" y="727"/>
                          <a:pt x="1178" y="696"/>
                          <a:pt x="1183" y="657"/>
                        </a:cubicBezTo>
                        <a:lnTo>
                          <a:pt x="1184" y="646"/>
                        </a:lnTo>
                        <a:lnTo>
                          <a:pt x="1215" y="339"/>
                        </a:lnTo>
                        <a:cubicBezTo>
                          <a:pt x="1216" y="324"/>
                          <a:pt x="1211" y="309"/>
                          <a:pt x="1200" y="299"/>
                        </a:cubicBezTo>
                        <a:cubicBezTo>
                          <a:pt x="1186" y="288"/>
                          <a:pt x="1164" y="284"/>
                          <a:pt x="1146" y="303"/>
                        </a:cubicBezTo>
                        <a:cubicBezTo>
                          <a:pt x="1135" y="317"/>
                          <a:pt x="1129" y="358"/>
                          <a:pt x="1127" y="369"/>
                        </a:cubicBezTo>
                        <a:cubicBezTo>
                          <a:pt x="1120" y="409"/>
                          <a:pt x="1113" y="467"/>
                          <a:pt x="1111" y="507"/>
                        </a:cubicBezTo>
                        <a:lnTo>
                          <a:pt x="1111" y="516"/>
                        </a:lnTo>
                        <a:cubicBezTo>
                          <a:pt x="1110" y="533"/>
                          <a:pt x="1106" y="549"/>
                          <a:pt x="1099" y="566"/>
                        </a:cubicBezTo>
                        <a:cubicBezTo>
                          <a:pt x="1058" y="654"/>
                          <a:pt x="976" y="766"/>
                          <a:pt x="976" y="766"/>
                        </a:cubicBezTo>
                        <a:lnTo>
                          <a:pt x="974" y="773"/>
                        </a:lnTo>
                        <a:cubicBezTo>
                          <a:pt x="970" y="778"/>
                          <a:pt x="964" y="779"/>
                          <a:pt x="959" y="777"/>
                        </a:cubicBezTo>
                        <a:cubicBezTo>
                          <a:pt x="953" y="773"/>
                          <a:pt x="952" y="765"/>
                          <a:pt x="954" y="761"/>
                        </a:cubicBezTo>
                        <a:lnTo>
                          <a:pt x="1063" y="584"/>
                        </a:lnTo>
                        <a:cubicBezTo>
                          <a:pt x="1074" y="564"/>
                          <a:pt x="1068" y="537"/>
                          <a:pt x="1047" y="524"/>
                        </a:cubicBezTo>
                        <a:cubicBezTo>
                          <a:pt x="1025" y="512"/>
                          <a:pt x="998" y="518"/>
                          <a:pt x="985" y="538"/>
                        </a:cubicBezTo>
                        <a:lnTo>
                          <a:pt x="873" y="683"/>
                        </a:lnTo>
                        <a:cubicBezTo>
                          <a:pt x="865" y="693"/>
                          <a:pt x="851" y="707"/>
                          <a:pt x="841" y="713"/>
                        </a:cubicBezTo>
                        <a:cubicBezTo>
                          <a:pt x="740" y="786"/>
                          <a:pt x="726" y="861"/>
                          <a:pt x="718" y="898"/>
                        </a:cubicBezTo>
                        <a:cubicBezTo>
                          <a:pt x="718" y="898"/>
                          <a:pt x="716" y="907"/>
                          <a:pt x="716" y="919"/>
                        </a:cubicBezTo>
                        <a:lnTo>
                          <a:pt x="716" y="919"/>
                        </a:lnTo>
                        <a:cubicBezTo>
                          <a:pt x="716" y="929"/>
                          <a:pt x="716" y="942"/>
                          <a:pt x="719" y="954"/>
                        </a:cubicBezTo>
                        <a:lnTo>
                          <a:pt x="725" y="1076"/>
                        </a:lnTo>
                        <a:cubicBezTo>
                          <a:pt x="725" y="1084"/>
                          <a:pt x="733" y="1092"/>
                          <a:pt x="741" y="1092"/>
                        </a:cubicBezTo>
                        <a:lnTo>
                          <a:pt x="932" y="1091"/>
                        </a:lnTo>
                        <a:cubicBezTo>
                          <a:pt x="940" y="1089"/>
                          <a:pt x="948" y="1082"/>
                          <a:pt x="948" y="1073"/>
                        </a:cubicBezTo>
                        <a:close/>
                        <a:moveTo>
                          <a:pt x="1080" y="496"/>
                        </a:moveTo>
                        <a:lnTo>
                          <a:pt x="1080" y="486"/>
                        </a:lnTo>
                        <a:cubicBezTo>
                          <a:pt x="1082" y="452"/>
                          <a:pt x="1089" y="391"/>
                          <a:pt x="1095" y="356"/>
                        </a:cubicBezTo>
                        <a:cubicBezTo>
                          <a:pt x="1097" y="346"/>
                          <a:pt x="1099" y="334"/>
                          <a:pt x="1103" y="323"/>
                        </a:cubicBezTo>
                        <a:cubicBezTo>
                          <a:pt x="1087" y="328"/>
                          <a:pt x="1078" y="339"/>
                          <a:pt x="1074" y="356"/>
                        </a:cubicBezTo>
                        <a:cubicBezTo>
                          <a:pt x="1065" y="387"/>
                          <a:pt x="1055" y="447"/>
                          <a:pt x="1050" y="478"/>
                        </a:cubicBezTo>
                        <a:cubicBezTo>
                          <a:pt x="1050" y="478"/>
                          <a:pt x="1050" y="479"/>
                          <a:pt x="1052" y="479"/>
                        </a:cubicBezTo>
                        <a:cubicBezTo>
                          <a:pt x="1058" y="482"/>
                          <a:pt x="1063" y="484"/>
                          <a:pt x="1069" y="487"/>
                        </a:cubicBezTo>
                        <a:cubicBezTo>
                          <a:pt x="1072" y="489"/>
                          <a:pt x="1077" y="492"/>
                          <a:pt x="1080" y="496"/>
                        </a:cubicBezTo>
                        <a:close/>
                        <a:moveTo>
                          <a:pt x="1020" y="454"/>
                        </a:moveTo>
                        <a:cubicBezTo>
                          <a:pt x="1023" y="432"/>
                          <a:pt x="1037" y="391"/>
                          <a:pt x="1042" y="367"/>
                        </a:cubicBezTo>
                        <a:cubicBezTo>
                          <a:pt x="1027" y="372"/>
                          <a:pt x="1018" y="383"/>
                          <a:pt x="1013" y="398"/>
                        </a:cubicBezTo>
                        <a:cubicBezTo>
                          <a:pt x="1008" y="417"/>
                          <a:pt x="994" y="458"/>
                          <a:pt x="992" y="478"/>
                        </a:cubicBezTo>
                        <a:cubicBezTo>
                          <a:pt x="1000" y="474"/>
                          <a:pt x="1009" y="473"/>
                          <a:pt x="1019" y="473"/>
                        </a:cubicBezTo>
                        <a:lnTo>
                          <a:pt x="1019" y="469"/>
                        </a:lnTo>
                        <a:lnTo>
                          <a:pt x="1020" y="454"/>
                        </a:lnTo>
                        <a:close/>
                        <a:moveTo>
                          <a:pt x="894" y="213"/>
                        </a:moveTo>
                        <a:cubicBezTo>
                          <a:pt x="889" y="231"/>
                          <a:pt x="895" y="251"/>
                          <a:pt x="912" y="262"/>
                        </a:cubicBezTo>
                        <a:lnTo>
                          <a:pt x="925" y="272"/>
                        </a:lnTo>
                        <a:cubicBezTo>
                          <a:pt x="947" y="287"/>
                          <a:pt x="950" y="317"/>
                          <a:pt x="933" y="337"/>
                        </a:cubicBezTo>
                        <a:lnTo>
                          <a:pt x="921" y="349"/>
                        </a:lnTo>
                        <a:cubicBezTo>
                          <a:pt x="909" y="363"/>
                          <a:pt x="906" y="384"/>
                          <a:pt x="916" y="401"/>
                        </a:cubicBezTo>
                        <a:lnTo>
                          <a:pt x="925" y="416"/>
                        </a:lnTo>
                        <a:cubicBezTo>
                          <a:pt x="938" y="438"/>
                          <a:pt x="928" y="468"/>
                          <a:pt x="904" y="478"/>
                        </a:cubicBezTo>
                        <a:lnTo>
                          <a:pt x="888" y="484"/>
                        </a:lnTo>
                        <a:cubicBezTo>
                          <a:pt x="870" y="492"/>
                          <a:pt x="859" y="509"/>
                          <a:pt x="860" y="528"/>
                        </a:cubicBezTo>
                        <a:lnTo>
                          <a:pt x="861" y="546"/>
                        </a:lnTo>
                        <a:cubicBezTo>
                          <a:pt x="863" y="572"/>
                          <a:pt x="841" y="594"/>
                          <a:pt x="815" y="592"/>
                        </a:cubicBezTo>
                        <a:lnTo>
                          <a:pt x="798" y="591"/>
                        </a:lnTo>
                        <a:cubicBezTo>
                          <a:pt x="779" y="589"/>
                          <a:pt x="761" y="601"/>
                          <a:pt x="754" y="618"/>
                        </a:cubicBezTo>
                        <a:lnTo>
                          <a:pt x="748" y="634"/>
                        </a:lnTo>
                        <a:cubicBezTo>
                          <a:pt x="738" y="659"/>
                          <a:pt x="709" y="669"/>
                          <a:pt x="685" y="657"/>
                        </a:cubicBezTo>
                        <a:lnTo>
                          <a:pt x="672" y="648"/>
                        </a:lnTo>
                        <a:cubicBezTo>
                          <a:pt x="655" y="639"/>
                          <a:pt x="634" y="642"/>
                          <a:pt x="620" y="654"/>
                        </a:cubicBezTo>
                        <a:lnTo>
                          <a:pt x="608" y="666"/>
                        </a:lnTo>
                        <a:cubicBezTo>
                          <a:pt x="588" y="683"/>
                          <a:pt x="558" y="681"/>
                          <a:pt x="543" y="659"/>
                        </a:cubicBezTo>
                        <a:lnTo>
                          <a:pt x="533" y="646"/>
                        </a:lnTo>
                        <a:cubicBezTo>
                          <a:pt x="522" y="629"/>
                          <a:pt x="503" y="623"/>
                          <a:pt x="484" y="628"/>
                        </a:cubicBezTo>
                        <a:lnTo>
                          <a:pt x="468" y="633"/>
                        </a:lnTo>
                        <a:cubicBezTo>
                          <a:pt x="443" y="641"/>
                          <a:pt x="417" y="624"/>
                          <a:pt x="412" y="598"/>
                        </a:cubicBezTo>
                        <a:lnTo>
                          <a:pt x="409" y="582"/>
                        </a:lnTo>
                        <a:cubicBezTo>
                          <a:pt x="405" y="563"/>
                          <a:pt x="392" y="549"/>
                          <a:pt x="373" y="546"/>
                        </a:cubicBezTo>
                        <a:lnTo>
                          <a:pt x="355" y="543"/>
                        </a:lnTo>
                        <a:cubicBezTo>
                          <a:pt x="329" y="539"/>
                          <a:pt x="313" y="513"/>
                          <a:pt x="320" y="488"/>
                        </a:cubicBezTo>
                        <a:lnTo>
                          <a:pt x="325" y="472"/>
                        </a:lnTo>
                        <a:cubicBezTo>
                          <a:pt x="330" y="454"/>
                          <a:pt x="324" y="434"/>
                          <a:pt x="308" y="423"/>
                        </a:cubicBezTo>
                        <a:lnTo>
                          <a:pt x="294" y="413"/>
                        </a:lnTo>
                        <a:cubicBezTo>
                          <a:pt x="273" y="398"/>
                          <a:pt x="269" y="368"/>
                          <a:pt x="287" y="348"/>
                        </a:cubicBezTo>
                        <a:lnTo>
                          <a:pt x="298" y="336"/>
                        </a:lnTo>
                        <a:cubicBezTo>
                          <a:pt x="310" y="322"/>
                          <a:pt x="313" y="301"/>
                          <a:pt x="303" y="284"/>
                        </a:cubicBezTo>
                        <a:lnTo>
                          <a:pt x="294" y="269"/>
                        </a:lnTo>
                        <a:cubicBezTo>
                          <a:pt x="281" y="247"/>
                          <a:pt x="292" y="217"/>
                          <a:pt x="315" y="207"/>
                        </a:cubicBezTo>
                        <a:lnTo>
                          <a:pt x="331" y="201"/>
                        </a:lnTo>
                        <a:cubicBezTo>
                          <a:pt x="349" y="193"/>
                          <a:pt x="360" y="176"/>
                          <a:pt x="359" y="157"/>
                        </a:cubicBezTo>
                        <a:lnTo>
                          <a:pt x="358" y="139"/>
                        </a:lnTo>
                        <a:cubicBezTo>
                          <a:pt x="356" y="113"/>
                          <a:pt x="378" y="91"/>
                          <a:pt x="404" y="93"/>
                        </a:cubicBezTo>
                        <a:lnTo>
                          <a:pt x="421" y="94"/>
                        </a:lnTo>
                        <a:cubicBezTo>
                          <a:pt x="440" y="96"/>
                          <a:pt x="458" y="84"/>
                          <a:pt x="465" y="67"/>
                        </a:cubicBezTo>
                        <a:lnTo>
                          <a:pt x="471" y="51"/>
                        </a:lnTo>
                        <a:cubicBezTo>
                          <a:pt x="481" y="26"/>
                          <a:pt x="510" y="16"/>
                          <a:pt x="534" y="28"/>
                        </a:cubicBezTo>
                        <a:lnTo>
                          <a:pt x="547" y="36"/>
                        </a:lnTo>
                        <a:cubicBezTo>
                          <a:pt x="563" y="44"/>
                          <a:pt x="584" y="42"/>
                          <a:pt x="598" y="29"/>
                        </a:cubicBezTo>
                        <a:lnTo>
                          <a:pt x="610" y="18"/>
                        </a:lnTo>
                        <a:cubicBezTo>
                          <a:pt x="630" y="0"/>
                          <a:pt x="660" y="3"/>
                          <a:pt x="675" y="24"/>
                        </a:cubicBezTo>
                        <a:lnTo>
                          <a:pt x="685" y="38"/>
                        </a:lnTo>
                        <a:cubicBezTo>
                          <a:pt x="697" y="53"/>
                          <a:pt x="715" y="61"/>
                          <a:pt x="734" y="54"/>
                        </a:cubicBezTo>
                        <a:lnTo>
                          <a:pt x="750" y="49"/>
                        </a:lnTo>
                        <a:cubicBezTo>
                          <a:pt x="775" y="42"/>
                          <a:pt x="801" y="58"/>
                          <a:pt x="807" y="84"/>
                        </a:cubicBezTo>
                        <a:lnTo>
                          <a:pt x="809" y="102"/>
                        </a:lnTo>
                        <a:cubicBezTo>
                          <a:pt x="813" y="121"/>
                          <a:pt x="827" y="134"/>
                          <a:pt x="845" y="138"/>
                        </a:cubicBezTo>
                        <a:lnTo>
                          <a:pt x="863" y="140"/>
                        </a:lnTo>
                        <a:cubicBezTo>
                          <a:pt x="889" y="144"/>
                          <a:pt x="905" y="170"/>
                          <a:pt x="898" y="195"/>
                        </a:cubicBezTo>
                        <a:lnTo>
                          <a:pt x="894" y="213"/>
                        </a:lnTo>
                        <a:close/>
                        <a:moveTo>
                          <a:pt x="582" y="266"/>
                        </a:moveTo>
                        <a:cubicBezTo>
                          <a:pt x="582" y="256"/>
                          <a:pt x="584" y="247"/>
                          <a:pt x="589" y="239"/>
                        </a:cubicBezTo>
                        <a:cubicBezTo>
                          <a:pt x="594" y="233"/>
                          <a:pt x="603" y="229"/>
                          <a:pt x="613" y="229"/>
                        </a:cubicBezTo>
                        <a:cubicBezTo>
                          <a:pt x="624" y="229"/>
                          <a:pt x="632" y="233"/>
                          <a:pt x="639" y="242"/>
                        </a:cubicBezTo>
                        <a:cubicBezTo>
                          <a:pt x="644" y="248"/>
                          <a:pt x="648" y="258"/>
                          <a:pt x="648" y="269"/>
                        </a:cubicBezTo>
                        <a:cubicBezTo>
                          <a:pt x="648" y="274"/>
                          <a:pt x="653" y="279"/>
                          <a:pt x="659" y="278"/>
                        </a:cubicBezTo>
                        <a:lnTo>
                          <a:pt x="714" y="277"/>
                        </a:lnTo>
                        <a:cubicBezTo>
                          <a:pt x="720" y="277"/>
                          <a:pt x="725" y="272"/>
                          <a:pt x="725" y="265"/>
                        </a:cubicBezTo>
                        <a:cubicBezTo>
                          <a:pt x="724" y="242"/>
                          <a:pt x="716" y="222"/>
                          <a:pt x="702" y="205"/>
                        </a:cubicBezTo>
                        <a:cubicBezTo>
                          <a:pt x="687" y="189"/>
                          <a:pt x="668" y="178"/>
                          <a:pt x="644" y="173"/>
                        </a:cubicBezTo>
                        <a:lnTo>
                          <a:pt x="644" y="132"/>
                        </a:lnTo>
                        <a:cubicBezTo>
                          <a:pt x="644" y="127"/>
                          <a:pt x="640" y="123"/>
                          <a:pt x="635" y="123"/>
                        </a:cubicBezTo>
                        <a:lnTo>
                          <a:pt x="601" y="123"/>
                        </a:lnTo>
                        <a:cubicBezTo>
                          <a:pt x="596" y="123"/>
                          <a:pt x="593" y="127"/>
                          <a:pt x="593" y="132"/>
                        </a:cubicBezTo>
                        <a:lnTo>
                          <a:pt x="593" y="173"/>
                        </a:lnTo>
                        <a:cubicBezTo>
                          <a:pt x="568" y="177"/>
                          <a:pt x="546" y="186"/>
                          <a:pt x="531" y="202"/>
                        </a:cubicBezTo>
                        <a:cubicBezTo>
                          <a:pt x="514" y="218"/>
                          <a:pt x="505" y="239"/>
                          <a:pt x="505" y="266"/>
                        </a:cubicBezTo>
                        <a:cubicBezTo>
                          <a:pt x="505" y="294"/>
                          <a:pt x="514" y="316"/>
                          <a:pt x="530" y="331"/>
                        </a:cubicBezTo>
                        <a:cubicBezTo>
                          <a:pt x="546" y="346"/>
                          <a:pt x="573" y="359"/>
                          <a:pt x="609" y="374"/>
                        </a:cubicBezTo>
                        <a:cubicBezTo>
                          <a:pt x="624" y="381"/>
                          <a:pt x="634" y="387"/>
                          <a:pt x="640" y="394"/>
                        </a:cubicBezTo>
                        <a:cubicBezTo>
                          <a:pt x="646" y="401"/>
                          <a:pt x="649" y="411"/>
                          <a:pt x="649" y="422"/>
                        </a:cubicBezTo>
                        <a:cubicBezTo>
                          <a:pt x="649" y="432"/>
                          <a:pt x="646" y="441"/>
                          <a:pt x="640" y="447"/>
                        </a:cubicBezTo>
                        <a:cubicBezTo>
                          <a:pt x="634" y="453"/>
                          <a:pt x="626" y="457"/>
                          <a:pt x="615" y="457"/>
                        </a:cubicBezTo>
                        <a:cubicBezTo>
                          <a:pt x="601" y="457"/>
                          <a:pt x="591" y="453"/>
                          <a:pt x="583" y="444"/>
                        </a:cubicBezTo>
                        <a:cubicBezTo>
                          <a:pt x="576" y="438"/>
                          <a:pt x="571" y="427"/>
                          <a:pt x="570" y="413"/>
                        </a:cubicBezTo>
                        <a:cubicBezTo>
                          <a:pt x="570" y="408"/>
                          <a:pt x="565" y="403"/>
                          <a:pt x="559" y="403"/>
                        </a:cubicBezTo>
                        <a:lnTo>
                          <a:pt x="504" y="404"/>
                        </a:lnTo>
                        <a:cubicBezTo>
                          <a:pt x="498" y="404"/>
                          <a:pt x="493" y="409"/>
                          <a:pt x="493" y="416"/>
                        </a:cubicBezTo>
                        <a:cubicBezTo>
                          <a:pt x="494" y="444"/>
                          <a:pt x="504" y="467"/>
                          <a:pt x="521" y="483"/>
                        </a:cubicBezTo>
                        <a:cubicBezTo>
                          <a:pt x="540" y="501"/>
                          <a:pt x="564" y="511"/>
                          <a:pt x="591" y="513"/>
                        </a:cubicBezTo>
                        <a:lnTo>
                          <a:pt x="591" y="551"/>
                        </a:lnTo>
                        <a:cubicBezTo>
                          <a:pt x="591" y="556"/>
                          <a:pt x="595" y="559"/>
                          <a:pt x="600" y="559"/>
                        </a:cubicBezTo>
                        <a:lnTo>
                          <a:pt x="634" y="559"/>
                        </a:lnTo>
                        <a:cubicBezTo>
                          <a:pt x="639" y="559"/>
                          <a:pt x="643" y="556"/>
                          <a:pt x="643" y="551"/>
                        </a:cubicBezTo>
                        <a:lnTo>
                          <a:pt x="643" y="512"/>
                        </a:lnTo>
                        <a:cubicBezTo>
                          <a:pt x="665" y="508"/>
                          <a:pt x="684" y="499"/>
                          <a:pt x="698" y="486"/>
                        </a:cubicBezTo>
                        <a:cubicBezTo>
                          <a:pt x="714" y="469"/>
                          <a:pt x="723" y="448"/>
                          <a:pt x="723" y="422"/>
                        </a:cubicBezTo>
                        <a:cubicBezTo>
                          <a:pt x="723" y="394"/>
                          <a:pt x="714" y="372"/>
                          <a:pt x="698" y="357"/>
                        </a:cubicBezTo>
                        <a:cubicBezTo>
                          <a:pt x="682" y="342"/>
                          <a:pt x="655" y="327"/>
                          <a:pt x="620" y="312"/>
                        </a:cubicBezTo>
                        <a:cubicBezTo>
                          <a:pt x="605" y="305"/>
                          <a:pt x="594" y="298"/>
                          <a:pt x="589" y="292"/>
                        </a:cubicBezTo>
                        <a:cubicBezTo>
                          <a:pt x="584" y="284"/>
                          <a:pt x="582" y="276"/>
                          <a:pt x="582" y="266"/>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16" name="Group 115">
                  <a:extLst>
                    <a:ext uri="{FF2B5EF4-FFF2-40B4-BE49-F238E27FC236}">
                      <a16:creationId xmlns:a16="http://schemas.microsoft.com/office/drawing/2014/main" id="{E63071C7-B0D6-42E9-8290-11153E575E73}"/>
                    </a:ext>
                  </a:extLst>
                </p:cNvPr>
                <p:cNvGrpSpPr/>
                <p:nvPr/>
              </p:nvGrpSpPr>
              <p:grpSpPr>
                <a:xfrm>
                  <a:off x="615817" y="4718050"/>
                  <a:ext cx="326124" cy="174917"/>
                  <a:chOff x="576360" y="2082168"/>
                  <a:chExt cx="1455321" cy="780570"/>
                </a:xfrm>
              </p:grpSpPr>
              <p:grpSp>
                <p:nvGrpSpPr>
                  <p:cNvPr id="117" name="Group 116">
                    <a:extLst>
                      <a:ext uri="{FF2B5EF4-FFF2-40B4-BE49-F238E27FC236}">
                        <a16:creationId xmlns:a16="http://schemas.microsoft.com/office/drawing/2014/main" id="{7A3EDAB4-F398-465C-A535-7012761AC8DC}"/>
                      </a:ext>
                    </a:extLst>
                  </p:cNvPr>
                  <p:cNvGrpSpPr/>
                  <p:nvPr/>
                </p:nvGrpSpPr>
                <p:grpSpPr>
                  <a:xfrm flipV="1">
                    <a:off x="576360" y="2082168"/>
                    <a:ext cx="1419030" cy="740131"/>
                    <a:chOff x="6555581" y="5069071"/>
                    <a:chExt cx="1554957" cy="811029"/>
                  </a:xfrm>
                </p:grpSpPr>
                <p:sp>
                  <p:nvSpPr>
                    <p:cNvPr id="120" name="Freeform: Shape 119">
                      <a:extLst>
                        <a:ext uri="{FF2B5EF4-FFF2-40B4-BE49-F238E27FC236}">
                          <a16:creationId xmlns:a16="http://schemas.microsoft.com/office/drawing/2014/main" id="{2E8A2C9E-F003-499C-A0E7-872FDC049B6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21" name="Straight Connector 120">
                      <a:extLst>
                        <a:ext uri="{FF2B5EF4-FFF2-40B4-BE49-F238E27FC236}">
                          <a16:creationId xmlns:a16="http://schemas.microsoft.com/office/drawing/2014/main" id="{8E284F46-E09F-43F1-A2AE-30566984D12E}"/>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22" name="Freeform: Shape 121">
                      <a:extLst>
                        <a:ext uri="{FF2B5EF4-FFF2-40B4-BE49-F238E27FC236}">
                          <a16:creationId xmlns:a16="http://schemas.microsoft.com/office/drawing/2014/main" id="{25757DEA-D143-4AE9-B0B4-4BA8F759A0DE}"/>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18" name="Oval 117">
                    <a:extLst>
                      <a:ext uri="{FF2B5EF4-FFF2-40B4-BE49-F238E27FC236}">
                        <a16:creationId xmlns:a16="http://schemas.microsoft.com/office/drawing/2014/main" id="{715D7D93-5CE7-42E7-A40F-F438D08BDAEC}"/>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9" name="Oval 118">
                    <a:extLst>
                      <a:ext uri="{FF2B5EF4-FFF2-40B4-BE49-F238E27FC236}">
                        <a16:creationId xmlns:a16="http://schemas.microsoft.com/office/drawing/2014/main" id="{BA0B18D6-8336-4F57-914A-9D5DD5867700}"/>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34" name="Group 33">
                <a:extLst>
                  <a:ext uri="{FF2B5EF4-FFF2-40B4-BE49-F238E27FC236}">
                    <a16:creationId xmlns:a16="http://schemas.microsoft.com/office/drawing/2014/main" id="{3E750C53-18C6-43DE-A980-5CDB516DF4FB}"/>
                  </a:ext>
                </a:extLst>
              </p:cNvPr>
              <p:cNvGrpSpPr/>
              <p:nvPr/>
            </p:nvGrpSpPr>
            <p:grpSpPr>
              <a:xfrm>
                <a:off x="665505" y="4696389"/>
                <a:ext cx="326124" cy="269794"/>
                <a:chOff x="625342" y="5100678"/>
                <a:chExt cx="326124" cy="269794"/>
              </a:xfrm>
            </p:grpSpPr>
            <p:sp>
              <p:nvSpPr>
                <p:cNvPr id="100" name="Rectangle: Rounded Corners 99">
                  <a:extLst>
                    <a:ext uri="{FF2B5EF4-FFF2-40B4-BE49-F238E27FC236}">
                      <a16:creationId xmlns:a16="http://schemas.microsoft.com/office/drawing/2014/main" id="{603739FE-20E1-427E-9E7C-87B134E0D0E4}"/>
                    </a:ext>
                  </a:extLst>
                </p:cNvPr>
                <p:cNvSpPr/>
                <p:nvPr/>
              </p:nvSpPr>
              <p:spPr>
                <a:xfrm flipV="1">
                  <a:off x="640931" y="5116261"/>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01" name="Group 100">
                  <a:extLst>
                    <a:ext uri="{FF2B5EF4-FFF2-40B4-BE49-F238E27FC236}">
                      <a16:creationId xmlns:a16="http://schemas.microsoft.com/office/drawing/2014/main" id="{D4B02035-7187-4B3C-97EC-224BB9022999}"/>
                    </a:ext>
                  </a:extLst>
                </p:cNvPr>
                <p:cNvGrpSpPr/>
                <p:nvPr/>
              </p:nvGrpSpPr>
              <p:grpSpPr>
                <a:xfrm>
                  <a:off x="625342" y="5100678"/>
                  <a:ext cx="326124" cy="174917"/>
                  <a:chOff x="576360" y="2082168"/>
                  <a:chExt cx="1455321" cy="780570"/>
                </a:xfrm>
              </p:grpSpPr>
              <p:grpSp>
                <p:nvGrpSpPr>
                  <p:cNvPr id="109" name="Group 108">
                    <a:extLst>
                      <a:ext uri="{FF2B5EF4-FFF2-40B4-BE49-F238E27FC236}">
                        <a16:creationId xmlns:a16="http://schemas.microsoft.com/office/drawing/2014/main" id="{07100318-C268-4144-B66A-9A8C7569834D}"/>
                      </a:ext>
                    </a:extLst>
                  </p:cNvPr>
                  <p:cNvGrpSpPr/>
                  <p:nvPr/>
                </p:nvGrpSpPr>
                <p:grpSpPr>
                  <a:xfrm flipV="1">
                    <a:off x="576360" y="2082168"/>
                    <a:ext cx="1419030" cy="740131"/>
                    <a:chOff x="6555581" y="5069071"/>
                    <a:chExt cx="1554957" cy="811029"/>
                  </a:xfrm>
                </p:grpSpPr>
                <p:sp>
                  <p:nvSpPr>
                    <p:cNvPr id="112" name="Freeform: Shape 111">
                      <a:extLst>
                        <a:ext uri="{FF2B5EF4-FFF2-40B4-BE49-F238E27FC236}">
                          <a16:creationId xmlns:a16="http://schemas.microsoft.com/office/drawing/2014/main" id="{E414B043-1513-4EDD-8169-E279572BA68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13" name="Straight Connector 112">
                      <a:extLst>
                        <a:ext uri="{FF2B5EF4-FFF2-40B4-BE49-F238E27FC236}">
                          <a16:creationId xmlns:a16="http://schemas.microsoft.com/office/drawing/2014/main" id="{57A08E65-8418-4844-9AAD-EEC284567710}"/>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14" name="Freeform: Shape 113">
                      <a:extLst>
                        <a:ext uri="{FF2B5EF4-FFF2-40B4-BE49-F238E27FC236}">
                          <a16:creationId xmlns:a16="http://schemas.microsoft.com/office/drawing/2014/main" id="{47BA04D6-D90D-4C8D-B8F9-AB131DED39F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10" name="Oval 109">
                    <a:extLst>
                      <a:ext uri="{FF2B5EF4-FFF2-40B4-BE49-F238E27FC236}">
                        <a16:creationId xmlns:a16="http://schemas.microsoft.com/office/drawing/2014/main" id="{A1B60FFE-0BDE-4B0D-825A-A0703480F09B}"/>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1" name="Oval 110">
                    <a:extLst>
                      <a:ext uri="{FF2B5EF4-FFF2-40B4-BE49-F238E27FC236}">
                        <a16:creationId xmlns:a16="http://schemas.microsoft.com/office/drawing/2014/main" id="{3AA32E13-1DBB-41F7-A0BC-8897D573347C}"/>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102" name="Group 101">
                  <a:extLst>
                    <a:ext uri="{FF2B5EF4-FFF2-40B4-BE49-F238E27FC236}">
                      <a16:creationId xmlns:a16="http://schemas.microsoft.com/office/drawing/2014/main" id="{D64CFB4B-A854-4FAE-A6C6-0BABCF42A62A}"/>
                    </a:ext>
                  </a:extLst>
                </p:cNvPr>
                <p:cNvGrpSpPr/>
                <p:nvPr/>
              </p:nvGrpSpPr>
              <p:grpSpPr>
                <a:xfrm>
                  <a:off x="700622" y="5174734"/>
                  <a:ext cx="150018" cy="137264"/>
                  <a:chOff x="3309938" y="5400675"/>
                  <a:chExt cx="1176337" cy="1076326"/>
                </a:xfrm>
                <a:solidFill>
                  <a:schemeClr val="accent1"/>
                </a:solidFill>
              </p:grpSpPr>
              <p:sp>
                <p:nvSpPr>
                  <p:cNvPr id="103" name="Freeform 58">
                    <a:extLst>
                      <a:ext uri="{FF2B5EF4-FFF2-40B4-BE49-F238E27FC236}">
                        <a16:creationId xmlns:a16="http://schemas.microsoft.com/office/drawing/2014/main" id="{81D56B3A-7C14-4F9D-A9CD-A1E77CE5FF18}"/>
                      </a:ext>
                    </a:extLst>
                  </p:cNvPr>
                  <p:cNvSpPr>
                    <a:spLocks noEditPoints="1"/>
                  </p:cNvSpPr>
                  <p:nvPr/>
                </p:nvSpPr>
                <p:spPr bwMode="auto">
                  <a:xfrm>
                    <a:off x="3309938" y="5664200"/>
                    <a:ext cx="554037" cy="549275"/>
                  </a:xfrm>
                  <a:custGeom>
                    <a:avLst/>
                    <a:gdLst>
                      <a:gd name="T0" fmla="*/ 365 w 378"/>
                      <a:gd name="T1" fmla="*/ 148 h 375"/>
                      <a:gd name="T2" fmla="*/ 340 w 378"/>
                      <a:gd name="T3" fmla="*/ 146 h 375"/>
                      <a:gd name="T4" fmla="*/ 325 w 378"/>
                      <a:gd name="T5" fmla="*/ 110 h 375"/>
                      <a:gd name="T6" fmla="*/ 342 w 378"/>
                      <a:gd name="T7" fmla="*/ 91 h 375"/>
                      <a:gd name="T8" fmla="*/ 342 w 378"/>
                      <a:gd name="T9" fmla="*/ 74 h 375"/>
                      <a:gd name="T10" fmla="*/ 303 w 378"/>
                      <a:gd name="T11" fmla="*/ 35 h 375"/>
                      <a:gd name="T12" fmla="*/ 286 w 378"/>
                      <a:gd name="T13" fmla="*/ 35 h 375"/>
                      <a:gd name="T14" fmla="*/ 267 w 378"/>
                      <a:gd name="T15" fmla="*/ 53 h 375"/>
                      <a:gd name="T16" fmla="*/ 231 w 378"/>
                      <a:gd name="T17" fmla="*/ 38 h 375"/>
                      <a:gd name="T18" fmla="*/ 229 w 378"/>
                      <a:gd name="T19" fmla="*/ 13 h 375"/>
                      <a:gd name="T20" fmla="*/ 217 w 378"/>
                      <a:gd name="T21" fmla="*/ 0 h 375"/>
                      <a:gd name="T22" fmla="*/ 162 w 378"/>
                      <a:gd name="T23" fmla="*/ 0 h 375"/>
                      <a:gd name="T24" fmla="*/ 150 w 378"/>
                      <a:gd name="T25" fmla="*/ 13 h 375"/>
                      <a:gd name="T26" fmla="*/ 148 w 378"/>
                      <a:gd name="T27" fmla="*/ 38 h 375"/>
                      <a:gd name="T28" fmla="*/ 112 w 378"/>
                      <a:gd name="T29" fmla="*/ 53 h 375"/>
                      <a:gd name="T30" fmla="*/ 93 w 378"/>
                      <a:gd name="T31" fmla="*/ 35 h 375"/>
                      <a:gd name="T32" fmla="*/ 76 w 378"/>
                      <a:gd name="T33" fmla="*/ 35 h 375"/>
                      <a:gd name="T34" fmla="*/ 37 w 378"/>
                      <a:gd name="T35" fmla="*/ 74 h 375"/>
                      <a:gd name="T36" fmla="*/ 37 w 378"/>
                      <a:gd name="T37" fmla="*/ 91 h 375"/>
                      <a:gd name="T38" fmla="*/ 55 w 378"/>
                      <a:gd name="T39" fmla="*/ 110 h 375"/>
                      <a:gd name="T40" fmla="*/ 40 w 378"/>
                      <a:gd name="T41" fmla="*/ 146 h 375"/>
                      <a:gd name="T42" fmla="*/ 12 w 378"/>
                      <a:gd name="T43" fmla="*/ 148 h 375"/>
                      <a:gd name="T44" fmla="*/ 0 w 378"/>
                      <a:gd name="T45" fmla="*/ 160 h 375"/>
                      <a:gd name="T46" fmla="*/ 0 w 378"/>
                      <a:gd name="T47" fmla="*/ 215 h 375"/>
                      <a:gd name="T48" fmla="*/ 12 w 378"/>
                      <a:gd name="T49" fmla="*/ 228 h 375"/>
                      <a:gd name="T50" fmla="*/ 37 w 378"/>
                      <a:gd name="T51" fmla="*/ 229 h 375"/>
                      <a:gd name="T52" fmla="*/ 52 w 378"/>
                      <a:gd name="T53" fmla="*/ 265 h 375"/>
                      <a:gd name="T54" fmla="*/ 35 w 378"/>
                      <a:gd name="T55" fmla="*/ 284 h 375"/>
                      <a:gd name="T56" fmla="*/ 35 w 378"/>
                      <a:gd name="T57" fmla="*/ 301 h 375"/>
                      <a:gd name="T58" fmla="*/ 75 w 378"/>
                      <a:gd name="T59" fmla="*/ 340 h 375"/>
                      <a:gd name="T60" fmla="*/ 92 w 378"/>
                      <a:gd name="T61" fmla="*/ 340 h 375"/>
                      <a:gd name="T62" fmla="*/ 111 w 378"/>
                      <a:gd name="T63" fmla="*/ 323 h 375"/>
                      <a:gd name="T64" fmla="*/ 147 w 378"/>
                      <a:gd name="T65" fmla="*/ 338 h 375"/>
                      <a:gd name="T66" fmla="*/ 148 w 378"/>
                      <a:gd name="T67" fmla="*/ 363 h 375"/>
                      <a:gd name="T68" fmla="*/ 161 w 378"/>
                      <a:gd name="T69" fmla="*/ 375 h 375"/>
                      <a:gd name="T70" fmla="*/ 216 w 378"/>
                      <a:gd name="T71" fmla="*/ 375 h 375"/>
                      <a:gd name="T72" fmla="*/ 228 w 378"/>
                      <a:gd name="T73" fmla="*/ 363 h 375"/>
                      <a:gd name="T74" fmla="*/ 230 w 378"/>
                      <a:gd name="T75" fmla="*/ 338 h 375"/>
                      <a:gd name="T76" fmla="*/ 266 w 378"/>
                      <a:gd name="T77" fmla="*/ 323 h 375"/>
                      <a:gd name="T78" fmla="*/ 285 w 378"/>
                      <a:gd name="T79" fmla="*/ 340 h 375"/>
                      <a:gd name="T80" fmla="*/ 302 w 378"/>
                      <a:gd name="T81" fmla="*/ 340 h 375"/>
                      <a:gd name="T82" fmla="*/ 341 w 378"/>
                      <a:gd name="T83" fmla="*/ 301 h 375"/>
                      <a:gd name="T84" fmla="*/ 341 w 378"/>
                      <a:gd name="T85" fmla="*/ 284 h 375"/>
                      <a:gd name="T86" fmla="*/ 325 w 378"/>
                      <a:gd name="T87" fmla="*/ 265 h 375"/>
                      <a:gd name="T88" fmla="*/ 340 w 378"/>
                      <a:gd name="T89" fmla="*/ 229 h 375"/>
                      <a:gd name="T90" fmla="*/ 366 w 378"/>
                      <a:gd name="T91" fmla="*/ 228 h 375"/>
                      <a:gd name="T92" fmla="*/ 378 w 378"/>
                      <a:gd name="T93" fmla="*/ 215 h 375"/>
                      <a:gd name="T94" fmla="*/ 378 w 378"/>
                      <a:gd name="T95" fmla="*/ 160 h 375"/>
                      <a:gd name="T96" fmla="*/ 365 w 378"/>
                      <a:gd name="T97" fmla="*/ 148 h 375"/>
                      <a:gd name="T98" fmla="*/ 188 w 378"/>
                      <a:gd name="T99" fmla="*/ 254 h 375"/>
                      <a:gd name="T100" fmla="*/ 122 w 378"/>
                      <a:gd name="T101" fmla="*/ 188 h 375"/>
                      <a:gd name="T102" fmla="*/ 188 w 378"/>
                      <a:gd name="T103" fmla="*/ 121 h 375"/>
                      <a:gd name="T104" fmla="*/ 255 w 378"/>
                      <a:gd name="T105" fmla="*/ 188 h 375"/>
                      <a:gd name="T106" fmla="*/ 188 w 378"/>
                      <a:gd name="T107" fmla="*/ 25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8" h="375">
                        <a:moveTo>
                          <a:pt x="365" y="148"/>
                        </a:moveTo>
                        <a:lnTo>
                          <a:pt x="340" y="146"/>
                        </a:lnTo>
                        <a:cubicBezTo>
                          <a:pt x="336" y="134"/>
                          <a:pt x="331" y="121"/>
                          <a:pt x="325" y="110"/>
                        </a:cubicBezTo>
                        <a:lnTo>
                          <a:pt x="342" y="91"/>
                        </a:lnTo>
                        <a:cubicBezTo>
                          <a:pt x="347" y="86"/>
                          <a:pt x="346" y="79"/>
                          <a:pt x="342" y="74"/>
                        </a:cubicBezTo>
                        <a:lnTo>
                          <a:pt x="303" y="35"/>
                        </a:lnTo>
                        <a:cubicBezTo>
                          <a:pt x="298" y="30"/>
                          <a:pt x="291" y="30"/>
                          <a:pt x="286" y="35"/>
                        </a:cubicBezTo>
                        <a:lnTo>
                          <a:pt x="267" y="53"/>
                        </a:lnTo>
                        <a:cubicBezTo>
                          <a:pt x="256" y="46"/>
                          <a:pt x="243" y="41"/>
                          <a:pt x="231" y="38"/>
                        </a:cubicBezTo>
                        <a:lnTo>
                          <a:pt x="229" y="13"/>
                        </a:lnTo>
                        <a:cubicBezTo>
                          <a:pt x="229" y="6"/>
                          <a:pt x="223" y="0"/>
                          <a:pt x="217" y="0"/>
                        </a:cubicBezTo>
                        <a:lnTo>
                          <a:pt x="162" y="0"/>
                        </a:lnTo>
                        <a:cubicBezTo>
                          <a:pt x="156" y="0"/>
                          <a:pt x="150" y="5"/>
                          <a:pt x="150" y="13"/>
                        </a:cubicBezTo>
                        <a:lnTo>
                          <a:pt x="148" y="38"/>
                        </a:lnTo>
                        <a:cubicBezTo>
                          <a:pt x="136" y="41"/>
                          <a:pt x="123" y="46"/>
                          <a:pt x="112" y="53"/>
                        </a:cubicBezTo>
                        <a:lnTo>
                          <a:pt x="93" y="35"/>
                        </a:lnTo>
                        <a:cubicBezTo>
                          <a:pt x="88" y="30"/>
                          <a:pt x="81" y="30"/>
                          <a:pt x="76" y="35"/>
                        </a:cubicBezTo>
                        <a:lnTo>
                          <a:pt x="37" y="74"/>
                        </a:lnTo>
                        <a:cubicBezTo>
                          <a:pt x="32" y="79"/>
                          <a:pt x="32" y="86"/>
                          <a:pt x="37" y="91"/>
                        </a:cubicBezTo>
                        <a:lnTo>
                          <a:pt x="55" y="110"/>
                        </a:lnTo>
                        <a:cubicBezTo>
                          <a:pt x="48" y="121"/>
                          <a:pt x="43" y="134"/>
                          <a:pt x="40" y="146"/>
                        </a:cubicBezTo>
                        <a:lnTo>
                          <a:pt x="12" y="148"/>
                        </a:lnTo>
                        <a:cubicBezTo>
                          <a:pt x="6" y="148"/>
                          <a:pt x="0" y="154"/>
                          <a:pt x="0" y="160"/>
                        </a:cubicBezTo>
                        <a:lnTo>
                          <a:pt x="0" y="215"/>
                        </a:lnTo>
                        <a:cubicBezTo>
                          <a:pt x="0" y="221"/>
                          <a:pt x="5" y="228"/>
                          <a:pt x="12" y="228"/>
                        </a:cubicBezTo>
                        <a:lnTo>
                          <a:pt x="37" y="229"/>
                        </a:lnTo>
                        <a:cubicBezTo>
                          <a:pt x="41" y="241"/>
                          <a:pt x="46" y="254"/>
                          <a:pt x="52" y="265"/>
                        </a:cubicBezTo>
                        <a:lnTo>
                          <a:pt x="35" y="284"/>
                        </a:lnTo>
                        <a:cubicBezTo>
                          <a:pt x="30" y="289"/>
                          <a:pt x="31" y="296"/>
                          <a:pt x="35" y="301"/>
                        </a:cubicBezTo>
                        <a:lnTo>
                          <a:pt x="75" y="340"/>
                        </a:lnTo>
                        <a:cubicBezTo>
                          <a:pt x="80" y="345"/>
                          <a:pt x="87" y="345"/>
                          <a:pt x="92" y="340"/>
                        </a:cubicBezTo>
                        <a:lnTo>
                          <a:pt x="111" y="323"/>
                        </a:lnTo>
                        <a:cubicBezTo>
                          <a:pt x="122" y="329"/>
                          <a:pt x="135" y="334"/>
                          <a:pt x="147" y="338"/>
                        </a:cubicBezTo>
                        <a:lnTo>
                          <a:pt x="148" y="363"/>
                        </a:lnTo>
                        <a:cubicBezTo>
                          <a:pt x="148" y="369"/>
                          <a:pt x="155" y="375"/>
                          <a:pt x="161" y="375"/>
                        </a:cubicBezTo>
                        <a:lnTo>
                          <a:pt x="216" y="375"/>
                        </a:lnTo>
                        <a:cubicBezTo>
                          <a:pt x="222" y="375"/>
                          <a:pt x="228" y="370"/>
                          <a:pt x="228" y="363"/>
                        </a:cubicBezTo>
                        <a:lnTo>
                          <a:pt x="230" y="338"/>
                        </a:lnTo>
                        <a:cubicBezTo>
                          <a:pt x="242" y="334"/>
                          <a:pt x="255" y="329"/>
                          <a:pt x="266" y="323"/>
                        </a:cubicBezTo>
                        <a:lnTo>
                          <a:pt x="285" y="340"/>
                        </a:lnTo>
                        <a:cubicBezTo>
                          <a:pt x="290" y="345"/>
                          <a:pt x="297" y="344"/>
                          <a:pt x="302" y="340"/>
                        </a:cubicBezTo>
                        <a:lnTo>
                          <a:pt x="341" y="301"/>
                        </a:lnTo>
                        <a:cubicBezTo>
                          <a:pt x="346" y="296"/>
                          <a:pt x="346" y="289"/>
                          <a:pt x="341" y="284"/>
                        </a:cubicBezTo>
                        <a:lnTo>
                          <a:pt x="325" y="265"/>
                        </a:lnTo>
                        <a:cubicBezTo>
                          <a:pt x="331" y="254"/>
                          <a:pt x="336" y="241"/>
                          <a:pt x="340" y="229"/>
                        </a:cubicBezTo>
                        <a:lnTo>
                          <a:pt x="366" y="228"/>
                        </a:lnTo>
                        <a:cubicBezTo>
                          <a:pt x="372" y="228"/>
                          <a:pt x="378" y="221"/>
                          <a:pt x="378" y="215"/>
                        </a:cubicBezTo>
                        <a:lnTo>
                          <a:pt x="378" y="160"/>
                        </a:lnTo>
                        <a:cubicBezTo>
                          <a:pt x="377" y="154"/>
                          <a:pt x="372" y="148"/>
                          <a:pt x="365" y="148"/>
                        </a:cubicBezTo>
                        <a:close/>
                        <a:moveTo>
                          <a:pt x="188" y="254"/>
                        </a:moveTo>
                        <a:cubicBezTo>
                          <a:pt x="152" y="254"/>
                          <a:pt x="122" y="224"/>
                          <a:pt x="122" y="188"/>
                        </a:cubicBezTo>
                        <a:cubicBezTo>
                          <a:pt x="122" y="151"/>
                          <a:pt x="152" y="121"/>
                          <a:pt x="188" y="121"/>
                        </a:cubicBezTo>
                        <a:cubicBezTo>
                          <a:pt x="225" y="121"/>
                          <a:pt x="255" y="151"/>
                          <a:pt x="255" y="188"/>
                        </a:cubicBezTo>
                        <a:cubicBezTo>
                          <a:pt x="255" y="224"/>
                          <a:pt x="225" y="254"/>
                          <a:pt x="188" y="25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4" name="Freeform 59">
                    <a:extLst>
                      <a:ext uri="{FF2B5EF4-FFF2-40B4-BE49-F238E27FC236}">
                        <a16:creationId xmlns:a16="http://schemas.microsoft.com/office/drawing/2014/main" id="{D74B864B-9F20-4DAE-98C2-289705432C04}"/>
                      </a:ext>
                    </a:extLst>
                  </p:cNvPr>
                  <p:cNvSpPr>
                    <a:spLocks/>
                  </p:cNvSpPr>
                  <p:nvPr/>
                </p:nvSpPr>
                <p:spPr bwMode="auto">
                  <a:xfrm>
                    <a:off x="4200525" y="5400675"/>
                    <a:ext cx="196850" cy="198438"/>
                  </a:xfrm>
                  <a:custGeom>
                    <a:avLst/>
                    <a:gdLst>
                      <a:gd name="T0" fmla="*/ 68 w 135"/>
                      <a:gd name="T1" fmla="*/ 136 h 136"/>
                      <a:gd name="T2" fmla="*/ 135 w 135"/>
                      <a:gd name="T3" fmla="*/ 69 h 136"/>
                      <a:gd name="T4" fmla="*/ 68 w 135"/>
                      <a:gd name="T5" fmla="*/ 0 h 136"/>
                      <a:gd name="T6" fmla="*/ 0 w 135"/>
                      <a:gd name="T7" fmla="*/ 68 h 136"/>
                      <a:gd name="T8" fmla="*/ 68 w 135"/>
                      <a:gd name="T9" fmla="*/ 136 h 136"/>
                    </a:gdLst>
                    <a:ahLst/>
                    <a:cxnLst>
                      <a:cxn ang="0">
                        <a:pos x="T0" y="T1"/>
                      </a:cxn>
                      <a:cxn ang="0">
                        <a:pos x="T2" y="T3"/>
                      </a:cxn>
                      <a:cxn ang="0">
                        <a:pos x="T4" y="T5"/>
                      </a:cxn>
                      <a:cxn ang="0">
                        <a:pos x="T6" y="T7"/>
                      </a:cxn>
                      <a:cxn ang="0">
                        <a:pos x="T8" y="T9"/>
                      </a:cxn>
                    </a:cxnLst>
                    <a:rect l="0" t="0" r="r" b="b"/>
                    <a:pathLst>
                      <a:path w="135" h="136">
                        <a:moveTo>
                          <a:pt x="68" y="136"/>
                        </a:moveTo>
                        <a:cubicBezTo>
                          <a:pt x="105" y="136"/>
                          <a:pt x="135" y="106"/>
                          <a:pt x="135" y="69"/>
                        </a:cubicBezTo>
                        <a:cubicBezTo>
                          <a:pt x="135" y="31"/>
                          <a:pt x="105" y="0"/>
                          <a:pt x="68" y="0"/>
                        </a:cubicBezTo>
                        <a:cubicBezTo>
                          <a:pt x="30" y="0"/>
                          <a:pt x="0" y="30"/>
                          <a:pt x="0" y="68"/>
                        </a:cubicBezTo>
                        <a:cubicBezTo>
                          <a:pt x="0" y="105"/>
                          <a:pt x="30" y="136"/>
                          <a:pt x="68" y="136"/>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5" name="Freeform 60">
                    <a:extLst>
                      <a:ext uri="{FF2B5EF4-FFF2-40B4-BE49-F238E27FC236}">
                        <a16:creationId xmlns:a16="http://schemas.microsoft.com/office/drawing/2014/main" id="{4C5E8CD2-1193-4ED3-8208-06D73A9CB1F3}"/>
                      </a:ext>
                    </a:extLst>
                  </p:cNvPr>
                  <p:cNvSpPr>
                    <a:spLocks/>
                  </p:cNvSpPr>
                  <p:nvPr/>
                </p:nvSpPr>
                <p:spPr bwMode="auto">
                  <a:xfrm>
                    <a:off x="4119563" y="5610225"/>
                    <a:ext cx="366712" cy="257175"/>
                  </a:xfrm>
                  <a:custGeom>
                    <a:avLst/>
                    <a:gdLst>
                      <a:gd name="T0" fmla="*/ 203 w 250"/>
                      <a:gd name="T1" fmla="*/ 0 h 176"/>
                      <a:gd name="T2" fmla="*/ 159 w 250"/>
                      <a:gd name="T3" fmla="*/ 0 h 176"/>
                      <a:gd name="T4" fmla="*/ 149 w 250"/>
                      <a:gd name="T5" fmla="*/ 6 h 176"/>
                      <a:gd name="T6" fmla="*/ 124 w 250"/>
                      <a:gd name="T7" fmla="*/ 46 h 176"/>
                      <a:gd name="T8" fmla="*/ 99 w 250"/>
                      <a:gd name="T9" fmla="*/ 6 h 176"/>
                      <a:gd name="T10" fmla="*/ 89 w 250"/>
                      <a:gd name="T11" fmla="*/ 0 h 176"/>
                      <a:gd name="T12" fmla="*/ 45 w 250"/>
                      <a:gd name="T13" fmla="*/ 0 h 176"/>
                      <a:gd name="T14" fmla="*/ 0 w 250"/>
                      <a:gd name="T15" fmla="*/ 45 h 176"/>
                      <a:gd name="T16" fmla="*/ 0 w 250"/>
                      <a:gd name="T17" fmla="*/ 163 h 176"/>
                      <a:gd name="T18" fmla="*/ 13 w 250"/>
                      <a:gd name="T19" fmla="*/ 176 h 176"/>
                      <a:gd name="T20" fmla="*/ 237 w 250"/>
                      <a:gd name="T21" fmla="*/ 176 h 176"/>
                      <a:gd name="T22" fmla="*/ 250 w 250"/>
                      <a:gd name="T23" fmla="*/ 163 h 176"/>
                      <a:gd name="T24" fmla="*/ 250 w 250"/>
                      <a:gd name="T25" fmla="*/ 45 h 176"/>
                      <a:gd name="T26" fmla="*/ 203 w 250"/>
                      <a:gd name="T2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0" h="176">
                        <a:moveTo>
                          <a:pt x="203" y="0"/>
                        </a:moveTo>
                        <a:lnTo>
                          <a:pt x="159" y="0"/>
                        </a:lnTo>
                        <a:cubicBezTo>
                          <a:pt x="155" y="0"/>
                          <a:pt x="150" y="2"/>
                          <a:pt x="149" y="6"/>
                        </a:cubicBezTo>
                        <a:lnTo>
                          <a:pt x="124" y="46"/>
                        </a:lnTo>
                        <a:lnTo>
                          <a:pt x="99" y="6"/>
                        </a:lnTo>
                        <a:cubicBezTo>
                          <a:pt x="96" y="2"/>
                          <a:pt x="93" y="0"/>
                          <a:pt x="89" y="0"/>
                        </a:cubicBezTo>
                        <a:lnTo>
                          <a:pt x="45" y="0"/>
                        </a:lnTo>
                        <a:cubicBezTo>
                          <a:pt x="20" y="0"/>
                          <a:pt x="0" y="20"/>
                          <a:pt x="0" y="45"/>
                        </a:cubicBezTo>
                        <a:lnTo>
                          <a:pt x="0" y="163"/>
                        </a:lnTo>
                        <a:cubicBezTo>
                          <a:pt x="0" y="170"/>
                          <a:pt x="6" y="176"/>
                          <a:pt x="13" y="176"/>
                        </a:cubicBezTo>
                        <a:lnTo>
                          <a:pt x="237" y="176"/>
                        </a:lnTo>
                        <a:cubicBezTo>
                          <a:pt x="245" y="176"/>
                          <a:pt x="250" y="170"/>
                          <a:pt x="250" y="163"/>
                        </a:cubicBezTo>
                        <a:lnTo>
                          <a:pt x="250" y="45"/>
                        </a:lnTo>
                        <a:cubicBezTo>
                          <a:pt x="248" y="20"/>
                          <a:pt x="228" y="0"/>
                          <a:pt x="203"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6" name="Freeform 61">
                    <a:extLst>
                      <a:ext uri="{FF2B5EF4-FFF2-40B4-BE49-F238E27FC236}">
                        <a16:creationId xmlns:a16="http://schemas.microsoft.com/office/drawing/2014/main" id="{5AC9CDC2-5D16-4530-8009-983EE6AF1016}"/>
                      </a:ext>
                    </a:extLst>
                  </p:cNvPr>
                  <p:cNvSpPr>
                    <a:spLocks/>
                  </p:cNvSpPr>
                  <p:nvPr/>
                </p:nvSpPr>
                <p:spPr bwMode="auto">
                  <a:xfrm>
                    <a:off x="4119563" y="6218238"/>
                    <a:ext cx="366712" cy="258763"/>
                  </a:xfrm>
                  <a:custGeom>
                    <a:avLst/>
                    <a:gdLst>
                      <a:gd name="T0" fmla="*/ 203 w 250"/>
                      <a:gd name="T1" fmla="*/ 0 h 176"/>
                      <a:gd name="T2" fmla="*/ 159 w 250"/>
                      <a:gd name="T3" fmla="*/ 0 h 176"/>
                      <a:gd name="T4" fmla="*/ 149 w 250"/>
                      <a:gd name="T5" fmla="*/ 6 h 176"/>
                      <a:gd name="T6" fmla="*/ 124 w 250"/>
                      <a:gd name="T7" fmla="*/ 46 h 176"/>
                      <a:gd name="T8" fmla="*/ 99 w 250"/>
                      <a:gd name="T9" fmla="*/ 6 h 176"/>
                      <a:gd name="T10" fmla="*/ 89 w 250"/>
                      <a:gd name="T11" fmla="*/ 0 h 176"/>
                      <a:gd name="T12" fmla="*/ 45 w 250"/>
                      <a:gd name="T13" fmla="*/ 0 h 176"/>
                      <a:gd name="T14" fmla="*/ 0 w 250"/>
                      <a:gd name="T15" fmla="*/ 45 h 176"/>
                      <a:gd name="T16" fmla="*/ 0 w 250"/>
                      <a:gd name="T17" fmla="*/ 163 h 176"/>
                      <a:gd name="T18" fmla="*/ 13 w 250"/>
                      <a:gd name="T19" fmla="*/ 176 h 176"/>
                      <a:gd name="T20" fmla="*/ 238 w 250"/>
                      <a:gd name="T21" fmla="*/ 176 h 176"/>
                      <a:gd name="T22" fmla="*/ 250 w 250"/>
                      <a:gd name="T23" fmla="*/ 163 h 176"/>
                      <a:gd name="T24" fmla="*/ 250 w 250"/>
                      <a:gd name="T25" fmla="*/ 45 h 176"/>
                      <a:gd name="T26" fmla="*/ 203 w 250"/>
                      <a:gd name="T2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0" h="176">
                        <a:moveTo>
                          <a:pt x="203" y="0"/>
                        </a:moveTo>
                        <a:lnTo>
                          <a:pt x="159" y="0"/>
                        </a:lnTo>
                        <a:cubicBezTo>
                          <a:pt x="155" y="0"/>
                          <a:pt x="150" y="2"/>
                          <a:pt x="149" y="6"/>
                        </a:cubicBezTo>
                        <a:lnTo>
                          <a:pt x="124" y="46"/>
                        </a:lnTo>
                        <a:lnTo>
                          <a:pt x="99" y="6"/>
                        </a:lnTo>
                        <a:cubicBezTo>
                          <a:pt x="96" y="2"/>
                          <a:pt x="93" y="0"/>
                          <a:pt x="89" y="0"/>
                        </a:cubicBezTo>
                        <a:lnTo>
                          <a:pt x="45" y="0"/>
                        </a:lnTo>
                        <a:cubicBezTo>
                          <a:pt x="20" y="0"/>
                          <a:pt x="0" y="20"/>
                          <a:pt x="0" y="45"/>
                        </a:cubicBezTo>
                        <a:lnTo>
                          <a:pt x="0" y="163"/>
                        </a:lnTo>
                        <a:cubicBezTo>
                          <a:pt x="0" y="170"/>
                          <a:pt x="6" y="176"/>
                          <a:pt x="13" y="176"/>
                        </a:cubicBezTo>
                        <a:lnTo>
                          <a:pt x="238" y="176"/>
                        </a:lnTo>
                        <a:cubicBezTo>
                          <a:pt x="245" y="176"/>
                          <a:pt x="250" y="170"/>
                          <a:pt x="250" y="163"/>
                        </a:cubicBezTo>
                        <a:lnTo>
                          <a:pt x="250" y="45"/>
                        </a:lnTo>
                        <a:cubicBezTo>
                          <a:pt x="248" y="20"/>
                          <a:pt x="228" y="0"/>
                          <a:pt x="203"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7" name="Freeform 62">
                    <a:extLst>
                      <a:ext uri="{FF2B5EF4-FFF2-40B4-BE49-F238E27FC236}">
                        <a16:creationId xmlns:a16="http://schemas.microsoft.com/office/drawing/2014/main" id="{A3B0CAE7-BB4C-435E-A971-312B0ACC3960}"/>
                      </a:ext>
                    </a:extLst>
                  </p:cNvPr>
                  <p:cNvSpPr>
                    <a:spLocks/>
                  </p:cNvSpPr>
                  <p:nvPr/>
                </p:nvSpPr>
                <p:spPr bwMode="auto">
                  <a:xfrm>
                    <a:off x="3870325" y="5614988"/>
                    <a:ext cx="217487" cy="649288"/>
                  </a:xfrm>
                  <a:custGeom>
                    <a:avLst/>
                    <a:gdLst>
                      <a:gd name="T0" fmla="*/ 136 w 149"/>
                      <a:gd name="T1" fmla="*/ 25 h 442"/>
                      <a:gd name="T2" fmla="*/ 149 w 149"/>
                      <a:gd name="T3" fmla="*/ 13 h 442"/>
                      <a:gd name="T4" fmla="*/ 136 w 149"/>
                      <a:gd name="T5" fmla="*/ 0 h 442"/>
                      <a:gd name="T6" fmla="*/ 75 w 149"/>
                      <a:gd name="T7" fmla="*/ 0 h 442"/>
                      <a:gd name="T8" fmla="*/ 63 w 149"/>
                      <a:gd name="T9" fmla="*/ 13 h 442"/>
                      <a:gd name="T10" fmla="*/ 63 w 149"/>
                      <a:gd name="T11" fmla="*/ 208 h 442"/>
                      <a:gd name="T12" fmla="*/ 13 w 149"/>
                      <a:gd name="T13" fmla="*/ 208 h 442"/>
                      <a:gd name="T14" fmla="*/ 0 w 149"/>
                      <a:gd name="T15" fmla="*/ 221 h 442"/>
                      <a:gd name="T16" fmla="*/ 13 w 149"/>
                      <a:gd name="T17" fmla="*/ 233 h 442"/>
                      <a:gd name="T18" fmla="*/ 63 w 149"/>
                      <a:gd name="T19" fmla="*/ 233 h 442"/>
                      <a:gd name="T20" fmla="*/ 63 w 149"/>
                      <a:gd name="T21" fmla="*/ 429 h 442"/>
                      <a:gd name="T22" fmla="*/ 75 w 149"/>
                      <a:gd name="T23" fmla="*/ 442 h 442"/>
                      <a:gd name="T24" fmla="*/ 136 w 149"/>
                      <a:gd name="T25" fmla="*/ 442 h 442"/>
                      <a:gd name="T26" fmla="*/ 149 w 149"/>
                      <a:gd name="T27" fmla="*/ 429 h 442"/>
                      <a:gd name="T28" fmla="*/ 136 w 149"/>
                      <a:gd name="T29" fmla="*/ 417 h 442"/>
                      <a:gd name="T30" fmla="*/ 88 w 149"/>
                      <a:gd name="T31" fmla="*/ 417 h 442"/>
                      <a:gd name="T32" fmla="*/ 88 w 149"/>
                      <a:gd name="T33" fmla="*/ 25 h 442"/>
                      <a:gd name="T34" fmla="*/ 136 w 149"/>
                      <a:gd name="T35" fmla="*/ 2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9" h="442">
                        <a:moveTo>
                          <a:pt x="136" y="25"/>
                        </a:moveTo>
                        <a:cubicBezTo>
                          <a:pt x="143" y="25"/>
                          <a:pt x="149" y="19"/>
                          <a:pt x="149" y="13"/>
                        </a:cubicBezTo>
                        <a:cubicBezTo>
                          <a:pt x="149" y="6"/>
                          <a:pt x="143" y="0"/>
                          <a:pt x="136" y="0"/>
                        </a:cubicBezTo>
                        <a:lnTo>
                          <a:pt x="75" y="0"/>
                        </a:lnTo>
                        <a:cubicBezTo>
                          <a:pt x="68" y="0"/>
                          <a:pt x="63" y="6"/>
                          <a:pt x="63" y="13"/>
                        </a:cubicBezTo>
                        <a:lnTo>
                          <a:pt x="63" y="208"/>
                        </a:lnTo>
                        <a:lnTo>
                          <a:pt x="13" y="208"/>
                        </a:lnTo>
                        <a:cubicBezTo>
                          <a:pt x="5" y="208"/>
                          <a:pt x="0" y="213"/>
                          <a:pt x="0" y="221"/>
                        </a:cubicBezTo>
                        <a:cubicBezTo>
                          <a:pt x="0" y="227"/>
                          <a:pt x="5" y="233"/>
                          <a:pt x="13" y="233"/>
                        </a:cubicBezTo>
                        <a:lnTo>
                          <a:pt x="63" y="233"/>
                        </a:lnTo>
                        <a:lnTo>
                          <a:pt x="63" y="429"/>
                        </a:lnTo>
                        <a:cubicBezTo>
                          <a:pt x="63" y="436"/>
                          <a:pt x="68" y="442"/>
                          <a:pt x="75" y="442"/>
                        </a:cubicBezTo>
                        <a:lnTo>
                          <a:pt x="136" y="442"/>
                        </a:lnTo>
                        <a:cubicBezTo>
                          <a:pt x="143" y="442"/>
                          <a:pt x="149" y="436"/>
                          <a:pt x="149" y="429"/>
                        </a:cubicBezTo>
                        <a:cubicBezTo>
                          <a:pt x="149" y="422"/>
                          <a:pt x="143" y="417"/>
                          <a:pt x="136" y="417"/>
                        </a:cubicBezTo>
                        <a:lnTo>
                          <a:pt x="88" y="417"/>
                        </a:lnTo>
                        <a:lnTo>
                          <a:pt x="88" y="25"/>
                        </a:lnTo>
                        <a:lnTo>
                          <a:pt x="136" y="25"/>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8" name="Oval 63">
                    <a:extLst>
                      <a:ext uri="{FF2B5EF4-FFF2-40B4-BE49-F238E27FC236}">
                        <a16:creationId xmlns:a16="http://schemas.microsoft.com/office/drawing/2014/main" id="{53AF7BB8-DD9B-42AB-836A-E8DD6063784D}"/>
                      </a:ext>
                    </a:extLst>
                  </p:cNvPr>
                  <p:cNvSpPr>
                    <a:spLocks noChangeArrowheads="1"/>
                  </p:cNvSpPr>
                  <p:nvPr/>
                </p:nvSpPr>
                <p:spPr bwMode="auto">
                  <a:xfrm>
                    <a:off x="4200525" y="6010275"/>
                    <a:ext cx="196850" cy="198438"/>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35" name="Group 34">
                <a:extLst>
                  <a:ext uri="{FF2B5EF4-FFF2-40B4-BE49-F238E27FC236}">
                    <a16:creationId xmlns:a16="http://schemas.microsoft.com/office/drawing/2014/main" id="{F66F0D2F-C118-4205-93CF-2777856684E6}"/>
                  </a:ext>
                </a:extLst>
              </p:cNvPr>
              <p:cNvGrpSpPr/>
              <p:nvPr/>
            </p:nvGrpSpPr>
            <p:grpSpPr>
              <a:xfrm>
                <a:off x="665505" y="5112325"/>
                <a:ext cx="326124" cy="269794"/>
                <a:chOff x="580892" y="5465803"/>
                <a:chExt cx="326124" cy="269794"/>
              </a:xfrm>
            </p:grpSpPr>
            <p:grpSp>
              <p:nvGrpSpPr>
                <p:cNvPr id="80" name="Group 79">
                  <a:extLst>
                    <a:ext uri="{FF2B5EF4-FFF2-40B4-BE49-F238E27FC236}">
                      <a16:creationId xmlns:a16="http://schemas.microsoft.com/office/drawing/2014/main" id="{109DAD61-7DA5-4294-A9C5-2CFAC244B944}"/>
                    </a:ext>
                  </a:extLst>
                </p:cNvPr>
                <p:cNvGrpSpPr/>
                <p:nvPr/>
              </p:nvGrpSpPr>
              <p:grpSpPr>
                <a:xfrm>
                  <a:off x="596481" y="5481386"/>
                  <a:ext cx="269401" cy="254211"/>
                  <a:chOff x="596481" y="5481386"/>
                  <a:chExt cx="269401" cy="254211"/>
                </a:xfrm>
              </p:grpSpPr>
              <p:sp>
                <p:nvSpPr>
                  <p:cNvPr id="88" name="Rectangle: Rounded Corners 87">
                    <a:extLst>
                      <a:ext uri="{FF2B5EF4-FFF2-40B4-BE49-F238E27FC236}">
                        <a16:creationId xmlns:a16="http://schemas.microsoft.com/office/drawing/2014/main" id="{964F5D1E-AF24-4FAB-8FC3-F055692C6F1B}"/>
                      </a:ext>
                    </a:extLst>
                  </p:cNvPr>
                  <p:cNvSpPr/>
                  <p:nvPr/>
                </p:nvSpPr>
                <p:spPr>
                  <a:xfrm flipV="1">
                    <a:off x="596481" y="5481386"/>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89" name="Group 88">
                    <a:extLst>
                      <a:ext uri="{FF2B5EF4-FFF2-40B4-BE49-F238E27FC236}">
                        <a16:creationId xmlns:a16="http://schemas.microsoft.com/office/drawing/2014/main" id="{68144807-98D1-468C-99E7-3229F497A81D}"/>
                      </a:ext>
                    </a:extLst>
                  </p:cNvPr>
                  <p:cNvGrpSpPr/>
                  <p:nvPr/>
                </p:nvGrpSpPr>
                <p:grpSpPr>
                  <a:xfrm>
                    <a:off x="674154" y="5547663"/>
                    <a:ext cx="114054" cy="121657"/>
                    <a:chOff x="3375026" y="5035550"/>
                    <a:chExt cx="1309687" cy="1397000"/>
                  </a:xfrm>
                  <a:solidFill>
                    <a:schemeClr val="accent1"/>
                  </a:solidFill>
                </p:grpSpPr>
                <p:sp>
                  <p:nvSpPr>
                    <p:cNvPr id="90" name="Freeform 104">
                      <a:extLst>
                        <a:ext uri="{FF2B5EF4-FFF2-40B4-BE49-F238E27FC236}">
                          <a16:creationId xmlns:a16="http://schemas.microsoft.com/office/drawing/2014/main" id="{69FBED95-01A6-4917-B7DE-857EDC058904}"/>
                        </a:ext>
                      </a:extLst>
                    </p:cNvPr>
                    <p:cNvSpPr>
                      <a:spLocks/>
                    </p:cNvSpPr>
                    <p:nvPr/>
                  </p:nvSpPr>
                  <p:spPr bwMode="auto">
                    <a:xfrm>
                      <a:off x="3754438" y="5986463"/>
                      <a:ext cx="104775" cy="176212"/>
                    </a:xfrm>
                    <a:custGeom>
                      <a:avLst/>
                      <a:gdLst>
                        <a:gd name="T0" fmla="*/ 9 w 58"/>
                        <a:gd name="T1" fmla="*/ 0 h 99"/>
                        <a:gd name="T2" fmla="*/ 0 w 58"/>
                        <a:gd name="T3" fmla="*/ 7 h 99"/>
                        <a:gd name="T4" fmla="*/ 10 w 58"/>
                        <a:gd name="T5" fmla="*/ 99 h 99"/>
                        <a:gd name="T6" fmla="*/ 58 w 58"/>
                        <a:gd name="T7" fmla="*/ 73 h 99"/>
                        <a:gd name="T8" fmla="*/ 9 w 58"/>
                        <a:gd name="T9" fmla="*/ 0 h 99"/>
                      </a:gdLst>
                      <a:ahLst/>
                      <a:cxnLst>
                        <a:cxn ang="0">
                          <a:pos x="T0" y="T1"/>
                        </a:cxn>
                        <a:cxn ang="0">
                          <a:pos x="T2" y="T3"/>
                        </a:cxn>
                        <a:cxn ang="0">
                          <a:pos x="T4" y="T5"/>
                        </a:cxn>
                        <a:cxn ang="0">
                          <a:pos x="T6" y="T7"/>
                        </a:cxn>
                        <a:cxn ang="0">
                          <a:pos x="T8" y="T9"/>
                        </a:cxn>
                      </a:cxnLst>
                      <a:rect l="0" t="0" r="r" b="b"/>
                      <a:pathLst>
                        <a:path w="58" h="99">
                          <a:moveTo>
                            <a:pt x="9" y="0"/>
                          </a:moveTo>
                          <a:lnTo>
                            <a:pt x="0" y="7"/>
                          </a:lnTo>
                          <a:lnTo>
                            <a:pt x="10" y="99"/>
                          </a:lnTo>
                          <a:cubicBezTo>
                            <a:pt x="24" y="87"/>
                            <a:pt x="41" y="79"/>
                            <a:pt x="58" y="73"/>
                          </a:cubicBezTo>
                          <a:cubicBezTo>
                            <a:pt x="28" y="57"/>
                            <a:pt x="14" y="27"/>
                            <a:pt x="9"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1" name="Freeform 105">
                      <a:extLst>
                        <a:ext uri="{FF2B5EF4-FFF2-40B4-BE49-F238E27FC236}">
                          <a16:creationId xmlns:a16="http://schemas.microsoft.com/office/drawing/2014/main" id="{04FC3E66-874B-4D46-83B9-0D091A48ED0F}"/>
                        </a:ext>
                      </a:extLst>
                    </p:cNvPr>
                    <p:cNvSpPr>
                      <a:spLocks/>
                    </p:cNvSpPr>
                    <p:nvPr/>
                  </p:nvSpPr>
                  <p:spPr bwMode="auto">
                    <a:xfrm>
                      <a:off x="3375026" y="6026150"/>
                      <a:ext cx="500063" cy="403225"/>
                    </a:xfrm>
                    <a:custGeom>
                      <a:avLst/>
                      <a:gdLst>
                        <a:gd name="T0" fmla="*/ 262 w 280"/>
                        <a:gd name="T1" fmla="*/ 97 h 226"/>
                        <a:gd name="T2" fmla="*/ 279 w 280"/>
                        <a:gd name="T3" fmla="*/ 75 h 226"/>
                        <a:gd name="T4" fmla="*/ 224 w 280"/>
                        <a:gd name="T5" fmla="*/ 117 h 226"/>
                        <a:gd name="T6" fmla="*/ 212 w 280"/>
                        <a:gd name="T7" fmla="*/ 127 h 226"/>
                        <a:gd name="T8" fmla="*/ 210 w 280"/>
                        <a:gd name="T9" fmla="*/ 127 h 226"/>
                        <a:gd name="T10" fmla="*/ 199 w 280"/>
                        <a:gd name="T11" fmla="*/ 116 h 226"/>
                        <a:gd name="T12" fmla="*/ 187 w 280"/>
                        <a:gd name="T13" fmla="*/ 0 h 226"/>
                        <a:gd name="T14" fmla="*/ 69 w 280"/>
                        <a:gd name="T15" fmla="*/ 48 h 226"/>
                        <a:gd name="T16" fmla="*/ 0 w 280"/>
                        <a:gd name="T17" fmla="*/ 173 h 226"/>
                        <a:gd name="T18" fmla="*/ 9 w 280"/>
                        <a:gd name="T19" fmla="*/ 184 h 226"/>
                        <a:gd name="T20" fmla="*/ 257 w 280"/>
                        <a:gd name="T21" fmla="*/ 226 h 226"/>
                        <a:gd name="T22" fmla="*/ 280 w 280"/>
                        <a:gd name="T23" fmla="*/ 134 h 226"/>
                        <a:gd name="T24" fmla="*/ 260 w 280"/>
                        <a:gd name="T25" fmla="*/ 113 h 226"/>
                        <a:gd name="T26" fmla="*/ 262 w 280"/>
                        <a:gd name="T27" fmla="*/ 97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0" h="226">
                          <a:moveTo>
                            <a:pt x="262" y="97"/>
                          </a:moveTo>
                          <a:lnTo>
                            <a:pt x="279" y="75"/>
                          </a:lnTo>
                          <a:cubicBezTo>
                            <a:pt x="256" y="83"/>
                            <a:pt x="229" y="97"/>
                            <a:pt x="224" y="117"/>
                          </a:cubicBezTo>
                          <a:cubicBezTo>
                            <a:pt x="223" y="123"/>
                            <a:pt x="218" y="127"/>
                            <a:pt x="212" y="127"/>
                          </a:cubicBezTo>
                          <a:lnTo>
                            <a:pt x="210" y="127"/>
                          </a:lnTo>
                          <a:cubicBezTo>
                            <a:pt x="204" y="127"/>
                            <a:pt x="199" y="122"/>
                            <a:pt x="199" y="116"/>
                          </a:cubicBezTo>
                          <a:lnTo>
                            <a:pt x="187" y="0"/>
                          </a:lnTo>
                          <a:cubicBezTo>
                            <a:pt x="158" y="15"/>
                            <a:pt x="100" y="42"/>
                            <a:pt x="69" y="48"/>
                          </a:cubicBezTo>
                          <a:cubicBezTo>
                            <a:pt x="63" y="51"/>
                            <a:pt x="2" y="73"/>
                            <a:pt x="0" y="173"/>
                          </a:cubicBezTo>
                          <a:cubicBezTo>
                            <a:pt x="0" y="178"/>
                            <a:pt x="4" y="183"/>
                            <a:pt x="9" y="184"/>
                          </a:cubicBezTo>
                          <a:cubicBezTo>
                            <a:pt x="50" y="196"/>
                            <a:pt x="149" y="219"/>
                            <a:pt x="257" y="226"/>
                          </a:cubicBezTo>
                          <a:lnTo>
                            <a:pt x="280" y="134"/>
                          </a:lnTo>
                          <a:lnTo>
                            <a:pt x="260" y="113"/>
                          </a:lnTo>
                          <a:cubicBezTo>
                            <a:pt x="259" y="108"/>
                            <a:pt x="258" y="102"/>
                            <a:pt x="262" y="9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2" name="Freeform 106">
                      <a:extLst>
                        <a:ext uri="{FF2B5EF4-FFF2-40B4-BE49-F238E27FC236}">
                          <a16:creationId xmlns:a16="http://schemas.microsoft.com/office/drawing/2014/main" id="{08C4E4C3-88EF-402E-8D93-5B42BBAFDA94}"/>
                        </a:ext>
                      </a:extLst>
                    </p:cNvPr>
                    <p:cNvSpPr>
                      <a:spLocks/>
                    </p:cNvSpPr>
                    <p:nvPr/>
                  </p:nvSpPr>
                  <p:spPr bwMode="auto">
                    <a:xfrm>
                      <a:off x="3889376" y="6156325"/>
                      <a:ext cx="88900" cy="104775"/>
                    </a:xfrm>
                    <a:custGeom>
                      <a:avLst/>
                      <a:gdLst>
                        <a:gd name="T0" fmla="*/ 0 w 50"/>
                        <a:gd name="T1" fmla="*/ 32 h 59"/>
                        <a:gd name="T2" fmla="*/ 25 w 50"/>
                        <a:gd name="T3" fmla="*/ 59 h 59"/>
                        <a:gd name="T4" fmla="*/ 50 w 50"/>
                        <a:gd name="T5" fmla="*/ 32 h 59"/>
                        <a:gd name="T6" fmla="*/ 25 w 50"/>
                        <a:gd name="T7" fmla="*/ 0 h 59"/>
                        <a:gd name="T8" fmla="*/ 0 w 50"/>
                        <a:gd name="T9" fmla="*/ 32 h 59"/>
                      </a:gdLst>
                      <a:ahLst/>
                      <a:cxnLst>
                        <a:cxn ang="0">
                          <a:pos x="T0" y="T1"/>
                        </a:cxn>
                        <a:cxn ang="0">
                          <a:pos x="T2" y="T3"/>
                        </a:cxn>
                        <a:cxn ang="0">
                          <a:pos x="T4" y="T5"/>
                        </a:cxn>
                        <a:cxn ang="0">
                          <a:pos x="T6" y="T7"/>
                        </a:cxn>
                        <a:cxn ang="0">
                          <a:pos x="T8" y="T9"/>
                        </a:cxn>
                      </a:cxnLst>
                      <a:rect l="0" t="0" r="r" b="b"/>
                      <a:pathLst>
                        <a:path w="50" h="59">
                          <a:moveTo>
                            <a:pt x="0" y="32"/>
                          </a:moveTo>
                          <a:lnTo>
                            <a:pt x="25" y="59"/>
                          </a:lnTo>
                          <a:lnTo>
                            <a:pt x="50" y="32"/>
                          </a:lnTo>
                          <a:lnTo>
                            <a:pt x="25" y="0"/>
                          </a:lnTo>
                          <a:lnTo>
                            <a:pt x="0" y="32"/>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3" name="Freeform 107">
                      <a:extLst>
                        <a:ext uri="{FF2B5EF4-FFF2-40B4-BE49-F238E27FC236}">
                          <a16:creationId xmlns:a16="http://schemas.microsoft.com/office/drawing/2014/main" id="{676730F0-E00F-4911-BB5D-E22486E66655}"/>
                        </a:ext>
                      </a:extLst>
                    </p:cNvPr>
                    <p:cNvSpPr>
                      <a:spLocks/>
                    </p:cNvSpPr>
                    <p:nvPr/>
                  </p:nvSpPr>
                  <p:spPr bwMode="auto">
                    <a:xfrm>
                      <a:off x="3881438" y="6305550"/>
                      <a:ext cx="104775" cy="127000"/>
                    </a:xfrm>
                    <a:custGeom>
                      <a:avLst/>
                      <a:gdLst>
                        <a:gd name="T0" fmla="*/ 39 w 58"/>
                        <a:gd name="T1" fmla="*/ 1 h 71"/>
                        <a:gd name="T2" fmla="*/ 30 w 58"/>
                        <a:gd name="T3" fmla="*/ 5 h 71"/>
                        <a:gd name="T4" fmla="*/ 22 w 58"/>
                        <a:gd name="T5" fmla="*/ 1 h 71"/>
                        <a:gd name="T6" fmla="*/ 20 w 58"/>
                        <a:gd name="T7" fmla="*/ 0 h 71"/>
                        <a:gd name="T8" fmla="*/ 0 w 58"/>
                        <a:gd name="T9" fmla="*/ 70 h 71"/>
                        <a:gd name="T10" fmla="*/ 58 w 58"/>
                        <a:gd name="T11" fmla="*/ 70 h 71"/>
                        <a:gd name="T12" fmla="*/ 40 w 58"/>
                        <a:gd name="T13" fmla="*/ 0 h 71"/>
                        <a:gd name="T14" fmla="*/ 39 w 58"/>
                        <a:gd name="T15" fmla="*/ 1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71">
                          <a:moveTo>
                            <a:pt x="39" y="1"/>
                          </a:moveTo>
                          <a:cubicBezTo>
                            <a:pt x="37" y="4"/>
                            <a:pt x="33" y="5"/>
                            <a:pt x="30" y="5"/>
                          </a:cubicBezTo>
                          <a:cubicBezTo>
                            <a:pt x="28" y="5"/>
                            <a:pt x="24" y="4"/>
                            <a:pt x="22" y="1"/>
                          </a:cubicBezTo>
                          <a:lnTo>
                            <a:pt x="20" y="0"/>
                          </a:lnTo>
                          <a:lnTo>
                            <a:pt x="0" y="70"/>
                          </a:lnTo>
                          <a:cubicBezTo>
                            <a:pt x="22" y="71"/>
                            <a:pt x="38" y="71"/>
                            <a:pt x="58" y="70"/>
                          </a:cubicBezTo>
                          <a:lnTo>
                            <a:pt x="40" y="0"/>
                          </a:lnTo>
                          <a:lnTo>
                            <a:pt x="39" y="1"/>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4" name="Freeform 108">
                      <a:extLst>
                        <a:ext uri="{FF2B5EF4-FFF2-40B4-BE49-F238E27FC236}">
                          <a16:creationId xmlns:a16="http://schemas.microsoft.com/office/drawing/2014/main" id="{59EFE2B8-0624-4C6F-A15E-EF1491E5E974}"/>
                        </a:ext>
                      </a:extLst>
                    </p:cNvPr>
                    <p:cNvSpPr>
                      <a:spLocks/>
                    </p:cNvSpPr>
                    <p:nvPr/>
                  </p:nvSpPr>
                  <p:spPr bwMode="auto">
                    <a:xfrm>
                      <a:off x="3810001" y="5905500"/>
                      <a:ext cx="249238" cy="193675"/>
                    </a:xfrm>
                    <a:custGeom>
                      <a:avLst/>
                      <a:gdLst>
                        <a:gd name="T0" fmla="*/ 139 w 139"/>
                        <a:gd name="T1" fmla="*/ 24 h 108"/>
                        <a:gd name="T2" fmla="*/ 139 w 139"/>
                        <a:gd name="T3" fmla="*/ 24 h 108"/>
                        <a:gd name="T4" fmla="*/ 139 w 139"/>
                        <a:gd name="T5" fmla="*/ 0 h 108"/>
                        <a:gd name="T6" fmla="*/ 70 w 139"/>
                        <a:gd name="T7" fmla="*/ 22 h 108"/>
                        <a:gd name="T8" fmla="*/ 70 w 139"/>
                        <a:gd name="T9" fmla="*/ 22 h 108"/>
                        <a:gd name="T10" fmla="*/ 69 w 139"/>
                        <a:gd name="T11" fmla="*/ 22 h 108"/>
                        <a:gd name="T12" fmla="*/ 0 w 139"/>
                        <a:gd name="T13" fmla="*/ 0 h 108"/>
                        <a:gd name="T14" fmla="*/ 0 w 139"/>
                        <a:gd name="T15" fmla="*/ 24 h 108"/>
                        <a:gd name="T16" fmla="*/ 0 w 139"/>
                        <a:gd name="T17" fmla="*/ 24 h 108"/>
                        <a:gd name="T18" fmla="*/ 69 w 139"/>
                        <a:gd name="T19" fmla="*/ 108 h 108"/>
                        <a:gd name="T20" fmla="*/ 139 w 139"/>
                        <a:gd name="T21"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108">
                          <a:moveTo>
                            <a:pt x="139" y="24"/>
                          </a:moveTo>
                          <a:lnTo>
                            <a:pt x="139" y="24"/>
                          </a:lnTo>
                          <a:lnTo>
                            <a:pt x="139" y="0"/>
                          </a:lnTo>
                          <a:cubicBezTo>
                            <a:pt x="122" y="13"/>
                            <a:pt x="99" y="22"/>
                            <a:pt x="70" y="22"/>
                          </a:cubicBezTo>
                          <a:lnTo>
                            <a:pt x="70" y="22"/>
                          </a:lnTo>
                          <a:lnTo>
                            <a:pt x="69" y="22"/>
                          </a:lnTo>
                          <a:cubicBezTo>
                            <a:pt x="40" y="22"/>
                            <a:pt x="18" y="13"/>
                            <a:pt x="0" y="0"/>
                          </a:cubicBezTo>
                          <a:lnTo>
                            <a:pt x="0" y="24"/>
                          </a:lnTo>
                          <a:lnTo>
                            <a:pt x="0" y="24"/>
                          </a:lnTo>
                          <a:cubicBezTo>
                            <a:pt x="0" y="28"/>
                            <a:pt x="2" y="99"/>
                            <a:pt x="69" y="108"/>
                          </a:cubicBezTo>
                          <a:cubicBezTo>
                            <a:pt x="138" y="99"/>
                            <a:pt x="139" y="28"/>
                            <a:pt x="139" y="2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5" name="Freeform 109">
                      <a:extLst>
                        <a:ext uri="{FF2B5EF4-FFF2-40B4-BE49-F238E27FC236}">
                          <a16:creationId xmlns:a16="http://schemas.microsoft.com/office/drawing/2014/main" id="{7FC3CA41-1E16-4806-981F-ABA4D792F460}"/>
                        </a:ext>
                      </a:extLst>
                    </p:cNvPr>
                    <p:cNvSpPr>
                      <a:spLocks/>
                    </p:cNvSpPr>
                    <p:nvPr/>
                  </p:nvSpPr>
                  <p:spPr bwMode="auto">
                    <a:xfrm>
                      <a:off x="4014788" y="5989638"/>
                      <a:ext cx="100013" cy="176212"/>
                    </a:xfrm>
                    <a:custGeom>
                      <a:avLst/>
                      <a:gdLst>
                        <a:gd name="T0" fmla="*/ 56 w 56"/>
                        <a:gd name="T1" fmla="*/ 6 h 98"/>
                        <a:gd name="T2" fmla="*/ 47 w 56"/>
                        <a:gd name="T3" fmla="*/ 0 h 98"/>
                        <a:gd name="T4" fmla="*/ 0 w 56"/>
                        <a:gd name="T5" fmla="*/ 72 h 98"/>
                        <a:gd name="T6" fmla="*/ 47 w 56"/>
                        <a:gd name="T7" fmla="*/ 98 h 98"/>
                        <a:gd name="T8" fmla="*/ 56 w 56"/>
                        <a:gd name="T9" fmla="*/ 6 h 98"/>
                      </a:gdLst>
                      <a:ahLst/>
                      <a:cxnLst>
                        <a:cxn ang="0">
                          <a:pos x="T0" y="T1"/>
                        </a:cxn>
                        <a:cxn ang="0">
                          <a:pos x="T2" y="T3"/>
                        </a:cxn>
                        <a:cxn ang="0">
                          <a:pos x="T4" y="T5"/>
                        </a:cxn>
                        <a:cxn ang="0">
                          <a:pos x="T6" y="T7"/>
                        </a:cxn>
                        <a:cxn ang="0">
                          <a:pos x="T8" y="T9"/>
                        </a:cxn>
                      </a:cxnLst>
                      <a:rect l="0" t="0" r="r" b="b"/>
                      <a:pathLst>
                        <a:path w="56" h="98">
                          <a:moveTo>
                            <a:pt x="56" y="6"/>
                          </a:moveTo>
                          <a:lnTo>
                            <a:pt x="47" y="0"/>
                          </a:lnTo>
                          <a:cubicBezTo>
                            <a:pt x="42" y="25"/>
                            <a:pt x="29" y="55"/>
                            <a:pt x="0" y="72"/>
                          </a:cubicBezTo>
                          <a:cubicBezTo>
                            <a:pt x="16" y="78"/>
                            <a:pt x="34" y="86"/>
                            <a:pt x="47" y="98"/>
                          </a:cubicBezTo>
                          <a:lnTo>
                            <a:pt x="56" y="6"/>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6" name="Freeform 110">
                      <a:extLst>
                        <a:ext uri="{FF2B5EF4-FFF2-40B4-BE49-F238E27FC236}">
                          <a16:creationId xmlns:a16="http://schemas.microsoft.com/office/drawing/2014/main" id="{FE68F33A-BC90-4CB1-9AA6-65AB5D75EAD2}"/>
                        </a:ext>
                      </a:extLst>
                    </p:cNvPr>
                    <p:cNvSpPr>
                      <a:spLocks/>
                    </p:cNvSpPr>
                    <p:nvPr/>
                  </p:nvSpPr>
                  <p:spPr bwMode="auto">
                    <a:xfrm>
                      <a:off x="3705226" y="5181600"/>
                      <a:ext cx="457200" cy="274637"/>
                    </a:xfrm>
                    <a:custGeom>
                      <a:avLst/>
                      <a:gdLst>
                        <a:gd name="T0" fmla="*/ 81 w 256"/>
                        <a:gd name="T1" fmla="*/ 146 h 154"/>
                        <a:gd name="T2" fmla="*/ 161 w 256"/>
                        <a:gd name="T3" fmla="*/ 116 h 154"/>
                        <a:gd name="T4" fmla="*/ 256 w 256"/>
                        <a:gd name="T5" fmla="*/ 128 h 154"/>
                        <a:gd name="T6" fmla="*/ 243 w 256"/>
                        <a:gd name="T7" fmla="*/ 86 h 154"/>
                        <a:gd name="T8" fmla="*/ 242 w 256"/>
                        <a:gd name="T9" fmla="*/ 84 h 154"/>
                        <a:gd name="T10" fmla="*/ 89 w 256"/>
                        <a:gd name="T11" fmla="*/ 26 h 154"/>
                        <a:gd name="T12" fmla="*/ 88 w 256"/>
                        <a:gd name="T13" fmla="*/ 26 h 154"/>
                        <a:gd name="T14" fmla="*/ 29 w 256"/>
                        <a:gd name="T15" fmla="*/ 59 h 154"/>
                        <a:gd name="T16" fmla="*/ 0 w 256"/>
                        <a:gd name="T17" fmla="*/ 140 h 154"/>
                        <a:gd name="T18" fmla="*/ 3 w 256"/>
                        <a:gd name="T19" fmla="*/ 140 h 154"/>
                        <a:gd name="T20" fmla="*/ 81 w 256"/>
                        <a:gd name="T21"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154">
                          <a:moveTo>
                            <a:pt x="81" y="146"/>
                          </a:moveTo>
                          <a:cubicBezTo>
                            <a:pt x="97" y="135"/>
                            <a:pt x="137" y="110"/>
                            <a:pt x="161" y="116"/>
                          </a:cubicBezTo>
                          <a:cubicBezTo>
                            <a:pt x="170" y="114"/>
                            <a:pt x="198" y="113"/>
                            <a:pt x="256" y="128"/>
                          </a:cubicBezTo>
                          <a:cubicBezTo>
                            <a:pt x="253" y="114"/>
                            <a:pt x="249" y="100"/>
                            <a:pt x="243" y="86"/>
                          </a:cubicBezTo>
                          <a:cubicBezTo>
                            <a:pt x="243" y="85"/>
                            <a:pt x="243" y="85"/>
                            <a:pt x="242" y="84"/>
                          </a:cubicBezTo>
                          <a:cubicBezTo>
                            <a:pt x="240" y="80"/>
                            <a:pt x="219" y="0"/>
                            <a:pt x="89" y="26"/>
                          </a:cubicBezTo>
                          <a:lnTo>
                            <a:pt x="88" y="26"/>
                          </a:lnTo>
                          <a:cubicBezTo>
                            <a:pt x="87" y="26"/>
                            <a:pt x="54" y="29"/>
                            <a:pt x="29" y="59"/>
                          </a:cubicBezTo>
                          <a:cubicBezTo>
                            <a:pt x="13" y="79"/>
                            <a:pt x="3" y="106"/>
                            <a:pt x="0" y="140"/>
                          </a:cubicBezTo>
                          <a:lnTo>
                            <a:pt x="3" y="140"/>
                          </a:lnTo>
                          <a:cubicBezTo>
                            <a:pt x="39" y="153"/>
                            <a:pt x="68" y="154"/>
                            <a:pt x="81" y="146"/>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7" name="Freeform 111">
                      <a:extLst>
                        <a:ext uri="{FF2B5EF4-FFF2-40B4-BE49-F238E27FC236}">
                          <a16:creationId xmlns:a16="http://schemas.microsoft.com/office/drawing/2014/main" id="{C0EE2FCD-A2FD-495E-949A-17B0CF4C2B5F}"/>
                        </a:ext>
                      </a:extLst>
                    </p:cNvPr>
                    <p:cNvSpPr>
                      <a:spLocks/>
                    </p:cNvSpPr>
                    <p:nvPr/>
                  </p:nvSpPr>
                  <p:spPr bwMode="auto">
                    <a:xfrm>
                      <a:off x="3646488" y="5424488"/>
                      <a:ext cx="569913" cy="473075"/>
                    </a:xfrm>
                    <a:custGeom>
                      <a:avLst/>
                      <a:gdLst>
                        <a:gd name="T0" fmla="*/ 14 w 319"/>
                        <a:gd name="T1" fmla="*/ 112 h 265"/>
                        <a:gd name="T2" fmla="*/ 52 w 319"/>
                        <a:gd name="T3" fmla="*/ 162 h 265"/>
                        <a:gd name="T4" fmla="*/ 64 w 319"/>
                        <a:gd name="T5" fmla="*/ 180 h 265"/>
                        <a:gd name="T6" fmla="*/ 161 w 319"/>
                        <a:gd name="T7" fmla="*/ 265 h 265"/>
                        <a:gd name="T8" fmla="*/ 161 w 319"/>
                        <a:gd name="T9" fmla="*/ 265 h 265"/>
                        <a:gd name="T10" fmla="*/ 259 w 319"/>
                        <a:gd name="T11" fmla="*/ 180 h 265"/>
                        <a:gd name="T12" fmla="*/ 270 w 319"/>
                        <a:gd name="T13" fmla="*/ 161 h 265"/>
                        <a:gd name="T14" fmla="*/ 310 w 319"/>
                        <a:gd name="T15" fmla="*/ 109 h 265"/>
                        <a:gd name="T16" fmla="*/ 297 w 319"/>
                        <a:gd name="T17" fmla="*/ 75 h 265"/>
                        <a:gd name="T18" fmla="*/ 285 w 319"/>
                        <a:gd name="T19" fmla="*/ 63 h 265"/>
                        <a:gd name="T20" fmla="*/ 291 w 319"/>
                        <a:gd name="T21" fmla="*/ 19 h 265"/>
                        <a:gd name="T22" fmla="*/ 287 w 319"/>
                        <a:gd name="T23" fmla="*/ 19 h 265"/>
                        <a:gd name="T24" fmla="*/ 197 w 319"/>
                        <a:gd name="T25" fmla="*/ 6 h 265"/>
                        <a:gd name="T26" fmla="*/ 187 w 319"/>
                        <a:gd name="T27" fmla="*/ 6 h 265"/>
                        <a:gd name="T28" fmla="*/ 127 w 319"/>
                        <a:gd name="T29" fmla="*/ 32 h 265"/>
                        <a:gd name="T30" fmla="*/ 32 w 319"/>
                        <a:gd name="T31" fmla="*/ 32 h 265"/>
                        <a:gd name="T32" fmla="*/ 35 w 319"/>
                        <a:gd name="T33" fmla="*/ 60 h 265"/>
                        <a:gd name="T34" fmla="*/ 12 w 319"/>
                        <a:gd name="T35" fmla="*/ 109 h 265"/>
                        <a:gd name="T36" fmla="*/ 14 w 319"/>
                        <a:gd name="T37" fmla="*/ 112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265">
                          <a:moveTo>
                            <a:pt x="14" y="112"/>
                          </a:moveTo>
                          <a:cubicBezTo>
                            <a:pt x="18" y="120"/>
                            <a:pt x="35" y="145"/>
                            <a:pt x="52" y="162"/>
                          </a:cubicBezTo>
                          <a:cubicBezTo>
                            <a:pt x="57" y="167"/>
                            <a:pt x="62" y="174"/>
                            <a:pt x="64" y="180"/>
                          </a:cubicBezTo>
                          <a:cubicBezTo>
                            <a:pt x="70" y="205"/>
                            <a:pt x="91" y="264"/>
                            <a:pt x="161" y="265"/>
                          </a:cubicBezTo>
                          <a:lnTo>
                            <a:pt x="161" y="265"/>
                          </a:lnTo>
                          <a:cubicBezTo>
                            <a:pt x="231" y="264"/>
                            <a:pt x="252" y="205"/>
                            <a:pt x="259" y="180"/>
                          </a:cubicBezTo>
                          <a:cubicBezTo>
                            <a:pt x="260" y="173"/>
                            <a:pt x="264" y="166"/>
                            <a:pt x="270" y="161"/>
                          </a:cubicBezTo>
                          <a:cubicBezTo>
                            <a:pt x="289" y="144"/>
                            <a:pt x="309" y="113"/>
                            <a:pt x="310" y="109"/>
                          </a:cubicBezTo>
                          <a:cubicBezTo>
                            <a:pt x="319" y="74"/>
                            <a:pt x="299" y="76"/>
                            <a:pt x="297" y="75"/>
                          </a:cubicBezTo>
                          <a:cubicBezTo>
                            <a:pt x="290" y="75"/>
                            <a:pt x="285" y="69"/>
                            <a:pt x="285" y="63"/>
                          </a:cubicBezTo>
                          <a:cubicBezTo>
                            <a:pt x="287" y="53"/>
                            <a:pt x="292" y="53"/>
                            <a:pt x="291" y="19"/>
                          </a:cubicBezTo>
                          <a:lnTo>
                            <a:pt x="287" y="19"/>
                          </a:lnTo>
                          <a:cubicBezTo>
                            <a:pt x="219" y="0"/>
                            <a:pt x="197" y="6"/>
                            <a:pt x="197" y="6"/>
                          </a:cubicBezTo>
                          <a:cubicBezTo>
                            <a:pt x="194" y="8"/>
                            <a:pt x="191" y="8"/>
                            <a:pt x="187" y="6"/>
                          </a:cubicBezTo>
                          <a:cubicBezTo>
                            <a:pt x="181" y="2"/>
                            <a:pt x="151" y="14"/>
                            <a:pt x="127" y="32"/>
                          </a:cubicBezTo>
                          <a:cubicBezTo>
                            <a:pt x="101" y="47"/>
                            <a:pt x="62" y="39"/>
                            <a:pt x="32" y="32"/>
                          </a:cubicBezTo>
                          <a:cubicBezTo>
                            <a:pt x="32" y="52"/>
                            <a:pt x="35" y="59"/>
                            <a:pt x="35" y="60"/>
                          </a:cubicBezTo>
                          <a:cubicBezTo>
                            <a:pt x="39" y="84"/>
                            <a:pt x="0" y="62"/>
                            <a:pt x="12" y="109"/>
                          </a:cubicBezTo>
                          <a:cubicBezTo>
                            <a:pt x="12" y="109"/>
                            <a:pt x="14" y="110"/>
                            <a:pt x="14" y="11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8" name="Freeform 112">
                      <a:extLst>
                        <a:ext uri="{FF2B5EF4-FFF2-40B4-BE49-F238E27FC236}">
                          <a16:creationId xmlns:a16="http://schemas.microsoft.com/office/drawing/2014/main" id="{EC390032-4E6B-451E-8B94-0AAE7AEAB52A}"/>
                        </a:ext>
                      </a:extLst>
                    </p:cNvPr>
                    <p:cNvSpPr>
                      <a:spLocks/>
                    </p:cNvSpPr>
                    <p:nvPr/>
                  </p:nvSpPr>
                  <p:spPr bwMode="auto">
                    <a:xfrm>
                      <a:off x="3987801" y="6022975"/>
                      <a:ext cx="500063" cy="404812"/>
                    </a:xfrm>
                    <a:custGeom>
                      <a:avLst/>
                      <a:gdLst>
                        <a:gd name="T0" fmla="*/ 213 w 280"/>
                        <a:gd name="T1" fmla="*/ 49 h 227"/>
                        <a:gd name="T2" fmla="*/ 95 w 280"/>
                        <a:gd name="T3" fmla="*/ 0 h 227"/>
                        <a:gd name="T4" fmla="*/ 70 w 280"/>
                        <a:gd name="T5" fmla="*/ 128 h 227"/>
                        <a:gd name="T6" fmla="*/ 69 w 280"/>
                        <a:gd name="T7" fmla="*/ 128 h 227"/>
                        <a:gd name="T8" fmla="*/ 56 w 280"/>
                        <a:gd name="T9" fmla="*/ 118 h 227"/>
                        <a:gd name="T10" fmla="*/ 1 w 280"/>
                        <a:gd name="T11" fmla="*/ 75 h 227"/>
                        <a:gd name="T12" fmla="*/ 19 w 280"/>
                        <a:gd name="T13" fmla="*/ 98 h 227"/>
                        <a:gd name="T14" fmla="*/ 19 w 280"/>
                        <a:gd name="T15" fmla="*/ 114 h 227"/>
                        <a:gd name="T16" fmla="*/ 0 w 280"/>
                        <a:gd name="T17" fmla="*/ 135 h 227"/>
                        <a:gd name="T18" fmla="*/ 24 w 280"/>
                        <a:gd name="T19" fmla="*/ 227 h 227"/>
                        <a:gd name="T20" fmla="*/ 271 w 280"/>
                        <a:gd name="T21" fmla="*/ 185 h 227"/>
                        <a:gd name="T22" fmla="*/ 280 w 280"/>
                        <a:gd name="T23" fmla="*/ 174 h 227"/>
                        <a:gd name="T24" fmla="*/ 213 w 280"/>
                        <a:gd name="T25" fmla="*/ 49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227">
                          <a:moveTo>
                            <a:pt x="213" y="49"/>
                          </a:moveTo>
                          <a:cubicBezTo>
                            <a:pt x="181" y="43"/>
                            <a:pt x="124" y="15"/>
                            <a:pt x="95" y="0"/>
                          </a:cubicBezTo>
                          <a:cubicBezTo>
                            <a:pt x="80" y="105"/>
                            <a:pt x="90" y="127"/>
                            <a:pt x="70" y="128"/>
                          </a:cubicBezTo>
                          <a:lnTo>
                            <a:pt x="69" y="128"/>
                          </a:lnTo>
                          <a:cubicBezTo>
                            <a:pt x="63" y="128"/>
                            <a:pt x="58" y="124"/>
                            <a:pt x="56" y="118"/>
                          </a:cubicBezTo>
                          <a:cubicBezTo>
                            <a:pt x="51" y="98"/>
                            <a:pt x="26" y="84"/>
                            <a:pt x="1" y="75"/>
                          </a:cubicBezTo>
                          <a:lnTo>
                            <a:pt x="19" y="98"/>
                          </a:lnTo>
                          <a:cubicBezTo>
                            <a:pt x="23" y="103"/>
                            <a:pt x="23" y="109"/>
                            <a:pt x="19" y="114"/>
                          </a:cubicBezTo>
                          <a:lnTo>
                            <a:pt x="0" y="135"/>
                          </a:lnTo>
                          <a:lnTo>
                            <a:pt x="24" y="227"/>
                          </a:lnTo>
                          <a:cubicBezTo>
                            <a:pt x="131" y="220"/>
                            <a:pt x="230" y="197"/>
                            <a:pt x="271" y="185"/>
                          </a:cubicBezTo>
                          <a:cubicBezTo>
                            <a:pt x="276" y="184"/>
                            <a:pt x="280" y="179"/>
                            <a:pt x="280" y="174"/>
                          </a:cubicBezTo>
                          <a:cubicBezTo>
                            <a:pt x="280" y="74"/>
                            <a:pt x="219" y="52"/>
                            <a:pt x="213" y="49"/>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9" name="Freeform 113">
                      <a:extLst>
                        <a:ext uri="{FF2B5EF4-FFF2-40B4-BE49-F238E27FC236}">
                          <a16:creationId xmlns:a16="http://schemas.microsoft.com/office/drawing/2014/main" id="{D2365E22-F06C-4607-A250-57EC8FF92A00}"/>
                        </a:ext>
                      </a:extLst>
                    </p:cNvPr>
                    <p:cNvSpPr>
                      <a:spLocks noEditPoints="1"/>
                    </p:cNvSpPr>
                    <p:nvPr/>
                  </p:nvSpPr>
                  <p:spPr bwMode="auto">
                    <a:xfrm>
                      <a:off x="4011613" y="5035550"/>
                      <a:ext cx="673100" cy="765175"/>
                    </a:xfrm>
                    <a:custGeom>
                      <a:avLst/>
                      <a:gdLst>
                        <a:gd name="T0" fmla="*/ 370 w 377"/>
                        <a:gd name="T1" fmla="*/ 192 h 428"/>
                        <a:gd name="T2" fmla="*/ 184 w 377"/>
                        <a:gd name="T3" fmla="*/ 7 h 428"/>
                        <a:gd name="T4" fmla="*/ 0 w 377"/>
                        <a:gd name="T5" fmla="*/ 81 h 428"/>
                        <a:gd name="T6" fmla="*/ 93 w 377"/>
                        <a:gd name="T7" fmla="*/ 159 h 428"/>
                        <a:gd name="T8" fmla="*/ 109 w 377"/>
                        <a:gd name="T9" fmla="*/ 271 h 428"/>
                        <a:gd name="T10" fmla="*/ 126 w 377"/>
                        <a:gd name="T11" fmla="*/ 340 h 428"/>
                        <a:gd name="T12" fmla="*/ 126 w 377"/>
                        <a:gd name="T13" fmla="*/ 341 h 428"/>
                        <a:gd name="T14" fmla="*/ 76 w 377"/>
                        <a:gd name="T15" fmla="*/ 411 h 428"/>
                        <a:gd name="T16" fmla="*/ 161 w 377"/>
                        <a:gd name="T17" fmla="*/ 428 h 428"/>
                        <a:gd name="T18" fmla="*/ 319 w 377"/>
                        <a:gd name="T19" fmla="*/ 358 h 428"/>
                        <a:gd name="T20" fmla="*/ 370 w 377"/>
                        <a:gd name="T21" fmla="*/ 192 h 428"/>
                        <a:gd name="T22" fmla="*/ 267 w 377"/>
                        <a:gd name="T23" fmla="*/ 92 h 428"/>
                        <a:gd name="T24" fmla="*/ 285 w 377"/>
                        <a:gd name="T25" fmla="*/ 110 h 428"/>
                        <a:gd name="T26" fmla="*/ 267 w 377"/>
                        <a:gd name="T27" fmla="*/ 127 h 428"/>
                        <a:gd name="T28" fmla="*/ 250 w 377"/>
                        <a:gd name="T29" fmla="*/ 110 h 428"/>
                        <a:gd name="T30" fmla="*/ 267 w 377"/>
                        <a:gd name="T31" fmla="*/ 92 h 428"/>
                        <a:gd name="T32" fmla="*/ 149 w 377"/>
                        <a:gd name="T33" fmla="*/ 54 h 428"/>
                        <a:gd name="T34" fmla="*/ 174 w 377"/>
                        <a:gd name="T35" fmla="*/ 54 h 428"/>
                        <a:gd name="T36" fmla="*/ 174 w 377"/>
                        <a:gd name="T37" fmla="*/ 79 h 428"/>
                        <a:gd name="T38" fmla="*/ 149 w 377"/>
                        <a:gd name="T39" fmla="*/ 79 h 428"/>
                        <a:gd name="T40" fmla="*/ 149 w 377"/>
                        <a:gd name="T41" fmla="*/ 54 h 428"/>
                        <a:gd name="T42" fmla="*/ 149 w 377"/>
                        <a:gd name="T43" fmla="*/ 217 h 428"/>
                        <a:gd name="T44" fmla="*/ 149 w 377"/>
                        <a:gd name="T45" fmla="*/ 113 h 428"/>
                        <a:gd name="T46" fmla="*/ 161 w 377"/>
                        <a:gd name="T47" fmla="*/ 101 h 428"/>
                        <a:gd name="T48" fmla="*/ 174 w 377"/>
                        <a:gd name="T49" fmla="*/ 113 h 428"/>
                        <a:gd name="T50" fmla="*/ 174 w 377"/>
                        <a:gd name="T51" fmla="*/ 205 h 428"/>
                        <a:gd name="T52" fmla="*/ 256 w 377"/>
                        <a:gd name="T53" fmla="*/ 205 h 428"/>
                        <a:gd name="T54" fmla="*/ 269 w 377"/>
                        <a:gd name="T55" fmla="*/ 217 h 428"/>
                        <a:gd name="T56" fmla="*/ 256 w 377"/>
                        <a:gd name="T57" fmla="*/ 230 h 428"/>
                        <a:gd name="T58" fmla="*/ 161 w 377"/>
                        <a:gd name="T59" fmla="*/ 230 h 428"/>
                        <a:gd name="T60" fmla="*/ 149 w 377"/>
                        <a:gd name="T61" fmla="*/ 217 h 428"/>
                        <a:gd name="T62" fmla="*/ 267 w 377"/>
                        <a:gd name="T63" fmla="*/ 341 h 428"/>
                        <a:gd name="T64" fmla="*/ 250 w 377"/>
                        <a:gd name="T65" fmla="*/ 324 h 428"/>
                        <a:gd name="T66" fmla="*/ 267 w 377"/>
                        <a:gd name="T67" fmla="*/ 306 h 428"/>
                        <a:gd name="T68" fmla="*/ 285 w 377"/>
                        <a:gd name="T69" fmla="*/ 324 h 428"/>
                        <a:gd name="T70" fmla="*/ 267 w 377"/>
                        <a:gd name="T71" fmla="*/ 341 h 428"/>
                        <a:gd name="T72" fmla="*/ 324 w 377"/>
                        <a:gd name="T73" fmla="*/ 230 h 428"/>
                        <a:gd name="T74" fmla="*/ 299 w 377"/>
                        <a:gd name="T75" fmla="*/ 230 h 428"/>
                        <a:gd name="T76" fmla="*/ 299 w 377"/>
                        <a:gd name="T77" fmla="*/ 205 h 428"/>
                        <a:gd name="T78" fmla="*/ 324 w 377"/>
                        <a:gd name="T79" fmla="*/ 205 h 428"/>
                        <a:gd name="T80" fmla="*/ 324 w 377"/>
                        <a:gd name="T81" fmla="*/ 23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77" h="428">
                          <a:moveTo>
                            <a:pt x="370" y="192"/>
                          </a:moveTo>
                          <a:cubicBezTo>
                            <a:pt x="360" y="96"/>
                            <a:pt x="281" y="17"/>
                            <a:pt x="184" y="7"/>
                          </a:cubicBezTo>
                          <a:cubicBezTo>
                            <a:pt x="114" y="0"/>
                            <a:pt x="45" y="27"/>
                            <a:pt x="0" y="81"/>
                          </a:cubicBezTo>
                          <a:cubicBezTo>
                            <a:pt x="60" y="92"/>
                            <a:pt x="86" y="132"/>
                            <a:pt x="93" y="159"/>
                          </a:cubicBezTo>
                          <a:cubicBezTo>
                            <a:pt x="121" y="222"/>
                            <a:pt x="109" y="270"/>
                            <a:pt x="109" y="271"/>
                          </a:cubicBezTo>
                          <a:cubicBezTo>
                            <a:pt x="134" y="282"/>
                            <a:pt x="136" y="315"/>
                            <a:pt x="126" y="340"/>
                          </a:cubicBezTo>
                          <a:lnTo>
                            <a:pt x="126" y="341"/>
                          </a:lnTo>
                          <a:cubicBezTo>
                            <a:pt x="77" y="416"/>
                            <a:pt x="85" y="384"/>
                            <a:pt x="76" y="411"/>
                          </a:cubicBezTo>
                          <a:cubicBezTo>
                            <a:pt x="102" y="422"/>
                            <a:pt x="131" y="428"/>
                            <a:pt x="161" y="428"/>
                          </a:cubicBezTo>
                          <a:cubicBezTo>
                            <a:pt x="221" y="428"/>
                            <a:pt x="278" y="402"/>
                            <a:pt x="319" y="358"/>
                          </a:cubicBezTo>
                          <a:cubicBezTo>
                            <a:pt x="359" y="312"/>
                            <a:pt x="377" y="253"/>
                            <a:pt x="370" y="192"/>
                          </a:cubicBezTo>
                          <a:close/>
                          <a:moveTo>
                            <a:pt x="267" y="92"/>
                          </a:moveTo>
                          <a:lnTo>
                            <a:pt x="285" y="110"/>
                          </a:lnTo>
                          <a:lnTo>
                            <a:pt x="267" y="127"/>
                          </a:lnTo>
                          <a:lnTo>
                            <a:pt x="250" y="110"/>
                          </a:lnTo>
                          <a:lnTo>
                            <a:pt x="267" y="92"/>
                          </a:lnTo>
                          <a:close/>
                          <a:moveTo>
                            <a:pt x="149" y="54"/>
                          </a:moveTo>
                          <a:lnTo>
                            <a:pt x="174" y="54"/>
                          </a:lnTo>
                          <a:lnTo>
                            <a:pt x="174" y="79"/>
                          </a:lnTo>
                          <a:lnTo>
                            <a:pt x="149" y="79"/>
                          </a:lnTo>
                          <a:lnTo>
                            <a:pt x="149" y="54"/>
                          </a:lnTo>
                          <a:close/>
                          <a:moveTo>
                            <a:pt x="149" y="217"/>
                          </a:moveTo>
                          <a:lnTo>
                            <a:pt x="149" y="113"/>
                          </a:lnTo>
                          <a:cubicBezTo>
                            <a:pt x="149" y="106"/>
                            <a:pt x="154" y="101"/>
                            <a:pt x="161" y="101"/>
                          </a:cubicBezTo>
                          <a:cubicBezTo>
                            <a:pt x="169" y="101"/>
                            <a:pt x="174" y="106"/>
                            <a:pt x="174" y="113"/>
                          </a:cubicBezTo>
                          <a:lnTo>
                            <a:pt x="174" y="205"/>
                          </a:lnTo>
                          <a:lnTo>
                            <a:pt x="256" y="205"/>
                          </a:lnTo>
                          <a:cubicBezTo>
                            <a:pt x="264" y="205"/>
                            <a:pt x="269" y="210"/>
                            <a:pt x="269" y="217"/>
                          </a:cubicBezTo>
                          <a:cubicBezTo>
                            <a:pt x="269" y="225"/>
                            <a:pt x="264" y="230"/>
                            <a:pt x="256" y="230"/>
                          </a:cubicBezTo>
                          <a:lnTo>
                            <a:pt x="161" y="230"/>
                          </a:lnTo>
                          <a:cubicBezTo>
                            <a:pt x="154" y="230"/>
                            <a:pt x="149" y="223"/>
                            <a:pt x="149" y="217"/>
                          </a:cubicBezTo>
                          <a:close/>
                          <a:moveTo>
                            <a:pt x="267" y="341"/>
                          </a:moveTo>
                          <a:lnTo>
                            <a:pt x="250" y="324"/>
                          </a:lnTo>
                          <a:lnTo>
                            <a:pt x="267" y="306"/>
                          </a:lnTo>
                          <a:lnTo>
                            <a:pt x="285" y="324"/>
                          </a:lnTo>
                          <a:lnTo>
                            <a:pt x="267" y="341"/>
                          </a:lnTo>
                          <a:close/>
                          <a:moveTo>
                            <a:pt x="324" y="230"/>
                          </a:moveTo>
                          <a:lnTo>
                            <a:pt x="299" y="230"/>
                          </a:lnTo>
                          <a:lnTo>
                            <a:pt x="299" y="205"/>
                          </a:lnTo>
                          <a:lnTo>
                            <a:pt x="324" y="205"/>
                          </a:lnTo>
                          <a:lnTo>
                            <a:pt x="324" y="23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81" name="Group 80">
                  <a:extLst>
                    <a:ext uri="{FF2B5EF4-FFF2-40B4-BE49-F238E27FC236}">
                      <a16:creationId xmlns:a16="http://schemas.microsoft.com/office/drawing/2014/main" id="{B0D36DF0-A15B-457C-9EF0-076073351D3F}"/>
                    </a:ext>
                  </a:extLst>
                </p:cNvPr>
                <p:cNvGrpSpPr/>
                <p:nvPr/>
              </p:nvGrpSpPr>
              <p:grpSpPr>
                <a:xfrm>
                  <a:off x="580892" y="5465803"/>
                  <a:ext cx="326124" cy="174917"/>
                  <a:chOff x="576360" y="2082168"/>
                  <a:chExt cx="1455321" cy="780570"/>
                </a:xfrm>
              </p:grpSpPr>
              <p:grpSp>
                <p:nvGrpSpPr>
                  <p:cNvPr id="82" name="Group 81">
                    <a:extLst>
                      <a:ext uri="{FF2B5EF4-FFF2-40B4-BE49-F238E27FC236}">
                        <a16:creationId xmlns:a16="http://schemas.microsoft.com/office/drawing/2014/main" id="{78975147-2F3B-48EF-949B-5AD7EAB7E67A}"/>
                      </a:ext>
                    </a:extLst>
                  </p:cNvPr>
                  <p:cNvGrpSpPr/>
                  <p:nvPr/>
                </p:nvGrpSpPr>
                <p:grpSpPr>
                  <a:xfrm flipV="1">
                    <a:off x="576360" y="2082168"/>
                    <a:ext cx="1419030" cy="740131"/>
                    <a:chOff x="6555581" y="5069071"/>
                    <a:chExt cx="1554957" cy="811029"/>
                  </a:xfrm>
                </p:grpSpPr>
                <p:sp>
                  <p:nvSpPr>
                    <p:cNvPr id="85" name="Freeform: Shape 84">
                      <a:extLst>
                        <a:ext uri="{FF2B5EF4-FFF2-40B4-BE49-F238E27FC236}">
                          <a16:creationId xmlns:a16="http://schemas.microsoft.com/office/drawing/2014/main" id="{ECB07B68-9AF0-4AB2-902E-F81683AC559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86" name="Straight Connector 85">
                      <a:extLst>
                        <a:ext uri="{FF2B5EF4-FFF2-40B4-BE49-F238E27FC236}">
                          <a16:creationId xmlns:a16="http://schemas.microsoft.com/office/drawing/2014/main" id="{567F473E-8222-4666-936C-4D9ED46875AE}"/>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7" name="Freeform: Shape 86">
                      <a:extLst>
                        <a:ext uri="{FF2B5EF4-FFF2-40B4-BE49-F238E27FC236}">
                          <a16:creationId xmlns:a16="http://schemas.microsoft.com/office/drawing/2014/main" id="{B3AE3FD2-DD5E-4354-860D-997F85C2F2C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83" name="Oval 82">
                    <a:extLst>
                      <a:ext uri="{FF2B5EF4-FFF2-40B4-BE49-F238E27FC236}">
                        <a16:creationId xmlns:a16="http://schemas.microsoft.com/office/drawing/2014/main" id="{8CE76950-15A9-4915-9A8E-4EEA1CD5832D}"/>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4" name="Oval 83">
                    <a:extLst>
                      <a:ext uri="{FF2B5EF4-FFF2-40B4-BE49-F238E27FC236}">
                        <a16:creationId xmlns:a16="http://schemas.microsoft.com/office/drawing/2014/main" id="{50C9E937-6F28-48A2-BBA4-CD9FFA96D9F8}"/>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37" name="Group 36">
                <a:extLst>
                  <a:ext uri="{FF2B5EF4-FFF2-40B4-BE49-F238E27FC236}">
                    <a16:creationId xmlns:a16="http://schemas.microsoft.com/office/drawing/2014/main" id="{FCC41F74-FCA7-478E-9B49-5FEA9484F4B7}"/>
                  </a:ext>
                </a:extLst>
              </p:cNvPr>
              <p:cNvGrpSpPr/>
              <p:nvPr/>
            </p:nvGrpSpPr>
            <p:grpSpPr>
              <a:xfrm>
                <a:off x="665505" y="3864517"/>
                <a:ext cx="326124" cy="269794"/>
                <a:chOff x="468180" y="4163258"/>
                <a:chExt cx="326124" cy="269794"/>
              </a:xfrm>
            </p:grpSpPr>
            <p:grpSp>
              <p:nvGrpSpPr>
                <p:cNvPr id="52" name="Group 51">
                  <a:extLst>
                    <a:ext uri="{FF2B5EF4-FFF2-40B4-BE49-F238E27FC236}">
                      <a16:creationId xmlns:a16="http://schemas.microsoft.com/office/drawing/2014/main" id="{6D440876-FE40-4431-8C38-FDEE262DB32C}"/>
                    </a:ext>
                  </a:extLst>
                </p:cNvPr>
                <p:cNvGrpSpPr/>
                <p:nvPr/>
              </p:nvGrpSpPr>
              <p:grpSpPr>
                <a:xfrm>
                  <a:off x="483769" y="4178841"/>
                  <a:ext cx="269401" cy="254211"/>
                  <a:chOff x="483769" y="4178841"/>
                  <a:chExt cx="269401" cy="254211"/>
                </a:xfrm>
              </p:grpSpPr>
              <p:sp>
                <p:nvSpPr>
                  <p:cNvPr id="60" name="Rectangle: Rounded Corners 59">
                    <a:extLst>
                      <a:ext uri="{FF2B5EF4-FFF2-40B4-BE49-F238E27FC236}">
                        <a16:creationId xmlns:a16="http://schemas.microsoft.com/office/drawing/2014/main" id="{9C6FA484-7765-479E-AD84-7A0780870688}"/>
                      </a:ext>
                    </a:extLst>
                  </p:cNvPr>
                  <p:cNvSpPr/>
                  <p:nvPr/>
                </p:nvSpPr>
                <p:spPr>
                  <a:xfrm flipV="1">
                    <a:off x="483769" y="4178841"/>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61" name="Freeform 198">
                    <a:extLst>
                      <a:ext uri="{FF2B5EF4-FFF2-40B4-BE49-F238E27FC236}">
                        <a16:creationId xmlns:a16="http://schemas.microsoft.com/office/drawing/2014/main" id="{AEA38092-1AE1-4EFE-839A-DD1570197BB7}"/>
                      </a:ext>
                    </a:extLst>
                  </p:cNvPr>
                  <p:cNvSpPr>
                    <a:spLocks noEditPoints="1"/>
                  </p:cNvSpPr>
                  <p:nvPr/>
                </p:nvSpPr>
                <p:spPr bwMode="auto">
                  <a:xfrm>
                    <a:off x="551611" y="4239088"/>
                    <a:ext cx="133716" cy="133716"/>
                  </a:xfrm>
                  <a:custGeom>
                    <a:avLst/>
                    <a:gdLst>
                      <a:gd name="T0" fmla="*/ 54013 w 109538"/>
                      <a:gd name="T1" fmla="*/ 83263 h 109538"/>
                      <a:gd name="T2" fmla="*/ 79325 w 109538"/>
                      <a:gd name="T3" fmla="*/ 84513 h 109538"/>
                      <a:gd name="T4" fmla="*/ 57763 w 109538"/>
                      <a:gd name="T5" fmla="*/ 98263 h 109538"/>
                      <a:gd name="T6" fmla="*/ 82463 w 109538"/>
                      <a:gd name="T7" fmla="*/ 83725 h 109538"/>
                      <a:gd name="T8" fmla="*/ 109538 w 109538"/>
                      <a:gd name="T9" fmla="*/ 72425 h 109538"/>
                      <a:gd name="T10" fmla="*/ 63563 w 109538"/>
                      <a:gd name="T11" fmla="*/ 107163 h 109538"/>
                      <a:gd name="T12" fmla="*/ 21525 w 109538"/>
                      <a:gd name="T13" fmla="*/ 105300 h 109538"/>
                      <a:gd name="T14" fmla="*/ 0 w 109538"/>
                      <a:gd name="T15" fmla="*/ 77113 h 109538"/>
                      <a:gd name="T16" fmla="*/ 18738 w 109538"/>
                      <a:gd name="T17" fmla="*/ 109538 h 109538"/>
                      <a:gd name="T18" fmla="*/ 0 w 109538"/>
                      <a:gd name="T19" fmla="*/ 77113 h 109538"/>
                      <a:gd name="T20" fmla="*/ 70325 w 109538"/>
                      <a:gd name="T21" fmla="*/ 9363 h 109538"/>
                      <a:gd name="T22" fmla="*/ 53900 w 109538"/>
                      <a:gd name="T23" fmla="*/ 0 h 109538"/>
                      <a:gd name="T24" fmla="*/ 37488 w 109538"/>
                      <a:gd name="T25" fmla="*/ 9363 h 109538"/>
                      <a:gd name="T26" fmla="*/ 20650 w 109538"/>
                      <a:gd name="T27" fmla="*/ 59438 h 109538"/>
                      <a:gd name="T28" fmla="*/ 30200 w 109538"/>
                      <a:gd name="T29" fmla="*/ 72138 h 109538"/>
                      <a:gd name="T30" fmla="*/ 71538 w 109538"/>
                      <a:gd name="T31" fmla="*/ 75975 h 109538"/>
                      <a:gd name="T32" fmla="*/ 81375 w 109538"/>
                      <a:gd name="T33" fmla="*/ 80338 h 109538"/>
                      <a:gd name="T34" fmla="*/ 88888 w 109538"/>
                      <a:gd name="T35" fmla="*/ 59438 h 109538"/>
                      <a:gd name="T36" fmla="*/ 54775 w 109538"/>
                      <a:gd name="T37" fmla="*/ 41000 h 109538"/>
                      <a:gd name="T38" fmla="*/ 54775 w 109538"/>
                      <a:gd name="T39" fmla="*/ 74613 h 109538"/>
                      <a:gd name="T40" fmla="*/ 54775 w 109538"/>
                      <a:gd name="T41" fmla="*/ 41000 h 109538"/>
                      <a:gd name="T42" fmla="*/ 56313 w 109538"/>
                      <a:gd name="T43" fmla="*/ 47263 h 109538"/>
                      <a:gd name="T44" fmla="*/ 61038 w 109538"/>
                      <a:gd name="T45" fmla="*/ 53175 h 109538"/>
                      <a:gd name="T46" fmla="*/ 57963 w 109538"/>
                      <a:gd name="T47" fmla="*/ 53450 h 109538"/>
                      <a:gd name="T48" fmla="*/ 57250 w 109538"/>
                      <a:gd name="T49" fmla="*/ 51138 h 109538"/>
                      <a:gd name="T50" fmla="*/ 54775 w 109538"/>
                      <a:gd name="T51" fmla="*/ 50188 h 109538"/>
                      <a:gd name="T52" fmla="*/ 51788 w 109538"/>
                      <a:gd name="T53" fmla="*/ 52338 h 109538"/>
                      <a:gd name="T54" fmla="*/ 52550 w 109538"/>
                      <a:gd name="T55" fmla="*/ 54863 h 109538"/>
                      <a:gd name="T56" fmla="*/ 55450 w 109538"/>
                      <a:gd name="T57" fmla="*/ 56450 h 109538"/>
                      <a:gd name="T58" fmla="*/ 58450 w 109538"/>
                      <a:gd name="T59" fmla="*/ 58050 h 109538"/>
                      <a:gd name="T60" fmla="*/ 60750 w 109538"/>
                      <a:gd name="T61" fmla="*/ 61038 h 109538"/>
                      <a:gd name="T62" fmla="*/ 59075 w 109538"/>
                      <a:gd name="T63" fmla="*/ 66825 h 109538"/>
                      <a:gd name="T64" fmla="*/ 56313 w 109538"/>
                      <a:gd name="T65" fmla="*/ 71263 h 109538"/>
                      <a:gd name="T66" fmla="*/ 53225 w 109538"/>
                      <a:gd name="T67" fmla="*/ 68350 h 109538"/>
                      <a:gd name="T68" fmla="*/ 48500 w 109538"/>
                      <a:gd name="T69" fmla="*/ 62438 h 109538"/>
                      <a:gd name="T70" fmla="*/ 51575 w 109538"/>
                      <a:gd name="T71" fmla="*/ 62163 h 109538"/>
                      <a:gd name="T72" fmla="*/ 52300 w 109538"/>
                      <a:gd name="T73" fmla="*/ 64475 h 109538"/>
                      <a:gd name="T74" fmla="*/ 54763 w 109538"/>
                      <a:gd name="T75" fmla="*/ 65425 h 109538"/>
                      <a:gd name="T76" fmla="*/ 57750 w 109538"/>
                      <a:gd name="T77" fmla="*/ 63275 h 109538"/>
                      <a:gd name="T78" fmla="*/ 57000 w 109538"/>
                      <a:gd name="T79" fmla="*/ 60763 h 109538"/>
                      <a:gd name="T80" fmla="*/ 53963 w 109538"/>
                      <a:gd name="T81" fmla="*/ 59150 h 109538"/>
                      <a:gd name="T82" fmla="*/ 51025 w 109538"/>
                      <a:gd name="T83" fmla="*/ 57525 h 109538"/>
                      <a:gd name="T84" fmla="*/ 48825 w 109538"/>
                      <a:gd name="T85" fmla="*/ 51513 h 109538"/>
                      <a:gd name="T86" fmla="*/ 53225 w 109538"/>
                      <a:gd name="T87" fmla="*/ 47300 h 109538"/>
                      <a:gd name="T88" fmla="*/ 56313 w 109538"/>
                      <a:gd name="T89" fmla="*/ 44350 h 109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9538" h="109538">
                        <a:moveTo>
                          <a:pt x="21525" y="77425"/>
                        </a:moveTo>
                        <a:cubicBezTo>
                          <a:pt x="31700" y="74375"/>
                          <a:pt x="39538" y="73738"/>
                          <a:pt x="54013" y="83263"/>
                        </a:cubicBezTo>
                        <a:lnTo>
                          <a:pt x="72263" y="79288"/>
                        </a:lnTo>
                        <a:cubicBezTo>
                          <a:pt x="77438" y="78175"/>
                          <a:pt x="78488" y="81850"/>
                          <a:pt x="79325" y="84513"/>
                        </a:cubicBezTo>
                        <a:lnTo>
                          <a:pt x="56900" y="95875"/>
                        </a:lnTo>
                        <a:cubicBezTo>
                          <a:pt x="55113" y="97025"/>
                          <a:pt x="56338" y="98913"/>
                          <a:pt x="57763" y="98263"/>
                        </a:cubicBezTo>
                        <a:lnTo>
                          <a:pt x="81825" y="86175"/>
                        </a:lnTo>
                        <a:lnTo>
                          <a:pt x="82463" y="83725"/>
                        </a:lnTo>
                        <a:lnTo>
                          <a:pt x="102738" y="69525"/>
                        </a:lnTo>
                        <a:cubicBezTo>
                          <a:pt x="107363" y="66288"/>
                          <a:pt x="108463" y="69950"/>
                          <a:pt x="109538" y="72425"/>
                        </a:cubicBezTo>
                        <a:lnTo>
                          <a:pt x="87288" y="94950"/>
                        </a:lnTo>
                        <a:lnTo>
                          <a:pt x="63563" y="107163"/>
                        </a:lnTo>
                        <a:cubicBezTo>
                          <a:pt x="60425" y="108788"/>
                          <a:pt x="57300" y="109350"/>
                          <a:pt x="53800" y="108950"/>
                        </a:cubicBezTo>
                        <a:lnTo>
                          <a:pt x="21525" y="105300"/>
                        </a:lnTo>
                        <a:lnTo>
                          <a:pt x="21525" y="77425"/>
                        </a:lnTo>
                        <a:close/>
                        <a:moveTo>
                          <a:pt x="0" y="77113"/>
                        </a:moveTo>
                        <a:lnTo>
                          <a:pt x="18738" y="77113"/>
                        </a:lnTo>
                        <a:lnTo>
                          <a:pt x="18738" y="109538"/>
                        </a:lnTo>
                        <a:lnTo>
                          <a:pt x="0" y="109538"/>
                        </a:lnTo>
                        <a:lnTo>
                          <a:pt x="0" y="77113"/>
                        </a:lnTo>
                        <a:close/>
                        <a:moveTo>
                          <a:pt x="65075" y="21500"/>
                        </a:moveTo>
                        <a:cubicBezTo>
                          <a:pt x="67425" y="14863"/>
                          <a:pt x="70363" y="9563"/>
                          <a:pt x="70325" y="9363"/>
                        </a:cubicBezTo>
                        <a:cubicBezTo>
                          <a:pt x="69525" y="5863"/>
                          <a:pt x="65138" y="2738"/>
                          <a:pt x="60463" y="4313"/>
                        </a:cubicBezTo>
                        <a:cubicBezTo>
                          <a:pt x="59663" y="1763"/>
                          <a:pt x="56800" y="250"/>
                          <a:pt x="53900" y="0"/>
                        </a:cubicBezTo>
                        <a:cubicBezTo>
                          <a:pt x="51000" y="250"/>
                          <a:pt x="48138" y="1763"/>
                          <a:pt x="47338" y="4313"/>
                        </a:cubicBezTo>
                        <a:cubicBezTo>
                          <a:pt x="42675" y="2738"/>
                          <a:pt x="38288" y="5863"/>
                          <a:pt x="37488" y="9363"/>
                        </a:cubicBezTo>
                        <a:cubicBezTo>
                          <a:pt x="37438" y="9575"/>
                          <a:pt x="40563" y="15200"/>
                          <a:pt x="42950" y="22113"/>
                        </a:cubicBezTo>
                        <a:cubicBezTo>
                          <a:pt x="29938" y="27713"/>
                          <a:pt x="20650" y="42313"/>
                          <a:pt x="20650" y="59438"/>
                        </a:cubicBezTo>
                        <a:cubicBezTo>
                          <a:pt x="20650" y="64950"/>
                          <a:pt x="21413" y="69613"/>
                          <a:pt x="22763" y="73538"/>
                        </a:cubicBezTo>
                        <a:cubicBezTo>
                          <a:pt x="25200" y="72888"/>
                          <a:pt x="27675" y="72363"/>
                          <a:pt x="30200" y="72138"/>
                        </a:cubicBezTo>
                        <a:cubicBezTo>
                          <a:pt x="39325" y="71338"/>
                          <a:pt x="47200" y="74875"/>
                          <a:pt x="54675" y="79638"/>
                        </a:cubicBezTo>
                        <a:lnTo>
                          <a:pt x="71538" y="75975"/>
                        </a:lnTo>
                        <a:cubicBezTo>
                          <a:pt x="74750" y="75275"/>
                          <a:pt x="77900" y="75800"/>
                          <a:pt x="80113" y="78400"/>
                        </a:cubicBezTo>
                        <a:cubicBezTo>
                          <a:pt x="80638" y="79013"/>
                          <a:pt x="81050" y="79663"/>
                          <a:pt x="81375" y="80338"/>
                        </a:cubicBezTo>
                        <a:lnTo>
                          <a:pt x="84925" y="77850"/>
                        </a:lnTo>
                        <a:cubicBezTo>
                          <a:pt x="87425" y="73150"/>
                          <a:pt x="88888" y="67100"/>
                          <a:pt x="88888" y="59438"/>
                        </a:cubicBezTo>
                        <a:cubicBezTo>
                          <a:pt x="88888" y="41650"/>
                          <a:pt x="78875" y="26600"/>
                          <a:pt x="65075" y="21500"/>
                        </a:cubicBezTo>
                        <a:close/>
                        <a:moveTo>
                          <a:pt x="54775" y="41000"/>
                        </a:moveTo>
                        <a:cubicBezTo>
                          <a:pt x="64050" y="41000"/>
                          <a:pt x="71575" y="48525"/>
                          <a:pt x="71575" y="57800"/>
                        </a:cubicBezTo>
                        <a:cubicBezTo>
                          <a:pt x="71575" y="67088"/>
                          <a:pt x="64050" y="74613"/>
                          <a:pt x="54775" y="74613"/>
                        </a:cubicBezTo>
                        <a:cubicBezTo>
                          <a:pt x="45488" y="74613"/>
                          <a:pt x="37963" y="67088"/>
                          <a:pt x="37963" y="57800"/>
                        </a:cubicBezTo>
                        <a:cubicBezTo>
                          <a:pt x="37963" y="48525"/>
                          <a:pt x="45488" y="41000"/>
                          <a:pt x="54775" y="41000"/>
                        </a:cubicBezTo>
                        <a:close/>
                        <a:moveTo>
                          <a:pt x="56313" y="44350"/>
                        </a:moveTo>
                        <a:lnTo>
                          <a:pt x="56313" y="47263"/>
                        </a:lnTo>
                        <a:cubicBezTo>
                          <a:pt x="57713" y="47538"/>
                          <a:pt x="58800" y="48225"/>
                          <a:pt x="59588" y="49138"/>
                        </a:cubicBezTo>
                        <a:cubicBezTo>
                          <a:pt x="60550" y="50263"/>
                          <a:pt x="61025" y="51713"/>
                          <a:pt x="61038" y="53175"/>
                        </a:cubicBezTo>
                        <a:lnTo>
                          <a:pt x="61038" y="53588"/>
                        </a:lnTo>
                        <a:lnTo>
                          <a:pt x="57963" y="53450"/>
                        </a:lnTo>
                        <a:lnTo>
                          <a:pt x="57963" y="53213"/>
                        </a:lnTo>
                        <a:cubicBezTo>
                          <a:pt x="57963" y="52438"/>
                          <a:pt x="57725" y="51700"/>
                          <a:pt x="57250" y="51138"/>
                        </a:cubicBezTo>
                        <a:cubicBezTo>
                          <a:pt x="56788" y="50613"/>
                          <a:pt x="56075" y="50238"/>
                          <a:pt x="55075" y="50200"/>
                        </a:cubicBezTo>
                        <a:cubicBezTo>
                          <a:pt x="54950" y="50188"/>
                          <a:pt x="54850" y="50188"/>
                          <a:pt x="54775" y="50188"/>
                        </a:cubicBezTo>
                        <a:cubicBezTo>
                          <a:pt x="53825" y="50200"/>
                          <a:pt x="53088" y="50525"/>
                          <a:pt x="52575" y="51013"/>
                        </a:cubicBezTo>
                        <a:cubicBezTo>
                          <a:pt x="52188" y="51375"/>
                          <a:pt x="51925" y="51850"/>
                          <a:pt x="51788" y="52338"/>
                        </a:cubicBezTo>
                        <a:cubicBezTo>
                          <a:pt x="51650" y="52825"/>
                          <a:pt x="51650" y="53325"/>
                          <a:pt x="51763" y="53763"/>
                        </a:cubicBezTo>
                        <a:cubicBezTo>
                          <a:pt x="51888" y="54213"/>
                          <a:pt x="52150" y="54613"/>
                          <a:pt x="52550" y="54863"/>
                        </a:cubicBezTo>
                        <a:lnTo>
                          <a:pt x="52550" y="54850"/>
                        </a:lnTo>
                        <a:lnTo>
                          <a:pt x="55450" y="56450"/>
                        </a:lnTo>
                        <a:lnTo>
                          <a:pt x="55450" y="56463"/>
                        </a:lnTo>
                        <a:lnTo>
                          <a:pt x="58450" y="58050"/>
                        </a:lnTo>
                        <a:lnTo>
                          <a:pt x="58513" y="58088"/>
                        </a:lnTo>
                        <a:cubicBezTo>
                          <a:pt x="59688" y="58775"/>
                          <a:pt x="60425" y="59838"/>
                          <a:pt x="60750" y="61038"/>
                        </a:cubicBezTo>
                        <a:cubicBezTo>
                          <a:pt x="61013" y="62013"/>
                          <a:pt x="61000" y="63088"/>
                          <a:pt x="60713" y="64100"/>
                        </a:cubicBezTo>
                        <a:cubicBezTo>
                          <a:pt x="60438" y="65113"/>
                          <a:pt x="59888" y="66063"/>
                          <a:pt x="59075" y="66825"/>
                        </a:cubicBezTo>
                        <a:cubicBezTo>
                          <a:pt x="58350" y="67525"/>
                          <a:pt x="57425" y="68050"/>
                          <a:pt x="56313" y="68313"/>
                        </a:cubicBezTo>
                        <a:lnTo>
                          <a:pt x="56313" y="71263"/>
                        </a:lnTo>
                        <a:lnTo>
                          <a:pt x="53225" y="71263"/>
                        </a:lnTo>
                        <a:lnTo>
                          <a:pt x="53225" y="68350"/>
                        </a:lnTo>
                        <a:cubicBezTo>
                          <a:pt x="51825" y="68075"/>
                          <a:pt x="50738" y="67388"/>
                          <a:pt x="49963" y="66475"/>
                        </a:cubicBezTo>
                        <a:cubicBezTo>
                          <a:pt x="49000" y="65350"/>
                          <a:pt x="48513" y="63900"/>
                          <a:pt x="48500" y="62438"/>
                        </a:cubicBezTo>
                        <a:cubicBezTo>
                          <a:pt x="48500" y="62275"/>
                          <a:pt x="48500" y="62138"/>
                          <a:pt x="48513" y="62013"/>
                        </a:cubicBezTo>
                        <a:lnTo>
                          <a:pt x="51575" y="62163"/>
                        </a:lnTo>
                        <a:lnTo>
                          <a:pt x="51575" y="62400"/>
                        </a:lnTo>
                        <a:cubicBezTo>
                          <a:pt x="51588" y="63175"/>
                          <a:pt x="51813" y="63913"/>
                          <a:pt x="52300" y="64475"/>
                        </a:cubicBezTo>
                        <a:cubicBezTo>
                          <a:pt x="52750" y="65000"/>
                          <a:pt x="53463" y="65363"/>
                          <a:pt x="54463" y="65413"/>
                        </a:cubicBezTo>
                        <a:cubicBezTo>
                          <a:pt x="54588" y="65425"/>
                          <a:pt x="54688" y="65425"/>
                          <a:pt x="54763" y="65425"/>
                        </a:cubicBezTo>
                        <a:cubicBezTo>
                          <a:pt x="55713" y="65413"/>
                          <a:pt x="56450" y="65088"/>
                          <a:pt x="56963" y="64600"/>
                        </a:cubicBezTo>
                        <a:cubicBezTo>
                          <a:pt x="57350" y="64238"/>
                          <a:pt x="57613" y="63763"/>
                          <a:pt x="57750" y="63275"/>
                        </a:cubicBezTo>
                        <a:cubicBezTo>
                          <a:pt x="57888" y="62788"/>
                          <a:pt x="57900" y="62288"/>
                          <a:pt x="57775" y="61850"/>
                        </a:cubicBezTo>
                        <a:cubicBezTo>
                          <a:pt x="57650" y="61400"/>
                          <a:pt x="57400" y="61013"/>
                          <a:pt x="57000" y="60763"/>
                        </a:cubicBezTo>
                        <a:lnTo>
                          <a:pt x="53988" y="59163"/>
                        </a:lnTo>
                        <a:lnTo>
                          <a:pt x="53963" y="59150"/>
                        </a:lnTo>
                        <a:lnTo>
                          <a:pt x="51063" y="57550"/>
                        </a:lnTo>
                        <a:lnTo>
                          <a:pt x="51025" y="57525"/>
                        </a:lnTo>
                        <a:cubicBezTo>
                          <a:pt x="49850" y="56838"/>
                          <a:pt x="49113" y="55775"/>
                          <a:pt x="48788" y="54575"/>
                        </a:cubicBezTo>
                        <a:cubicBezTo>
                          <a:pt x="48525" y="53600"/>
                          <a:pt x="48538" y="52525"/>
                          <a:pt x="48825" y="51513"/>
                        </a:cubicBezTo>
                        <a:cubicBezTo>
                          <a:pt x="49113" y="50500"/>
                          <a:pt x="49650" y="49550"/>
                          <a:pt x="50463" y="48788"/>
                        </a:cubicBezTo>
                        <a:cubicBezTo>
                          <a:pt x="51188" y="48088"/>
                          <a:pt x="52113" y="47563"/>
                          <a:pt x="53225" y="47300"/>
                        </a:cubicBezTo>
                        <a:lnTo>
                          <a:pt x="53225" y="44350"/>
                        </a:lnTo>
                        <a:lnTo>
                          <a:pt x="56313" y="4435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53" name="Group 52">
                  <a:extLst>
                    <a:ext uri="{FF2B5EF4-FFF2-40B4-BE49-F238E27FC236}">
                      <a16:creationId xmlns:a16="http://schemas.microsoft.com/office/drawing/2014/main" id="{A6979D17-DB59-4D9D-B98F-6D0EF704BAC4}"/>
                    </a:ext>
                  </a:extLst>
                </p:cNvPr>
                <p:cNvGrpSpPr/>
                <p:nvPr/>
              </p:nvGrpSpPr>
              <p:grpSpPr>
                <a:xfrm>
                  <a:off x="468180" y="4163258"/>
                  <a:ext cx="326124" cy="174917"/>
                  <a:chOff x="576360" y="2082168"/>
                  <a:chExt cx="1455321" cy="780570"/>
                </a:xfrm>
              </p:grpSpPr>
              <p:grpSp>
                <p:nvGrpSpPr>
                  <p:cNvPr id="54" name="Group 53">
                    <a:extLst>
                      <a:ext uri="{FF2B5EF4-FFF2-40B4-BE49-F238E27FC236}">
                        <a16:creationId xmlns:a16="http://schemas.microsoft.com/office/drawing/2014/main" id="{0E189A66-3DE1-4CAF-A3E3-F33A19A34B96}"/>
                      </a:ext>
                    </a:extLst>
                  </p:cNvPr>
                  <p:cNvGrpSpPr/>
                  <p:nvPr/>
                </p:nvGrpSpPr>
                <p:grpSpPr>
                  <a:xfrm flipV="1">
                    <a:off x="576360" y="2082168"/>
                    <a:ext cx="1419030" cy="740131"/>
                    <a:chOff x="6555581" y="5069071"/>
                    <a:chExt cx="1554957" cy="811029"/>
                  </a:xfrm>
                </p:grpSpPr>
                <p:sp>
                  <p:nvSpPr>
                    <p:cNvPr id="57" name="Freeform: Shape 56">
                      <a:extLst>
                        <a:ext uri="{FF2B5EF4-FFF2-40B4-BE49-F238E27FC236}">
                          <a16:creationId xmlns:a16="http://schemas.microsoft.com/office/drawing/2014/main" id="{9F951B5C-9D8F-4CB0-B739-263892DEC59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58" name="Straight Connector 57">
                      <a:extLst>
                        <a:ext uri="{FF2B5EF4-FFF2-40B4-BE49-F238E27FC236}">
                          <a16:creationId xmlns:a16="http://schemas.microsoft.com/office/drawing/2014/main" id="{B4C143CA-71DD-4CBE-899F-0779CA8B001B}"/>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9" name="Freeform: Shape 58">
                      <a:extLst>
                        <a:ext uri="{FF2B5EF4-FFF2-40B4-BE49-F238E27FC236}">
                          <a16:creationId xmlns:a16="http://schemas.microsoft.com/office/drawing/2014/main" id="{C673FE15-D14F-495E-9A87-5281874E6A9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55" name="Oval 54">
                    <a:extLst>
                      <a:ext uri="{FF2B5EF4-FFF2-40B4-BE49-F238E27FC236}">
                        <a16:creationId xmlns:a16="http://schemas.microsoft.com/office/drawing/2014/main" id="{299F8B93-1D06-411C-81A0-7E79530A3DD4}"/>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6" name="Oval 55">
                    <a:extLst>
                      <a:ext uri="{FF2B5EF4-FFF2-40B4-BE49-F238E27FC236}">
                        <a16:creationId xmlns:a16="http://schemas.microsoft.com/office/drawing/2014/main" id="{A1371659-4305-402E-965F-486DC13260AF}"/>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nvGrpSpPr>
              <p:cNvPr id="38" name="Group 37">
                <a:extLst>
                  <a:ext uri="{FF2B5EF4-FFF2-40B4-BE49-F238E27FC236}">
                    <a16:creationId xmlns:a16="http://schemas.microsoft.com/office/drawing/2014/main" id="{001436C3-6AE2-4F28-A6AE-F043CE9C98CB}"/>
                  </a:ext>
                </a:extLst>
              </p:cNvPr>
              <p:cNvGrpSpPr/>
              <p:nvPr/>
            </p:nvGrpSpPr>
            <p:grpSpPr>
              <a:xfrm>
                <a:off x="665505" y="5528261"/>
                <a:ext cx="326124" cy="269794"/>
                <a:chOff x="757105" y="5905500"/>
                <a:chExt cx="326124" cy="269794"/>
              </a:xfrm>
            </p:grpSpPr>
            <p:grpSp>
              <p:nvGrpSpPr>
                <p:cNvPr id="39" name="Group 38">
                  <a:extLst>
                    <a:ext uri="{FF2B5EF4-FFF2-40B4-BE49-F238E27FC236}">
                      <a16:creationId xmlns:a16="http://schemas.microsoft.com/office/drawing/2014/main" id="{A4B8D348-9B38-4918-B48F-08E39B91C67D}"/>
                    </a:ext>
                  </a:extLst>
                </p:cNvPr>
                <p:cNvGrpSpPr/>
                <p:nvPr/>
              </p:nvGrpSpPr>
              <p:grpSpPr>
                <a:xfrm>
                  <a:off x="772694" y="5921083"/>
                  <a:ext cx="269401" cy="254211"/>
                  <a:chOff x="772694" y="5921083"/>
                  <a:chExt cx="269401" cy="254211"/>
                </a:xfrm>
              </p:grpSpPr>
              <p:sp>
                <p:nvSpPr>
                  <p:cNvPr id="47" name="Rectangle: Rounded Corners 46">
                    <a:extLst>
                      <a:ext uri="{FF2B5EF4-FFF2-40B4-BE49-F238E27FC236}">
                        <a16:creationId xmlns:a16="http://schemas.microsoft.com/office/drawing/2014/main" id="{494CBB43-FDEC-488E-A433-009FD40E230A}"/>
                      </a:ext>
                    </a:extLst>
                  </p:cNvPr>
                  <p:cNvSpPr/>
                  <p:nvPr/>
                </p:nvSpPr>
                <p:spPr>
                  <a:xfrm flipV="1">
                    <a:off x="772694" y="5921083"/>
                    <a:ext cx="269401" cy="254211"/>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G</a:t>
                    </a: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48" name="Group 47">
                    <a:extLst>
                      <a:ext uri="{FF2B5EF4-FFF2-40B4-BE49-F238E27FC236}">
                        <a16:creationId xmlns:a16="http://schemas.microsoft.com/office/drawing/2014/main" id="{44618E32-1CCA-47C6-B6D5-00B10440A93A}"/>
                      </a:ext>
                    </a:extLst>
                  </p:cNvPr>
                  <p:cNvGrpSpPr/>
                  <p:nvPr/>
                </p:nvGrpSpPr>
                <p:grpSpPr>
                  <a:xfrm>
                    <a:off x="843237" y="5978551"/>
                    <a:ext cx="128314" cy="139274"/>
                    <a:chOff x="3449638" y="5295901"/>
                    <a:chExt cx="1003300" cy="1089025"/>
                  </a:xfrm>
                  <a:solidFill>
                    <a:schemeClr val="accent1"/>
                  </a:solidFill>
                </p:grpSpPr>
                <p:sp>
                  <p:nvSpPr>
                    <p:cNvPr id="49" name="Freeform 240">
                      <a:extLst>
                        <a:ext uri="{FF2B5EF4-FFF2-40B4-BE49-F238E27FC236}">
                          <a16:creationId xmlns:a16="http://schemas.microsoft.com/office/drawing/2014/main" id="{2A89E7BB-C887-4D9E-9892-484F21DE65E1}"/>
                        </a:ext>
                      </a:extLst>
                    </p:cNvPr>
                    <p:cNvSpPr>
                      <a:spLocks noEditPoints="1"/>
                    </p:cNvSpPr>
                    <p:nvPr/>
                  </p:nvSpPr>
                  <p:spPr bwMode="auto">
                    <a:xfrm>
                      <a:off x="3449638" y="5295901"/>
                      <a:ext cx="889000" cy="1073150"/>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0" name="Freeform 241">
                      <a:extLst>
                        <a:ext uri="{FF2B5EF4-FFF2-40B4-BE49-F238E27FC236}">
                          <a16:creationId xmlns:a16="http://schemas.microsoft.com/office/drawing/2014/main" id="{8E4A36C7-56BA-48C0-91D8-0B35D4D2B3BE}"/>
                        </a:ext>
                      </a:extLst>
                    </p:cNvPr>
                    <p:cNvSpPr>
                      <a:spLocks/>
                    </p:cNvSpPr>
                    <p:nvPr/>
                  </p:nvSpPr>
                  <p:spPr bwMode="auto">
                    <a:xfrm>
                      <a:off x="3949700" y="5876926"/>
                      <a:ext cx="417513" cy="422275"/>
                    </a:xfrm>
                    <a:custGeom>
                      <a:avLst/>
                      <a:gdLst>
                        <a:gd name="T0" fmla="*/ 96 w 149"/>
                        <a:gd name="T1" fmla="*/ 21 h 151"/>
                        <a:gd name="T2" fmla="*/ 18 w 149"/>
                        <a:gd name="T3" fmla="*/ 21 h 151"/>
                        <a:gd name="T4" fmla="*/ 3 w 149"/>
                        <a:gd name="T5" fmla="*/ 68 h 151"/>
                        <a:gd name="T6" fmla="*/ 10 w 149"/>
                        <a:gd name="T7" fmla="*/ 89 h 151"/>
                        <a:gd name="T8" fmla="*/ 18 w 149"/>
                        <a:gd name="T9" fmla="*/ 99 h 151"/>
                        <a:gd name="T10" fmla="*/ 21 w 149"/>
                        <a:gd name="T11" fmla="*/ 101 h 151"/>
                        <a:gd name="T12" fmla="*/ 96 w 149"/>
                        <a:gd name="T13" fmla="*/ 21 h 151"/>
                      </a:gdLst>
                      <a:ahLst/>
                      <a:cxnLst>
                        <a:cxn ang="0">
                          <a:pos x="T0" y="T1"/>
                        </a:cxn>
                        <a:cxn ang="0">
                          <a:pos x="T2" y="T3"/>
                        </a:cxn>
                        <a:cxn ang="0">
                          <a:pos x="T4" y="T5"/>
                        </a:cxn>
                        <a:cxn ang="0">
                          <a:pos x="T6" y="T7"/>
                        </a:cxn>
                        <a:cxn ang="0">
                          <a:pos x="T8" y="T9"/>
                        </a:cxn>
                        <a:cxn ang="0">
                          <a:pos x="T10" y="T11"/>
                        </a:cxn>
                        <a:cxn ang="0">
                          <a:pos x="T12" y="T13"/>
                        </a:cxn>
                      </a:cxnLst>
                      <a:rect l="0" t="0" r="r" b="b"/>
                      <a:pathLst>
                        <a:path w="149" h="151">
                          <a:moveTo>
                            <a:pt x="96" y="21"/>
                          </a:moveTo>
                          <a:cubicBezTo>
                            <a:pt x="74" y="0"/>
                            <a:pt x="40" y="0"/>
                            <a:pt x="18" y="21"/>
                          </a:cubicBezTo>
                          <a:cubicBezTo>
                            <a:pt x="6" y="33"/>
                            <a:pt x="0" y="51"/>
                            <a:pt x="3" y="68"/>
                          </a:cubicBezTo>
                          <a:cubicBezTo>
                            <a:pt x="4" y="75"/>
                            <a:pt x="6" y="82"/>
                            <a:pt x="10" y="89"/>
                          </a:cubicBezTo>
                          <a:cubicBezTo>
                            <a:pt x="13" y="92"/>
                            <a:pt x="15" y="96"/>
                            <a:pt x="18" y="99"/>
                          </a:cubicBezTo>
                          <a:cubicBezTo>
                            <a:pt x="19" y="100"/>
                            <a:pt x="20" y="100"/>
                            <a:pt x="21" y="101"/>
                          </a:cubicBezTo>
                          <a:cubicBezTo>
                            <a:pt x="74" y="151"/>
                            <a:pt x="149" y="71"/>
                            <a:pt x="96" y="21"/>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1" name="Freeform 242">
                      <a:extLst>
                        <a:ext uri="{FF2B5EF4-FFF2-40B4-BE49-F238E27FC236}">
                          <a16:creationId xmlns:a16="http://schemas.microsoft.com/office/drawing/2014/main" id="{4661E327-0180-49C9-872D-B785235661C3}"/>
                        </a:ext>
                      </a:extLst>
                    </p:cNvPr>
                    <p:cNvSpPr>
                      <a:spLocks/>
                    </p:cNvSpPr>
                    <p:nvPr/>
                  </p:nvSpPr>
                  <p:spPr bwMode="auto">
                    <a:xfrm>
                      <a:off x="4335463" y="6248401"/>
                      <a:ext cx="117475" cy="136525"/>
                    </a:xfrm>
                    <a:custGeom>
                      <a:avLst/>
                      <a:gdLst>
                        <a:gd name="T0" fmla="*/ 39 w 42"/>
                        <a:gd name="T1" fmla="*/ 38 h 49"/>
                        <a:gd name="T2" fmla="*/ 0 w 42"/>
                        <a:gd name="T3" fmla="*/ 0 h 49"/>
                        <a:gd name="T4" fmla="*/ 0 w 42"/>
                        <a:gd name="T5" fmla="*/ 18 h 49"/>
                        <a:gd name="T6" fmla="*/ 30 w 42"/>
                        <a:gd name="T7" fmla="*/ 47 h 49"/>
                        <a:gd name="T8" fmla="*/ 34 w 42"/>
                        <a:gd name="T9" fmla="*/ 49 h 49"/>
                        <a:gd name="T10" fmla="*/ 39 w 42"/>
                        <a:gd name="T11" fmla="*/ 38 h 49"/>
                      </a:gdLst>
                      <a:ahLst/>
                      <a:cxnLst>
                        <a:cxn ang="0">
                          <a:pos x="T0" y="T1"/>
                        </a:cxn>
                        <a:cxn ang="0">
                          <a:pos x="T2" y="T3"/>
                        </a:cxn>
                        <a:cxn ang="0">
                          <a:pos x="T4" y="T5"/>
                        </a:cxn>
                        <a:cxn ang="0">
                          <a:pos x="T6" y="T7"/>
                        </a:cxn>
                        <a:cxn ang="0">
                          <a:pos x="T8" y="T9"/>
                        </a:cxn>
                        <a:cxn ang="0">
                          <a:pos x="T10" y="T11"/>
                        </a:cxn>
                      </a:cxnLst>
                      <a:rect l="0" t="0" r="r" b="b"/>
                      <a:pathLst>
                        <a:path w="42" h="49">
                          <a:moveTo>
                            <a:pt x="39" y="38"/>
                          </a:moveTo>
                          <a:lnTo>
                            <a:pt x="0" y="0"/>
                          </a:lnTo>
                          <a:lnTo>
                            <a:pt x="0" y="18"/>
                          </a:lnTo>
                          <a:lnTo>
                            <a:pt x="30" y="47"/>
                          </a:lnTo>
                          <a:cubicBezTo>
                            <a:pt x="31" y="48"/>
                            <a:pt x="33" y="49"/>
                            <a:pt x="34" y="49"/>
                          </a:cubicBezTo>
                          <a:cubicBezTo>
                            <a:pt x="40" y="49"/>
                            <a:pt x="42" y="42"/>
                            <a:pt x="39" y="38"/>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40" name="Group 39">
                  <a:extLst>
                    <a:ext uri="{FF2B5EF4-FFF2-40B4-BE49-F238E27FC236}">
                      <a16:creationId xmlns:a16="http://schemas.microsoft.com/office/drawing/2014/main" id="{A2EC4743-080E-470A-814A-A7FE4E8371F8}"/>
                    </a:ext>
                  </a:extLst>
                </p:cNvPr>
                <p:cNvGrpSpPr/>
                <p:nvPr/>
              </p:nvGrpSpPr>
              <p:grpSpPr>
                <a:xfrm>
                  <a:off x="757105" y="5905500"/>
                  <a:ext cx="326124" cy="174917"/>
                  <a:chOff x="576360" y="2082145"/>
                  <a:chExt cx="1455319" cy="780560"/>
                </a:xfrm>
              </p:grpSpPr>
              <p:grpSp>
                <p:nvGrpSpPr>
                  <p:cNvPr id="41" name="Group 40">
                    <a:extLst>
                      <a:ext uri="{FF2B5EF4-FFF2-40B4-BE49-F238E27FC236}">
                        <a16:creationId xmlns:a16="http://schemas.microsoft.com/office/drawing/2014/main" id="{F1314542-74F4-4621-B6AD-DA82B4541F3C}"/>
                      </a:ext>
                    </a:extLst>
                  </p:cNvPr>
                  <p:cNvGrpSpPr/>
                  <p:nvPr/>
                </p:nvGrpSpPr>
                <p:grpSpPr>
                  <a:xfrm flipV="1">
                    <a:off x="576360" y="2082145"/>
                    <a:ext cx="1419030" cy="740121"/>
                    <a:chOff x="6555581" y="5069071"/>
                    <a:chExt cx="1554957" cy="811029"/>
                  </a:xfrm>
                </p:grpSpPr>
                <p:sp>
                  <p:nvSpPr>
                    <p:cNvPr id="44" name="Freeform: Shape 43">
                      <a:extLst>
                        <a:ext uri="{FF2B5EF4-FFF2-40B4-BE49-F238E27FC236}">
                          <a16:creationId xmlns:a16="http://schemas.microsoft.com/office/drawing/2014/main" id="{387FE224-44A9-4218-A512-27321E403D0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5" name="Straight Connector 44">
                      <a:extLst>
                        <a:ext uri="{FF2B5EF4-FFF2-40B4-BE49-F238E27FC236}">
                          <a16:creationId xmlns:a16="http://schemas.microsoft.com/office/drawing/2014/main" id="{67B7AC79-3B77-47E3-85AA-ACEBB394D6DE}"/>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6" name="Freeform: Shape 45">
                      <a:extLst>
                        <a:ext uri="{FF2B5EF4-FFF2-40B4-BE49-F238E27FC236}">
                          <a16:creationId xmlns:a16="http://schemas.microsoft.com/office/drawing/2014/main" id="{D677B915-6407-4223-9E84-6BEDF464C54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42" name="Oval 41">
                    <a:extLst>
                      <a:ext uri="{FF2B5EF4-FFF2-40B4-BE49-F238E27FC236}">
                        <a16:creationId xmlns:a16="http://schemas.microsoft.com/office/drawing/2014/main" id="{854F4B99-481A-48E0-BE71-0FE04894C335}"/>
                      </a:ext>
                    </a:extLst>
                  </p:cNvPr>
                  <p:cNvSpPr/>
                  <p:nvPr/>
                </p:nvSpPr>
                <p:spPr>
                  <a:xfrm>
                    <a:off x="1985961" y="2816987"/>
                    <a:ext cx="45718" cy="45718"/>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3" name="Oval 42">
                    <a:extLst>
                      <a:ext uri="{FF2B5EF4-FFF2-40B4-BE49-F238E27FC236}">
                        <a16:creationId xmlns:a16="http://schemas.microsoft.com/office/drawing/2014/main" id="{CC33447D-F4E1-4A0F-A174-7CA2CCAC0FCF}"/>
                      </a:ext>
                    </a:extLst>
                  </p:cNvPr>
                  <p:cNvSpPr/>
                  <p:nvPr/>
                </p:nvSpPr>
                <p:spPr>
                  <a:xfrm>
                    <a:off x="685798" y="2733673"/>
                    <a:ext cx="45718" cy="45718"/>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grpSp>
        <p:nvGrpSpPr>
          <p:cNvPr id="19" name="Group 18">
            <a:extLst>
              <a:ext uri="{FF2B5EF4-FFF2-40B4-BE49-F238E27FC236}">
                <a16:creationId xmlns:a16="http://schemas.microsoft.com/office/drawing/2014/main" id="{F64660B8-3FF0-49D7-9B53-803DAC5713D7}"/>
              </a:ext>
            </a:extLst>
          </p:cNvPr>
          <p:cNvGrpSpPr/>
          <p:nvPr/>
        </p:nvGrpSpPr>
        <p:grpSpPr>
          <a:xfrm>
            <a:off x="0" y="1450261"/>
            <a:ext cx="887991" cy="75512"/>
            <a:chOff x="0" y="1916986"/>
            <a:chExt cx="887991" cy="75512"/>
          </a:xfrm>
        </p:grpSpPr>
        <p:cxnSp>
          <p:nvCxnSpPr>
            <p:cNvPr id="20" name="Straight Connector 19">
              <a:extLst>
                <a:ext uri="{FF2B5EF4-FFF2-40B4-BE49-F238E27FC236}">
                  <a16:creationId xmlns:a16="http://schemas.microsoft.com/office/drawing/2014/main" id="{3370407E-C38E-4AF7-9D53-0BA68330B4BE}"/>
                </a:ext>
              </a:extLst>
            </p:cNvPr>
            <p:cNvCxnSpPr/>
            <p:nvPr/>
          </p:nvCxnSpPr>
          <p:spPr>
            <a:xfrm rot="16200000" flipV="1">
              <a:off x="261935" y="1655051"/>
              <a:ext cx="0" cy="52387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E147479-8C3F-494F-A41F-E516C4FBB504}"/>
                </a:ext>
              </a:extLst>
            </p:cNvPr>
            <p:cNvCxnSpPr/>
            <p:nvPr/>
          </p:nvCxnSpPr>
          <p:spPr>
            <a:xfrm rot="16200000" flipV="1">
              <a:off x="530110" y="1634617"/>
              <a:ext cx="0" cy="715762"/>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23" name="Title 2">
            <a:extLst>
              <a:ext uri="{FF2B5EF4-FFF2-40B4-BE49-F238E27FC236}">
                <a16:creationId xmlns:a16="http://schemas.microsoft.com/office/drawing/2014/main" id="{052AAA2E-19AD-42A8-B061-E7E61EE28599}"/>
              </a:ext>
            </a:extLst>
          </p:cNvPr>
          <p:cNvSpPr txBox="1">
            <a:spLocks/>
          </p:cNvSpPr>
          <p:nvPr/>
        </p:nvSpPr>
        <p:spPr>
          <a:xfrm>
            <a:off x="171451" y="1520826"/>
            <a:ext cx="8858249" cy="663088"/>
          </a:xfrm>
          <a:prstGeom prst="rect">
            <a:avLst/>
          </a:prstGeom>
        </p:spPr>
        <p:txBody>
          <a:bodyPr vert="horz" lIns="91440" tIns="45720" rIns="91440" bIns="45720" rtlCol="0" anchor="ctr">
            <a:noAutofit/>
          </a:bodyPr>
          <a:lstStyle>
            <a:lvl1pPr algn="l" defTabSz="914400" rtl="0" eaLnBrk="1" latinLnBrk="0" hangingPunct="1">
              <a:lnSpc>
                <a:spcPct val="90000"/>
              </a:lnSpc>
              <a:spcBef>
                <a:spcPct val="0"/>
              </a:spcBef>
              <a:buNone/>
              <a:defRPr sz="2800" b="1" kern="1200">
                <a:solidFill>
                  <a:schemeClr val="tx2"/>
                </a:solidFill>
                <a:latin typeface="Cambria" panose="02040503050406030204" pitchFamily="18" charset="0"/>
                <a:ea typeface="Cambria" panose="02040503050406030204" pitchFamily="18" charset="0"/>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j-cs"/>
              </a:rPr>
              <a:t>Firm Financial Performance During Distress</a:t>
            </a:r>
            <a:endParaRPr kumimoji="0" lang="en-IN" sz="28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j-cs"/>
            </a:endParaRPr>
          </a:p>
        </p:txBody>
      </p:sp>
      <p:sp>
        <p:nvSpPr>
          <p:cNvPr id="24" name="TextBox 23">
            <a:extLst>
              <a:ext uri="{FF2B5EF4-FFF2-40B4-BE49-F238E27FC236}">
                <a16:creationId xmlns:a16="http://schemas.microsoft.com/office/drawing/2014/main" id="{9A3B9EC7-32EB-4623-91A9-0385B0F0D175}"/>
              </a:ext>
            </a:extLst>
          </p:cNvPr>
          <p:cNvSpPr txBox="1"/>
          <p:nvPr/>
        </p:nvSpPr>
        <p:spPr>
          <a:xfrm>
            <a:off x="396921" y="1985804"/>
            <a:ext cx="8397784" cy="24622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libri" panose="020F0502020204030204"/>
                <a:ea typeface="+mn-ea"/>
                <a:cs typeface="+mn-cs"/>
              </a:rPr>
              <a:t>This slide provides information regarding the financial performance of firm in distress leading to increase in costs, reduction in profit margin.</a:t>
            </a:r>
          </a:p>
        </p:txBody>
      </p:sp>
      <p:grpSp>
        <p:nvGrpSpPr>
          <p:cNvPr id="7" name="Group 6">
            <a:extLst>
              <a:ext uri="{FF2B5EF4-FFF2-40B4-BE49-F238E27FC236}">
                <a16:creationId xmlns:a16="http://schemas.microsoft.com/office/drawing/2014/main" id="{1DF567AC-7DE3-4DE3-A2F2-996A2931A364}"/>
              </a:ext>
            </a:extLst>
          </p:cNvPr>
          <p:cNvGrpSpPr/>
          <p:nvPr/>
        </p:nvGrpSpPr>
        <p:grpSpPr>
          <a:xfrm>
            <a:off x="1221430" y="2585550"/>
            <a:ext cx="6524414" cy="3751752"/>
            <a:chOff x="1221430" y="2585550"/>
            <a:chExt cx="6524414" cy="3751752"/>
          </a:xfrm>
        </p:grpSpPr>
        <p:grpSp>
          <p:nvGrpSpPr>
            <p:cNvPr id="28" name="Group 27">
              <a:extLst>
                <a:ext uri="{FF2B5EF4-FFF2-40B4-BE49-F238E27FC236}">
                  <a16:creationId xmlns:a16="http://schemas.microsoft.com/office/drawing/2014/main" id="{BFC6BE08-0B00-43E1-95A5-E3EAC8D7E4B7}"/>
                </a:ext>
              </a:extLst>
            </p:cNvPr>
            <p:cNvGrpSpPr/>
            <p:nvPr/>
          </p:nvGrpSpPr>
          <p:grpSpPr>
            <a:xfrm>
              <a:off x="3895049" y="2585550"/>
              <a:ext cx="1661390" cy="3743839"/>
              <a:chOff x="4180072" y="2593462"/>
              <a:chExt cx="2121406" cy="3743839"/>
            </a:xfrm>
          </p:grpSpPr>
          <p:grpSp>
            <p:nvGrpSpPr>
              <p:cNvPr id="164" name="Group 163">
                <a:extLst>
                  <a:ext uri="{FF2B5EF4-FFF2-40B4-BE49-F238E27FC236}">
                    <a16:creationId xmlns:a16="http://schemas.microsoft.com/office/drawing/2014/main" id="{44604B5B-0556-4D91-AEE8-1B6BEC0AEBFD}"/>
                  </a:ext>
                </a:extLst>
              </p:cNvPr>
              <p:cNvGrpSpPr/>
              <p:nvPr/>
            </p:nvGrpSpPr>
            <p:grpSpPr>
              <a:xfrm>
                <a:off x="4180072" y="2593462"/>
                <a:ext cx="2121406" cy="3743839"/>
                <a:chOff x="4201835" y="2965851"/>
                <a:chExt cx="1399910" cy="2239868"/>
              </a:xfrm>
            </p:grpSpPr>
            <p:sp>
              <p:nvSpPr>
                <p:cNvPr id="174" name="Rounded Rectangle 37">
                  <a:extLst>
                    <a:ext uri="{FF2B5EF4-FFF2-40B4-BE49-F238E27FC236}">
                      <a16:creationId xmlns:a16="http://schemas.microsoft.com/office/drawing/2014/main" id="{AA5D4EEF-5491-4AA9-89DC-D5066681131A}"/>
                    </a:ext>
                  </a:extLst>
                </p:cNvPr>
                <p:cNvSpPr/>
                <p:nvPr/>
              </p:nvSpPr>
              <p:spPr>
                <a:xfrm>
                  <a:off x="4203782" y="2965851"/>
                  <a:ext cx="1397504" cy="244215"/>
                </a:xfrm>
                <a:prstGeom prst="roundRect">
                  <a:avLst>
                    <a:gd name="adj" fmla="val 4966"/>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75" name="Group 174">
                  <a:extLst>
                    <a:ext uri="{FF2B5EF4-FFF2-40B4-BE49-F238E27FC236}">
                      <a16:creationId xmlns:a16="http://schemas.microsoft.com/office/drawing/2014/main" id="{DFB957AB-443A-4648-8E19-4ECF0A82039F}"/>
                    </a:ext>
                  </a:extLst>
                </p:cNvPr>
                <p:cNvGrpSpPr/>
                <p:nvPr/>
              </p:nvGrpSpPr>
              <p:grpSpPr>
                <a:xfrm>
                  <a:off x="4201835" y="3001034"/>
                  <a:ext cx="1399910" cy="2204685"/>
                  <a:chOff x="4652395" y="1330494"/>
                  <a:chExt cx="1866546" cy="2939582"/>
                </a:xfrm>
              </p:grpSpPr>
              <p:sp>
                <p:nvSpPr>
                  <p:cNvPr id="176" name="Rounded Rectangle 40">
                    <a:extLst>
                      <a:ext uri="{FF2B5EF4-FFF2-40B4-BE49-F238E27FC236}">
                        <a16:creationId xmlns:a16="http://schemas.microsoft.com/office/drawing/2014/main" id="{46499BA0-E4FB-41EE-AD3B-0C985C01070B}"/>
                      </a:ext>
                    </a:extLst>
                  </p:cNvPr>
                  <p:cNvSpPr/>
                  <p:nvPr/>
                </p:nvSpPr>
                <p:spPr>
                  <a:xfrm>
                    <a:off x="4652395" y="1330494"/>
                    <a:ext cx="1866546" cy="2939582"/>
                  </a:xfrm>
                  <a:prstGeom prst="roundRect">
                    <a:avLst>
                      <a:gd name="adj" fmla="val 0"/>
                    </a:avLst>
                  </a:prstGeom>
                  <a:solidFill>
                    <a:schemeClr val="bg2">
                      <a:lumMod val="95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mn-cs"/>
                    </a:endParaRPr>
                  </a:p>
                </p:txBody>
              </p:sp>
              <p:sp>
                <p:nvSpPr>
                  <p:cNvPr id="177" name="Rectangle 176">
                    <a:extLst>
                      <a:ext uri="{FF2B5EF4-FFF2-40B4-BE49-F238E27FC236}">
                        <a16:creationId xmlns:a16="http://schemas.microsoft.com/office/drawing/2014/main" id="{6FE5E06C-7079-4DCB-9CE9-A992BD253895}"/>
                      </a:ext>
                    </a:extLst>
                  </p:cNvPr>
                  <p:cNvSpPr/>
                  <p:nvPr/>
                </p:nvSpPr>
                <p:spPr>
                  <a:xfrm>
                    <a:off x="5064402" y="1380683"/>
                    <a:ext cx="1042532" cy="202551"/>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2020</a:t>
                    </a:r>
                  </a:p>
                </p:txBody>
              </p:sp>
            </p:grpSp>
          </p:grpSp>
          <p:sp>
            <p:nvSpPr>
              <p:cNvPr id="171" name="Rectangle 170">
                <a:extLst>
                  <a:ext uri="{FF2B5EF4-FFF2-40B4-BE49-F238E27FC236}">
                    <a16:creationId xmlns:a16="http://schemas.microsoft.com/office/drawing/2014/main" id="{F002AC28-791C-4870-AF9E-3D3F33FC5B75}"/>
                  </a:ext>
                </a:extLst>
              </p:cNvPr>
              <p:cNvSpPr/>
              <p:nvPr/>
            </p:nvSpPr>
            <p:spPr>
              <a:xfrm>
                <a:off x="4947049" y="5952133"/>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xx</a:t>
                </a:r>
              </a:p>
            </p:txBody>
          </p:sp>
          <p:sp>
            <p:nvSpPr>
              <p:cNvPr id="166" name="Rectangle 165">
                <a:extLst>
                  <a:ext uri="{FF2B5EF4-FFF2-40B4-BE49-F238E27FC236}">
                    <a16:creationId xmlns:a16="http://schemas.microsoft.com/office/drawing/2014/main" id="{26DF8D9F-DA81-4D4F-BEAB-4EEA7A0D0C77}"/>
                  </a:ext>
                </a:extLst>
              </p:cNvPr>
              <p:cNvSpPr/>
              <p:nvPr/>
            </p:nvSpPr>
            <p:spPr>
              <a:xfrm>
                <a:off x="4947049" y="3040584"/>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15%</a:t>
                </a:r>
              </a:p>
            </p:txBody>
          </p:sp>
          <p:sp>
            <p:nvSpPr>
              <p:cNvPr id="167" name="Rectangle 166">
                <a:extLst>
                  <a:ext uri="{FF2B5EF4-FFF2-40B4-BE49-F238E27FC236}">
                    <a16:creationId xmlns:a16="http://schemas.microsoft.com/office/drawing/2014/main" id="{ABD6D572-3D75-474B-BB88-47E71277FEC8}"/>
                  </a:ext>
                </a:extLst>
              </p:cNvPr>
              <p:cNvSpPr/>
              <p:nvPr/>
            </p:nvSpPr>
            <p:spPr>
              <a:xfrm>
                <a:off x="4947049" y="3410493"/>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a:t>
                </a:r>
              </a:p>
            </p:txBody>
          </p:sp>
          <p:sp>
            <p:nvSpPr>
              <p:cNvPr id="168" name="Rectangle 167">
                <a:extLst>
                  <a:ext uri="{FF2B5EF4-FFF2-40B4-BE49-F238E27FC236}">
                    <a16:creationId xmlns:a16="http://schemas.microsoft.com/office/drawing/2014/main" id="{D928A987-0EF2-410E-9380-016528692534}"/>
                  </a:ext>
                </a:extLst>
              </p:cNvPr>
              <p:cNvSpPr/>
              <p:nvPr/>
            </p:nvSpPr>
            <p:spPr>
              <a:xfrm>
                <a:off x="4947049" y="4150311"/>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18%</a:t>
                </a:r>
              </a:p>
            </p:txBody>
          </p:sp>
          <p:sp>
            <p:nvSpPr>
              <p:cNvPr id="169" name="Rectangle 168">
                <a:extLst>
                  <a:ext uri="{FF2B5EF4-FFF2-40B4-BE49-F238E27FC236}">
                    <a16:creationId xmlns:a16="http://schemas.microsoft.com/office/drawing/2014/main" id="{4B750F72-7EA0-46C2-A30E-EB65E8F2CEFC}"/>
                  </a:ext>
                </a:extLst>
              </p:cNvPr>
              <p:cNvSpPr/>
              <p:nvPr/>
            </p:nvSpPr>
            <p:spPr>
              <a:xfrm>
                <a:off x="4947049" y="4600766"/>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15%</a:t>
                </a:r>
              </a:p>
            </p:txBody>
          </p:sp>
          <p:sp>
            <p:nvSpPr>
              <p:cNvPr id="170" name="Rectangle 169">
                <a:extLst>
                  <a:ext uri="{FF2B5EF4-FFF2-40B4-BE49-F238E27FC236}">
                    <a16:creationId xmlns:a16="http://schemas.microsoft.com/office/drawing/2014/main" id="{A9745E83-279E-4D39-8E6B-37FDE33E07C9}"/>
                  </a:ext>
                </a:extLst>
              </p:cNvPr>
              <p:cNvSpPr/>
              <p:nvPr/>
            </p:nvSpPr>
            <p:spPr>
              <a:xfrm>
                <a:off x="4947049" y="5131768"/>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xx</a:t>
                </a:r>
              </a:p>
            </p:txBody>
          </p:sp>
          <p:sp>
            <p:nvSpPr>
              <p:cNvPr id="172" name="Rectangle 171">
                <a:extLst>
                  <a:ext uri="{FF2B5EF4-FFF2-40B4-BE49-F238E27FC236}">
                    <a16:creationId xmlns:a16="http://schemas.microsoft.com/office/drawing/2014/main" id="{88044496-F8F4-4758-94CC-19B5A51C93FE}"/>
                  </a:ext>
                </a:extLst>
              </p:cNvPr>
              <p:cNvSpPr/>
              <p:nvPr/>
            </p:nvSpPr>
            <p:spPr>
              <a:xfrm>
                <a:off x="4947049" y="3780402"/>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12%</a:t>
                </a:r>
              </a:p>
            </p:txBody>
          </p:sp>
          <p:sp>
            <p:nvSpPr>
              <p:cNvPr id="173" name="Rectangle 172">
                <a:extLst>
                  <a:ext uri="{FF2B5EF4-FFF2-40B4-BE49-F238E27FC236}">
                    <a16:creationId xmlns:a16="http://schemas.microsoft.com/office/drawing/2014/main" id="{1A2B348E-A5E2-44E6-8CA9-AE7151FB27EC}"/>
                  </a:ext>
                </a:extLst>
              </p:cNvPr>
              <p:cNvSpPr/>
              <p:nvPr/>
            </p:nvSpPr>
            <p:spPr>
              <a:xfrm>
                <a:off x="4947049" y="5582224"/>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xx</a:t>
                </a:r>
              </a:p>
            </p:txBody>
          </p:sp>
        </p:grpSp>
        <p:grpSp>
          <p:nvGrpSpPr>
            <p:cNvPr id="6" name="Group 5">
              <a:extLst>
                <a:ext uri="{FF2B5EF4-FFF2-40B4-BE49-F238E27FC236}">
                  <a16:creationId xmlns:a16="http://schemas.microsoft.com/office/drawing/2014/main" id="{B329EC0C-EA38-4E13-AE0B-DE3188E748DA}"/>
                </a:ext>
              </a:extLst>
            </p:cNvPr>
            <p:cNvGrpSpPr/>
            <p:nvPr/>
          </p:nvGrpSpPr>
          <p:grpSpPr>
            <a:xfrm>
              <a:off x="1221430" y="2593462"/>
              <a:ext cx="2718377" cy="3743840"/>
              <a:chOff x="1221430" y="2593462"/>
              <a:chExt cx="2718377" cy="3743840"/>
            </a:xfrm>
          </p:grpSpPr>
          <p:grpSp>
            <p:nvGrpSpPr>
              <p:cNvPr id="178" name="Group 177">
                <a:extLst>
                  <a:ext uri="{FF2B5EF4-FFF2-40B4-BE49-F238E27FC236}">
                    <a16:creationId xmlns:a16="http://schemas.microsoft.com/office/drawing/2014/main" id="{89B5FE3F-D8B6-4EBB-9076-8F9998FB8D4D}"/>
                  </a:ext>
                </a:extLst>
              </p:cNvPr>
              <p:cNvGrpSpPr/>
              <p:nvPr/>
            </p:nvGrpSpPr>
            <p:grpSpPr>
              <a:xfrm>
                <a:off x="1250557" y="2593462"/>
                <a:ext cx="2116477" cy="3743840"/>
                <a:chOff x="1224999" y="2959189"/>
                <a:chExt cx="2116477" cy="2239868"/>
              </a:xfrm>
            </p:grpSpPr>
            <p:grpSp>
              <p:nvGrpSpPr>
                <p:cNvPr id="188" name="Group 187">
                  <a:extLst>
                    <a:ext uri="{FF2B5EF4-FFF2-40B4-BE49-F238E27FC236}">
                      <a16:creationId xmlns:a16="http://schemas.microsoft.com/office/drawing/2014/main" id="{BC517EC7-CC72-40A1-9529-22C557EFD036}"/>
                    </a:ext>
                  </a:extLst>
                </p:cNvPr>
                <p:cNvGrpSpPr/>
                <p:nvPr/>
              </p:nvGrpSpPr>
              <p:grpSpPr>
                <a:xfrm>
                  <a:off x="1224999" y="2959189"/>
                  <a:ext cx="2116477" cy="2239868"/>
                  <a:chOff x="1224999" y="2959189"/>
                  <a:chExt cx="2116477" cy="2239868"/>
                </a:xfrm>
              </p:grpSpPr>
              <p:sp>
                <p:nvSpPr>
                  <p:cNvPr id="190" name="Rounded Rectangle 37">
                    <a:extLst>
                      <a:ext uri="{FF2B5EF4-FFF2-40B4-BE49-F238E27FC236}">
                        <a16:creationId xmlns:a16="http://schemas.microsoft.com/office/drawing/2014/main" id="{F740B06B-38BC-46A0-B38E-12A43C3996FA}"/>
                      </a:ext>
                    </a:extLst>
                  </p:cNvPr>
                  <p:cNvSpPr/>
                  <p:nvPr/>
                </p:nvSpPr>
                <p:spPr>
                  <a:xfrm>
                    <a:off x="1224999" y="2959189"/>
                    <a:ext cx="2116477" cy="244215"/>
                  </a:xfrm>
                  <a:prstGeom prst="roundRect">
                    <a:avLst>
                      <a:gd name="adj" fmla="val 4966"/>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91" name="Rounded Rectangle 37">
                    <a:extLst>
                      <a:ext uri="{FF2B5EF4-FFF2-40B4-BE49-F238E27FC236}">
                        <a16:creationId xmlns:a16="http://schemas.microsoft.com/office/drawing/2014/main" id="{B29B262A-3185-4758-8E19-D4FFB5BF1AD3}"/>
                      </a:ext>
                    </a:extLst>
                  </p:cNvPr>
                  <p:cNvSpPr/>
                  <p:nvPr/>
                </p:nvSpPr>
                <p:spPr>
                  <a:xfrm>
                    <a:off x="1224999" y="2992526"/>
                    <a:ext cx="2116477" cy="2206531"/>
                  </a:xfrm>
                  <a:prstGeom prst="roundRect">
                    <a:avLst>
                      <a:gd name="adj" fmla="val 0"/>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89" name="Rectangle 188">
                  <a:extLst>
                    <a:ext uri="{FF2B5EF4-FFF2-40B4-BE49-F238E27FC236}">
                      <a16:creationId xmlns:a16="http://schemas.microsoft.com/office/drawing/2014/main" id="{ED17A152-790A-4D51-97D8-B786945AB523}"/>
                    </a:ext>
                  </a:extLst>
                </p:cNvPr>
                <p:cNvSpPr/>
                <p:nvPr/>
              </p:nvSpPr>
              <p:spPr>
                <a:xfrm>
                  <a:off x="1759157" y="3038677"/>
                  <a:ext cx="1040707" cy="151913"/>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Issues </a:t>
                  </a:r>
                </a:p>
              </p:txBody>
            </p:sp>
          </p:grpSp>
          <p:sp>
            <p:nvSpPr>
              <p:cNvPr id="185" name="Rectangle 184">
                <a:extLst>
                  <a:ext uri="{FF2B5EF4-FFF2-40B4-BE49-F238E27FC236}">
                    <a16:creationId xmlns:a16="http://schemas.microsoft.com/office/drawing/2014/main" id="{46A15555-6CF6-4568-8B85-77948957F8F6}"/>
                  </a:ext>
                </a:extLst>
              </p:cNvPr>
              <p:cNvSpPr/>
              <p:nvPr/>
            </p:nvSpPr>
            <p:spPr>
              <a:xfrm>
                <a:off x="1240480" y="5954636"/>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180" name="Rectangle 179">
                <a:extLst>
                  <a:ext uri="{FF2B5EF4-FFF2-40B4-BE49-F238E27FC236}">
                    <a16:creationId xmlns:a16="http://schemas.microsoft.com/office/drawing/2014/main" id="{C6260007-3A9E-4CA9-8C4C-060DA6264089}"/>
                  </a:ext>
                </a:extLst>
              </p:cNvPr>
              <p:cNvSpPr/>
              <p:nvPr/>
            </p:nvSpPr>
            <p:spPr>
              <a:xfrm>
                <a:off x="1221430" y="3036737"/>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Reduction in costs </a:t>
                </a:r>
              </a:p>
            </p:txBody>
          </p:sp>
          <p:sp>
            <p:nvSpPr>
              <p:cNvPr id="181" name="Rectangle 180">
                <a:extLst>
                  <a:ext uri="{FF2B5EF4-FFF2-40B4-BE49-F238E27FC236}">
                    <a16:creationId xmlns:a16="http://schemas.microsoft.com/office/drawing/2014/main" id="{C5AD8EB3-A351-4767-A8EE-9A870525CAD8}"/>
                  </a:ext>
                </a:extLst>
              </p:cNvPr>
              <p:cNvSpPr/>
              <p:nvPr/>
            </p:nvSpPr>
            <p:spPr>
              <a:xfrm>
                <a:off x="1240480" y="3405215"/>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Reduction in production </a:t>
                </a:r>
              </a:p>
            </p:txBody>
          </p:sp>
          <p:sp>
            <p:nvSpPr>
              <p:cNvPr id="182" name="Rectangle 181">
                <a:extLst>
                  <a:ext uri="{FF2B5EF4-FFF2-40B4-BE49-F238E27FC236}">
                    <a16:creationId xmlns:a16="http://schemas.microsoft.com/office/drawing/2014/main" id="{0B32EFAF-9877-4A7E-8BB9-33DC0C6AA49B}"/>
                  </a:ext>
                </a:extLst>
              </p:cNvPr>
              <p:cNvSpPr/>
              <p:nvPr/>
            </p:nvSpPr>
            <p:spPr>
              <a:xfrm>
                <a:off x="1240480" y="4192971"/>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Reduction in prices</a:t>
                </a:r>
              </a:p>
            </p:txBody>
          </p:sp>
          <p:sp>
            <p:nvSpPr>
              <p:cNvPr id="183" name="Rectangle 182">
                <a:extLst>
                  <a:ext uri="{FF2B5EF4-FFF2-40B4-BE49-F238E27FC236}">
                    <a16:creationId xmlns:a16="http://schemas.microsoft.com/office/drawing/2014/main" id="{A0E07896-2ABD-4DE3-ABFE-86DFE6AD9C3C}"/>
                  </a:ext>
                </a:extLst>
              </p:cNvPr>
              <p:cNvSpPr/>
              <p:nvPr/>
            </p:nvSpPr>
            <p:spPr>
              <a:xfrm>
                <a:off x="1240481" y="4574149"/>
                <a:ext cx="2118670" cy="430887"/>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Reducing number of permanent employee</a:t>
                </a:r>
              </a:p>
            </p:txBody>
          </p:sp>
          <p:sp>
            <p:nvSpPr>
              <p:cNvPr id="184" name="Rectangle 183">
                <a:extLst>
                  <a:ext uri="{FF2B5EF4-FFF2-40B4-BE49-F238E27FC236}">
                    <a16:creationId xmlns:a16="http://schemas.microsoft.com/office/drawing/2014/main" id="{CF84376E-6CAE-4907-B6FB-BAD66730EF73}"/>
                  </a:ext>
                </a:extLst>
              </p:cNvPr>
              <p:cNvSpPr/>
              <p:nvPr/>
            </p:nvSpPr>
            <p:spPr>
              <a:xfrm>
                <a:off x="1240480" y="5035704"/>
                <a:ext cx="2091683" cy="430887"/>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Adjust number of hours worked per employee </a:t>
                </a:r>
              </a:p>
            </p:txBody>
          </p:sp>
          <p:sp>
            <p:nvSpPr>
              <p:cNvPr id="186" name="Rectangle 185">
                <a:extLst>
                  <a:ext uri="{FF2B5EF4-FFF2-40B4-BE49-F238E27FC236}">
                    <a16:creationId xmlns:a16="http://schemas.microsoft.com/office/drawing/2014/main" id="{E773A8CF-B95B-4608-B26B-3F226AB2F16B}"/>
                  </a:ext>
                </a:extLst>
              </p:cNvPr>
              <p:cNvSpPr/>
              <p:nvPr/>
            </p:nvSpPr>
            <p:spPr>
              <a:xfrm>
                <a:off x="1240480" y="3786393"/>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Reduce margins </a:t>
                </a:r>
              </a:p>
            </p:txBody>
          </p:sp>
          <p:sp>
            <p:nvSpPr>
              <p:cNvPr id="187" name="Rectangle 186">
                <a:extLst>
                  <a:ext uri="{FF2B5EF4-FFF2-40B4-BE49-F238E27FC236}">
                    <a16:creationId xmlns:a16="http://schemas.microsoft.com/office/drawing/2014/main" id="{6D26F42C-732B-401B-B0A9-52044BA3366F}"/>
                  </a:ext>
                </a:extLst>
              </p:cNvPr>
              <p:cNvSpPr/>
              <p:nvPr/>
            </p:nvSpPr>
            <p:spPr>
              <a:xfrm>
                <a:off x="1240480" y="5573459"/>
                <a:ext cx="2699327" cy="2616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165" name="Group 164">
              <a:extLst>
                <a:ext uri="{FF2B5EF4-FFF2-40B4-BE49-F238E27FC236}">
                  <a16:creationId xmlns:a16="http://schemas.microsoft.com/office/drawing/2014/main" id="{C27D7432-3443-4DAD-B714-84069A3B12DA}"/>
                </a:ext>
              </a:extLst>
            </p:cNvPr>
            <p:cNvGrpSpPr/>
            <p:nvPr/>
          </p:nvGrpSpPr>
          <p:grpSpPr>
            <a:xfrm>
              <a:off x="6084453" y="2593461"/>
              <a:ext cx="1661391" cy="3728016"/>
              <a:chOff x="6224153" y="2593461"/>
              <a:chExt cx="1661391" cy="3728016"/>
            </a:xfrm>
          </p:grpSpPr>
          <p:grpSp>
            <p:nvGrpSpPr>
              <p:cNvPr id="152" name="Group 151">
                <a:extLst>
                  <a:ext uri="{FF2B5EF4-FFF2-40B4-BE49-F238E27FC236}">
                    <a16:creationId xmlns:a16="http://schemas.microsoft.com/office/drawing/2014/main" id="{0C771F01-A754-4910-8476-FB7F7F1CA6E0}"/>
                  </a:ext>
                </a:extLst>
              </p:cNvPr>
              <p:cNvGrpSpPr/>
              <p:nvPr/>
            </p:nvGrpSpPr>
            <p:grpSpPr>
              <a:xfrm>
                <a:off x="6224153" y="2593461"/>
                <a:ext cx="1661391" cy="3728016"/>
                <a:chOff x="6224153" y="2593461"/>
                <a:chExt cx="1661391" cy="3728016"/>
              </a:xfrm>
            </p:grpSpPr>
            <p:sp>
              <p:nvSpPr>
                <p:cNvPr id="162" name="Rounded Rectangle 37">
                  <a:extLst>
                    <a:ext uri="{FF2B5EF4-FFF2-40B4-BE49-F238E27FC236}">
                      <a16:creationId xmlns:a16="http://schemas.microsoft.com/office/drawing/2014/main" id="{08E39CEF-6310-4E4A-A053-1DA5B3A048D3}"/>
                    </a:ext>
                  </a:extLst>
                </p:cNvPr>
                <p:cNvSpPr/>
                <p:nvPr/>
              </p:nvSpPr>
              <p:spPr>
                <a:xfrm>
                  <a:off x="6224153" y="2593461"/>
                  <a:ext cx="1661391" cy="408195"/>
                </a:xfrm>
                <a:prstGeom prst="roundRect">
                  <a:avLst>
                    <a:gd name="adj" fmla="val 4966"/>
                  </a:avLst>
                </a:prstGeom>
                <a:solidFill>
                  <a:schemeClr val="accent3"/>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63" name="Rounded Rectangle 44">
                  <a:extLst>
                    <a:ext uri="{FF2B5EF4-FFF2-40B4-BE49-F238E27FC236}">
                      <a16:creationId xmlns:a16="http://schemas.microsoft.com/office/drawing/2014/main" id="{68E6447B-8E62-452E-A282-B773B2CA9C21}"/>
                    </a:ext>
                  </a:extLst>
                </p:cNvPr>
                <p:cNvSpPr/>
                <p:nvPr/>
              </p:nvSpPr>
              <p:spPr>
                <a:xfrm>
                  <a:off x="6224153" y="2636448"/>
                  <a:ext cx="1661391" cy="3685029"/>
                </a:xfrm>
                <a:prstGeom prst="roundRect">
                  <a:avLst>
                    <a:gd name="adj" fmla="val 0"/>
                  </a:avLst>
                </a:prstGeom>
                <a:solidFill>
                  <a:schemeClr val="bg2">
                    <a:lumMod val="95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61" name="Rectangle 160">
                <a:extLst>
                  <a:ext uri="{FF2B5EF4-FFF2-40B4-BE49-F238E27FC236}">
                    <a16:creationId xmlns:a16="http://schemas.microsoft.com/office/drawing/2014/main" id="{16425828-1F8B-4E56-A265-BD20AED74E01}"/>
                  </a:ext>
                </a:extLst>
              </p:cNvPr>
              <p:cNvSpPr/>
              <p:nvPr/>
            </p:nvSpPr>
            <p:spPr>
              <a:xfrm>
                <a:off x="6590876" y="2713590"/>
                <a:ext cx="927945"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2021</a:t>
                </a:r>
              </a:p>
            </p:txBody>
          </p:sp>
          <p:sp>
            <p:nvSpPr>
              <p:cNvPr id="153" name="Rectangle 152">
                <a:extLst>
                  <a:ext uri="{FF2B5EF4-FFF2-40B4-BE49-F238E27FC236}">
                    <a16:creationId xmlns:a16="http://schemas.microsoft.com/office/drawing/2014/main" id="{73C66177-67B9-4195-A5E8-4CF8592BED19}"/>
                  </a:ext>
                </a:extLst>
              </p:cNvPr>
              <p:cNvSpPr/>
              <p:nvPr/>
            </p:nvSpPr>
            <p:spPr>
              <a:xfrm>
                <a:off x="6761122" y="3040584"/>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a:t>
                </a:r>
              </a:p>
            </p:txBody>
          </p:sp>
          <p:sp>
            <p:nvSpPr>
              <p:cNvPr id="154" name="Rectangle 153">
                <a:extLst>
                  <a:ext uri="{FF2B5EF4-FFF2-40B4-BE49-F238E27FC236}">
                    <a16:creationId xmlns:a16="http://schemas.microsoft.com/office/drawing/2014/main" id="{00265848-E7EE-46E5-86E6-DB80023EFAB9}"/>
                  </a:ext>
                </a:extLst>
              </p:cNvPr>
              <p:cNvSpPr/>
              <p:nvPr/>
            </p:nvSpPr>
            <p:spPr>
              <a:xfrm>
                <a:off x="6761122" y="3410493"/>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35%</a:t>
                </a:r>
              </a:p>
            </p:txBody>
          </p:sp>
          <p:sp>
            <p:nvSpPr>
              <p:cNvPr id="155" name="Rectangle 154">
                <a:extLst>
                  <a:ext uri="{FF2B5EF4-FFF2-40B4-BE49-F238E27FC236}">
                    <a16:creationId xmlns:a16="http://schemas.microsoft.com/office/drawing/2014/main" id="{325F3502-DA21-47F7-9F2A-D7DBF3F9A5AC}"/>
                  </a:ext>
                </a:extLst>
              </p:cNvPr>
              <p:cNvSpPr/>
              <p:nvPr/>
            </p:nvSpPr>
            <p:spPr>
              <a:xfrm>
                <a:off x="6761122" y="4150311"/>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28%</a:t>
                </a:r>
              </a:p>
            </p:txBody>
          </p:sp>
          <p:sp>
            <p:nvSpPr>
              <p:cNvPr id="156" name="Rectangle 155">
                <a:extLst>
                  <a:ext uri="{FF2B5EF4-FFF2-40B4-BE49-F238E27FC236}">
                    <a16:creationId xmlns:a16="http://schemas.microsoft.com/office/drawing/2014/main" id="{EEF5690A-9871-4AC4-BC95-F268C149F656}"/>
                  </a:ext>
                </a:extLst>
              </p:cNvPr>
              <p:cNvSpPr/>
              <p:nvPr/>
            </p:nvSpPr>
            <p:spPr>
              <a:xfrm>
                <a:off x="6761122" y="4600766"/>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a:t>
                </a:r>
              </a:p>
            </p:txBody>
          </p:sp>
          <p:sp>
            <p:nvSpPr>
              <p:cNvPr id="157" name="Rectangle 156">
                <a:extLst>
                  <a:ext uri="{FF2B5EF4-FFF2-40B4-BE49-F238E27FC236}">
                    <a16:creationId xmlns:a16="http://schemas.microsoft.com/office/drawing/2014/main" id="{56CB4F75-5B89-48ED-9D82-DC860CF8AD2B}"/>
                  </a:ext>
                </a:extLst>
              </p:cNvPr>
              <p:cNvSpPr/>
              <p:nvPr/>
            </p:nvSpPr>
            <p:spPr>
              <a:xfrm>
                <a:off x="6761122" y="5131768"/>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xx</a:t>
                </a:r>
              </a:p>
            </p:txBody>
          </p:sp>
          <p:sp>
            <p:nvSpPr>
              <p:cNvPr id="158" name="Rectangle 157">
                <a:extLst>
                  <a:ext uri="{FF2B5EF4-FFF2-40B4-BE49-F238E27FC236}">
                    <a16:creationId xmlns:a16="http://schemas.microsoft.com/office/drawing/2014/main" id="{8D14AFC5-D0FE-4248-88C8-C005222CFFF2}"/>
                  </a:ext>
                </a:extLst>
              </p:cNvPr>
              <p:cNvSpPr/>
              <p:nvPr/>
            </p:nvSpPr>
            <p:spPr>
              <a:xfrm>
                <a:off x="6761122" y="3780402"/>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18%</a:t>
                </a:r>
              </a:p>
            </p:txBody>
          </p:sp>
          <p:sp>
            <p:nvSpPr>
              <p:cNvPr id="159" name="Rectangle 158">
                <a:extLst>
                  <a:ext uri="{FF2B5EF4-FFF2-40B4-BE49-F238E27FC236}">
                    <a16:creationId xmlns:a16="http://schemas.microsoft.com/office/drawing/2014/main" id="{3B7E09A7-B429-4F01-BC7E-6BDC189E5CFD}"/>
                  </a:ext>
                </a:extLst>
              </p:cNvPr>
              <p:cNvSpPr/>
              <p:nvPr/>
            </p:nvSpPr>
            <p:spPr>
              <a:xfrm>
                <a:off x="6761122" y="5582224"/>
                <a:ext cx="587452" cy="25391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xx</a:t>
                </a:r>
              </a:p>
            </p:txBody>
          </p:sp>
        </p:grpSp>
      </p:grpSp>
      <p:pic>
        <p:nvPicPr>
          <p:cNvPr id="17" name="Picture Placeholder 16">
            <a:extLst>
              <a:ext uri="{FF2B5EF4-FFF2-40B4-BE49-F238E27FC236}">
                <a16:creationId xmlns:a16="http://schemas.microsoft.com/office/drawing/2014/main" id="{D0420D07-0F68-49D5-866A-EBF990B251BF}"/>
              </a:ext>
            </a:extLst>
          </p:cNvPr>
          <p:cNvPicPr>
            <a:picLocks noGrp="1" noChangeAspect="1"/>
          </p:cNvPicPr>
          <p:nvPr>
            <p:ph type="pic" sz="quarter" idx="13"/>
          </p:nvPr>
        </p:nvPicPr>
        <p:blipFill rotWithShape="1">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r="-324"/>
          <a:stretch/>
        </p:blipFill>
        <p:spPr>
          <a:xfrm>
            <a:off x="171450" y="1"/>
            <a:ext cx="8858250" cy="1441449"/>
          </a:xfrm>
        </p:spPr>
      </p:pic>
      <p:sp>
        <p:nvSpPr>
          <p:cNvPr id="22" name="Oval 21">
            <a:extLst>
              <a:ext uri="{FF2B5EF4-FFF2-40B4-BE49-F238E27FC236}">
                <a16:creationId xmlns:a16="http://schemas.microsoft.com/office/drawing/2014/main" id="{BAD4C1AA-8577-4AE6-B2AE-D37CF484F8A2}"/>
              </a:ext>
            </a:extLst>
          </p:cNvPr>
          <p:cNvSpPr/>
          <p:nvPr/>
        </p:nvSpPr>
        <p:spPr>
          <a:xfrm rot="16200000" flipV="1">
            <a:off x="8509083" y="1135062"/>
            <a:ext cx="584116" cy="584117"/>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TextBox 222">
            <a:extLst>
              <a:ext uri="{FF2B5EF4-FFF2-40B4-BE49-F238E27FC236}">
                <a16:creationId xmlns:a16="http://schemas.microsoft.com/office/drawing/2014/main" id="{0370302A-2ECC-4984-ABF6-874BD119F459}"/>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179" name="Slide Number Placeholder 3">
            <a:extLst>
              <a:ext uri="{FF2B5EF4-FFF2-40B4-BE49-F238E27FC236}">
                <a16:creationId xmlns:a16="http://schemas.microsoft.com/office/drawing/2014/main" id="{36BB086D-8191-4B5D-A0E4-389EC0920232}"/>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38</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0047538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BCF1F84-5295-462A-8476-4BB21D7AF778}"/>
              </a:ext>
            </a:extLst>
          </p:cNvPr>
          <p:cNvSpPr>
            <a:spLocks noGrp="1"/>
          </p:cNvSpPr>
          <p:nvPr>
            <p:ph type="title"/>
          </p:nvPr>
        </p:nvSpPr>
        <p:spPr>
          <a:xfrm>
            <a:off x="195263" y="152401"/>
            <a:ext cx="8777288" cy="533400"/>
          </a:xfrm>
        </p:spPr>
        <p:txBody>
          <a:bodyPr/>
          <a:lstStyle/>
          <a:p>
            <a:r>
              <a:rPr lang="en-IN" sz="2800" dirty="0"/>
              <a:t>Various Ways for Balance Sheet Restructuring </a:t>
            </a:r>
            <a:endParaRPr lang="en-IN" dirty="0"/>
          </a:p>
        </p:txBody>
      </p:sp>
      <p:sp>
        <p:nvSpPr>
          <p:cNvPr id="6" name="TextBox 5">
            <a:extLst>
              <a:ext uri="{FF2B5EF4-FFF2-40B4-BE49-F238E27FC236}">
                <a16:creationId xmlns:a16="http://schemas.microsoft.com/office/drawing/2014/main" id="{984DE985-22AE-4153-9EA6-F3CB515E834E}"/>
              </a:ext>
            </a:extLst>
          </p:cNvPr>
          <p:cNvSpPr txBox="1"/>
          <p:nvPr/>
        </p:nvSpPr>
        <p:spPr>
          <a:xfrm>
            <a:off x="195263" y="619125"/>
            <a:ext cx="8320087" cy="553998"/>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Pct val="100000"/>
              <a:buFontTx/>
              <a:buNone/>
              <a:tabLst/>
              <a:defRPr sz="1400"/>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covers information regarding the balance restructuring process. Restructuring include current assets and liabilities, long – term assets and liabilities and owner’s equity. If outstanding debt level of firm rises to unmanageable level, firm should restructure its balance sheet in order to avoid bankruptcy. </a:t>
            </a:r>
          </a:p>
        </p:txBody>
      </p:sp>
      <p:grpSp>
        <p:nvGrpSpPr>
          <p:cNvPr id="2" name="Group 1">
            <a:extLst>
              <a:ext uri="{FF2B5EF4-FFF2-40B4-BE49-F238E27FC236}">
                <a16:creationId xmlns:a16="http://schemas.microsoft.com/office/drawing/2014/main" id="{B75B29F4-CF3F-41D7-BEC9-41BE7E1B0C36}"/>
              </a:ext>
            </a:extLst>
          </p:cNvPr>
          <p:cNvGrpSpPr/>
          <p:nvPr/>
        </p:nvGrpSpPr>
        <p:grpSpPr>
          <a:xfrm>
            <a:off x="368297" y="1829152"/>
            <a:ext cx="8411628" cy="4343047"/>
            <a:chOff x="368297" y="1829152"/>
            <a:chExt cx="8411628" cy="4343047"/>
          </a:xfrm>
        </p:grpSpPr>
        <p:grpSp>
          <p:nvGrpSpPr>
            <p:cNvPr id="19" name="Group 18">
              <a:extLst>
                <a:ext uri="{FF2B5EF4-FFF2-40B4-BE49-F238E27FC236}">
                  <a16:creationId xmlns:a16="http://schemas.microsoft.com/office/drawing/2014/main" id="{7A97CC06-1ED1-4017-B02C-895057C5ECF3}"/>
                </a:ext>
              </a:extLst>
            </p:cNvPr>
            <p:cNvGrpSpPr/>
            <p:nvPr/>
          </p:nvGrpSpPr>
          <p:grpSpPr>
            <a:xfrm>
              <a:off x="2176956" y="3493985"/>
              <a:ext cx="4899849" cy="1013380"/>
              <a:chOff x="1809749" y="3724653"/>
              <a:chExt cx="4899849" cy="1013380"/>
            </a:xfrm>
          </p:grpSpPr>
          <p:grpSp>
            <p:nvGrpSpPr>
              <p:cNvPr id="17" name="Group 16">
                <a:extLst>
                  <a:ext uri="{FF2B5EF4-FFF2-40B4-BE49-F238E27FC236}">
                    <a16:creationId xmlns:a16="http://schemas.microsoft.com/office/drawing/2014/main" id="{ECA039FB-81CA-43BF-BC26-E1949B324F3B}"/>
                  </a:ext>
                </a:extLst>
              </p:cNvPr>
              <p:cNvGrpSpPr/>
              <p:nvPr/>
            </p:nvGrpSpPr>
            <p:grpSpPr>
              <a:xfrm>
                <a:off x="1809749" y="3724653"/>
                <a:ext cx="4899849" cy="1013380"/>
                <a:chOff x="1809749" y="3724653"/>
                <a:chExt cx="4899849" cy="1013380"/>
              </a:xfrm>
            </p:grpSpPr>
            <p:sp>
              <p:nvSpPr>
                <p:cNvPr id="103" name="Rectangle: Rounded Corners 102">
                  <a:extLst>
                    <a:ext uri="{FF2B5EF4-FFF2-40B4-BE49-F238E27FC236}">
                      <a16:creationId xmlns:a16="http://schemas.microsoft.com/office/drawing/2014/main" id="{73D759E4-113B-4318-B6F8-79AFC2137B72}"/>
                    </a:ext>
                  </a:extLst>
                </p:cNvPr>
                <p:cNvSpPr/>
                <p:nvPr/>
              </p:nvSpPr>
              <p:spPr>
                <a:xfrm flipH="1">
                  <a:off x="1831210" y="3724653"/>
                  <a:ext cx="4878388" cy="1013380"/>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961F584B-55E9-400A-9829-99B969E932A5}"/>
                    </a:ext>
                  </a:extLst>
                </p:cNvPr>
                <p:cNvSpPr txBox="1"/>
                <p:nvPr/>
              </p:nvSpPr>
              <p:spPr>
                <a:xfrm flipH="1">
                  <a:off x="1809749" y="4130210"/>
                  <a:ext cx="1305112" cy="461665"/>
                </a:xfrm>
                <a:prstGeom prst="rect">
                  <a:avLst/>
                </a:prstGeom>
                <a:noFill/>
              </p:spPr>
              <p:txBody>
                <a:bodyPr wrap="square">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Adjusting Liability </a:t>
                  </a:r>
                </a:p>
              </p:txBody>
            </p:sp>
            <p:grpSp>
              <p:nvGrpSpPr>
                <p:cNvPr id="143" name="Group 142">
                  <a:extLst>
                    <a:ext uri="{FF2B5EF4-FFF2-40B4-BE49-F238E27FC236}">
                      <a16:creationId xmlns:a16="http://schemas.microsoft.com/office/drawing/2014/main" id="{CB14D046-8BCF-49EC-99F4-432108158ABE}"/>
                    </a:ext>
                  </a:extLst>
                </p:cNvPr>
                <p:cNvGrpSpPr/>
                <p:nvPr/>
              </p:nvGrpSpPr>
              <p:grpSpPr>
                <a:xfrm>
                  <a:off x="1909468" y="3825791"/>
                  <a:ext cx="383676" cy="305586"/>
                  <a:chOff x="4722813" y="5024438"/>
                  <a:chExt cx="990600" cy="788987"/>
                </a:xfrm>
                <a:solidFill>
                  <a:schemeClr val="accent2"/>
                </a:solidFill>
              </p:grpSpPr>
              <p:sp>
                <p:nvSpPr>
                  <p:cNvPr id="144" name="Oval 5">
                    <a:extLst>
                      <a:ext uri="{FF2B5EF4-FFF2-40B4-BE49-F238E27FC236}">
                        <a16:creationId xmlns:a16="http://schemas.microsoft.com/office/drawing/2014/main" id="{0090B022-EA13-4776-BE44-861C9E8C1CBA}"/>
                      </a:ext>
                    </a:extLst>
                  </p:cNvPr>
                  <p:cNvSpPr>
                    <a:spLocks noChangeArrowheads="1"/>
                  </p:cNvSpPr>
                  <p:nvPr/>
                </p:nvSpPr>
                <p:spPr bwMode="auto">
                  <a:xfrm>
                    <a:off x="5108575" y="5024438"/>
                    <a:ext cx="244475" cy="24447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5" name="Freeform 6">
                    <a:extLst>
                      <a:ext uri="{FF2B5EF4-FFF2-40B4-BE49-F238E27FC236}">
                        <a16:creationId xmlns:a16="http://schemas.microsoft.com/office/drawing/2014/main" id="{B667B23B-2AC3-4ADA-8426-95EB1683FD3C}"/>
                      </a:ext>
                    </a:extLst>
                  </p:cNvPr>
                  <p:cNvSpPr>
                    <a:spLocks/>
                  </p:cNvSpPr>
                  <p:nvPr/>
                </p:nvSpPr>
                <p:spPr bwMode="auto">
                  <a:xfrm>
                    <a:off x="5203825" y="5605463"/>
                    <a:ext cx="85725" cy="41275"/>
                  </a:xfrm>
                  <a:custGeom>
                    <a:avLst/>
                    <a:gdLst>
                      <a:gd name="T0" fmla="*/ 35 w 70"/>
                      <a:gd name="T1" fmla="*/ 0 h 34"/>
                      <a:gd name="T2" fmla="*/ 27 w 70"/>
                      <a:gd name="T3" fmla="*/ 0 h 34"/>
                      <a:gd name="T4" fmla="*/ 0 w 70"/>
                      <a:gd name="T5" fmla="*/ 34 h 34"/>
                      <a:gd name="T6" fmla="*/ 70 w 70"/>
                      <a:gd name="T7" fmla="*/ 34 h 34"/>
                      <a:gd name="T8" fmla="*/ 42 w 70"/>
                      <a:gd name="T9" fmla="*/ 0 h 34"/>
                      <a:gd name="T10" fmla="*/ 35 w 70"/>
                      <a:gd name="T11" fmla="*/ 0 h 34"/>
                    </a:gdLst>
                    <a:ahLst/>
                    <a:cxnLst>
                      <a:cxn ang="0">
                        <a:pos x="T0" y="T1"/>
                      </a:cxn>
                      <a:cxn ang="0">
                        <a:pos x="T2" y="T3"/>
                      </a:cxn>
                      <a:cxn ang="0">
                        <a:pos x="T4" y="T5"/>
                      </a:cxn>
                      <a:cxn ang="0">
                        <a:pos x="T6" y="T7"/>
                      </a:cxn>
                      <a:cxn ang="0">
                        <a:pos x="T8" y="T9"/>
                      </a:cxn>
                      <a:cxn ang="0">
                        <a:pos x="T10" y="T11"/>
                      </a:cxn>
                    </a:cxnLst>
                    <a:rect l="0" t="0" r="r" b="b"/>
                    <a:pathLst>
                      <a:path w="70" h="34">
                        <a:moveTo>
                          <a:pt x="35" y="0"/>
                        </a:moveTo>
                        <a:lnTo>
                          <a:pt x="27" y="0"/>
                        </a:lnTo>
                        <a:lnTo>
                          <a:pt x="0" y="34"/>
                        </a:lnTo>
                        <a:lnTo>
                          <a:pt x="70" y="34"/>
                        </a:lnTo>
                        <a:lnTo>
                          <a:pt x="42" y="0"/>
                        </a:lnTo>
                        <a:lnTo>
                          <a:pt x="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Freeform 7">
                    <a:extLst>
                      <a:ext uri="{FF2B5EF4-FFF2-40B4-BE49-F238E27FC236}">
                        <a16:creationId xmlns:a16="http://schemas.microsoft.com/office/drawing/2014/main" id="{41E2F76B-0DD3-43A8-B467-AEBB4B51466B}"/>
                      </a:ext>
                    </a:extLst>
                  </p:cNvPr>
                  <p:cNvSpPr>
                    <a:spLocks/>
                  </p:cNvSpPr>
                  <p:nvPr/>
                </p:nvSpPr>
                <p:spPr bwMode="auto">
                  <a:xfrm>
                    <a:off x="4970463" y="5321300"/>
                    <a:ext cx="515938" cy="325437"/>
                  </a:xfrm>
                  <a:custGeom>
                    <a:avLst/>
                    <a:gdLst>
                      <a:gd name="T0" fmla="*/ 212 w 422"/>
                      <a:gd name="T1" fmla="*/ 0 h 266"/>
                      <a:gd name="T2" fmla="*/ 64 w 422"/>
                      <a:gd name="T3" fmla="*/ 60 h 266"/>
                      <a:gd name="T4" fmla="*/ 0 w 422"/>
                      <a:gd name="T5" fmla="*/ 205 h 266"/>
                      <a:gd name="T6" fmla="*/ 41 w 422"/>
                      <a:gd name="T7" fmla="*/ 265 h 266"/>
                      <a:gd name="T8" fmla="*/ 93 w 422"/>
                      <a:gd name="T9" fmla="*/ 265 h 266"/>
                      <a:gd name="T10" fmla="*/ 159 w 422"/>
                      <a:gd name="T11" fmla="*/ 183 h 266"/>
                      <a:gd name="T12" fmla="*/ 155 w 422"/>
                      <a:gd name="T13" fmla="*/ 163 h 266"/>
                      <a:gd name="T14" fmla="*/ 224 w 422"/>
                      <a:gd name="T15" fmla="*/ 94 h 266"/>
                      <a:gd name="T16" fmla="*/ 292 w 422"/>
                      <a:gd name="T17" fmla="*/ 163 h 266"/>
                      <a:gd name="T18" fmla="*/ 290 w 422"/>
                      <a:gd name="T19" fmla="*/ 183 h 266"/>
                      <a:gd name="T20" fmla="*/ 355 w 422"/>
                      <a:gd name="T21" fmla="*/ 266 h 266"/>
                      <a:gd name="T22" fmla="*/ 374 w 422"/>
                      <a:gd name="T23" fmla="*/ 266 h 266"/>
                      <a:gd name="T24" fmla="*/ 422 w 422"/>
                      <a:gd name="T25" fmla="*/ 198 h 266"/>
                      <a:gd name="T26" fmla="*/ 212 w 422"/>
                      <a:gd name="T2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2" h="266">
                        <a:moveTo>
                          <a:pt x="212" y="0"/>
                        </a:moveTo>
                        <a:cubicBezTo>
                          <a:pt x="156" y="0"/>
                          <a:pt x="104" y="21"/>
                          <a:pt x="64" y="60"/>
                        </a:cubicBezTo>
                        <a:cubicBezTo>
                          <a:pt x="24" y="98"/>
                          <a:pt x="2" y="150"/>
                          <a:pt x="0" y="205"/>
                        </a:cubicBezTo>
                        <a:lnTo>
                          <a:pt x="41" y="265"/>
                        </a:lnTo>
                        <a:lnTo>
                          <a:pt x="93" y="265"/>
                        </a:lnTo>
                        <a:lnTo>
                          <a:pt x="159" y="183"/>
                        </a:lnTo>
                        <a:cubicBezTo>
                          <a:pt x="156" y="177"/>
                          <a:pt x="155" y="169"/>
                          <a:pt x="155" y="163"/>
                        </a:cubicBezTo>
                        <a:cubicBezTo>
                          <a:pt x="155" y="126"/>
                          <a:pt x="185" y="94"/>
                          <a:pt x="224" y="94"/>
                        </a:cubicBezTo>
                        <a:cubicBezTo>
                          <a:pt x="261" y="94"/>
                          <a:pt x="292" y="126"/>
                          <a:pt x="292" y="163"/>
                        </a:cubicBezTo>
                        <a:cubicBezTo>
                          <a:pt x="292" y="169"/>
                          <a:pt x="291" y="177"/>
                          <a:pt x="290" y="183"/>
                        </a:cubicBezTo>
                        <a:lnTo>
                          <a:pt x="355" y="266"/>
                        </a:lnTo>
                        <a:lnTo>
                          <a:pt x="374" y="266"/>
                        </a:lnTo>
                        <a:lnTo>
                          <a:pt x="422" y="198"/>
                        </a:lnTo>
                        <a:cubicBezTo>
                          <a:pt x="419" y="92"/>
                          <a:pt x="327" y="0"/>
                          <a:pt x="21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4" name="Freeform 8">
                    <a:extLst>
                      <a:ext uri="{FF2B5EF4-FFF2-40B4-BE49-F238E27FC236}">
                        <a16:creationId xmlns:a16="http://schemas.microsoft.com/office/drawing/2014/main" id="{B3ACD954-F7FD-4A92-80F3-7FAF6765C3B5}"/>
                      </a:ext>
                    </a:extLst>
                  </p:cNvPr>
                  <p:cNvSpPr>
                    <a:spLocks/>
                  </p:cNvSpPr>
                  <p:nvPr/>
                </p:nvSpPr>
                <p:spPr bwMode="auto">
                  <a:xfrm>
                    <a:off x="5435600" y="5367338"/>
                    <a:ext cx="277813" cy="276225"/>
                  </a:xfrm>
                  <a:custGeom>
                    <a:avLst/>
                    <a:gdLst>
                      <a:gd name="T0" fmla="*/ 46 w 227"/>
                      <a:gd name="T1" fmla="*/ 0 h 225"/>
                      <a:gd name="T2" fmla="*/ 0 w 227"/>
                      <a:gd name="T3" fmla="*/ 7 h 225"/>
                      <a:gd name="T4" fmla="*/ 52 w 227"/>
                      <a:gd name="T5" fmla="*/ 87 h 225"/>
                      <a:gd name="T6" fmla="*/ 71 w 227"/>
                      <a:gd name="T7" fmla="*/ 82 h 225"/>
                      <a:gd name="T8" fmla="*/ 120 w 227"/>
                      <a:gd name="T9" fmla="*/ 82 h 225"/>
                      <a:gd name="T10" fmla="*/ 157 w 227"/>
                      <a:gd name="T11" fmla="*/ 113 h 225"/>
                      <a:gd name="T12" fmla="*/ 167 w 227"/>
                      <a:gd name="T13" fmla="*/ 163 h 225"/>
                      <a:gd name="T14" fmla="*/ 137 w 227"/>
                      <a:gd name="T15" fmla="*/ 207 h 225"/>
                      <a:gd name="T16" fmla="*/ 131 w 227"/>
                      <a:gd name="T17" fmla="*/ 207 h 225"/>
                      <a:gd name="T18" fmla="*/ 109 w 227"/>
                      <a:gd name="T19" fmla="*/ 199 h 225"/>
                      <a:gd name="T20" fmla="*/ 89 w 227"/>
                      <a:gd name="T21" fmla="*/ 225 h 225"/>
                      <a:gd name="T22" fmla="*/ 215 w 227"/>
                      <a:gd name="T23" fmla="*/ 225 h 225"/>
                      <a:gd name="T24" fmla="*/ 227 w 227"/>
                      <a:gd name="T25" fmla="*/ 213 h 225"/>
                      <a:gd name="T26" fmla="*/ 227 w 227"/>
                      <a:gd name="T27" fmla="*/ 179 h 225"/>
                      <a:gd name="T28" fmla="*/ 46 w 227"/>
                      <a:gd name="T2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25">
                        <a:moveTo>
                          <a:pt x="46" y="0"/>
                        </a:moveTo>
                        <a:cubicBezTo>
                          <a:pt x="31" y="0"/>
                          <a:pt x="15" y="3"/>
                          <a:pt x="0" y="7"/>
                        </a:cubicBezTo>
                        <a:cubicBezTo>
                          <a:pt x="22" y="29"/>
                          <a:pt x="40" y="57"/>
                          <a:pt x="52" y="87"/>
                        </a:cubicBezTo>
                        <a:cubicBezTo>
                          <a:pt x="57" y="84"/>
                          <a:pt x="64" y="82"/>
                          <a:pt x="71" y="82"/>
                        </a:cubicBezTo>
                        <a:lnTo>
                          <a:pt x="120" y="82"/>
                        </a:lnTo>
                        <a:cubicBezTo>
                          <a:pt x="139" y="82"/>
                          <a:pt x="154" y="95"/>
                          <a:pt x="157" y="113"/>
                        </a:cubicBezTo>
                        <a:lnTo>
                          <a:pt x="167" y="163"/>
                        </a:lnTo>
                        <a:cubicBezTo>
                          <a:pt x="171" y="183"/>
                          <a:pt x="157" y="203"/>
                          <a:pt x="137" y="207"/>
                        </a:cubicBezTo>
                        <a:lnTo>
                          <a:pt x="131" y="207"/>
                        </a:lnTo>
                        <a:cubicBezTo>
                          <a:pt x="123" y="207"/>
                          <a:pt x="115" y="204"/>
                          <a:pt x="109" y="199"/>
                        </a:cubicBezTo>
                        <a:lnTo>
                          <a:pt x="89" y="225"/>
                        </a:lnTo>
                        <a:lnTo>
                          <a:pt x="215" y="225"/>
                        </a:lnTo>
                        <a:cubicBezTo>
                          <a:pt x="221" y="225"/>
                          <a:pt x="227" y="220"/>
                          <a:pt x="227" y="213"/>
                        </a:cubicBezTo>
                        <a:lnTo>
                          <a:pt x="227" y="179"/>
                        </a:lnTo>
                        <a:cubicBezTo>
                          <a:pt x="225" y="82"/>
                          <a:pt x="145" y="0"/>
                          <a:pt x="4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5" name="Freeform 9">
                    <a:extLst>
                      <a:ext uri="{FF2B5EF4-FFF2-40B4-BE49-F238E27FC236}">
                        <a16:creationId xmlns:a16="http://schemas.microsoft.com/office/drawing/2014/main" id="{95326575-821D-426F-9249-E1CE201A3D15}"/>
                      </a:ext>
                    </a:extLst>
                  </p:cNvPr>
                  <p:cNvSpPr>
                    <a:spLocks/>
                  </p:cNvSpPr>
                  <p:nvPr/>
                </p:nvSpPr>
                <p:spPr bwMode="auto">
                  <a:xfrm>
                    <a:off x="5387975" y="5121275"/>
                    <a:ext cx="207963" cy="207962"/>
                  </a:xfrm>
                  <a:custGeom>
                    <a:avLst/>
                    <a:gdLst>
                      <a:gd name="T0" fmla="*/ 85 w 170"/>
                      <a:gd name="T1" fmla="*/ 170 h 170"/>
                      <a:gd name="T2" fmla="*/ 170 w 170"/>
                      <a:gd name="T3" fmla="*/ 85 h 170"/>
                      <a:gd name="T4" fmla="*/ 85 w 170"/>
                      <a:gd name="T5" fmla="*/ 0 h 170"/>
                      <a:gd name="T6" fmla="*/ 0 w 170"/>
                      <a:gd name="T7" fmla="*/ 85 h 170"/>
                      <a:gd name="T8" fmla="*/ 85 w 170"/>
                      <a:gd name="T9" fmla="*/ 170 h 170"/>
                    </a:gdLst>
                    <a:ahLst/>
                    <a:cxnLst>
                      <a:cxn ang="0">
                        <a:pos x="T0" y="T1"/>
                      </a:cxn>
                      <a:cxn ang="0">
                        <a:pos x="T2" y="T3"/>
                      </a:cxn>
                      <a:cxn ang="0">
                        <a:pos x="T4" y="T5"/>
                      </a:cxn>
                      <a:cxn ang="0">
                        <a:pos x="T6" y="T7"/>
                      </a:cxn>
                      <a:cxn ang="0">
                        <a:pos x="T8" y="T9"/>
                      </a:cxn>
                    </a:cxnLst>
                    <a:rect l="0" t="0" r="r" b="b"/>
                    <a:pathLst>
                      <a:path w="170" h="170">
                        <a:moveTo>
                          <a:pt x="85" y="170"/>
                        </a:moveTo>
                        <a:cubicBezTo>
                          <a:pt x="133" y="170"/>
                          <a:pt x="170" y="131"/>
                          <a:pt x="170" y="85"/>
                        </a:cubicBezTo>
                        <a:cubicBezTo>
                          <a:pt x="170" y="37"/>
                          <a:pt x="131" y="0"/>
                          <a:pt x="85" y="0"/>
                        </a:cubicBezTo>
                        <a:cubicBezTo>
                          <a:pt x="38" y="0"/>
                          <a:pt x="0" y="39"/>
                          <a:pt x="0" y="85"/>
                        </a:cubicBezTo>
                        <a:cubicBezTo>
                          <a:pt x="0" y="131"/>
                          <a:pt x="38" y="170"/>
                          <a:pt x="8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6" name="Freeform 10">
                    <a:extLst>
                      <a:ext uri="{FF2B5EF4-FFF2-40B4-BE49-F238E27FC236}">
                        <a16:creationId xmlns:a16="http://schemas.microsoft.com/office/drawing/2014/main" id="{8A8D1B8D-4A76-4907-A257-7BD36CA01DE0}"/>
                      </a:ext>
                    </a:extLst>
                  </p:cNvPr>
                  <p:cNvSpPr>
                    <a:spLocks/>
                  </p:cNvSpPr>
                  <p:nvPr/>
                </p:nvSpPr>
                <p:spPr bwMode="auto">
                  <a:xfrm>
                    <a:off x="4862513" y="5121275"/>
                    <a:ext cx="211138" cy="207962"/>
                  </a:xfrm>
                  <a:custGeom>
                    <a:avLst/>
                    <a:gdLst>
                      <a:gd name="T0" fmla="*/ 87 w 172"/>
                      <a:gd name="T1" fmla="*/ 170 h 170"/>
                      <a:gd name="T2" fmla="*/ 172 w 172"/>
                      <a:gd name="T3" fmla="*/ 85 h 170"/>
                      <a:gd name="T4" fmla="*/ 87 w 172"/>
                      <a:gd name="T5" fmla="*/ 0 h 170"/>
                      <a:gd name="T6" fmla="*/ 1 w 172"/>
                      <a:gd name="T7" fmla="*/ 85 h 170"/>
                      <a:gd name="T8" fmla="*/ 87 w 172"/>
                      <a:gd name="T9" fmla="*/ 170 h 170"/>
                    </a:gdLst>
                    <a:ahLst/>
                    <a:cxnLst>
                      <a:cxn ang="0">
                        <a:pos x="T0" y="T1"/>
                      </a:cxn>
                      <a:cxn ang="0">
                        <a:pos x="T2" y="T3"/>
                      </a:cxn>
                      <a:cxn ang="0">
                        <a:pos x="T4" y="T5"/>
                      </a:cxn>
                      <a:cxn ang="0">
                        <a:pos x="T6" y="T7"/>
                      </a:cxn>
                      <a:cxn ang="0">
                        <a:pos x="T8" y="T9"/>
                      </a:cxn>
                    </a:cxnLst>
                    <a:rect l="0" t="0" r="r" b="b"/>
                    <a:pathLst>
                      <a:path w="172" h="170">
                        <a:moveTo>
                          <a:pt x="87" y="170"/>
                        </a:moveTo>
                        <a:cubicBezTo>
                          <a:pt x="134" y="170"/>
                          <a:pt x="172" y="131"/>
                          <a:pt x="172" y="85"/>
                        </a:cubicBezTo>
                        <a:cubicBezTo>
                          <a:pt x="172" y="37"/>
                          <a:pt x="133" y="0"/>
                          <a:pt x="87" y="0"/>
                        </a:cubicBezTo>
                        <a:cubicBezTo>
                          <a:pt x="40" y="0"/>
                          <a:pt x="1" y="39"/>
                          <a:pt x="1" y="85"/>
                        </a:cubicBezTo>
                        <a:cubicBezTo>
                          <a:pt x="0" y="131"/>
                          <a:pt x="39" y="170"/>
                          <a:pt x="87"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7" name="Freeform 11">
                    <a:extLst>
                      <a:ext uri="{FF2B5EF4-FFF2-40B4-BE49-F238E27FC236}">
                        <a16:creationId xmlns:a16="http://schemas.microsoft.com/office/drawing/2014/main" id="{2951FD65-9BFE-4826-A8A1-0B4409825069}"/>
                      </a:ext>
                    </a:extLst>
                  </p:cNvPr>
                  <p:cNvSpPr>
                    <a:spLocks/>
                  </p:cNvSpPr>
                  <p:nvPr/>
                </p:nvSpPr>
                <p:spPr bwMode="auto">
                  <a:xfrm>
                    <a:off x="4749800" y="5367338"/>
                    <a:ext cx="276225" cy="277812"/>
                  </a:xfrm>
                  <a:custGeom>
                    <a:avLst/>
                    <a:gdLst>
                      <a:gd name="T0" fmla="*/ 12 w 226"/>
                      <a:gd name="T1" fmla="*/ 227 h 227"/>
                      <a:gd name="T2" fmla="*/ 21 w 226"/>
                      <a:gd name="T3" fmla="*/ 227 h 227"/>
                      <a:gd name="T4" fmla="*/ 26 w 226"/>
                      <a:gd name="T5" fmla="*/ 225 h 227"/>
                      <a:gd name="T6" fmla="*/ 56 w 226"/>
                      <a:gd name="T7" fmla="*/ 167 h 227"/>
                      <a:gd name="T8" fmla="*/ 43 w 226"/>
                      <a:gd name="T9" fmla="*/ 128 h 227"/>
                      <a:gd name="T10" fmla="*/ 112 w 226"/>
                      <a:gd name="T11" fmla="*/ 59 h 227"/>
                      <a:gd name="T12" fmla="*/ 171 w 226"/>
                      <a:gd name="T13" fmla="*/ 93 h 227"/>
                      <a:gd name="T14" fmla="*/ 226 w 226"/>
                      <a:gd name="T15" fmla="*/ 7 h 227"/>
                      <a:gd name="T16" fmla="*/ 180 w 226"/>
                      <a:gd name="T17" fmla="*/ 0 h 227"/>
                      <a:gd name="T18" fmla="*/ 0 w 226"/>
                      <a:gd name="T19" fmla="*/ 179 h 227"/>
                      <a:gd name="T20" fmla="*/ 0 w 226"/>
                      <a:gd name="T21" fmla="*/ 214 h 227"/>
                      <a:gd name="T22" fmla="*/ 12 w 226"/>
                      <a:gd name="T23"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27">
                        <a:moveTo>
                          <a:pt x="12" y="227"/>
                        </a:moveTo>
                        <a:lnTo>
                          <a:pt x="21" y="227"/>
                        </a:lnTo>
                        <a:cubicBezTo>
                          <a:pt x="22" y="227"/>
                          <a:pt x="23" y="227"/>
                          <a:pt x="26" y="225"/>
                        </a:cubicBezTo>
                        <a:lnTo>
                          <a:pt x="56" y="167"/>
                        </a:lnTo>
                        <a:cubicBezTo>
                          <a:pt x="48" y="155"/>
                          <a:pt x="43" y="142"/>
                          <a:pt x="43" y="128"/>
                        </a:cubicBezTo>
                        <a:cubicBezTo>
                          <a:pt x="43" y="90"/>
                          <a:pt x="75" y="59"/>
                          <a:pt x="112" y="59"/>
                        </a:cubicBezTo>
                        <a:cubicBezTo>
                          <a:pt x="137" y="59"/>
                          <a:pt x="160" y="73"/>
                          <a:pt x="171" y="93"/>
                        </a:cubicBezTo>
                        <a:cubicBezTo>
                          <a:pt x="182" y="60"/>
                          <a:pt x="201" y="32"/>
                          <a:pt x="226" y="7"/>
                        </a:cubicBezTo>
                        <a:cubicBezTo>
                          <a:pt x="211" y="3"/>
                          <a:pt x="196" y="0"/>
                          <a:pt x="180" y="0"/>
                        </a:cubicBezTo>
                        <a:cubicBezTo>
                          <a:pt x="81" y="0"/>
                          <a:pt x="0" y="82"/>
                          <a:pt x="0" y="179"/>
                        </a:cubicBezTo>
                        <a:lnTo>
                          <a:pt x="0" y="214"/>
                        </a:lnTo>
                        <a:cubicBezTo>
                          <a:pt x="0" y="222"/>
                          <a:pt x="6" y="227"/>
                          <a:pt x="12" y="2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2">
                    <a:extLst>
                      <a:ext uri="{FF2B5EF4-FFF2-40B4-BE49-F238E27FC236}">
                        <a16:creationId xmlns:a16="http://schemas.microsoft.com/office/drawing/2014/main" id="{EE9CC85C-697D-4A80-BD44-700CEB48F7BF}"/>
                      </a:ext>
                    </a:extLst>
                  </p:cNvPr>
                  <p:cNvSpPr>
                    <a:spLocks/>
                  </p:cNvSpPr>
                  <p:nvPr/>
                </p:nvSpPr>
                <p:spPr bwMode="auto">
                  <a:xfrm>
                    <a:off x="4722813" y="5465763"/>
                    <a:ext cx="885825" cy="347662"/>
                  </a:xfrm>
                  <a:custGeom>
                    <a:avLst/>
                    <a:gdLst>
                      <a:gd name="T0" fmla="*/ 694 w 724"/>
                      <a:gd name="T1" fmla="*/ 70 h 284"/>
                      <a:gd name="T2" fmla="*/ 698 w 724"/>
                      <a:gd name="T3" fmla="*/ 93 h 284"/>
                      <a:gd name="T4" fmla="*/ 713 w 724"/>
                      <a:gd name="T5" fmla="*/ 103 h 284"/>
                      <a:gd name="T6" fmla="*/ 723 w 724"/>
                      <a:gd name="T7" fmla="*/ 88 h 284"/>
                      <a:gd name="T8" fmla="*/ 714 w 724"/>
                      <a:gd name="T9" fmla="*/ 37 h 284"/>
                      <a:gd name="T10" fmla="*/ 702 w 724"/>
                      <a:gd name="T11" fmla="*/ 27 h 284"/>
                      <a:gd name="T12" fmla="*/ 653 w 724"/>
                      <a:gd name="T13" fmla="*/ 27 h 284"/>
                      <a:gd name="T14" fmla="*/ 640 w 724"/>
                      <a:gd name="T15" fmla="*/ 39 h 284"/>
                      <a:gd name="T16" fmla="*/ 653 w 724"/>
                      <a:gd name="T17" fmla="*/ 52 h 284"/>
                      <a:gd name="T18" fmla="*/ 677 w 724"/>
                      <a:gd name="T19" fmla="*/ 52 h 284"/>
                      <a:gd name="T20" fmla="*/ 585 w 724"/>
                      <a:gd name="T21" fmla="*/ 177 h 284"/>
                      <a:gd name="T22" fmla="*/ 572 w 724"/>
                      <a:gd name="T23" fmla="*/ 174 h 284"/>
                      <a:gd name="T24" fmla="*/ 552 w 724"/>
                      <a:gd name="T25" fmla="*/ 179 h 284"/>
                      <a:gd name="T26" fmla="*/ 464 w 724"/>
                      <a:gd name="T27" fmla="*/ 68 h 284"/>
                      <a:gd name="T28" fmla="*/ 470 w 724"/>
                      <a:gd name="T29" fmla="*/ 44 h 284"/>
                      <a:gd name="T30" fmla="*/ 426 w 724"/>
                      <a:gd name="T31" fmla="*/ 0 h 284"/>
                      <a:gd name="T32" fmla="*/ 383 w 724"/>
                      <a:gd name="T33" fmla="*/ 44 h 284"/>
                      <a:gd name="T34" fmla="*/ 390 w 724"/>
                      <a:gd name="T35" fmla="*/ 68 h 284"/>
                      <a:gd name="T36" fmla="*/ 287 w 724"/>
                      <a:gd name="T37" fmla="*/ 200 h 284"/>
                      <a:gd name="T38" fmla="*/ 267 w 724"/>
                      <a:gd name="T39" fmla="*/ 195 h 284"/>
                      <a:gd name="T40" fmla="*/ 249 w 724"/>
                      <a:gd name="T41" fmla="*/ 199 h 284"/>
                      <a:gd name="T42" fmla="*/ 165 w 724"/>
                      <a:gd name="T43" fmla="*/ 75 h 284"/>
                      <a:gd name="T44" fmla="*/ 177 w 724"/>
                      <a:gd name="T45" fmla="*/ 47 h 284"/>
                      <a:gd name="T46" fmla="*/ 133 w 724"/>
                      <a:gd name="T47" fmla="*/ 3 h 284"/>
                      <a:gd name="T48" fmla="*/ 89 w 724"/>
                      <a:gd name="T49" fmla="*/ 47 h 284"/>
                      <a:gd name="T50" fmla="*/ 107 w 724"/>
                      <a:gd name="T51" fmla="*/ 82 h 284"/>
                      <a:gd name="T52" fmla="*/ 63 w 724"/>
                      <a:gd name="T53" fmla="*/ 170 h 284"/>
                      <a:gd name="T54" fmla="*/ 58 w 724"/>
                      <a:gd name="T55" fmla="*/ 170 h 284"/>
                      <a:gd name="T56" fmla="*/ 58 w 724"/>
                      <a:gd name="T57" fmla="*/ 258 h 284"/>
                      <a:gd name="T58" fmla="*/ 87 w 724"/>
                      <a:gd name="T59" fmla="*/ 182 h 284"/>
                      <a:gd name="T60" fmla="*/ 132 w 724"/>
                      <a:gd name="T61" fmla="*/ 92 h 284"/>
                      <a:gd name="T62" fmla="*/ 134 w 724"/>
                      <a:gd name="T63" fmla="*/ 92 h 284"/>
                      <a:gd name="T64" fmla="*/ 145 w 724"/>
                      <a:gd name="T65" fmla="*/ 90 h 284"/>
                      <a:gd name="T66" fmla="*/ 232 w 724"/>
                      <a:gd name="T67" fmla="*/ 217 h 284"/>
                      <a:gd name="T68" fmla="*/ 268 w 724"/>
                      <a:gd name="T69" fmla="*/ 284 h 284"/>
                      <a:gd name="T70" fmla="*/ 305 w 724"/>
                      <a:gd name="T71" fmla="*/ 219 h 284"/>
                      <a:gd name="T72" fmla="*/ 410 w 724"/>
                      <a:gd name="T73" fmla="*/ 87 h 284"/>
                      <a:gd name="T74" fmla="*/ 428 w 724"/>
                      <a:gd name="T75" fmla="*/ 90 h 284"/>
                      <a:gd name="T76" fmla="*/ 445 w 724"/>
                      <a:gd name="T77" fmla="*/ 87 h 284"/>
                      <a:gd name="T78" fmla="*/ 535 w 724"/>
                      <a:gd name="T79" fmla="*/ 199 h 284"/>
                      <a:gd name="T80" fmla="*/ 530 w 724"/>
                      <a:gd name="T81" fmla="*/ 219 h 284"/>
                      <a:gd name="T82" fmla="*/ 574 w 724"/>
                      <a:gd name="T83" fmla="*/ 263 h 284"/>
                      <a:gd name="T84" fmla="*/ 618 w 724"/>
                      <a:gd name="T85" fmla="*/ 219 h 284"/>
                      <a:gd name="T86" fmla="*/ 609 w 724"/>
                      <a:gd name="T87" fmla="*/ 193 h 284"/>
                      <a:gd name="T88" fmla="*/ 694 w 724"/>
                      <a:gd name="T89" fmla="*/ 7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4" h="284">
                        <a:moveTo>
                          <a:pt x="694" y="70"/>
                        </a:moveTo>
                        <a:lnTo>
                          <a:pt x="698" y="93"/>
                        </a:lnTo>
                        <a:cubicBezTo>
                          <a:pt x="699" y="99"/>
                          <a:pt x="705" y="104"/>
                          <a:pt x="713" y="103"/>
                        </a:cubicBezTo>
                        <a:cubicBezTo>
                          <a:pt x="719" y="102"/>
                          <a:pt x="724" y="95"/>
                          <a:pt x="723" y="88"/>
                        </a:cubicBezTo>
                        <a:lnTo>
                          <a:pt x="714" y="37"/>
                        </a:lnTo>
                        <a:cubicBezTo>
                          <a:pt x="713" y="30"/>
                          <a:pt x="707" y="27"/>
                          <a:pt x="702" y="27"/>
                        </a:cubicBezTo>
                        <a:lnTo>
                          <a:pt x="653" y="27"/>
                        </a:lnTo>
                        <a:cubicBezTo>
                          <a:pt x="647" y="27"/>
                          <a:pt x="640" y="33"/>
                          <a:pt x="640" y="39"/>
                        </a:cubicBezTo>
                        <a:cubicBezTo>
                          <a:pt x="640" y="47"/>
                          <a:pt x="647" y="52"/>
                          <a:pt x="653" y="52"/>
                        </a:cubicBezTo>
                        <a:lnTo>
                          <a:pt x="677" y="52"/>
                        </a:lnTo>
                        <a:lnTo>
                          <a:pt x="585" y="177"/>
                        </a:lnTo>
                        <a:cubicBezTo>
                          <a:pt x="580" y="175"/>
                          <a:pt x="577" y="174"/>
                          <a:pt x="572" y="174"/>
                        </a:cubicBezTo>
                        <a:cubicBezTo>
                          <a:pt x="564" y="174"/>
                          <a:pt x="558" y="177"/>
                          <a:pt x="552" y="179"/>
                        </a:cubicBezTo>
                        <a:lnTo>
                          <a:pt x="464" y="68"/>
                        </a:lnTo>
                        <a:cubicBezTo>
                          <a:pt x="468" y="62"/>
                          <a:pt x="470" y="53"/>
                          <a:pt x="470" y="44"/>
                        </a:cubicBezTo>
                        <a:cubicBezTo>
                          <a:pt x="470" y="20"/>
                          <a:pt x="450" y="0"/>
                          <a:pt x="426" y="0"/>
                        </a:cubicBezTo>
                        <a:cubicBezTo>
                          <a:pt x="403" y="0"/>
                          <a:pt x="383" y="19"/>
                          <a:pt x="383" y="44"/>
                        </a:cubicBezTo>
                        <a:cubicBezTo>
                          <a:pt x="383" y="53"/>
                          <a:pt x="385" y="62"/>
                          <a:pt x="390" y="68"/>
                        </a:cubicBezTo>
                        <a:lnTo>
                          <a:pt x="287" y="200"/>
                        </a:lnTo>
                        <a:cubicBezTo>
                          <a:pt x="280" y="198"/>
                          <a:pt x="274" y="195"/>
                          <a:pt x="267" y="195"/>
                        </a:cubicBezTo>
                        <a:cubicBezTo>
                          <a:pt x="260" y="195"/>
                          <a:pt x="255" y="197"/>
                          <a:pt x="249" y="199"/>
                        </a:cubicBezTo>
                        <a:lnTo>
                          <a:pt x="165" y="75"/>
                        </a:lnTo>
                        <a:cubicBezTo>
                          <a:pt x="172" y="68"/>
                          <a:pt x="177" y="58"/>
                          <a:pt x="177" y="47"/>
                        </a:cubicBezTo>
                        <a:cubicBezTo>
                          <a:pt x="177" y="23"/>
                          <a:pt x="157" y="3"/>
                          <a:pt x="133" y="3"/>
                        </a:cubicBezTo>
                        <a:cubicBezTo>
                          <a:pt x="109" y="3"/>
                          <a:pt x="89" y="23"/>
                          <a:pt x="89" y="47"/>
                        </a:cubicBezTo>
                        <a:cubicBezTo>
                          <a:pt x="89" y="60"/>
                          <a:pt x="95" y="73"/>
                          <a:pt x="107" y="82"/>
                        </a:cubicBezTo>
                        <a:lnTo>
                          <a:pt x="63" y="170"/>
                        </a:lnTo>
                        <a:lnTo>
                          <a:pt x="58" y="170"/>
                        </a:lnTo>
                        <a:cubicBezTo>
                          <a:pt x="0" y="170"/>
                          <a:pt x="0" y="258"/>
                          <a:pt x="58" y="258"/>
                        </a:cubicBezTo>
                        <a:cubicBezTo>
                          <a:pt x="98" y="258"/>
                          <a:pt x="117" y="208"/>
                          <a:pt x="87" y="182"/>
                        </a:cubicBezTo>
                        <a:lnTo>
                          <a:pt x="132" y="92"/>
                        </a:lnTo>
                        <a:lnTo>
                          <a:pt x="134" y="92"/>
                        </a:lnTo>
                        <a:cubicBezTo>
                          <a:pt x="138" y="92"/>
                          <a:pt x="142" y="92"/>
                          <a:pt x="145" y="90"/>
                        </a:cubicBezTo>
                        <a:lnTo>
                          <a:pt x="232" y="217"/>
                        </a:lnTo>
                        <a:cubicBezTo>
                          <a:pt x="213" y="244"/>
                          <a:pt x="233" y="284"/>
                          <a:pt x="268" y="284"/>
                        </a:cubicBezTo>
                        <a:cubicBezTo>
                          <a:pt x="300" y="284"/>
                          <a:pt x="322" y="248"/>
                          <a:pt x="305" y="219"/>
                        </a:cubicBezTo>
                        <a:lnTo>
                          <a:pt x="410" y="87"/>
                        </a:lnTo>
                        <a:cubicBezTo>
                          <a:pt x="415" y="89"/>
                          <a:pt x="421" y="90"/>
                          <a:pt x="428" y="90"/>
                        </a:cubicBezTo>
                        <a:cubicBezTo>
                          <a:pt x="434" y="90"/>
                          <a:pt x="440" y="89"/>
                          <a:pt x="445" y="87"/>
                        </a:cubicBezTo>
                        <a:lnTo>
                          <a:pt x="535" y="199"/>
                        </a:lnTo>
                        <a:cubicBezTo>
                          <a:pt x="532" y="205"/>
                          <a:pt x="530" y="212"/>
                          <a:pt x="530" y="219"/>
                        </a:cubicBezTo>
                        <a:cubicBezTo>
                          <a:pt x="530" y="243"/>
                          <a:pt x="550" y="263"/>
                          <a:pt x="574" y="263"/>
                        </a:cubicBezTo>
                        <a:cubicBezTo>
                          <a:pt x="598" y="263"/>
                          <a:pt x="618" y="244"/>
                          <a:pt x="618" y="219"/>
                        </a:cubicBezTo>
                        <a:cubicBezTo>
                          <a:pt x="618" y="209"/>
                          <a:pt x="614" y="200"/>
                          <a:pt x="609" y="193"/>
                        </a:cubicBezTo>
                        <a:lnTo>
                          <a:pt x="694" y="7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8" name="Group 17">
                <a:extLst>
                  <a:ext uri="{FF2B5EF4-FFF2-40B4-BE49-F238E27FC236}">
                    <a16:creationId xmlns:a16="http://schemas.microsoft.com/office/drawing/2014/main" id="{AA74B8BA-BAB8-4FCE-AA07-0F3364F84EC6}"/>
                  </a:ext>
                </a:extLst>
              </p:cNvPr>
              <p:cNvGrpSpPr/>
              <p:nvPr/>
            </p:nvGrpSpPr>
            <p:grpSpPr>
              <a:xfrm>
                <a:off x="3060569" y="3767694"/>
                <a:ext cx="3567852" cy="927297"/>
                <a:chOff x="3060569" y="3767694"/>
                <a:chExt cx="3567852" cy="927297"/>
              </a:xfrm>
            </p:grpSpPr>
            <p:sp>
              <p:nvSpPr>
                <p:cNvPr id="104" name="Rectangle: Rounded Corners 103">
                  <a:extLst>
                    <a:ext uri="{FF2B5EF4-FFF2-40B4-BE49-F238E27FC236}">
                      <a16:creationId xmlns:a16="http://schemas.microsoft.com/office/drawing/2014/main" id="{C428A44E-1EF1-4B43-BF64-034A45E771AC}"/>
                    </a:ext>
                  </a:extLst>
                </p:cNvPr>
                <p:cNvSpPr/>
                <p:nvPr/>
              </p:nvSpPr>
              <p:spPr>
                <a:xfrm flipH="1">
                  <a:off x="3060569" y="3767694"/>
                  <a:ext cx="3567852" cy="927297"/>
                </a:xfrm>
                <a:prstGeom prst="roundRect">
                  <a:avLst>
                    <a:gd name="adj" fmla="val 9631"/>
                  </a:avLst>
                </a:prstGeom>
                <a:solidFill>
                  <a:schemeClr val="accent2">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D2519089-B283-41AD-8909-C2737D47EF4F}"/>
                    </a:ext>
                  </a:extLst>
                </p:cNvPr>
                <p:cNvGrpSpPr/>
                <p:nvPr/>
              </p:nvGrpSpPr>
              <p:grpSpPr>
                <a:xfrm>
                  <a:off x="3161534" y="3782517"/>
                  <a:ext cx="3355975" cy="892592"/>
                  <a:chOff x="3161534" y="3782517"/>
                  <a:chExt cx="3355975" cy="892592"/>
                </a:xfrm>
              </p:grpSpPr>
              <p:sp>
                <p:nvSpPr>
                  <p:cNvPr id="101" name="TextBox 100">
                    <a:extLst>
                      <a:ext uri="{FF2B5EF4-FFF2-40B4-BE49-F238E27FC236}">
                        <a16:creationId xmlns:a16="http://schemas.microsoft.com/office/drawing/2014/main" id="{0B1AC352-D4C2-483A-A537-394DACDCFFC8}"/>
                      </a:ext>
                    </a:extLst>
                  </p:cNvPr>
                  <p:cNvSpPr txBox="1"/>
                  <p:nvPr/>
                </p:nvSpPr>
                <p:spPr>
                  <a:xfrm flipH="1">
                    <a:off x="3161534" y="3967223"/>
                    <a:ext cx="3355975" cy="707886"/>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Paying off overdue short – term debts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In order to avoid insolvency, firm can sell shares to investors or offset outstanding debt with equity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Add text here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Add text here </a:t>
                    </a:r>
                  </a:p>
                </p:txBody>
              </p:sp>
              <p:sp>
                <p:nvSpPr>
                  <p:cNvPr id="102" name="TextBox 101">
                    <a:extLst>
                      <a:ext uri="{FF2B5EF4-FFF2-40B4-BE49-F238E27FC236}">
                        <a16:creationId xmlns:a16="http://schemas.microsoft.com/office/drawing/2014/main" id="{F8CF8605-C755-4824-B897-1B2B71E23545}"/>
                      </a:ext>
                    </a:extLst>
                  </p:cNvPr>
                  <p:cNvSpPr txBox="1"/>
                  <p:nvPr/>
                </p:nvSpPr>
                <p:spPr>
                  <a:xfrm>
                    <a:off x="3161534" y="3782517"/>
                    <a:ext cx="3226566"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Liability – Items firms owes to others </a:t>
                    </a:r>
                  </a:p>
                </p:txBody>
              </p:sp>
            </p:grpSp>
          </p:grpSp>
        </p:grpSp>
        <p:grpSp>
          <p:nvGrpSpPr>
            <p:cNvPr id="28" name="Group 27">
              <a:extLst>
                <a:ext uri="{FF2B5EF4-FFF2-40B4-BE49-F238E27FC236}">
                  <a16:creationId xmlns:a16="http://schemas.microsoft.com/office/drawing/2014/main" id="{B2500CFB-8835-4183-B4ED-498693BD7CD1}"/>
                </a:ext>
              </a:extLst>
            </p:cNvPr>
            <p:cNvGrpSpPr/>
            <p:nvPr/>
          </p:nvGrpSpPr>
          <p:grpSpPr>
            <a:xfrm>
              <a:off x="3799936" y="5158819"/>
              <a:ext cx="4979989" cy="1013380"/>
              <a:chOff x="3944171" y="5475010"/>
              <a:chExt cx="4979989" cy="1013380"/>
            </a:xfrm>
          </p:grpSpPr>
          <p:grpSp>
            <p:nvGrpSpPr>
              <p:cNvPr id="25" name="Group 24">
                <a:extLst>
                  <a:ext uri="{FF2B5EF4-FFF2-40B4-BE49-F238E27FC236}">
                    <a16:creationId xmlns:a16="http://schemas.microsoft.com/office/drawing/2014/main" id="{41B462DB-E7EF-4968-ADE9-9737554B4FC1}"/>
                  </a:ext>
                </a:extLst>
              </p:cNvPr>
              <p:cNvGrpSpPr/>
              <p:nvPr/>
            </p:nvGrpSpPr>
            <p:grpSpPr>
              <a:xfrm>
                <a:off x="3944171" y="5475010"/>
                <a:ext cx="4979989" cy="1013380"/>
                <a:chOff x="3944171" y="5475010"/>
                <a:chExt cx="4979989" cy="1013380"/>
              </a:xfrm>
            </p:grpSpPr>
            <p:sp>
              <p:nvSpPr>
                <p:cNvPr id="136" name="Rectangle: Rounded Corners 135">
                  <a:extLst>
                    <a:ext uri="{FF2B5EF4-FFF2-40B4-BE49-F238E27FC236}">
                      <a16:creationId xmlns:a16="http://schemas.microsoft.com/office/drawing/2014/main" id="{E60A8CD7-28AF-4439-9A4D-7A106423C706}"/>
                    </a:ext>
                  </a:extLst>
                </p:cNvPr>
                <p:cNvSpPr/>
                <p:nvPr/>
              </p:nvSpPr>
              <p:spPr>
                <a:xfrm flipH="1">
                  <a:off x="4045772" y="5475010"/>
                  <a:ext cx="4878388" cy="1013380"/>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E65A5E63-1152-41FF-A0A9-DF51574B7FF3}"/>
                    </a:ext>
                  </a:extLst>
                </p:cNvPr>
                <p:cNvSpPr txBox="1"/>
                <p:nvPr/>
              </p:nvSpPr>
              <p:spPr>
                <a:xfrm flipH="1">
                  <a:off x="3944171" y="5880567"/>
                  <a:ext cx="1385253" cy="461665"/>
                </a:xfrm>
                <a:prstGeom prst="rect">
                  <a:avLst/>
                </a:prstGeom>
                <a:noFill/>
              </p:spPr>
              <p:txBody>
                <a:bodyPr wrap="square">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Capital Moderation </a:t>
                  </a:r>
                </a:p>
              </p:txBody>
            </p:sp>
            <p:grpSp>
              <p:nvGrpSpPr>
                <p:cNvPr id="24" name="Group 23">
                  <a:extLst>
                    <a:ext uri="{FF2B5EF4-FFF2-40B4-BE49-F238E27FC236}">
                      <a16:creationId xmlns:a16="http://schemas.microsoft.com/office/drawing/2014/main" id="{BD54D2BD-67A8-4A18-BADE-BC59356A5B28}"/>
                    </a:ext>
                  </a:extLst>
                </p:cNvPr>
                <p:cNvGrpSpPr/>
                <p:nvPr/>
              </p:nvGrpSpPr>
              <p:grpSpPr>
                <a:xfrm>
                  <a:off x="4283797" y="5545178"/>
                  <a:ext cx="216000" cy="287892"/>
                  <a:chOff x="4283797" y="5545178"/>
                  <a:chExt cx="216000" cy="287892"/>
                </a:xfrm>
              </p:grpSpPr>
              <p:sp>
                <p:nvSpPr>
                  <p:cNvPr id="108" name="Freeform 53">
                    <a:extLst>
                      <a:ext uri="{FF2B5EF4-FFF2-40B4-BE49-F238E27FC236}">
                        <a16:creationId xmlns:a16="http://schemas.microsoft.com/office/drawing/2014/main" id="{E2DAD3F1-82DE-45F3-A9A2-52A1D43CD9F5}"/>
                      </a:ext>
                    </a:extLst>
                  </p:cNvPr>
                  <p:cNvSpPr>
                    <a:spLocks noEditPoints="1"/>
                  </p:cNvSpPr>
                  <p:nvPr/>
                </p:nvSpPr>
                <p:spPr bwMode="auto">
                  <a:xfrm>
                    <a:off x="4283797" y="5545178"/>
                    <a:ext cx="216000" cy="287892"/>
                  </a:xfrm>
                  <a:custGeom>
                    <a:avLst/>
                    <a:gdLst>
                      <a:gd name="T0" fmla="*/ 0 w 938"/>
                      <a:gd name="T1" fmla="*/ 1250 h 1250"/>
                      <a:gd name="T2" fmla="*/ 938 w 938"/>
                      <a:gd name="T3" fmla="*/ 0 h 1250"/>
                      <a:gd name="T4" fmla="*/ 94 w 938"/>
                      <a:gd name="T5" fmla="*/ 109 h 1250"/>
                      <a:gd name="T6" fmla="*/ 719 w 938"/>
                      <a:gd name="T7" fmla="*/ 141 h 1250"/>
                      <a:gd name="T8" fmla="*/ 94 w 938"/>
                      <a:gd name="T9" fmla="*/ 109 h 1250"/>
                      <a:gd name="T10" fmla="*/ 594 w 938"/>
                      <a:gd name="T11" fmla="*/ 525 h 1250"/>
                      <a:gd name="T12" fmla="*/ 688 w 938"/>
                      <a:gd name="T13" fmla="*/ 431 h 1250"/>
                      <a:gd name="T14" fmla="*/ 477 w 938"/>
                      <a:gd name="T15" fmla="*/ 275 h 1250"/>
                      <a:gd name="T16" fmla="*/ 399 w 938"/>
                      <a:gd name="T17" fmla="*/ 525 h 1250"/>
                      <a:gd name="T18" fmla="*/ 477 w 938"/>
                      <a:gd name="T19" fmla="*/ 275 h 1250"/>
                      <a:gd name="T20" fmla="*/ 375 w 938"/>
                      <a:gd name="T21" fmla="*/ 525 h 1250"/>
                      <a:gd name="T22" fmla="*/ 297 w 938"/>
                      <a:gd name="T23" fmla="*/ 306 h 1250"/>
                      <a:gd name="T24" fmla="*/ 91 w 938"/>
                      <a:gd name="T25" fmla="*/ 275 h 1250"/>
                      <a:gd name="T26" fmla="*/ 169 w 938"/>
                      <a:gd name="T27" fmla="*/ 525 h 1250"/>
                      <a:gd name="T28" fmla="*/ 91 w 938"/>
                      <a:gd name="T29" fmla="*/ 275 h 1250"/>
                      <a:gd name="T30" fmla="*/ 94 w 938"/>
                      <a:gd name="T31" fmla="*/ 1031 h 1250"/>
                      <a:gd name="T32" fmla="*/ 188 w 938"/>
                      <a:gd name="T33" fmla="*/ 1000 h 1250"/>
                      <a:gd name="T34" fmla="*/ 188 w 938"/>
                      <a:gd name="T35" fmla="*/ 906 h 1250"/>
                      <a:gd name="T36" fmla="*/ 94 w 938"/>
                      <a:gd name="T37" fmla="*/ 875 h 1250"/>
                      <a:gd name="T38" fmla="*/ 188 w 938"/>
                      <a:gd name="T39" fmla="*/ 906 h 1250"/>
                      <a:gd name="T40" fmla="*/ 94 w 938"/>
                      <a:gd name="T41" fmla="*/ 781 h 1250"/>
                      <a:gd name="T42" fmla="*/ 188 w 938"/>
                      <a:gd name="T43" fmla="*/ 750 h 1250"/>
                      <a:gd name="T44" fmla="*/ 196 w 938"/>
                      <a:gd name="T45" fmla="*/ 400 h 1250"/>
                      <a:gd name="T46" fmla="*/ 274 w 938"/>
                      <a:gd name="T47" fmla="*/ 525 h 1250"/>
                      <a:gd name="T48" fmla="*/ 196 w 938"/>
                      <a:gd name="T49" fmla="*/ 400 h 1250"/>
                      <a:gd name="T50" fmla="*/ 250 w 938"/>
                      <a:gd name="T51" fmla="*/ 1031 h 1250"/>
                      <a:gd name="T52" fmla="*/ 860 w 938"/>
                      <a:gd name="T53" fmla="*/ 1000 h 1250"/>
                      <a:gd name="T54" fmla="*/ 860 w 938"/>
                      <a:gd name="T55" fmla="*/ 906 h 1250"/>
                      <a:gd name="T56" fmla="*/ 250 w 938"/>
                      <a:gd name="T57" fmla="*/ 875 h 1250"/>
                      <a:gd name="T58" fmla="*/ 860 w 938"/>
                      <a:gd name="T59" fmla="*/ 906 h 1250"/>
                      <a:gd name="T60" fmla="*/ 250 w 938"/>
                      <a:gd name="T61" fmla="*/ 781 h 1250"/>
                      <a:gd name="T62" fmla="*/ 860 w 938"/>
                      <a:gd name="T63" fmla="*/ 750 h 1250"/>
                      <a:gd name="T64" fmla="*/ 703 w 938"/>
                      <a:gd name="T65" fmla="*/ 416 h 1250"/>
                      <a:gd name="T66" fmla="*/ 860 w 938"/>
                      <a:gd name="T67" fmla="*/ 41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8" h="1250">
                        <a:moveTo>
                          <a:pt x="0" y="0"/>
                        </a:moveTo>
                        <a:lnTo>
                          <a:pt x="0" y="1250"/>
                        </a:lnTo>
                        <a:lnTo>
                          <a:pt x="938" y="1250"/>
                        </a:lnTo>
                        <a:lnTo>
                          <a:pt x="938" y="0"/>
                        </a:lnTo>
                        <a:lnTo>
                          <a:pt x="0" y="0"/>
                        </a:lnTo>
                        <a:close/>
                        <a:moveTo>
                          <a:pt x="94" y="109"/>
                        </a:moveTo>
                        <a:lnTo>
                          <a:pt x="719" y="109"/>
                        </a:lnTo>
                        <a:lnTo>
                          <a:pt x="719" y="141"/>
                        </a:lnTo>
                        <a:lnTo>
                          <a:pt x="94" y="141"/>
                        </a:lnTo>
                        <a:lnTo>
                          <a:pt x="94" y="109"/>
                        </a:lnTo>
                        <a:close/>
                        <a:moveTo>
                          <a:pt x="821" y="431"/>
                        </a:moveTo>
                        <a:cubicBezTo>
                          <a:pt x="821" y="550"/>
                          <a:pt x="678" y="609"/>
                          <a:pt x="594" y="525"/>
                        </a:cubicBezTo>
                        <a:cubicBezTo>
                          <a:pt x="510" y="442"/>
                          <a:pt x="569" y="299"/>
                          <a:pt x="688" y="299"/>
                        </a:cubicBezTo>
                        <a:lnTo>
                          <a:pt x="688" y="431"/>
                        </a:lnTo>
                        <a:lnTo>
                          <a:pt x="821" y="431"/>
                        </a:lnTo>
                        <a:close/>
                        <a:moveTo>
                          <a:pt x="477" y="275"/>
                        </a:moveTo>
                        <a:lnTo>
                          <a:pt x="477" y="525"/>
                        </a:lnTo>
                        <a:lnTo>
                          <a:pt x="399" y="525"/>
                        </a:lnTo>
                        <a:lnTo>
                          <a:pt x="399" y="275"/>
                        </a:lnTo>
                        <a:lnTo>
                          <a:pt x="477" y="275"/>
                        </a:lnTo>
                        <a:close/>
                        <a:moveTo>
                          <a:pt x="375" y="306"/>
                        </a:moveTo>
                        <a:lnTo>
                          <a:pt x="375" y="525"/>
                        </a:lnTo>
                        <a:lnTo>
                          <a:pt x="297" y="525"/>
                        </a:lnTo>
                        <a:lnTo>
                          <a:pt x="297" y="306"/>
                        </a:lnTo>
                        <a:lnTo>
                          <a:pt x="375" y="306"/>
                        </a:lnTo>
                        <a:close/>
                        <a:moveTo>
                          <a:pt x="91" y="275"/>
                        </a:moveTo>
                        <a:lnTo>
                          <a:pt x="169" y="275"/>
                        </a:lnTo>
                        <a:lnTo>
                          <a:pt x="169" y="525"/>
                        </a:lnTo>
                        <a:lnTo>
                          <a:pt x="91" y="525"/>
                        </a:lnTo>
                        <a:lnTo>
                          <a:pt x="91" y="275"/>
                        </a:lnTo>
                        <a:close/>
                        <a:moveTo>
                          <a:pt x="188" y="1031"/>
                        </a:moveTo>
                        <a:lnTo>
                          <a:pt x="94" y="1031"/>
                        </a:lnTo>
                        <a:lnTo>
                          <a:pt x="94" y="1000"/>
                        </a:lnTo>
                        <a:lnTo>
                          <a:pt x="188" y="1000"/>
                        </a:lnTo>
                        <a:lnTo>
                          <a:pt x="188" y="1031"/>
                        </a:lnTo>
                        <a:close/>
                        <a:moveTo>
                          <a:pt x="188" y="906"/>
                        </a:moveTo>
                        <a:lnTo>
                          <a:pt x="94" y="906"/>
                        </a:lnTo>
                        <a:lnTo>
                          <a:pt x="94" y="875"/>
                        </a:lnTo>
                        <a:lnTo>
                          <a:pt x="188" y="875"/>
                        </a:lnTo>
                        <a:lnTo>
                          <a:pt x="188" y="906"/>
                        </a:lnTo>
                        <a:close/>
                        <a:moveTo>
                          <a:pt x="188" y="781"/>
                        </a:moveTo>
                        <a:lnTo>
                          <a:pt x="94" y="781"/>
                        </a:lnTo>
                        <a:lnTo>
                          <a:pt x="94" y="750"/>
                        </a:lnTo>
                        <a:lnTo>
                          <a:pt x="188" y="750"/>
                        </a:lnTo>
                        <a:lnTo>
                          <a:pt x="188" y="781"/>
                        </a:lnTo>
                        <a:close/>
                        <a:moveTo>
                          <a:pt x="196" y="400"/>
                        </a:moveTo>
                        <a:lnTo>
                          <a:pt x="274" y="400"/>
                        </a:lnTo>
                        <a:lnTo>
                          <a:pt x="274" y="525"/>
                        </a:lnTo>
                        <a:lnTo>
                          <a:pt x="196" y="525"/>
                        </a:lnTo>
                        <a:lnTo>
                          <a:pt x="196" y="400"/>
                        </a:lnTo>
                        <a:close/>
                        <a:moveTo>
                          <a:pt x="860" y="1031"/>
                        </a:moveTo>
                        <a:lnTo>
                          <a:pt x="250" y="1031"/>
                        </a:lnTo>
                        <a:lnTo>
                          <a:pt x="250" y="1000"/>
                        </a:lnTo>
                        <a:lnTo>
                          <a:pt x="860" y="1000"/>
                        </a:lnTo>
                        <a:lnTo>
                          <a:pt x="860" y="1031"/>
                        </a:lnTo>
                        <a:close/>
                        <a:moveTo>
                          <a:pt x="860" y="906"/>
                        </a:moveTo>
                        <a:lnTo>
                          <a:pt x="250" y="906"/>
                        </a:lnTo>
                        <a:lnTo>
                          <a:pt x="250" y="875"/>
                        </a:lnTo>
                        <a:lnTo>
                          <a:pt x="860" y="875"/>
                        </a:lnTo>
                        <a:lnTo>
                          <a:pt x="860" y="906"/>
                        </a:lnTo>
                        <a:close/>
                        <a:moveTo>
                          <a:pt x="860" y="781"/>
                        </a:moveTo>
                        <a:lnTo>
                          <a:pt x="250" y="781"/>
                        </a:lnTo>
                        <a:lnTo>
                          <a:pt x="250" y="750"/>
                        </a:lnTo>
                        <a:lnTo>
                          <a:pt x="860" y="750"/>
                        </a:lnTo>
                        <a:lnTo>
                          <a:pt x="860" y="781"/>
                        </a:lnTo>
                        <a:close/>
                        <a:moveTo>
                          <a:pt x="703" y="416"/>
                        </a:moveTo>
                        <a:lnTo>
                          <a:pt x="703" y="259"/>
                        </a:lnTo>
                        <a:cubicBezTo>
                          <a:pt x="790" y="259"/>
                          <a:pt x="860" y="329"/>
                          <a:pt x="860" y="416"/>
                        </a:cubicBezTo>
                        <a:lnTo>
                          <a:pt x="703" y="416"/>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9" name="Rectangle 54">
                    <a:extLst>
                      <a:ext uri="{FF2B5EF4-FFF2-40B4-BE49-F238E27FC236}">
                        <a16:creationId xmlns:a16="http://schemas.microsoft.com/office/drawing/2014/main" id="{0E6D42AF-5D5F-40DB-99BB-BDD81472DE0C}"/>
                      </a:ext>
                    </a:extLst>
                  </p:cNvPr>
                  <p:cNvSpPr>
                    <a:spLocks noChangeArrowheads="1"/>
                  </p:cNvSpPr>
                  <p:nvPr/>
                </p:nvSpPr>
                <p:spPr bwMode="auto">
                  <a:xfrm>
                    <a:off x="4311773" y="5615443"/>
                    <a:ext cx="3578" cy="43265"/>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0" name="Rectangle 55">
                    <a:extLst>
                      <a:ext uri="{FF2B5EF4-FFF2-40B4-BE49-F238E27FC236}">
                        <a16:creationId xmlns:a16="http://schemas.microsoft.com/office/drawing/2014/main" id="{B9AEB9C7-C4CF-45F1-9B96-89B87AD558E7}"/>
                      </a:ext>
                    </a:extLst>
                  </p:cNvPr>
                  <p:cNvSpPr>
                    <a:spLocks noChangeArrowheads="1"/>
                  </p:cNvSpPr>
                  <p:nvPr/>
                </p:nvSpPr>
                <p:spPr bwMode="auto">
                  <a:xfrm>
                    <a:off x="4336170" y="5644395"/>
                    <a:ext cx="3578" cy="14313"/>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1" name="Rectangle 56">
                    <a:extLst>
                      <a:ext uri="{FF2B5EF4-FFF2-40B4-BE49-F238E27FC236}">
                        <a16:creationId xmlns:a16="http://schemas.microsoft.com/office/drawing/2014/main" id="{1E0E2A6F-B62C-4AA5-BBAC-0E5249500763}"/>
                      </a:ext>
                    </a:extLst>
                  </p:cNvPr>
                  <p:cNvSpPr>
                    <a:spLocks noChangeArrowheads="1"/>
                  </p:cNvSpPr>
                  <p:nvPr/>
                </p:nvSpPr>
                <p:spPr bwMode="auto">
                  <a:xfrm>
                    <a:off x="4359267" y="5622925"/>
                    <a:ext cx="3578" cy="35783"/>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2" name="Rectangle 57">
                    <a:extLst>
                      <a:ext uri="{FF2B5EF4-FFF2-40B4-BE49-F238E27FC236}">
                        <a16:creationId xmlns:a16="http://schemas.microsoft.com/office/drawing/2014/main" id="{99987DB5-4BB8-4A79-96FD-05572BC23F7E}"/>
                      </a:ext>
                    </a:extLst>
                  </p:cNvPr>
                  <p:cNvSpPr>
                    <a:spLocks noChangeArrowheads="1"/>
                  </p:cNvSpPr>
                  <p:nvPr/>
                </p:nvSpPr>
                <p:spPr bwMode="auto">
                  <a:xfrm>
                    <a:off x="4382689" y="5615443"/>
                    <a:ext cx="3904" cy="43265"/>
                  </a:xfrm>
                  <a:prstGeom prst="rect">
                    <a:avLst/>
                  </a:prstGeom>
                  <a:solidFill>
                    <a:schemeClr val="accent3"/>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Freeform 58">
                    <a:extLst>
                      <a:ext uri="{FF2B5EF4-FFF2-40B4-BE49-F238E27FC236}">
                        <a16:creationId xmlns:a16="http://schemas.microsoft.com/office/drawing/2014/main" id="{FCBE8032-F5FE-4E17-B358-B5260DFCF2AF}"/>
                      </a:ext>
                    </a:extLst>
                  </p:cNvPr>
                  <p:cNvSpPr>
                    <a:spLocks/>
                  </p:cNvSpPr>
                  <p:nvPr/>
                </p:nvSpPr>
                <p:spPr bwMode="auto">
                  <a:xfrm>
                    <a:off x="4452954" y="5612841"/>
                    <a:ext cx="20494" cy="20494"/>
                  </a:xfrm>
                  <a:custGeom>
                    <a:avLst/>
                    <a:gdLst>
                      <a:gd name="T0" fmla="*/ 0 w 89"/>
                      <a:gd name="T1" fmla="*/ 0 h 89"/>
                      <a:gd name="T2" fmla="*/ 0 w 89"/>
                      <a:gd name="T3" fmla="*/ 89 h 89"/>
                      <a:gd name="T4" fmla="*/ 89 w 89"/>
                      <a:gd name="T5" fmla="*/ 89 h 89"/>
                      <a:gd name="T6" fmla="*/ 0 w 89"/>
                      <a:gd name="T7" fmla="*/ 0 h 89"/>
                    </a:gdLst>
                    <a:ahLst/>
                    <a:cxnLst>
                      <a:cxn ang="0">
                        <a:pos x="T0" y="T1"/>
                      </a:cxn>
                      <a:cxn ang="0">
                        <a:pos x="T2" y="T3"/>
                      </a:cxn>
                      <a:cxn ang="0">
                        <a:pos x="T4" y="T5"/>
                      </a:cxn>
                      <a:cxn ang="0">
                        <a:pos x="T6" y="T7"/>
                      </a:cxn>
                    </a:cxnLst>
                    <a:rect l="0" t="0" r="r" b="b"/>
                    <a:pathLst>
                      <a:path w="89" h="89">
                        <a:moveTo>
                          <a:pt x="0" y="0"/>
                        </a:moveTo>
                        <a:lnTo>
                          <a:pt x="0" y="89"/>
                        </a:lnTo>
                        <a:lnTo>
                          <a:pt x="89" y="89"/>
                        </a:lnTo>
                        <a:cubicBezTo>
                          <a:pt x="78" y="45"/>
                          <a:pt x="44" y="11"/>
                          <a:pt x="0"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4" name="Freeform 59">
                    <a:extLst>
                      <a:ext uri="{FF2B5EF4-FFF2-40B4-BE49-F238E27FC236}">
                        <a16:creationId xmlns:a16="http://schemas.microsoft.com/office/drawing/2014/main" id="{08B5D31E-BE71-439A-9836-75D171AFF490}"/>
                      </a:ext>
                    </a:extLst>
                  </p:cNvPr>
                  <p:cNvSpPr>
                    <a:spLocks/>
                  </p:cNvSpPr>
                  <p:nvPr/>
                </p:nvSpPr>
                <p:spPr bwMode="auto">
                  <a:xfrm>
                    <a:off x="4413267" y="5622274"/>
                    <a:ext cx="51072" cy="51072"/>
                  </a:xfrm>
                  <a:custGeom>
                    <a:avLst/>
                    <a:gdLst>
                      <a:gd name="T0" fmla="*/ 95 w 222"/>
                      <a:gd name="T1" fmla="*/ 0 h 222"/>
                      <a:gd name="T2" fmla="*/ 54 w 222"/>
                      <a:gd name="T3" fmla="*/ 168 h 222"/>
                      <a:gd name="T4" fmla="*/ 222 w 222"/>
                      <a:gd name="T5" fmla="*/ 128 h 222"/>
                      <a:gd name="T6" fmla="*/ 95 w 222"/>
                      <a:gd name="T7" fmla="*/ 128 h 222"/>
                      <a:gd name="T8" fmla="*/ 95 w 222"/>
                      <a:gd name="T9" fmla="*/ 0 h 222"/>
                    </a:gdLst>
                    <a:ahLst/>
                    <a:cxnLst>
                      <a:cxn ang="0">
                        <a:pos x="T0" y="T1"/>
                      </a:cxn>
                      <a:cxn ang="0">
                        <a:pos x="T2" y="T3"/>
                      </a:cxn>
                      <a:cxn ang="0">
                        <a:pos x="T4" y="T5"/>
                      </a:cxn>
                      <a:cxn ang="0">
                        <a:pos x="T6" y="T7"/>
                      </a:cxn>
                      <a:cxn ang="0">
                        <a:pos x="T8" y="T9"/>
                      </a:cxn>
                    </a:cxnLst>
                    <a:rect l="0" t="0" r="r" b="b"/>
                    <a:pathLst>
                      <a:path w="222" h="222">
                        <a:moveTo>
                          <a:pt x="95" y="0"/>
                        </a:moveTo>
                        <a:cubicBezTo>
                          <a:pt x="22" y="23"/>
                          <a:pt x="0" y="114"/>
                          <a:pt x="54" y="168"/>
                        </a:cubicBezTo>
                        <a:cubicBezTo>
                          <a:pt x="108" y="222"/>
                          <a:pt x="199" y="200"/>
                          <a:pt x="222" y="128"/>
                        </a:cubicBezTo>
                        <a:lnTo>
                          <a:pt x="95" y="128"/>
                        </a:lnTo>
                        <a:lnTo>
                          <a:pt x="95"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AE785F7F-93B3-4A9A-875A-D5B59131B1C3}"/>
                  </a:ext>
                </a:extLst>
              </p:cNvPr>
              <p:cNvGrpSpPr/>
              <p:nvPr/>
            </p:nvGrpSpPr>
            <p:grpSpPr>
              <a:xfrm>
                <a:off x="5275131" y="5518051"/>
                <a:ext cx="3567852" cy="927297"/>
                <a:chOff x="5275131" y="5518051"/>
                <a:chExt cx="3567852" cy="927297"/>
              </a:xfrm>
            </p:grpSpPr>
            <p:sp>
              <p:nvSpPr>
                <p:cNvPr id="137" name="Rectangle: Rounded Corners 136">
                  <a:extLst>
                    <a:ext uri="{FF2B5EF4-FFF2-40B4-BE49-F238E27FC236}">
                      <a16:creationId xmlns:a16="http://schemas.microsoft.com/office/drawing/2014/main" id="{25B894EA-9B75-4B3A-86A6-542B9AC786BB}"/>
                    </a:ext>
                  </a:extLst>
                </p:cNvPr>
                <p:cNvSpPr/>
                <p:nvPr/>
              </p:nvSpPr>
              <p:spPr>
                <a:xfrm flipH="1">
                  <a:off x="5275131" y="5518051"/>
                  <a:ext cx="3567852" cy="927297"/>
                </a:xfrm>
                <a:prstGeom prst="roundRect">
                  <a:avLst>
                    <a:gd name="adj" fmla="val 9631"/>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41C66483-FA25-4613-B2DB-CA5C1934343E}"/>
                    </a:ext>
                  </a:extLst>
                </p:cNvPr>
                <p:cNvGrpSpPr/>
                <p:nvPr/>
              </p:nvGrpSpPr>
              <p:grpSpPr>
                <a:xfrm>
                  <a:off x="5376096" y="5532874"/>
                  <a:ext cx="3464464" cy="892592"/>
                  <a:chOff x="3209924" y="2526824"/>
                  <a:chExt cx="3464464" cy="892592"/>
                </a:xfrm>
              </p:grpSpPr>
              <p:sp>
                <p:nvSpPr>
                  <p:cNvPr id="132" name="TextBox 131">
                    <a:extLst>
                      <a:ext uri="{FF2B5EF4-FFF2-40B4-BE49-F238E27FC236}">
                        <a16:creationId xmlns:a16="http://schemas.microsoft.com/office/drawing/2014/main" id="{E6875E23-61EA-462A-88C9-D03BE983FF1F}"/>
                      </a:ext>
                    </a:extLst>
                  </p:cNvPr>
                  <p:cNvSpPr txBox="1"/>
                  <p:nvPr/>
                </p:nvSpPr>
                <p:spPr>
                  <a:xfrm flipH="1">
                    <a:off x="3209924" y="2711530"/>
                    <a:ext cx="3355975" cy="707886"/>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can sell shares in order to strengthen capital bases and in order to improve debt – equity ratio</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Moderate share selling will avoid diluting profit distribution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can buy back some shares if they have issued too many shares in order to restructure its capital </a:t>
                    </a:r>
                  </a:p>
                </p:txBody>
              </p:sp>
              <p:sp>
                <p:nvSpPr>
                  <p:cNvPr id="135" name="TextBox 134">
                    <a:extLst>
                      <a:ext uri="{FF2B5EF4-FFF2-40B4-BE49-F238E27FC236}">
                        <a16:creationId xmlns:a16="http://schemas.microsoft.com/office/drawing/2014/main" id="{6D028A4D-9473-49DF-8841-F73635AB0977}"/>
                      </a:ext>
                    </a:extLst>
                  </p:cNvPr>
                  <p:cNvSpPr txBox="1"/>
                  <p:nvPr/>
                </p:nvSpPr>
                <p:spPr>
                  <a:xfrm>
                    <a:off x="3209924" y="2526824"/>
                    <a:ext cx="3464464"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Capital is contributed by owners of business</a:t>
                    </a:r>
                  </a:p>
                </p:txBody>
              </p:sp>
            </p:grpSp>
          </p:grpSp>
        </p:grpSp>
        <p:grpSp>
          <p:nvGrpSpPr>
            <p:cNvPr id="22" name="Group 21">
              <a:extLst>
                <a:ext uri="{FF2B5EF4-FFF2-40B4-BE49-F238E27FC236}">
                  <a16:creationId xmlns:a16="http://schemas.microsoft.com/office/drawing/2014/main" id="{C974BEF0-23AB-4D8C-B2BD-4A7B62140675}"/>
                </a:ext>
              </a:extLst>
            </p:cNvPr>
            <p:cNvGrpSpPr/>
            <p:nvPr/>
          </p:nvGrpSpPr>
          <p:grpSpPr>
            <a:xfrm>
              <a:off x="368297" y="1829152"/>
              <a:ext cx="4979989" cy="1013380"/>
              <a:chOff x="455382" y="1974295"/>
              <a:chExt cx="4979989" cy="1013380"/>
            </a:xfrm>
          </p:grpSpPr>
          <p:grpSp>
            <p:nvGrpSpPr>
              <p:cNvPr id="20" name="Group 19">
                <a:extLst>
                  <a:ext uri="{FF2B5EF4-FFF2-40B4-BE49-F238E27FC236}">
                    <a16:creationId xmlns:a16="http://schemas.microsoft.com/office/drawing/2014/main" id="{84F0FCCA-B041-47D9-A7E2-4BBD619EA27C}"/>
                  </a:ext>
                </a:extLst>
              </p:cNvPr>
              <p:cNvGrpSpPr/>
              <p:nvPr/>
            </p:nvGrpSpPr>
            <p:grpSpPr>
              <a:xfrm>
                <a:off x="455382" y="1974295"/>
                <a:ext cx="4979989" cy="1013380"/>
                <a:chOff x="455382" y="1974295"/>
                <a:chExt cx="4979989" cy="1013380"/>
              </a:xfrm>
            </p:grpSpPr>
            <p:sp>
              <p:nvSpPr>
                <p:cNvPr id="65" name="Rectangle: Rounded Corners 64">
                  <a:extLst>
                    <a:ext uri="{FF2B5EF4-FFF2-40B4-BE49-F238E27FC236}">
                      <a16:creationId xmlns:a16="http://schemas.microsoft.com/office/drawing/2014/main" id="{44FDE167-F05C-4E36-A8D8-7071605051B7}"/>
                    </a:ext>
                  </a:extLst>
                </p:cNvPr>
                <p:cNvSpPr/>
                <p:nvPr/>
              </p:nvSpPr>
              <p:spPr>
                <a:xfrm flipH="1">
                  <a:off x="556983" y="1974295"/>
                  <a:ext cx="4878388" cy="1013380"/>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68" name="TextBox 67">
                  <a:extLst>
                    <a:ext uri="{FF2B5EF4-FFF2-40B4-BE49-F238E27FC236}">
                      <a16:creationId xmlns:a16="http://schemas.microsoft.com/office/drawing/2014/main" id="{9818AB31-A015-4D24-AE53-AE09081E1310}"/>
                    </a:ext>
                  </a:extLst>
                </p:cNvPr>
                <p:cNvSpPr txBox="1"/>
                <p:nvPr/>
              </p:nvSpPr>
              <p:spPr>
                <a:xfrm flipH="1">
                  <a:off x="455382" y="2379852"/>
                  <a:ext cx="1385253" cy="461665"/>
                </a:xfrm>
                <a:prstGeom prst="rect">
                  <a:avLst/>
                </a:prstGeom>
                <a:noFill/>
              </p:spPr>
              <p:txBody>
                <a:bodyPr wrap="square">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Asset Rationalization </a:t>
                  </a:r>
                </a:p>
              </p:txBody>
            </p:sp>
            <p:grpSp>
              <p:nvGrpSpPr>
                <p:cNvPr id="12" name="Group 11">
                  <a:extLst>
                    <a:ext uri="{FF2B5EF4-FFF2-40B4-BE49-F238E27FC236}">
                      <a16:creationId xmlns:a16="http://schemas.microsoft.com/office/drawing/2014/main" id="{4A2B5964-2529-4C10-B954-FF9E60A8D195}"/>
                    </a:ext>
                  </a:extLst>
                </p:cNvPr>
                <p:cNvGrpSpPr/>
                <p:nvPr/>
              </p:nvGrpSpPr>
              <p:grpSpPr>
                <a:xfrm>
                  <a:off x="642014" y="2041525"/>
                  <a:ext cx="432888" cy="346076"/>
                  <a:chOff x="1106481" y="2012410"/>
                  <a:chExt cx="418353" cy="334456"/>
                </a:xfrm>
              </p:grpSpPr>
              <p:sp>
                <p:nvSpPr>
                  <p:cNvPr id="142" name="Freeform: Shape 141">
                    <a:extLst>
                      <a:ext uri="{FF2B5EF4-FFF2-40B4-BE49-F238E27FC236}">
                        <a16:creationId xmlns:a16="http://schemas.microsoft.com/office/drawing/2014/main" id="{78FDD4E8-1372-48D2-8529-3C7C8FCD7797}"/>
                      </a:ext>
                    </a:extLst>
                  </p:cNvPr>
                  <p:cNvSpPr>
                    <a:spLocks/>
                  </p:cNvSpPr>
                  <p:nvPr/>
                </p:nvSpPr>
                <p:spPr bwMode="auto">
                  <a:xfrm>
                    <a:off x="1106481" y="2012410"/>
                    <a:ext cx="418353" cy="334456"/>
                  </a:xfrm>
                  <a:custGeom>
                    <a:avLst/>
                    <a:gdLst>
                      <a:gd name="connsiteX0" fmla="*/ 59739 w 418353"/>
                      <a:gd name="connsiteY0" fmla="*/ 144130 h 334456"/>
                      <a:gd name="connsiteX1" fmla="*/ 74232 w 418353"/>
                      <a:gd name="connsiteY1" fmla="*/ 158608 h 334456"/>
                      <a:gd name="connsiteX2" fmla="*/ 74232 w 418353"/>
                      <a:gd name="connsiteY2" fmla="*/ 283961 h 334456"/>
                      <a:gd name="connsiteX3" fmla="*/ 94028 w 418353"/>
                      <a:gd name="connsiteY3" fmla="*/ 264187 h 334456"/>
                      <a:gd name="connsiteX4" fmla="*/ 115591 w 418353"/>
                      <a:gd name="connsiteY4" fmla="*/ 264187 h 334456"/>
                      <a:gd name="connsiteX5" fmla="*/ 115591 w 418353"/>
                      <a:gd name="connsiteY5" fmla="*/ 284668 h 334456"/>
                      <a:gd name="connsiteX6" fmla="*/ 70698 w 418353"/>
                      <a:gd name="connsiteY6" fmla="*/ 329866 h 334456"/>
                      <a:gd name="connsiteX7" fmla="*/ 60093 w 418353"/>
                      <a:gd name="connsiteY7" fmla="*/ 334456 h 334456"/>
                      <a:gd name="connsiteX8" fmla="*/ 49488 w 418353"/>
                      <a:gd name="connsiteY8" fmla="*/ 329866 h 334456"/>
                      <a:gd name="connsiteX9" fmla="*/ 4242 w 418353"/>
                      <a:gd name="connsiteY9" fmla="*/ 285021 h 334456"/>
                      <a:gd name="connsiteX10" fmla="*/ 4242 w 418353"/>
                      <a:gd name="connsiteY10" fmla="*/ 264187 h 334456"/>
                      <a:gd name="connsiteX11" fmla="*/ 25098 w 418353"/>
                      <a:gd name="connsiteY11" fmla="*/ 264187 h 334456"/>
                      <a:gd name="connsiteX12" fmla="*/ 44893 w 418353"/>
                      <a:gd name="connsiteY12" fmla="*/ 283961 h 334456"/>
                      <a:gd name="connsiteX13" fmla="*/ 44893 w 418353"/>
                      <a:gd name="connsiteY13" fmla="*/ 158608 h 334456"/>
                      <a:gd name="connsiteX14" fmla="*/ 59739 w 418353"/>
                      <a:gd name="connsiteY14" fmla="*/ 144130 h 334456"/>
                      <a:gd name="connsiteX15" fmla="*/ 358521 w 418353"/>
                      <a:gd name="connsiteY15" fmla="*/ 0 h 334456"/>
                      <a:gd name="connsiteX16" fmla="*/ 369103 w 418353"/>
                      <a:gd name="connsiteY16" fmla="*/ 4588 h 334456"/>
                      <a:gd name="connsiteX17" fmla="*/ 413900 w 418353"/>
                      <a:gd name="connsiteY17" fmla="*/ 50118 h 334456"/>
                      <a:gd name="connsiteX18" fmla="*/ 413547 w 418353"/>
                      <a:gd name="connsiteY18" fmla="*/ 70589 h 334456"/>
                      <a:gd name="connsiteX19" fmla="*/ 402965 w 418353"/>
                      <a:gd name="connsiteY19" fmla="*/ 75177 h 334456"/>
                      <a:gd name="connsiteX20" fmla="*/ 392383 w 418353"/>
                      <a:gd name="connsiteY20" fmla="*/ 70589 h 334456"/>
                      <a:gd name="connsiteX21" fmla="*/ 372630 w 418353"/>
                      <a:gd name="connsiteY21" fmla="*/ 50824 h 334456"/>
                      <a:gd name="connsiteX22" fmla="*/ 372630 w 418353"/>
                      <a:gd name="connsiteY22" fmla="*/ 176119 h 334456"/>
                      <a:gd name="connsiteX23" fmla="*/ 358168 w 418353"/>
                      <a:gd name="connsiteY23" fmla="*/ 190590 h 334456"/>
                      <a:gd name="connsiteX24" fmla="*/ 343354 w 418353"/>
                      <a:gd name="connsiteY24" fmla="*/ 176119 h 334456"/>
                      <a:gd name="connsiteX25" fmla="*/ 343354 w 418353"/>
                      <a:gd name="connsiteY25" fmla="*/ 50824 h 334456"/>
                      <a:gd name="connsiteX26" fmla="*/ 323601 w 418353"/>
                      <a:gd name="connsiteY26" fmla="*/ 70589 h 334456"/>
                      <a:gd name="connsiteX27" fmla="*/ 302790 w 418353"/>
                      <a:gd name="connsiteY27" fmla="*/ 70589 h 334456"/>
                      <a:gd name="connsiteX28" fmla="*/ 302790 w 418353"/>
                      <a:gd name="connsiteY28" fmla="*/ 50118 h 334456"/>
                      <a:gd name="connsiteX29" fmla="*/ 347939 w 418353"/>
                      <a:gd name="connsiteY29" fmla="*/ 4588 h 334456"/>
                      <a:gd name="connsiteX30" fmla="*/ 358521 w 418353"/>
                      <a:gd name="connsiteY30" fmla="*/ 0 h 33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18353" h="334456">
                        <a:moveTo>
                          <a:pt x="59739" y="144130"/>
                        </a:moveTo>
                        <a:cubicBezTo>
                          <a:pt x="67516" y="144130"/>
                          <a:pt x="74232" y="150839"/>
                          <a:pt x="74232" y="158608"/>
                        </a:cubicBezTo>
                        <a:lnTo>
                          <a:pt x="74232" y="283961"/>
                        </a:lnTo>
                        <a:lnTo>
                          <a:pt x="94028" y="264187"/>
                        </a:lnTo>
                        <a:cubicBezTo>
                          <a:pt x="99684" y="258184"/>
                          <a:pt x="109228" y="258184"/>
                          <a:pt x="115591" y="264187"/>
                        </a:cubicBezTo>
                        <a:cubicBezTo>
                          <a:pt x="121600" y="269837"/>
                          <a:pt x="121600" y="279018"/>
                          <a:pt x="115591" y="284668"/>
                        </a:cubicBezTo>
                        <a:lnTo>
                          <a:pt x="70698" y="329866"/>
                        </a:lnTo>
                        <a:cubicBezTo>
                          <a:pt x="67516" y="332691"/>
                          <a:pt x="63981" y="334456"/>
                          <a:pt x="60093" y="334456"/>
                        </a:cubicBezTo>
                        <a:cubicBezTo>
                          <a:pt x="55851" y="334456"/>
                          <a:pt x="51963" y="332691"/>
                          <a:pt x="49488" y="329866"/>
                        </a:cubicBezTo>
                        <a:lnTo>
                          <a:pt x="4242" y="285021"/>
                        </a:lnTo>
                        <a:cubicBezTo>
                          <a:pt x="-1414" y="279018"/>
                          <a:pt x="-1414" y="269837"/>
                          <a:pt x="4242" y="264187"/>
                        </a:cubicBezTo>
                        <a:cubicBezTo>
                          <a:pt x="10251" y="258538"/>
                          <a:pt x="19442" y="258538"/>
                          <a:pt x="25098" y="264187"/>
                        </a:cubicBezTo>
                        <a:lnTo>
                          <a:pt x="44893" y="283961"/>
                        </a:lnTo>
                        <a:lnTo>
                          <a:pt x="44893" y="158608"/>
                        </a:lnTo>
                        <a:cubicBezTo>
                          <a:pt x="44893" y="150839"/>
                          <a:pt x="51609" y="144130"/>
                          <a:pt x="59739" y="144130"/>
                        </a:cubicBezTo>
                        <a:close/>
                        <a:moveTo>
                          <a:pt x="358521" y="0"/>
                        </a:moveTo>
                        <a:cubicBezTo>
                          <a:pt x="362401" y="0"/>
                          <a:pt x="366281" y="1765"/>
                          <a:pt x="369103" y="4588"/>
                        </a:cubicBezTo>
                        <a:lnTo>
                          <a:pt x="413900" y="50118"/>
                        </a:lnTo>
                        <a:cubicBezTo>
                          <a:pt x="419896" y="55765"/>
                          <a:pt x="419896" y="64942"/>
                          <a:pt x="413547" y="70589"/>
                        </a:cubicBezTo>
                        <a:cubicBezTo>
                          <a:pt x="410372" y="73765"/>
                          <a:pt x="406845" y="75177"/>
                          <a:pt x="402965" y="75177"/>
                        </a:cubicBezTo>
                        <a:cubicBezTo>
                          <a:pt x="399085" y="75177"/>
                          <a:pt x="395558" y="73765"/>
                          <a:pt x="392383" y="70589"/>
                        </a:cubicBezTo>
                        <a:lnTo>
                          <a:pt x="372630" y="50824"/>
                        </a:lnTo>
                        <a:lnTo>
                          <a:pt x="372630" y="176119"/>
                        </a:lnTo>
                        <a:cubicBezTo>
                          <a:pt x="372630" y="184237"/>
                          <a:pt x="365928" y="190590"/>
                          <a:pt x="358168" y="190590"/>
                        </a:cubicBezTo>
                        <a:cubicBezTo>
                          <a:pt x="350056" y="190590"/>
                          <a:pt x="343354" y="184237"/>
                          <a:pt x="343354" y="176119"/>
                        </a:cubicBezTo>
                        <a:lnTo>
                          <a:pt x="343354" y="50824"/>
                        </a:lnTo>
                        <a:lnTo>
                          <a:pt x="323601" y="70589"/>
                        </a:lnTo>
                        <a:cubicBezTo>
                          <a:pt x="317957" y="76589"/>
                          <a:pt x="308433" y="76589"/>
                          <a:pt x="302790" y="70589"/>
                        </a:cubicBezTo>
                        <a:cubicBezTo>
                          <a:pt x="297146" y="64942"/>
                          <a:pt x="297146" y="55765"/>
                          <a:pt x="302790" y="50118"/>
                        </a:cubicBezTo>
                        <a:lnTo>
                          <a:pt x="347939" y="4588"/>
                        </a:lnTo>
                        <a:cubicBezTo>
                          <a:pt x="350761" y="1765"/>
                          <a:pt x="354288" y="0"/>
                          <a:pt x="3585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1" name="Freeform 104">
                    <a:extLst>
                      <a:ext uri="{FF2B5EF4-FFF2-40B4-BE49-F238E27FC236}">
                        <a16:creationId xmlns:a16="http://schemas.microsoft.com/office/drawing/2014/main" id="{3535CE21-DE65-4678-A942-334B856B03AC}"/>
                      </a:ext>
                    </a:extLst>
                  </p:cNvPr>
                  <p:cNvSpPr>
                    <a:spLocks noEditPoints="1"/>
                  </p:cNvSpPr>
                  <p:nvPr/>
                </p:nvSpPr>
                <p:spPr bwMode="auto">
                  <a:xfrm>
                    <a:off x="1210659" y="2075236"/>
                    <a:ext cx="209071" cy="209068"/>
                  </a:xfrm>
                  <a:custGeom>
                    <a:avLst/>
                    <a:gdLst>
                      <a:gd name="T0" fmla="*/ 296 w 592"/>
                      <a:gd name="T1" fmla="*/ 0 h 592"/>
                      <a:gd name="T2" fmla="*/ 0 w 592"/>
                      <a:gd name="T3" fmla="*/ 296 h 592"/>
                      <a:gd name="T4" fmla="*/ 296 w 592"/>
                      <a:gd name="T5" fmla="*/ 592 h 592"/>
                      <a:gd name="T6" fmla="*/ 592 w 592"/>
                      <a:gd name="T7" fmla="*/ 296 h 592"/>
                      <a:gd name="T8" fmla="*/ 296 w 592"/>
                      <a:gd name="T9" fmla="*/ 0 h 592"/>
                      <a:gd name="T10" fmla="*/ 325 w 592"/>
                      <a:gd name="T11" fmla="*/ 445 h 592"/>
                      <a:gd name="T12" fmla="*/ 325 w 592"/>
                      <a:gd name="T13" fmla="*/ 480 h 592"/>
                      <a:gd name="T14" fmla="*/ 315 w 592"/>
                      <a:gd name="T15" fmla="*/ 490 h 592"/>
                      <a:gd name="T16" fmla="*/ 279 w 592"/>
                      <a:gd name="T17" fmla="*/ 490 h 592"/>
                      <a:gd name="T18" fmla="*/ 269 w 592"/>
                      <a:gd name="T19" fmla="*/ 480 h 592"/>
                      <a:gd name="T20" fmla="*/ 269 w 592"/>
                      <a:gd name="T21" fmla="*/ 446 h 592"/>
                      <a:gd name="T22" fmla="*/ 199 w 592"/>
                      <a:gd name="T23" fmla="*/ 376 h 592"/>
                      <a:gd name="T24" fmla="*/ 201 w 592"/>
                      <a:gd name="T25" fmla="*/ 369 h 592"/>
                      <a:gd name="T26" fmla="*/ 209 w 592"/>
                      <a:gd name="T27" fmla="*/ 365 h 592"/>
                      <a:gd name="T28" fmla="*/ 245 w 592"/>
                      <a:gd name="T29" fmla="*/ 365 h 592"/>
                      <a:gd name="T30" fmla="*/ 255 w 592"/>
                      <a:gd name="T31" fmla="*/ 372 h 592"/>
                      <a:gd name="T32" fmla="*/ 276 w 592"/>
                      <a:gd name="T33" fmla="*/ 390 h 592"/>
                      <a:gd name="T34" fmla="*/ 309 w 592"/>
                      <a:gd name="T35" fmla="*/ 390 h 592"/>
                      <a:gd name="T36" fmla="*/ 344 w 592"/>
                      <a:gd name="T37" fmla="*/ 360 h 592"/>
                      <a:gd name="T38" fmla="*/ 335 w 592"/>
                      <a:gd name="T39" fmla="*/ 334 h 592"/>
                      <a:gd name="T40" fmla="*/ 310 w 592"/>
                      <a:gd name="T41" fmla="*/ 322 h 592"/>
                      <a:gd name="T42" fmla="*/ 286 w 592"/>
                      <a:gd name="T43" fmla="*/ 322 h 592"/>
                      <a:gd name="T44" fmla="*/ 194 w 592"/>
                      <a:gd name="T45" fmla="*/ 242 h 592"/>
                      <a:gd name="T46" fmla="*/ 269 w 592"/>
                      <a:gd name="T47" fmla="*/ 145 h 592"/>
                      <a:gd name="T48" fmla="*/ 269 w 592"/>
                      <a:gd name="T49" fmla="*/ 111 h 592"/>
                      <a:gd name="T50" fmla="*/ 278 w 592"/>
                      <a:gd name="T51" fmla="*/ 101 h 592"/>
                      <a:gd name="T52" fmla="*/ 315 w 592"/>
                      <a:gd name="T53" fmla="*/ 101 h 592"/>
                      <a:gd name="T54" fmla="*/ 325 w 592"/>
                      <a:gd name="T55" fmla="*/ 111 h 592"/>
                      <a:gd name="T56" fmla="*/ 325 w 592"/>
                      <a:gd name="T57" fmla="*/ 146 h 592"/>
                      <a:gd name="T58" fmla="*/ 395 w 592"/>
                      <a:gd name="T59" fmla="*/ 216 h 592"/>
                      <a:gd name="T60" fmla="*/ 392 w 592"/>
                      <a:gd name="T61" fmla="*/ 224 h 592"/>
                      <a:gd name="T62" fmla="*/ 385 w 592"/>
                      <a:gd name="T63" fmla="*/ 227 h 592"/>
                      <a:gd name="T64" fmla="*/ 348 w 592"/>
                      <a:gd name="T65" fmla="*/ 227 h 592"/>
                      <a:gd name="T66" fmla="*/ 338 w 592"/>
                      <a:gd name="T67" fmla="*/ 220 h 592"/>
                      <a:gd name="T68" fmla="*/ 317 w 592"/>
                      <a:gd name="T69" fmla="*/ 202 h 592"/>
                      <a:gd name="T70" fmla="*/ 285 w 592"/>
                      <a:gd name="T71" fmla="*/ 202 h 592"/>
                      <a:gd name="T72" fmla="*/ 250 w 592"/>
                      <a:gd name="T73" fmla="*/ 232 h 592"/>
                      <a:gd name="T74" fmla="*/ 258 w 592"/>
                      <a:gd name="T75" fmla="*/ 259 h 592"/>
                      <a:gd name="T76" fmla="*/ 283 w 592"/>
                      <a:gd name="T77" fmla="*/ 270 h 592"/>
                      <a:gd name="T78" fmla="*/ 311 w 592"/>
                      <a:gd name="T79" fmla="*/ 270 h 592"/>
                      <a:gd name="T80" fmla="*/ 377 w 592"/>
                      <a:gd name="T81" fmla="*/ 300 h 592"/>
                      <a:gd name="T82" fmla="*/ 400 w 592"/>
                      <a:gd name="T83" fmla="*/ 369 h 592"/>
                      <a:gd name="T84" fmla="*/ 325 w 592"/>
                      <a:gd name="T85" fmla="*/ 445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92" h="592">
                        <a:moveTo>
                          <a:pt x="296" y="0"/>
                        </a:moveTo>
                        <a:cubicBezTo>
                          <a:pt x="132" y="0"/>
                          <a:pt x="0" y="132"/>
                          <a:pt x="0" y="296"/>
                        </a:cubicBezTo>
                        <a:cubicBezTo>
                          <a:pt x="0" y="460"/>
                          <a:pt x="132" y="592"/>
                          <a:pt x="296" y="592"/>
                        </a:cubicBezTo>
                        <a:cubicBezTo>
                          <a:pt x="460" y="592"/>
                          <a:pt x="592" y="460"/>
                          <a:pt x="592" y="296"/>
                        </a:cubicBezTo>
                        <a:cubicBezTo>
                          <a:pt x="592" y="132"/>
                          <a:pt x="460" y="0"/>
                          <a:pt x="296" y="0"/>
                        </a:cubicBezTo>
                        <a:close/>
                        <a:moveTo>
                          <a:pt x="325" y="445"/>
                        </a:moveTo>
                        <a:lnTo>
                          <a:pt x="325" y="480"/>
                        </a:lnTo>
                        <a:cubicBezTo>
                          <a:pt x="325" y="485"/>
                          <a:pt x="320" y="490"/>
                          <a:pt x="315" y="490"/>
                        </a:cubicBezTo>
                        <a:lnTo>
                          <a:pt x="279" y="490"/>
                        </a:lnTo>
                        <a:cubicBezTo>
                          <a:pt x="274" y="490"/>
                          <a:pt x="269" y="485"/>
                          <a:pt x="269" y="480"/>
                        </a:cubicBezTo>
                        <a:lnTo>
                          <a:pt x="269" y="446"/>
                        </a:lnTo>
                        <a:cubicBezTo>
                          <a:pt x="231" y="442"/>
                          <a:pt x="202" y="414"/>
                          <a:pt x="199" y="376"/>
                        </a:cubicBezTo>
                        <a:cubicBezTo>
                          <a:pt x="199" y="374"/>
                          <a:pt x="200" y="371"/>
                          <a:pt x="201" y="369"/>
                        </a:cubicBezTo>
                        <a:cubicBezTo>
                          <a:pt x="204" y="366"/>
                          <a:pt x="206" y="365"/>
                          <a:pt x="209" y="365"/>
                        </a:cubicBezTo>
                        <a:lnTo>
                          <a:pt x="245" y="365"/>
                        </a:lnTo>
                        <a:cubicBezTo>
                          <a:pt x="250" y="365"/>
                          <a:pt x="254" y="369"/>
                          <a:pt x="255" y="372"/>
                        </a:cubicBezTo>
                        <a:cubicBezTo>
                          <a:pt x="257" y="382"/>
                          <a:pt x="266" y="390"/>
                          <a:pt x="276" y="390"/>
                        </a:cubicBezTo>
                        <a:lnTo>
                          <a:pt x="309" y="390"/>
                        </a:lnTo>
                        <a:cubicBezTo>
                          <a:pt x="326" y="390"/>
                          <a:pt x="342" y="377"/>
                          <a:pt x="344" y="360"/>
                        </a:cubicBezTo>
                        <a:cubicBezTo>
                          <a:pt x="345" y="350"/>
                          <a:pt x="341" y="341"/>
                          <a:pt x="335" y="334"/>
                        </a:cubicBezTo>
                        <a:cubicBezTo>
                          <a:pt x="328" y="326"/>
                          <a:pt x="320" y="322"/>
                          <a:pt x="310" y="322"/>
                        </a:cubicBezTo>
                        <a:lnTo>
                          <a:pt x="286" y="322"/>
                        </a:lnTo>
                        <a:cubicBezTo>
                          <a:pt x="239" y="322"/>
                          <a:pt x="197" y="287"/>
                          <a:pt x="194" y="242"/>
                        </a:cubicBezTo>
                        <a:cubicBezTo>
                          <a:pt x="189" y="195"/>
                          <a:pt x="221" y="152"/>
                          <a:pt x="269" y="145"/>
                        </a:cubicBezTo>
                        <a:lnTo>
                          <a:pt x="269" y="111"/>
                        </a:lnTo>
                        <a:cubicBezTo>
                          <a:pt x="269" y="106"/>
                          <a:pt x="274" y="101"/>
                          <a:pt x="278" y="101"/>
                        </a:cubicBezTo>
                        <a:lnTo>
                          <a:pt x="315" y="101"/>
                        </a:lnTo>
                        <a:cubicBezTo>
                          <a:pt x="320" y="101"/>
                          <a:pt x="325" y="106"/>
                          <a:pt x="325" y="111"/>
                        </a:cubicBezTo>
                        <a:lnTo>
                          <a:pt x="325" y="146"/>
                        </a:lnTo>
                        <a:cubicBezTo>
                          <a:pt x="362" y="150"/>
                          <a:pt x="391" y="179"/>
                          <a:pt x="395" y="216"/>
                        </a:cubicBezTo>
                        <a:cubicBezTo>
                          <a:pt x="395" y="219"/>
                          <a:pt x="395" y="221"/>
                          <a:pt x="392" y="224"/>
                        </a:cubicBezTo>
                        <a:cubicBezTo>
                          <a:pt x="390" y="226"/>
                          <a:pt x="387" y="227"/>
                          <a:pt x="385" y="227"/>
                        </a:cubicBezTo>
                        <a:lnTo>
                          <a:pt x="348" y="227"/>
                        </a:lnTo>
                        <a:cubicBezTo>
                          <a:pt x="343" y="227"/>
                          <a:pt x="340" y="224"/>
                          <a:pt x="338" y="220"/>
                        </a:cubicBezTo>
                        <a:cubicBezTo>
                          <a:pt x="336" y="210"/>
                          <a:pt x="327" y="202"/>
                          <a:pt x="317" y="202"/>
                        </a:cubicBezTo>
                        <a:lnTo>
                          <a:pt x="285" y="202"/>
                        </a:lnTo>
                        <a:cubicBezTo>
                          <a:pt x="267" y="202"/>
                          <a:pt x="251" y="215"/>
                          <a:pt x="250" y="232"/>
                        </a:cubicBezTo>
                        <a:cubicBezTo>
                          <a:pt x="248" y="242"/>
                          <a:pt x="252" y="251"/>
                          <a:pt x="258" y="259"/>
                        </a:cubicBezTo>
                        <a:cubicBezTo>
                          <a:pt x="265" y="266"/>
                          <a:pt x="274" y="270"/>
                          <a:pt x="283" y="270"/>
                        </a:cubicBezTo>
                        <a:lnTo>
                          <a:pt x="311" y="270"/>
                        </a:lnTo>
                        <a:cubicBezTo>
                          <a:pt x="336" y="270"/>
                          <a:pt x="360" y="281"/>
                          <a:pt x="377" y="300"/>
                        </a:cubicBezTo>
                        <a:cubicBezTo>
                          <a:pt x="395" y="319"/>
                          <a:pt x="402" y="344"/>
                          <a:pt x="400" y="369"/>
                        </a:cubicBezTo>
                        <a:cubicBezTo>
                          <a:pt x="395" y="405"/>
                          <a:pt x="365" y="437"/>
                          <a:pt x="325" y="44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A52B2ED5-4364-4845-B0C4-F66039E4EE0E}"/>
                  </a:ext>
                </a:extLst>
              </p:cNvPr>
              <p:cNvGrpSpPr/>
              <p:nvPr/>
            </p:nvGrpSpPr>
            <p:grpSpPr>
              <a:xfrm>
                <a:off x="1786342" y="2017336"/>
                <a:ext cx="3567852" cy="927297"/>
                <a:chOff x="1786342" y="2017336"/>
                <a:chExt cx="3567852" cy="927297"/>
              </a:xfrm>
            </p:grpSpPr>
            <p:sp>
              <p:nvSpPr>
                <p:cNvPr id="66" name="Rectangle: Rounded Corners 65">
                  <a:extLst>
                    <a:ext uri="{FF2B5EF4-FFF2-40B4-BE49-F238E27FC236}">
                      <a16:creationId xmlns:a16="http://schemas.microsoft.com/office/drawing/2014/main" id="{85E06CE1-C9C7-44FE-9CBF-5052EFF6557B}"/>
                    </a:ext>
                  </a:extLst>
                </p:cNvPr>
                <p:cNvSpPr/>
                <p:nvPr/>
              </p:nvSpPr>
              <p:spPr>
                <a:xfrm flipH="1">
                  <a:off x="1786342" y="2017336"/>
                  <a:ext cx="3567852" cy="927297"/>
                </a:xfrm>
                <a:prstGeom prst="roundRect">
                  <a:avLst>
                    <a:gd name="adj" fmla="val 9631"/>
                  </a:avLst>
                </a:prstGeom>
                <a:solidFill>
                  <a:srgbClr val="CDEAFF"/>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555A96AD-CE0B-45C1-8ADB-7E9C3CBEE721}"/>
                    </a:ext>
                  </a:extLst>
                </p:cNvPr>
                <p:cNvGrpSpPr/>
                <p:nvPr/>
              </p:nvGrpSpPr>
              <p:grpSpPr>
                <a:xfrm>
                  <a:off x="1887307" y="2032159"/>
                  <a:ext cx="3463928" cy="769481"/>
                  <a:chOff x="3209924" y="2526824"/>
                  <a:chExt cx="3463928" cy="769481"/>
                </a:xfrm>
              </p:grpSpPr>
              <p:sp>
                <p:nvSpPr>
                  <p:cNvPr id="67" name="TextBox 66">
                    <a:extLst>
                      <a:ext uri="{FF2B5EF4-FFF2-40B4-BE49-F238E27FC236}">
                        <a16:creationId xmlns:a16="http://schemas.microsoft.com/office/drawing/2014/main" id="{B19C29EE-1CF7-4EED-8FBE-3C55F4C95F1F}"/>
                      </a:ext>
                    </a:extLst>
                  </p:cNvPr>
                  <p:cNvSpPr txBox="1"/>
                  <p:nvPr/>
                </p:nvSpPr>
                <p:spPr>
                  <a:xfrm flipH="1">
                    <a:off x="3209924" y="2711530"/>
                    <a:ext cx="3355975" cy="584775"/>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Write – off bad or uncollectable debts such as irrecoverable trade receivables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Sell fixed assets to reduce depreciating or unproductive items </a:t>
                    </a:r>
                  </a:p>
                  <a:p>
                    <a:pPr marL="182880" marR="0" lvl="0" indent="-182880" algn="l" defTabSz="685800" rtl="0" eaLnBrk="1" fontAlgn="auto" latinLnBrk="0" hangingPunct="1">
                      <a:lnSpc>
                        <a:spcPct val="100000"/>
                      </a:lnSpc>
                      <a:spcBef>
                        <a:spcPts val="0"/>
                      </a:spcBef>
                      <a:spcAft>
                        <a:spcPts val="0"/>
                      </a:spcAft>
                      <a:buClrTx/>
                      <a:buSzPct val="100000"/>
                      <a:buFont typeface="Courier New" panose="02070309020205020404" pitchFamily="49" charset="0"/>
                      <a:buChar char="o"/>
                      <a:tabLst/>
                      <a:defRPr sz="1400"/>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Your text here </a:t>
                    </a:r>
                  </a:p>
                </p:txBody>
              </p:sp>
              <p:sp>
                <p:nvSpPr>
                  <p:cNvPr id="69" name="TextBox 68">
                    <a:extLst>
                      <a:ext uri="{FF2B5EF4-FFF2-40B4-BE49-F238E27FC236}">
                        <a16:creationId xmlns:a16="http://schemas.microsoft.com/office/drawing/2014/main" id="{6B16C050-C6AF-4A8B-AF48-5CB0A50AB48F}"/>
                      </a:ext>
                    </a:extLst>
                  </p:cNvPr>
                  <p:cNvSpPr txBox="1"/>
                  <p:nvPr/>
                </p:nvSpPr>
                <p:spPr>
                  <a:xfrm>
                    <a:off x="3209924" y="2526824"/>
                    <a:ext cx="3463928" cy="2616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Asset – Items owned by firm </a:t>
                    </a:r>
                  </a:p>
                </p:txBody>
              </p:sp>
            </p:grpSp>
          </p:grpSp>
        </p:grpSp>
      </p:grpSp>
      <p:sp>
        <p:nvSpPr>
          <p:cNvPr id="32" name="TextBox 31">
            <a:extLst>
              <a:ext uri="{FF2B5EF4-FFF2-40B4-BE49-F238E27FC236}">
                <a16:creationId xmlns:a16="http://schemas.microsoft.com/office/drawing/2014/main" id="{3ABD6D8C-D169-4145-A2B5-D289D756073C}"/>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54" name="Group 53">
            <a:extLst>
              <a:ext uri="{FF2B5EF4-FFF2-40B4-BE49-F238E27FC236}">
                <a16:creationId xmlns:a16="http://schemas.microsoft.com/office/drawing/2014/main" id="{2AFB3400-514B-4DF0-9959-CD7479595699}"/>
              </a:ext>
            </a:extLst>
          </p:cNvPr>
          <p:cNvGrpSpPr/>
          <p:nvPr/>
        </p:nvGrpSpPr>
        <p:grpSpPr>
          <a:xfrm>
            <a:off x="7858125" y="431385"/>
            <a:ext cx="822327" cy="42467"/>
            <a:chOff x="3568699" y="1682126"/>
            <a:chExt cx="822327" cy="42467"/>
          </a:xfrm>
        </p:grpSpPr>
        <p:sp>
          <p:nvSpPr>
            <p:cNvPr id="55" name="Rectangle: Rounded Corners 54">
              <a:extLst>
                <a:ext uri="{FF2B5EF4-FFF2-40B4-BE49-F238E27FC236}">
                  <a16:creationId xmlns:a16="http://schemas.microsoft.com/office/drawing/2014/main" id="{0090251F-5ABF-490D-A26C-AF25D7395B73}"/>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Rounded Corners 55">
              <a:extLst>
                <a:ext uri="{FF2B5EF4-FFF2-40B4-BE49-F238E27FC236}">
                  <a16:creationId xmlns:a16="http://schemas.microsoft.com/office/drawing/2014/main" id="{235D81E0-C37D-4DC0-94C5-B4B96452291C}"/>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7" name="Slide Number Placeholder 3">
            <a:extLst>
              <a:ext uri="{FF2B5EF4-FFF2-40B4-BE49-F238E27FC236}">
                <a16:creationId xmlns:a16="http://schemas.microsoft.com/office/drawing/2014/main" id="{A81FD893-831E-44B8-840F-AA09B0781020}"/>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39</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322902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960F0ED-AD9E-4095-BDC9-4F71357F6C48}"/>
              </a:ext>
            </a:extLst>
          </p:cNvPr>
          <p:cNvGrpSpPr/>
          <p:nvPr/>
        </p:nvGrpSpPr>
        <p:grpSpPr>
          <a:xfrm>
            <a:off x="0" y="2095503"/>
            <a:ext cx="8849944" cy="3254424"/>
            <a:chOff x="0" y="2095503"/>
            <a:chExt cx="8849944" cy="3254424"/>
          </a:xfrm>
        </p:grpSpPr>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1" y="3005227"/>
                <a:ext cx="4794250"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Current Scenario Analysis </a:t>
                </a:r>
              </a:p>
            </p:txBody>
          </p:sp>
        </p:grpSp>
        <p:grpSp>
          <p:nvGrpSpPr>
            <p:cNvPr id="11" name="Group 10">
              <a:extLst>
                <a:ext uri="{FF2B5EF4-FFF2-40B4-BE49-F238E27FC236}">
                  <a16:creationId xmlns:a16="http://schemas.microsoft.com/office/drawing/2014/main" id="{34E8E4D3-BEFE-4993-AA55-5C3241E42F91}"/>
                </a:ext>
              </a:extLst>
            </p:cNvPr>
            <p:cNvGrpSpPr/>
            <p:nvPr/>
          </p:nvGrpSpPr>
          <p:grpSpPr>
            <a:xfrm>
              <a:off x="171450" y="2095503"/>
              <a:ext cx="812912" cy="672502"/>
              <a:chOff x="488074" y="1225134"/>
              <a:chExt cx="522960" cy="432632"/>
            </a:xfrm>
          </p:grpSpPr>
          <p:sp>
            <p:nvSpPr>
              <p:cNvPr id="12" name="Rectangle: Rounded Corners 11">
                <a:extLst>
                  <a:ext uri="{FF2B5EF4-FFF2-40B4-BE49-F238E27FC236}">
                    <a16:creationId xmlns:a16="http://schemas.microsoft.com/office/drawing/2014/main" id="{BE292245-EB93-4B21-A162-0091ADCC1313}"/>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C3988EA1-B326-434F-8631-2439476BB605}"/>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rPr>
                  <a:t>01</a:t>
                </a:r>
                <a:endParaRPr kumimoji="0" lang="en-IN"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14" name="Group 13">
                <a:extLst>
                  <a:ext uri="{FF2B5EF4-FFF2-40B4-BE49-F238E27FC236}">
                    <a16:creationId xmlns:a16="http://schemas.microsoft.com/office/drawing/2014/main" id="{CADACF22-F1D2-46C8-9BB4-9B818DD7041A}"/>
                  </a:ext>
                </a:extLst>
              </p:cNvPr>
              <p:cNvGrpSpPr/>
              <p:nvPr/>
            </p:nvGrpSpPr>
            <p:grpSpPr>
              <a:xfrm>
                <a:off x="488074" y="1225134"/>
                <a:ext cx="522960" cy="280491"/>
                <a:chOff x="576360" y="2082168"/>
                <a:chExt cx="1455321" cy="780570"/>
              </a:xfrm>
            </p:grpSpPr>
            <p:grpSp>
              <p:nvGrpSpPr>
                <p:cNvPr id="15" name="Group 14">
                  <a:extLst>
                    <a:ext uri="{FF2B5EF4-FFF2-40B4-BE49-F238E27FC236}">
                      <a16:creationId xmlns:a16="http://schemas.microsoft.com/office/drawing/2014/main" id="{11CC5B41-4379-4322-A15F-34895C2645D0}"/>
                    </a:ext>
                  </a:extLst>
                </p:cNvPr>
                <p:cNvGrpSpPr/>
                <p:nvPr/>
              </p:nvGrpSpPr>
              <p:grpSpPr>
                <a:xfrm flipV="1">
                  <a:off x="576360" y="2082168"/>
                  <a:ext cx="1419030" cy="740131"/>
                  <a:chOff x="6555581" y="5069071"/>
                  <a:chExt cx="1554957" cy="811029"/>
                </a:xfrm>
              </p:grpSpPr>
              <p:sp>
                <p:nvSpPr>
                  <p:cNvPr id="18" name="Freeform: Shape 17">
                    <a:extLst>
                      <a:ext uri="{FF2B5EF4-FFF2-40B4-BE49-F238E27FC236}">
                        <a16:creationId xmlns:a16="http://schemas.microsoft.com/office/drawing/2014/main" id="{CCC3C9EC-5171-4D19-93E1-9D04A117A96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19" name="Straight Connector 18">
                    <a:extLst>
                      <a:ext uri="{FF2B5EF4-FFF2-40B4-BE49-F238E27FC236}">
                        <a16:creationId xmlns:a16="http://schemas.microsoft.com/office/drawing/2014/main" id="{79C4F519-4A9A-436D-B1D4-7D61EEF608C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0" name="Freeform: Shape 19">
                    <a:extLst>
                      <a:ext uri="{FF2B5EF4-FFF2-40B4-BE49-F238E27FC236}">
                        <a16:creationId xmlns:a16="http://schemas.microsoft.com/office/drawing/2014/main" id="{C7698911-73F9-406B-9E47-F33E57CD754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6" name="Oval 15">
                  <a:extLst>
                    <a:ext uri="{FF2B5EF4-FFF2-40B4-BE49-F238E27FC236}">
                      <a16:creationId xmlns:a16="http://schemas.microsoft.com/office/drawing/2014/main" id="{3D53F46B-68A2-48AF-A387-04CB363226CC}"/>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7" name="Oval 16">
                  <a:extLst>
                    <a:ext uri="{FF2B5EF4-FFF2-40B4-BE49-F238E27FC236}">
                      <a16:creationId xmlns:a16="http://schemas.microsoft.com/office/drawing/2014/main" id="{9DAD2177-01B4-4223-8209-B27AD5297D44}"/>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95601"/>
              <a:ext cx="4902661" cy="1754326"/>
            </a:xfrm>
            <a:prstGeom prst="rect">
              <a:avLst/>
            </a:prstGeom>
            <a:noFill/>
          </p:spPr>
          <p:txBody>
            <a:bodyPr wrap="square">
              <a:spAutoFit/>
            </a:bodyPr>
            <a:lstStyle/>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Problem Identification </a:t>
              </a:r>
            </a:p>
            <a:p>
              <a:pPr marL="274320" marR="0" lvl="2" indent="27432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Current Concerns Faced by Firm Leading to Corporate Failure </a:t>
              </a:r>
            </a:p>
            <a:p>
              <a:pPr marL="274320" marR="0" lvl="2" indent="27432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IN"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Assessing Financial Ratios of Firm at Present </a:t>
              </a:r>
              <a:endPar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Firm Digital Delivery Gap at Present </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What is Current State of Firm Operations ?</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Analyzing Ownership Pattern of Shareholders</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Determining Capital Structure Funding Sources</a:t>
              </a:r>
            </a:p>
            <a:p>
              <a:pPr marL="182880" marR="0" lvl="2"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Analyzing Debt Equity Ratio of Firm   </a:t>
              </a:r>
            </a:p>
          </p:txBody>
        </p:sp>
      </p:grpSp>
      <p:pic>
        <p:nvPicPr>
          <p:cNvPr id="10" name="Picture Placeholder 9" descr="Graphical user interface&#10;&#10;Description automatically generated">
            <a:extLst>
              <a:ext uri="{FF2B5EF4-FFF2-40B4-BE49-F238E27FC236}">
                <a16:creationId xmlns:a16="http://schemas.microsoft.com/office/drawing/2014/main" id="{17F37025-E361-4F14-AB02-F763C6EA2A4D}"/>
              </a:ext>
            </a:extLst>
          </p:cNvPr>
          <p:cNvPicPr>
            <a:picLocks noGrp="1" noChangeAspect="1"/>
          </p:cNvPicPr>
          <p:nvPr>
            <p:ph type="pic" sz="quarter" idx="13"/>
          </p:nvPr>
        </p:nvPicPr>
        <p:blipFill rotWithShape="1">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b="-59"/>
          <a:stretch/>
        </p:blipFill>
        <p:spPr>
          <a:xfrm>
            <a:off x="6318662" y="1337582"/>
            <a:ext cx="2614833" cy="3824068"/>
          </a:xfrm>
        </p:spPr>
      </p:pic>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Title 2">
            <a:extLst>
              <a:ext uri="{FF2B5EF4-FFF2-40B4-BE49-F238E27FC236}">
                <a16:creationId xmlns:a16="http://schemas.microsoft.com/office/drawing/2014/main" id="{EA2767E1-0C0A-4EC9-944E-B9323CA39A4D}"/>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sp>
        <p:nvSpPr>
          <p:cNvPr id="30" name="Slide Number Placeholder 3">
            <a:extLst>
              <a:ext uri="{FF2B5EF4-FFF2-40B4-BE49-F238E27FC236}">
                <a16:creationId xmlns:a16="http://schemas.microsoft.com/office/drawing/2014/main" id="{9A706D61-3A6B-463E-9958-60FEC659F05A}"/>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4</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1436497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96A1BC15-0307-4F7E-B6AD-2E41B64A1E6D}"/>
              </a:ext>
            </a:extLst>
          </p:cNvPr>
          <p:cNvGrpSpPr/>
          <p:nvPr/>
        </p:nvGrpSpPr>
        <p:grpSpPr>
          <a:xfrm>
            <a:off x="1657345" y="0"/>
            <a:ext cx="728669" cy="1534893"/>
            <a:chOff x="1657345" y="0"/>
            <a:chExt cx="728669" cy="1534893"/>
          </a:xfrm>
        </p:grpSpPr>
        <p:cxnSp>
          <p:nvCxnSpPr>
            <p:cNvPr id="6" name="Straight Connector 5">
              <a:extLst>
                <a:ext uri="{FF2B5EF4-FFF2-40B4-BE49-F238E27FC236}">
                  <a16:creationId xmlns:a16="http://schemas.microsoft.com/office/drawing/2014/main" id="{B7217236-6CFF-41DF-8B21-77A357C701C4}"/>
                </a:ext>
              </a:extLst>
            </p:cNvPr>
            <p:cNvCxnSpPr>
              <a:cxnSpLocks/>
            </p:cNvCxnSpPr>
            <p:nvPr/>
          </p:nvCxnSpPr>
          <p:spPr>
            <a:xfrm rot="10800000" flipV="1">
              <a:off x="2386014" y="1"/>
              <a:ext cx="0" cy="153489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6D3C983-BD22-4893-B644-465CFD9C227F}"/>
                </a:ext>
              </a:extLst>
            </p:cNvPr>
            <p:cNvCxnSpPr>
              <a:cxnSpLocks/>
            </p:cNvCxnSpPr>
            <p:nvPr/>
          </p:nvCxnSpPr>
          <p:spPr>
            <a:xfrm rot="10800000" flipV="1">
              <a:off x="2284627" y="1"/>
              <a:ext cx="0" cy="153489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3F03E41-6651-49B7-9C6F-A856F70C36D0}"/>
                </a:ext>
              </a:extLst>
            </p:cNvPr>
            <p:cNvCxnSpPr>
              <a:cxnSpLocks/>
            </p:cNvCxnSpPr>
            <p:nvPr/>
          </p:nvCxnSpPr>
          <p:spPr>
            <a:xfrm rot="10800000" flipV="1">
              <a:off x="2233934" y="1"/>
              <a:ext cx="0" cy="153489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EF7FB81C-91BF-4C95-83E7-35C1CD1C7BCE}"/>
                </a:ext>
              </a:extLst>
            </p:cNvPr>
            <p:cNvCxnSpPr>
              <a:cxnSpLocks/>
            </p:cNvCxnSpPr>
            <p:nvPr/>
          </p:nvCxnSpPr>
          <p:spPr>
            <a:xfrm rot="10800000" flipV="1">
              <a:off x="2335319" y="1"/>
              <a:ext cx="0" cy="153489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07C26037-66D6-4B5D-9D84-F82208C43E29}"/>
                </a:ext>
              </a:extLst>
            </p:cNvPr>
            <p:cNvSpPr/>
            <p:nvPr/>
          </p:nvSpPr>
          <p:spPr>
            <a:xfrm rot="10800000" flipH="1" flipV="1">
              <a:off x="1657345" y="0"/>
              <a:ext cx="525902" cy="1344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 name="Title 2">
            <a:extLst>
              <a:ext uri="{FF2B5EF4-FFF2-40B4-BE49-F238E27FC236}">
                <a16:creationId xmlns:a16="http://schemas.microsoft.com/office/drawing/2014/main" id="{1FC96884-32F7-4ACB-AC4A-7CDCC06F5F97}"/>
              </a:ext>
            </a:extLst>
          </p:cNvPr>
          <p:cNvSpPr>
            <a:spLocks noGrp="1"/>
          </p:cNvSpPr>
          <p:nvPr>
            <p:ph type="title"/>
          </p:nvPr>
        </p:nvSpPr>
        <p:spPr>
          <a:xfrm>
            <a:off x="4193051" y="1127158"/>
            <a:ext cx="4779499" cy="974761"/>
          </a:xfrm>
        </p:spPr>
        <p:txBody>
          <a:bodyPr/>
          <a:lstStyle/>
          <a:p>
            <a:pPr algn="r"/>
            <a:r>
              <a:rPr lang="en-IN" sz="3200" dirty="0"/>
              <a:t>How Firm can Alter Financial Mix?</a:t>
            </a:r>
          </a:p>
        </p:txBody>
      </p:sp>
      <p:grpSp>
        <p:nvGrpSpPr>
          <p:cNvPr id="14" name="Group 13">
            <a:extLst>
              <a:ext uri="{FF2B5EF4-FFF2-40B4-BE49-F238E27FC236}">
                <a16:creationId xmlns:a16="http://schemas.microsoft.com/office/drawing/2014/main" id="{936BA072-739C-4364-91B5-784A0B7D4CDF}"/>
              </a:ext>
            </a:extLst>
          </p:cNvPr>
          <p:cNvGrpSpPr/>
          <p:nvPr/>
        </p:nvGrpSpPr>
        <p:grpSpPr>
          <a:xfrm>
            <a:off x="0" y="2521823"/>
            <a:ext cx="887991" cy="75512"/>
            <a:chOff x="0" y="2521823"/>
            <a:chExt cx="887991" cy="75512"/>
          </a:xfrm>
        </p:grpSpPr>
        <p:cxnSp>
          <p:nvCxnSpPr>
            <p:cNvPr id="12" name="Straight Connector 11">
              <a:extLst>
                <a:ext uri="{FF2B5EF4-FFF2-40B4-BE49-F238E27FC236}">
                  <a16:creationId xmlns:a16="http://schemas.microsoft.com/office/drawing/2014/main" id="{B69B3473-C776-4004-A465-48FD8E9113F0}"/>
                </a:ext>
              </a:extLst>
            </p:cNvPr>
            <p:cNvCxnSpPr/>
            <p:nvPr/>
          </p:nvCxnSpPr>
          <p:spPr>
            <a:xfrm rot="16200000" flipV="1">
              <a:off x="261935" y="2259888"/>
              <a:ext cx="0" cy="52387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D6BADA3-10DD-44C7-929D-BA01EACA3A3D}"/>
                </a:ext>
              </a:extLst>
            </p:cNvPr>
            <p:cNvCxnSpPr/>
            <p:nvPr/>
          </p:nvCxnSpPr>
          <p:spPr>
            <a:xfrm rot="16200000" flipV="1">
              <a:off x="530110" y="2239454"/>
              <a:ext cx="0" cy="71576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5" name="TextBox 14">
            <a:extLst>
              <a:ext uri="{FF2B5EF4-FFF2-40B4-BE49-F238E27FC236}">
                <a16:creationId xmlns:a16="http://schemas.microsoft.com/office/drawing/2014/main" id="{7A9F005F-19F0-4BF8-9F99-6FB2B78FBA7A}"/>
              </a:ext>
            </a:extLst>
          </p:cNvPr>
          <p:cNvSpPr txBox="1"/>
          <p:nvPr/>
        </p:nvSpPr>
        <p:spPr>
          <a:xfrm>
            <a:off x="3784601" y="1966883"/>
            <a:ext cx="5187950" cy="400110"/>
          </a:xfrm>
          <a:prstGeom prst="rect">
            <a:avLst/>
          </a:prstGeom>
          <a:noFill/>
        </p:spPr>
        <p:txBody>
          <a:bodyPr wrap="square">
            <a:spAutoFit/>
          </a:bodyPr>
          <a:lstStyle/>
          <a:p>
            <a:pPr marL="0" marR="0" lvl="0" indent="0" algn="r" defTabSz="685800" rtl="0" eaLnBrk="1" fontAlgn="auto" latinLnBrk="0" hangingPunct="1">
              <a:lnSpc>
                <a:spcPct val="100000"/>
              </a:lnSpc>
              <a:spcBef>
                <a:spcPts val="0"/>
              </a:spcBef>
              <a:spcAft>
                <a:spcPts val="0"/>
              </a:spcAft>
              <a:buClrTx/>
              <a:buSzPct val="100000"/>
              <a:buFontTx/>
              <a:buNone/>
              <a:tabLst/>
              <a:defRPr sz="1400"/>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covers information regarding how firm can optimize its financial debt in order to reduce its borrowings and improve its profitability. </a:t>
            </a:r>
          </a:p>
        </p:txBody>
      </p:sp>
      <p:grpSp>
        <p:nvGrpSpPr>
          <p:cNvPr id="64" name="Group 63">
            <a:extLst>
              <a:ext uri="{FF2B5EF4-FFF2-40B4-BE49-F238E27FC236}">
                <a16:creationId xmlns:a16="http://schemas.microsoft.com/office/drawing/2014/main" id="{DF26382A-703C-4B25-820D-A243DA1021FD}"/>
              </a:ext>
            </a:extLst>
          </p:cNvPr>
          <p:cNvGrpSpPr/>
          <p:nvPr/>
        </p:nvGrpSpPr>
        <p:grpSpPr>
          <a:xfrm>
            <a:off x="198605" y="3308750"/>
            <a:ext cx="8516252" cy="2501100"/>
            <a:chOff x="198605" y="3908825"/>
            <a:chExt cx="8516252" cy="2501100"/>
          </a:xfrm>
        </p:grpSpPr>
        <p:grpSp>
          <p:nvGrpSpPr>
            <p:cNvPr id="59" name="Group 58">
              <a:extLst>
                <a:ext uri="{FF2B5EF4-FFF2-40B4-BE49-F238E27FC236}">
                  <a16:creationId xmlns:a16="http://schemas.microsoft.com/office/drawing/2014/main" id="{303BE2AE-E873-4C70-81A3-36109649C940}"/>
                </a:ext>
              </a:extLst>
            </p:cNvPr>
            <p:cNvGrpSpPr/>
            <p:nvPr/>
          </p:nvGrpSpPr>
          <p:grpSpPr>
            <a:xfrm>
              <a:off x="198605" y="3908825"/>
              <a:ext cx="1922111" cy="2501100"/>
              <a:chOff x="198605" y="3908825"/>
              <a:chExt cx="1922111" cy="2501100"/>
            </a:xfrm>
          </p:grpSpPr>
          <p:grpSp>
            <p:nvGrpSpPr>
              <p:cNvPr id="57" name="Group 56">
                <a:extLst>
                  <a:ext uri="{FF2B5EF4-FFF2-40B4-BE49-F238E27FC236}">
                    <a16:creationId xmlns:a16="http://schemas.microsoft.com/office/drawing/2014/main" id="{22F5FA8A-5EB2-4C1E-A5F0-5655321E11B0}"/>
                  </a:ext>
                </a:extLst>
              </p:cNvPr>
              <p:cNvGrpSpPr/>
              <p:nvPr/>
            </p:nvGrpSpPr>
            <p:grpSpPr>
              <a:xfrm>
                <a:off x="198605" y="3908825"/>
                <a:ext cx="1903679" cy="2501100"/>
                <a:chOff x="198605" y="3908825"/>
                <a:chExt cx="1903679" cy="2501100"/>
              </a:xfrm>
            </p:grpSpPr>
            <p:grpSp>
              <p:nvGrpSpPr>
                <p:cNvPr id="56" name="Group 55">
                  <a:extLst>
                    <a:ext uri="{FF2B5EF4-FFF2-40B4-BE49-F238E27FC236}">
                      <a16:creationId xmlns:a16="http://schemas.microsoft.com/office/drawing/2014/main" id="{84D5D4EF-F5EF-4C49-9FC6-F4013B1CB1E6}"/>
                    </a:ext>
                  </a:extLst>
                </p:cNvPr>
                <p:cNvGrpSpPr/>
                <p:nvPr/>
              </p:nvGrpSpPr>
              <p:grpSpPr>
                <a:xfrm>
                  <a:off x="198605" y="3908825"/>
                  <a:ext cx="1903673" cy="2498777"/>
                  <a:chOff x="198605" y="3908825"/>
                  <a:chExt cx="1903673" cy="2498777"/>
                </a:xfrm>
              </p:grpSpPr>
              <p:sp>
                <p:nvSpPr>
                  <p:cNvPr id="50" name="Rectangle: Top Corners Rounded 49">
                    <a:extLst>
                      <a:ext uri="{FF2B5EF4-FFF2-40B4-BE49-F238E27FC236}">
                        <a16:creationId xmlns:a16="http://schemas.microsoft.com/office/drawing/2014/main" id="{2BBBA8B0-77CC-420D-8298-DD0423F157AE}"/>
                      </a:ext>
                    </a:extLst>
                  </p:cNvPr>
                  <p:cNvSpPr/>
                  <p:nvPr/>
                </p:nvSpPr>
                <p:spPr>
                  <a:xfrm rot="10800000" flipV="1">
                    <a:off x="198605" y="3908825"/>
                    <a:ext cx="1903673" cy="2498777"/>
                  </a:xfrm>
                  <a:prstGeom prst="round2SameRect">
                    <a:avLst>
                      <a:gd name="adj1" fmla="val 7400"/>
                      <a:gd name="adj2" fmla="val 0"/>
                    </a:avLst>
                  </a:prstGeom>
                  <a:solidFill>
                    <a:srgbClr val="9CD4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43" name="Group 42">
                    <a:extLst>
                      <a:ext uri="{FF2B5EF4-FFF2-40B4-BE49-F238E27FC236}">
                        <a16:creationId xmlns:a16="http://schemas.microsoft.com/office/drawing/2014/main" id="{F353BC88-1CA9-446A-BA4D-BF7010C87BE9}"/>
                      </a:ext>
                    </a:extLst>
                  </p:cNvPr>
                  <p:cNvGrpSpPr/>
                  <p:nvPr/>
                </p:nvGrpSpPr>
                <p:grpSpPr>
                  <a:xfrm>
                    <a:off x="1273294" y="4036877"/>
                    <a:ext cx="340392" cy="340392"/>
                    <a:chOff x="7327900" y="4648200"/>
                    <a:chExt cx="1798638" cy="1798638"/>
                  </a:xfrm>
                  <a:solidFill>
                    <a:schemeClr val="accent1"/>
                  </a:solidFill>
                </p:grpSpPr>
                <p:sp>
                  <p:nvSpPr>
                    <p:cNvPr id="44" name="Freeform 5">
                      <a:extLst>
                        <a:ext uri="{FF2B5EF4-FFF2-40B4-BE49-F238E27FC236}">
                          <a16:creationId xmlns:a16="http://schemas.microsoft.com/office/drawing/2014/main" id="{E2926BF9-005F-4282-A339-6D8F9A04C9C1}"/>
                        </a:ext>
                      </a:extLst>
                    </p:cNvPr>
                    <p:cNvSpPr>
                      <a:spLocks noEditPoints="1"/>
                    </p:cNvSpPr>
                    <p:nvPr/>
                  </p:nvSpPr>
                  <p:spPr bwMode="auto">
                    <a:xfrm>
                      <a:off x="7327900" y="5181600"/>
                      <a:ext cx="1133475" cy="1265238"/>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5" name="Freeform 6">
                      <a:extLst>
                        <a:ext uri="{FF2B5EF4-FFF2-40B4-BE49-F238E27FC236}">
                          <a16:creationId xmlns:a16="http://schemas.microsoft.com/office/drawing/2014/main" id="{0087D67F-3176-4A88-A9A1-D0A244D3BE3C}"/>
                        </a:ext>
                      </a:extLst>
                    </p:cNvPr>
                    <p:cNvSpPr>
                      <a:spLocks noEditPoints="1"/>
                    </p:cNvSpPr>
                    <p:nvPr/>
                  </p:nvSpPr>
                  <p:spPr bwMode="auto">
                    <a:xfrm>
                      <a:off x="8489950" y="6288088"/>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6" name="Freeform 7">
                      <a:extLst>
                        <a:ext uri="{FF2B5EF4-FFF2-40B4-BE49-F238E27FC236}">
                          <a16:creationId xmlns:a16="http://schemas.microsoft.com/office/drawing/2014/main" id="{826EF047-886C-4CD2-87C1-101F2583D55F}"/>
                        </a:ext>
                      </a:extLst>
                    </p:cNvPr>
                    <p:cNvSpPr>
                      <a:spLocks noEditPoints="1"/>
                    </p:cNvSpPr>
                    <p:nvPr/>
                  </p:nvSpPr>
                  <p:spPr bwMode="auto">
                    <a:xfrm>
                      <a:off x="8489950" y="6024563"/>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1655BDE6-EDB9-4E47-A1F6-0B4727B3E597}"/>
                        </a:ext>
                      </a:extLst>
                    </p:cNvPr>
                    <p:cNvSpPr>
                      <a:spLocks noEditPoints="1"/>
                    </p:cNvSpPr>
                    <p:nvPr/>
                  </p:nvSpPr>
                  <p:spPr bwMode="auto">
                    <a:xfrm>
                      <a:off x="8489950" y="5761038"/>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9">
                      <a:extLst>
                        <a:ext uri="{FF2B5EF4-FFF2-40B4-BE49-F238E27FC236}">
                          <a16:creationId xmlns:a16="http://schemas.microsoft.com/office/drawing/2014/main" id="{499889DD-F371-4532-B42C-CCB47CF712EB}"/>
                        </a:ext>
                      </a:extLst>
                    </p:cNvPr>
                    <p:cNvSpPr>
                      <a:spLocks noEditPoints="1"/>
                    </p:cNvSpPr>
                    <p:nvPr/>
                  </p:nvSpPr>
                  <p:spPr bwMode="auto">
                    <a:xfrm>
                      <a:off x="8489950" y="5497513"/>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9" name="Freeform 10">
                      <a:extLst>
                        <a:ext uri="{FF2B5EF4-FFF2-40B4-BE49-F238E27FC236}">
                          <a16:creationId xmlns:a16="http://schemas.microsoft.com/office/drawing/2014/main" id="{A148A7AE-7E33-4FE9-AA10-E42EA8761302}"/>
                        </a:ext>
                      </a:extLst>
                    </p:cNvPr>
                    <p:cNvSpPr>
                      <a:spLocks noEditPoints="1"/>
                    </p:cNvSpPr>
                    <p:nvPr/>
                  </p:nvSpPr>
                  <p:spPr bwMode="auto">
                    <a:xfrm>
                      <a:off x="7645400" y="4648200"/>
                      <a:ext cx="742950" cy="428625"/>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51" name="Rectangle 42">
                  <a:extLst>
                    <a:ext uri="{FF2B5EF4-FFF2-40B4-BE49-F238E27FC236}">
                      <a16:creationId xmlns:a16="http://schemas.microsoft.com/office/drawing/2014/main" id="{884CB420-5247-4A10-B950-582C301201DE}"/>
                    </a:ext>
                  </a:extLst>
                </p:cNvPr>
                <p:cNvSpPr/>
                <p:nvPr/>
              </p:nvSpPr>
              <p:spPr>
                <a:xfrm rot="5400000" flipV="1">
                  <a:off x="114818" y="4422459"/>
                  <a:ext cx="2150580" cy="1824352"/>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grpSp>
            <p:nvGrpSpPr>
              <p:cNvPr id="58" name="Group 57">
                <a:extLst>
                  <a:ext uri="{FF2B5EF4-FFF2-40B4-BE49-F238E27FC236}">
                    <a16:creationId xmlns:a16="http://schemas.microsoft.com/office/drawing/2014/main" id="{31089DBE-0C82-4A36-8E06-DC46C800EE04}"/>
                  </a:ext>
                </a:extLst>
              </p:cNvPr>
              <p:cNvGrpSpPr/>
              <p:nvPr/>
            </p:nvGrpSpPr>
            <p:grpSpPr>
              <a:xfrm>
                <a:off x="252863" y="4410475"/>
                <a:ext cx="1867853" cy="1918887"/>
                <a:chOff x="252863" y="4410475"/>
                <a:chExt cx="1867853" cy="1918887"/>
              </a:xfrm>
            </p:grpSpPr>
            <p:sp>
              <p:nvSpPr>
                <p:cNvPr id="41" name="TextBox 40">
                  <a:extLst>
                    <a:ext uri="{FF2B5EF4-FFF2-40B4-BE49-F238E27FC236}">
                      <a16:creationId xmlns:a16="http://schemas.microsoft.com/office/drawing/2014/main" id="{D66EB42D-2F58-46E9-833C-419A476A8A1E}"/>
                    </a:ext>
                  </a:extLst>
                </p:cNvPr>
                <p:cNvSpPr txBox="1"/>
                <p:nvPr/>
              </p:nvSpPr>
              <p:spPr>
                <a:xfrm rot="10800000" flipV="1">
                  <a:off x="252863" y="4852034"/>
                  <a:ext cx="1867853" cy="1477328"/>
                </a:xfrm>
                <a:prstGeom prst="rect">
                  <a:avLst/>
                </a:prstGeom>
                <a:noFill/>
              </p:spPr>
              <p:txBody>
                <a:bodyPr wrap="square">
                  <a:spAutoFit/>
                </a:bodyPr>
                <a:lstStyle/>
                <a:p>
                  <a:pPr marL="182880" marR="0" lvl="0" indent="-182880" algn="l" defTabSz="685800" rtl="0" eaLnBrk="1" fontAlgn="auto" latinLnBrk="0" hangingPunct="1">
                    <a:spcBef>
                      <a:spcPts val="0"/>
                    </a:spcBef>
                    <a:spcAft>
                      <a:spcPts val="0"/>
                    </a:spcAft>
                    <a:buClr>
                      <a:schemeClr val="tx2">
                        <a:lumMod val="65000"/>
                        <a:lumOff val="35000"/>
                      </a:schemeClr>
                    </a:buClr>
                    <a:buSzPct val="100000"/>
                    <a:buFont typeface="Courier New" panose="02070309020205020404" pitchFamily="49" charset="0"/>
                    <a:buChar char="o"/>
                    <a:tabLst/>
                    <a:defRPr sz="1400"/>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Altering financial mix by using new equity to reduce debt </a:t>
                  </a:r>
                </a:p>
                <a:p>
                  <a:pPr marL="182880" marR="0" lvl="0" indent="-182880" algn="l" defTabSz="685800" rtl="0" eaLnBrk="1" fontAlgn="auto" latinLnBrk="0" hangingPunct="1">
                    <a:spcBef>
                      <a:spcPts val="0"/>
                    </a:spcBef>
                    <a:spcAft>
                      <a:spcPts val="0"/>
                    </a:spcAft>
                    <a:buClr>
                      <a:schemeClr val="tx2">
                        <a:lumMod val="65000"/>
                        <a:lumOff val="35000"/>
                      </a:schemeClr>
                    </a:buClr>
                    <a:buSzPct val="100000"/>
                    <a:buFont typeface="Courier New" panose="02070309020205020404" pitchFamily="49" charset="0"/>
                    <a:buChar char="o"/>
                    <a:tabLst/>
                    <a:defRPr sz="1400"/>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Swapping debt for equity – firm replaces equity with debt of equivalent market value by two securities swapping </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p:txBody>
            </p:sp>
            <p:sp>
              <p:nvSpPr>
                <p:cNvPr id="42" name="TextBox 41">
                  <a:extLst>
                    <a:ext uri="{FF2B5EF4-FFF2-40B4-BE49-F238E27FC236}">
                      <a16:creationId xmlns:a16="http://schemas.microsoft.com/office/drawing/2014/main" id="{933F66D0-CE71-4F3E-853D-3E9BCD399DAD}"/>
                    </a:ext>
                  </a:extLst>
                </p:cNvPr>
                <p:cNvSpPr txBox="1"/>
                <p:nvPr/>
              </p:nvSpPr>
              <p:spPr>
                <a:xfrm rot="10800000" flipV="1">
                  <a:off x="252864" y="4410475"/>
                  <a:ext cx="1347602" cy="461665"/>
                </a:xfrm>
                <a:prstGeom prst="rect">
                  <a:avLst/>
                </a:prstGeom>
                <a:noFill/>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Equity Recapitalization </a:t>
                  </a:r>
                </a:p>
              </p:txBody>
            </p:sp>
          </p:grpSp>
        </p:grpSp>
        <p:grpSp>
          <p:nvGrpSpPr>
            <p:cNvPr id="63" name="Group 62">
              <a:extLst>
                <a:ext uri="{FF2B5EF4-FFF2-40B4-BE49-F238E27FC236}">
                  <a16:creationId xmlns:a16="http://schemas.microsoft.com/office/drawing/2014/main" id="{A4F9CA4F-7E94-4BCA-87B0-264F6D8CA160}"/>
                </a:ext>
              </a:extLst>
            </p:cNvPr>
            <p:cNvGrpSpPr/>
            <p:nvPr/>
          </p:nvGrpSpPr>
          <p:grpSpPr>
            <a:xfrm>
              <a:off x="6792746" y="3908825"/>
              <a:ext cx="1922111" cy="2501100"/>
              <a:chOff x="6792746" y="3908825"/>
              <a:chExt cx="1922111" cy="2501100"/>
            </a:xfrm>
          </p:grpSpPr>
          <p:grpSp>
            <p:nvGrpSpPr>
              <p:cNvPr id="61" name="Group 60">
                <a:extLst>
                  <a:ext uri="{FF2B5EF4-FFF2-40B4-BE49-F238E27FC236}">
                    <a16:creationId xmlns:a16="http://schemas.microsoft.com/office/drawing/2014/main" id="{0C4CCCD3-2980-4EA7-909C-8579C54310C8}"/>
                  </a:ext>
                </a:extLst>
              </p:cNvPr>
              <p:cNvGrpSpPr/>
              <p:nvPr/>
            </p:nvGrpSpPr>
            <p:grpSpPr>
              <a:xfrm>
                <a:off x="6792746" y="3908825"/>
                <a:ext cx="1903679" cy="2501100"/>
                <a:chOff x="6792746" y="3908825"/>
                <a:chExt cx="1903679" cy="2501100"/>
              </a:xfrm>
            </p:grpSpPr>
            <p:grpSp>
              <p:nvGrpSpPr>
                <p:cNvPr id="60" name="Group 59">
                  <a:extLst>
                    <a:ext uri="{FF2B5EF4-FFF2-40B4-BE49-F238E27FC236}">
                      <a16:creationId xmlns:a16="http://schemas.microsoft.com/office/drawing/2014/main" id="{241E70B8-1C4C-458A-B633-B9DED0D4DB94}"/>
                    </a:ext>
                  </a:extLst>
                </p:cNvPr>
                <p:cNvGrpSpPr/>
                <p:nvPr/>
              </p:nvGrpSpPr>
              <p:grpSpPr>
                <a:xfrm>
                  <a:off x="6792746" y="3908825"/>
                  <a:ext cx="1903673" cy="2498777"/>
                  <a:chOff x="6792746" y="3908825"/>
                  <a:chExt cx="1903673" cy="2498777"/>
                </a:xfrm>
              </p:grpSpPr>
              <p:sp>
                <p:nvSpPr>
                  <p:cNvPr id="38" name="Rectangle: Top Corners Rounded 37">
                    <a:extLst>
                      <a:ext uri="{FF2B5EF4-FFF2-40B4-BE49-F238E27FC236}">
                        <a16:creationId xmlns:a16="http://schemas.microsoft.com/office/drawing/2014/main" id="{7894D282-A759-4D69-B996-34934E28C828}"/>
                      </a:ext>
                    </a:extLst>
                  </p:cNvPr>
                  <p:cNvSpPr/>
                  <p:nvPr/>
                </p:nvSpPr>
                <p:spPr>
                  <a:xfrm rot="10800000" flipV="1">
                    <a:off x="6792746" y="3908825"/>
                    <a:ext cx="1903673" cy="2498777"/>
                  </a:xfrm>
                  <a:prstGeom prst="round2SameRect">
                    <a:avLst>
                      <a:gd name="adj1" fmla="val 7400"/>
                      <a:gd name="adj2" fmla="val 0"/>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8" name="Group 27">
                    <a:extLst>
                      <a:ext uri="{FF2B5EF4-FFF2-40B4-BE49-F238E27FC236}">
                        <a16:creationId xmlns:a16="http://schemas.microsoft.com/office/drawing/2014/main" id="{A0B0F5DE-EE7C-45D4-9B5D-CD0F2A4CC920}"/>
                      </a:ext>
                    </a:extLst>
                  </p:cNvPr>
                  <p:cNvGrpSpPr/>
                  <p:nvPr/>
                </p:nvGrpSpPr>
                <p:grpSpPr>
                  <a:xfrm>
                    <a:off x="7768671" y="3997725"/>
                    <a:ext cx="513482" cy="363692"/>
                    <a:chOff x="7962411" y="2746530"/>
                    <a:chExt cx="472702" cy="334808"/>
                  </a:xfrm>
                  <a:solidFill>
                    <a:schemeClr val="accent3"/>
                  </a:solidFill>
                </p:grpSpPr>
                <p:sp>
                  <p:nvSpPr>
                    <p:cNvPr id="29" name="Freeform 111">
                      <a:extLst>
                        <a:ext uri="{FF2B5EF4-FFF2-40B4-BE49-F238E27FC236}">
                          <a16:creationId xmlns:a16="http://schemas.microsoft.com/office/drawing/2014/main" id="{A6996E24-C324-4C1B-97D0-720FA40647E8}"/>
                        </a:ext>
                      </a:extLst>
                    </p:cNvPr>
                    <p:cNvSpPr>
                      <a:spLocks/>
                    </p:cNvSpPr>
                    <p:nvPr/>
                  </p:nvSpPr>
                  <p:spPr bwMode="auto">
                    <a:xfrm>
                      <a:off x="8323889" y="2983733"/>
                      <a:ext cx="111224" cy="66962"/>
                    </a:xfrm>
                    <a:custGeom>
                      <a:avLst/>
                      <a:gdLst>
                        <a:gd name="T0" fmla="*/ 0 w 279"/>
                        <a:gd name="T1" fmla="*/ 45 h 168"/>
                        <a:gd name="T2" fmla="*/ 0 w 279"/>
                        <a:gd name="T3" fmla="*/ 165 h 168"/>
                        <a:gd name="T4" fmla="*/ 55 w 279"/>
                        <a:gd name="T5" fmla="*/ 168 h 168"/>
                        <a:gd name="T6" fmla="*/ 279 w 279"/>
                        <a:gd name="T7" fmla="*/ 102 h 168"/>
                        <a:gd name="T8" fmla="*/ 279 w 279"/>
                        <a:gd name="T9" fmla="*/ 0 h 168"/>
                        <a:gd name="T10" fmla="*/ 55 w 279"/>
                        <a:gd name="T11" fmla="*/ 48 h 168"/>
                        <a:gd name="T12" fmla="*/ 0 w 279"/>
                        <a:gd name="T13" fmla="*/ 45 h 168"/>
                      </a:gdLst>
                      <a:ahLst/>
                      <a:cxnLst>
                        <a:cxn ang="0">
                          <a:pos x="T0" y="T1"/>
                        </a:cxn>
                        <a:cxn ang="0">
                          <a:pos x="T2" y="T3"/>
                        </a:cxn>
                        <a:cxn ang="0">
                          <a:pos x="T4" y="T5"/>
                        </a:cxn>
                        <a:cxn ang="0">
                          <a:pos x="T6" y="T7"/>
                        </a:cxn>
                        <a:cxn ang="0">
                          <a:pos x="T8" y="T9"/>
                        </a:cxn>
                        <a:cxn ang="0">
                          <a:pos x="T10" y="T11"/>
                        </a:cxn>
                        <a:cxn ang="0">
                          <a:pos x="T12" y="T13"/>
                        </a:cxn>
                      </a:cxnLst>
                      <a:rect l="0" t="0" r="r" b="b"/>
                      <a:pathLst>
                        <a:path w="279" h="168">
                          <a:moveTo>
                            <a:pt x="0" y="45"/>
                          </a:moveTo>
                          <a:lnTo>
                            <a:pt x="0" y="165"/>
                          </a:lnTo>
                          <a:cubicBezTo>
                            <a:pt x="18" y="166"/>
                            <a:pt x="35" y="168"/>
                            <a:pt x="55" y="168"/>
                          </a:cubicBezTo>
                          <a:cubicBezTo>
                            <a:pt x="191" y="168"/>
                            <a:pt x="279" y="129"/>
                            <a:pt x="279" y="102"/>
                          </a:cubicBezTo>
                          <a:lnTo>
                            <a:pt x="279" y="0"/>
                          </a:lnTo>
                          <a:cubicBezTo>
                            <a:pt x="230" y="32"/>
                            <a:pt x="141" y="48"/>
                            <a:pt x="55" y="48"/>
                          </a:cubicBezTo>
                          <a:cubicBezTo>
                            <a:pt x="36" y="48"/>
                            <a:pt x="17" y="48"/>
                            <a:pt x="0" y="4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0" name="Freeform 112">
                      <a:extLst>
                        <a:ext uri="{FF2B5EF4-FFF2-40B4-BE49-F238E27FC236}">
                          <a16:creationId xmlns:a16="http://schemas.microsoft.com/office/drawing/2014/main" id="{1274A683-0F0B-4237-A933-70D15F75D106}"/>
                        </a:ext>
                      </a:extLst>
                    </p:cNvPr>
                    <p:cNvSpPr>
                      <a:spLocks/>
                    </p:cNvSpPr>
                    <p:nvPr/>
                  </p:nvSpPr>
                  <p:spPr bwMode="auto">
                    <a:xfrm>
                      <a:off x="8323889" y="2921311"/>
                      <a:ext cx="111224" cy="66394"/>
                    </a:xfrm>
                    <a:custGeom>
                      <a:avLst/>
                      <a:gdLst>
                        <a:gd name="T0" fmla="*/ 0 w 279"/>
                        <a:gd name="T1" fmla="*/ 45 h 167"/>
                        <a:gd name="T2" fmla="*/ 0 w 279"/>
                        <a:gd name="T3" fmla="*/ 165 h 167"/>
                        <a:gd name="T4" fmla="*/ 55 w 279"/>
                        <a:gd name="T5" fmla="*/ 167 h 167"/>
                        <a:gd name="T6" fmla="*/ 279 w 279"/>
                        <a:gd name="T7" fmla="*/ 101 h 167"/>
                        <a:gd name="T8" fmla="*/ 279 w 279"/>
                        <a:gd name="T9" fmla="*/ 0 h 167"/>
                        <a:gd name="T10" fmla="*/ 55 w 279"/>
                        <a:gd name="T11" fmla="*/ 47 h 167"/>
                        <a:gd name="T12" fmla="*/ 0 w 279"/>
                        <a:gd name="T13" fmla="*/ 45 h 167"/>
                      </a:gdLst>
                      <a:ahLst/>
                      <a:cxnLst>
                        <a:cxn ang="0">
                          <a:pos x="T0" y="T1"/>
                        </a:cxn>
                        <a:cxn ang="0">
                          <a:pos x="T2" y="T3"/>
                        </a:cxn>
                        <a:cxn ang="0">
                          <a:pos x="T4" y="T5"/>
                        </a:cxn>
                        <a:cxn ang="0">
                          <a:pos x="T6" y="T7"/>
                        </a:cxn>
                        <a:cxn ang="0">
                          <a:pos x="T8" y="T9"/>
                        </a:cxn>
                        <a:cxn ang="0">
                          <a:pos x="T10" y="T11"/>
                        </a:cxn>
                        <a:cxn ang="0">
                          <a:pos x="T12" y="T13"/>
                        </a:cxn>
                      </a:cxnLst>
                      <a:rect l="0" t="0" r="r" b="b"/>
                      <a:pathLst>
                        <a:path w="279" h="167">
                          <a:moveTo>
                            <a:pt x="0" y="45"/>
                          </a:moveTo>
                          <a:lnTo>
                            <a:pt x="0" y="165"/>
                          </a:lnTo>
                          <a:cubicBezTo>
                            <a:pt x="18" y="166"/>
                            <a:pt x="35" y="167"/>
                            <a:pt x="55" y="167"/>
                          </a:cubicBezTo>
                          <a:cubicBezTo>
                            <a:pt x="191" y="167"/>
                            <a:pt x="279" y="129"/>
                            <a:pt x="279" y="101"/>
                          </a:cubicBezTo>
                          <a:lnTo>
                            <a:pt x="279" y="0"/>
                          </a:lnTo>
                          <a:cubicBezTo>
                            <a:pt x="230" y="31"/>
                            <a:pt x="141" y="47"/>
                            <a:pt x="55" y="47"/>
                          </a:cubicBezTo>
                          <a:cubicBezTo>
                            <a:pt x="36" y="46"/>
                            <a:pt x="17" y="46"/>
                            <a:pt x="0" y="4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1" name="Freeform 113">
                      <a:extLst>
                        <a:ext uri="{FF2B5EF4-FFF2-40B4-BE49-F238E27FC236}">
                          <a16:creationId xmlns:a16="http://schemas.microsoft.com/office/drawing/2014/main" id="{F7176171-00BA-46C7-A2F1-A7431C348D93}"/>
                        </a:ext>
                      </a:extLst>
                    </p:cNvPr>
                    <p:cNvSpPr>
                      <a:spLocks/>
                    </p:cNvSpPr>
                    <p:nvPr/>
                  </p:nvSpPr>
                  <p:spPr bwMode="auto">
                    <a:xfrm>
                      <a:off x="8256360" y="2858322"/>
                      <a:ext cx="178753" cy="66394"/>
                    </a:xfrm>
                    <a:custGeom>
                      <a:avLst/>
                      <a:gdLst>
                        <a:gd name="T0" fmla="*/ 0 w 449"/>
                        <a:gd name="T1" fmla="*/ 0 h 168"/>
                        <a:gd name="T2" fmla="*/ 0 w 449"/>
                        <a:gd name="T3" fmla="*/ 81 h 168"/>
                        <a:gd name="T4" fmla="*/ 169 w 449"/>
                        <a:gd name="T5" fmla="*/ 165 h 168"/>
                        <a:gd name="T6" fmla="*/ 225 w 449"/>
                        <a:gd name="T7" fmla="*/ 168 h 168"/>
                        <a:gd name="T8" fmla="*/ 449 w 449"/>
                        <a:gd name="T9" fmla="*/ 101 h 168"/>
                        <a:gd name="T10" fmla="*/ 449 w 449"/>
                        <a:gd name="T11" fmla="*/ 0 h 168"/>
                        <a:gd name="T12" fmla="*/ 225 w 449"/>
                        <a:gd name="T13" fmla="*/ 48 h 168"/>
                        <a:gd name="T14" fmla="*/ 0 w 449"/>
                        <a:gd name="T15" fmla="*/ 0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168">
                          <a:moveTo>
                            <a:pt x="0" y="0"/>
                          </a:moveTo>
                          <a:lnTo>
                            <a:pt x="0" y="81"/>
                          </a:lnTo>
                          <a:cubicBezTo>
                            <a:pt x="85" y="93"/>
                            <a:pt x="156" y="121"/>
                            <a:pt x="169" y="165"/>
                          </a:cubicBezTo>
                          <a:cubicBezTo>
                            <a:pt x="186" y="166"/>
                            <a:pt x="205" y="168"/>
                            <a:pt x="225" y="168"/>
                          </a:cubicBezTo>
                          <a:cubicBezTo>
                            <a:pt x="361" y="168"/>
                            <a:pt x="449" y="129"/>
                            <a:pt x="449" y="101"/>
                          </a:cubicBezTo>
                          <a:lnTo>
                            <a:pt x="449" y="0"/>
                          </a:lnTo>
                          <a:cubicBezTo>
                            <a:pt x="400" y="31"/>
                            <a:pt x="311" y="48"/>
                            <a:pt x="225" y="48"/>
                          </a:cubicBezTo>
                          <a:cubicBezTo>
                            <a:pt x="136" y="48"/>
                            <a:pt x="49" y="31"/>
                            <a:pt x="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114">
                      <a:extLst>
                        <a:ext uri="{FF2B5EF4-FFF2-40B4-BE49-F238E27FC236}">
                          <a16:creationId xmlns:a16="http://schemas.microsoft.com/office/drawing/2014/main" id="{C8F8CECB-63F8-4066-88F8-B46EC00D629A}"/>
                        </a:ext>
                      </a:extLst>
                    </p:cNvPr>
                    <p:cNvSpPr>
                      <a:spLocks/>
                    </p:cNvSpPr>
                    <p:nvPr/>
                  </p:nvSpPr>
                  <p:spPr bwMode="auto">
                    <a:xfrm>
                      <a:off x="8256360" y="2794765"/>
                      <a:ext cx="178753" cy="66962"/>
                    </a:xfrm>
                    <a:custGeom>
                      <a:avLst/>
                      <a:gdLst>
                        <a:gd name="T0" fmla="*/ 0 w 449"/>
                        <a:gd name="T1" fmla="*/ 0 h 168"/>
                        <a:gd name="T2" fmla="*/ 0 w 449"/>
                        <a:gd name="T3" fmla="*/ 102 h 168"/>
                        <a:gd name="T4" fmla="*/ 225 w 449"/>
                        <a:gd name="T5" fmla="*/ 168 h 168"/>
                        <a:gd name="T6" fmla="*/ 449 w 449"/>
                        <a:gd name="T7" fmla="*/ 102 h 168"/>
                        <a:gd name="T8" fmla="*/ 449 w 449"/>
                        <a:gd name="T9" fmla="*/ 0 h 168"/>
                        <a:gd name="T10" fmla="*/ 225 w 449"/>
                        <a:gd name="T11" fmla="*/ 48 h 168"/>
                        <a:gd name="T12" fmla="*/ 0 w 449"/>
                        <a:gd name="T13" fmla="*/ 0 h 168"/>
                      </a:gdLst>
                      <a:ahLst/>
                      <a:cxnLst>
                        <a:cxn ang="0">
                          <a:pos x="T0" y="T1"/>
                        </a:cxn>
                        <a:cxn ang="0">
                          <a:pos x="T2" y="T3"/>
                        </a:cxn>
                        <a:cxn ang="0">
                          <a:pos x="T4" y="T5"/>
                        </a:cxn>
                        <a:cxn ang="0">
                          <a:pos x="T6" y="T7"/>
                        </a:cxn>
                        <a:cxn ang="0">
                          <a:pos x="T8" y="T9"/>
                        </a:cxn>
                        <a:cxn ang="0">
                          <a:pos x="T10" y="T11"/>
                        </a:cxn>
                        <a:cxn ang="0">
                          <a:pos x="T12" y="T13"/>
                        </a:cxn>
                      </a:cxnLst>
                      <a:rect l="0" t="0" r="r" b="b"/>
                      <a:pathLst>
                        <a:path w="449" h="168">
                          <a:moveTo>
                            <a:pt x="0" y="0"/>
                          </a:moveTo>
                          <a:lnTo>
                            <a:pt x="0" y="102"/>
                          </a:lnTo>
                          <a:cubicBezTo>
                            <a:pt x="0" y="129"/>
                            <a:pt x="87" y="168"/>
                            <a:pt x="225" y="168"/>
                          </a:cubicBezTo>
                          <a:cubicBezTo>
                            <a:pt x="361" y="168"/>
                            <a:pt x="449" y="129"/>
                            <a:pt x="449" y="102"/>
                          </a:cubicBezTo>
                          <a:lnTo>
                            <a:pt x="449" y="0"/>
                          </a:lnTo>
                          <a:cubicBezTo>
                            <a:pt x="400" y="32"/>
                            <a:pt x="311" y="48"/>
                            <a:pt x="225" y="48"/>
                          </a:cubicBezTo>
                          <a:cubicBezTo>
                            <a:pt x="136" y="48"/>
                            <a:pt x="49" y="32"/>
                            <a:pt x="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115">
                      <a:extLst>
                        <a:ext uri="{FF2B5EF4-FFF2-40B4-BE49-F238E27FC236}">
                          <a16:creationId xmlns:a16="http://schemas.microsoft.com/office/drawing/2014/main" id="{80C8A32C-9B09-42E2-A961-153CCCF20EE0}"/>
                        </a:ext>
                      </a:extLst>
                    </p:cNvPr>
                    <p:cNvSpPr>
                      <a:spLocks/>
                    </p:cNvSpPr>
                    <p:nvPr/>
                  </p:nvSpPr>
                  <p:spPr bwMode="auto">
                    <a:xfrm>
                      <a:off x="8256360" y="2746530"/>
                      <a:ext cx="178753" cy="52207"/>
                    </a:xfrm>
                    <a:custGeom>
                      <a:avLst/>
                      <a:gdLst>
                        <a:gd name="T0" fmla="*/ 225 w 449"/>
                        <a:gd name="T1" fmla="*/ 132 h 132"/>
                        <a:gd name="T2" fmla="*/ 449 w 449"/>
                        <a:gd name="T3" fmla="*/ 66 h 132"/>
                        <a:gd name="T4" fmla="*/ 225 w 449"/>
                        <a:gd name="T5" fmla="*/ 0 h 132"/>
                        <a:gd name="T6" fmla="*/ 0 w 449"/>
                        <a:gd name="T7" fmla="*/ 66 h 132"/>
                        <a:gd name="T8" fmla="*/ 225 w 449"/>
                        <a:gd name="T9" fmla="*/ 132 h 132"/>
                      </a:gdLst>
                      <a:ahLst/>
                      <a:cxnLst>
                        <a:cxn ang="0">
                          <a:pos x="T0" y="T1"/>
                        </a:cxn>
                        <a:cxn ang="0">
                          <a:pos x="T2" y="T3"/>
                        </a:cxn>
                        <a:cxn ang="0">
                          <a:pos x="T4" y="T5"/>
                        </a:cxn>
                        <a:cxn ang="0">
                          <a:pos x="T6" y="T7"/>
                        </a:cxn>
                        <a:cxn ang="0">
                          <a:pos x="T8" y="T9"/>
                        </a:cxn>
                      </a:cxnLst>
                      <a:rect l="0" t="0" r="r" b="b"/>
                      <a:pathLst>
                        <a:path w="449" h="132">
                          <a:moveTo>
                            <a:pt x="225" y="132"/>
                          </a:moveTo>
                          <a:cubicBezTo>
                            <a:pt x="361" y="132"/>
                            <a:pt x="449" y="93"/>
                            <a:pt x="449" y="66"/>
                          </a:cubicBezTo>
                          <a:cubicBezTo>
                            <a:pt x="449" y="38"/>
                            <a:pt x="361" y="0"/>
                            <a:pt x="225" y="0"/>
                          </a:cubicBezTo>
                          <a:cubicBezTo>
                            <a:pt x="87" y="0"/>
                            <a:pt x="0" y="38"/>
                            <a:pt x="0" y="66"/>
                          </a:cubicBezTo>
                          <a:cubicBezTo>
                            <a:pt x="0" y="93"/>
                            <a:pt x="87" y="132"/>
                            <a:pt x="225" y="13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116">
                      <a:extLst>
                        <a:ext uri="{FF2B5EF4-FFF2-40B4-BE49-F238E27FC236}">
                          <a16:creationId xmlns:a16="http://schemas.microsoft.com/office/drawing/2014/main" id="{FE3C5CCF-6839-42E1-849A-8B5E23E37443}"/>
                        </a:ext>
                      </a:extLst>
                    </p:cNvPr>
                    <p:cNvSpPr>
                      <a:spLocks/>
                    </p:cNvSpPr>
                    <p:nvPr/>
                  </p:nvSpPr>
                  <p:spPr bwMode="auto">
                    <a:xfrm>
                      <a:off x="8149109" y="3014376"/>
                      <a:ext cx="159459" cy="66962"/>
                    </a:xfrm>
                    <a:custGeom>
                      <a:avLst/>
                      <a:gdLst>
                        <a:gd name="T0" fmla="*/ 85 w 401"/>
                        <a:gd name="T1" fmla="*/ 42 h 168"/>
                        <a:gd name="T2" fmla="*/ 0 w 401"/>
                        <a:gd name="T3" fmla="*/ 141 h 168"/>
                        <a:gd name="T4" fmla="*/ 178 w 401"/>
                        <a:gd name="T5" fmla="*/ 168 h 168"/>
                        <a:gd name="T6" fmla="*/ 401 w 401"/>
                        <a:gd name="T7" fmla="*/ 102 h 168"/>
                        <a:gd name="T8" fmla="*/ 401 w 401"/>
                        <a:gd name="T9" fmla="*/ 0 h 168"/>
                        <a:gd name="T10" fmla="*/ 178 w 401"/>
                        <a:gd name="T11" fmla="*/ 47 h 168"/>
                        <a:gd name="T12" fmla="*/ 85 w 401"/>
                        <a:gd name="T13" fmla="*/ 42 h 168"/>
                      </a:gdLst>
                      <a:ahLst/>
                      <a:cxnLst>
                        <a:cxn ang="0">
                          <a:pos x="T0" y="T1"/>
                        </a:cxn>
                        <a:cxn ang="0">
                          <a:pos x="T2" y="T3"/>
                        </a:cxn>
                        <a:cxn ang="0">
                          <a:pos x="T4" y="T5"/>
                        </a:cxn>
                        <a:cxn ang="0">
                          <a:pos x="T6" y="T7"/>
                        </a:cxn>
                        <a:cxn ang="0">
                          <a:pos x="T8" y="T9"/>
                        </a:cxn>
                        <a:cxn ang="0">
                          <a:pos x="T10" y="T11"/>
                        </a:cxn>
                        <a:cxn ang="0">
                          <a:pos x="T12" y="T13"/>
                        </a:cxn>
                      </a:cxnLst>
                      <a:rect l="0" t="0" r="r" b="b"/>
                      <a:pathLst>
                        <a:path w="401" h="168">
                          <a:moveTo>
                            <a:pt x="85" y="42"/>
                          </a:moveTo>
                          <a:cubicBezTo>
                            <a:pt x="64" y="81"/>
                            <a:pt x="35" y="114"/>
                            <a:pt x="0" y="141"/>
                          </a:cubicBezTo>
                          <a:cubicBezTo>
                            <a:pt x="39" y="156"/>
                            <a:pt x="100" y="168"/>
                            <a:pt x="178" y="168"/>
                          </a:cubicBezTo>
                          <a:cubicBezTo>
                            <a:pt x="314" y="168"/>
                            <a:pt x="401" y="130"/>
                            <a:pt x="401" y="102"/>
                          </a:cubicBezTo>
                          <a:lnTo>
                            <a:pt x="401" y="0"/>
                          </a:lnTo>
                          <a:cubicBezTo>
                            <a:pt x="352" y="31"/>
                            <a:pt x="264" y="47"/>
                            <a:pt x="178" y="47"/>
                          </a:cubicBezTo>
                          <a:cubicBezTo>
                            <a:pt x="146" y="48"/>
                            <a:pt x="115" y="46"/>
                            <a:pt x="85" y="4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117">
                      <a:extLst>
                        <a:ext uri="{FF2B5EF4-FFF2-40B4-BE49-F238E27FC236}">
                          <a16:creationId xmlns:a16="http://schemas.microsoft.com/office/drawing/2014/main" id="{C25F4BCD-184C-4C9A-8480-C5AB781F2ABD}"/>
                        </a:ext>
                      </a:extLst>
                    </p:cNvPr>
                    <p:cNvSpPr>
                      <a:spLocks/>
                    </p:cNvSpPr>
                    <p:nvPr/>
                  </p:nvSpPr>
                  <p:spPr bwMode="auto">
                    <a:xfrm>
                      <a:off x="8189399" y="2951387"/>
                      <a:ext cx="119169" cy="66962"/>
                    </a:xfrm>
                    <a:custGeom>
                      <a:avLst/>
                      <a:gdLst>
                        <a:gd name="T0" fmla="*/ 22 w 300"/>
                        <a:gd name="T1" fmla="*/ 46 h 169"/>
                        <a:gd name="T2" fmla="*/ 22 w 300"/>
                        <a:gd name="T3" fmla="*/ 50 h 169"/>
                        <a:gd name="T4" fmla="*/ 0 w 300"/>
                        <a:gd name="T5" fmla="*/ 163 h 169"/>
                        <a:gd name="T6" fmla="*/ 77 w 300"/>
                        <a:gd name="T7" fmla="*/ 169 h 169"/>
                        <a:gd name="T8" fmla="*/ 300 w 300"/>
                        <a:gd name="T9" fmla="*/ 102 h 169"/>
                        <a:gd name="T10" fmla="*/ 300 w 300"/>
                        <a:gd name="T11" fmla="*/ 0 h 169"/>
                        <a:gd name="T12" fmla="*/ 77 w 300"/>
                        <a:gd name="T13" fmla="*/ 47 h 169"/>
                        <a:gd name="T14" fmla="*/ 22 w 300"/>
                        <a:gd name="T15" fmla="*/ 46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0" h="169">
                          <a:moveTo>
                            <a:pt x="22" y="46"/>
                          </a:moveTo>
                          <a:lnTo>
                            <a:pt x="22" y="50"/>
                          </a:lnTo>
                          <a:cubicBezTo>
                            <a:pt x="22" y="90"/>
                            <a:pt x="14" y="129"/>
                            <a:pt x="0" y="163"/>
                          </a:cubicBezTo>
                          <a:cubicBezTo>
                            <a:pt x="24" y="167"/>
                            <a:pt x="49" y="169"/>
                            <a:pt x="77" y="169"/>
                          </a:cubicBezTo>
                          <a:cubicBezTo>
                            <a:pt x="213" y="169"/>
                            <a:pt x="300" y="130"/>
                            <a:pt x="300" y="102"/>
                          </a:cubicBezTo>
                          <a:lnTo>
                            <a:pt x="300" y="0"/>
                          </a:lnTo>
                          <a:cubicBezTo>
                            <a:pt x="251" y="31"/>
                            <a:pt x="163" y="47"/>
                            <a:pt x="77" y="47"/>
                          </a:cubicBezTo>
                          <a:cubicBezTo>
                            <a:pt x="58" y="49"/>
                            <a:pt x="40" y="49"/>
                            <a:pt x="22" y="46"/>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118">
                      <a:extLst>
                        <a:ext uri="{FF2B5EF4-FFF2-40B4-BE49-F238E27FC236}">
                          <a16:creationId xmlns:a16="http://schemas.microsoft.com/office/drawing/2014/main" id="{6D64F934-ACFD-44CF-9F18-71C6A52478B5}"/>
                        </a:ext>
                      </a:extLst>
                    </p:cNvPr>
                    <p:cNvSpPr>
                      <a:spLocks/>
                    </p:cNvSpPr>
                    <p:nvPr/>
                  </p:nvSpPr>
                  <p:spPr bwMode="auto">
                    <a:xfrm>
                      <a:off x="8180319" y="2903152"/>
                      <a:ext cx="128248" cy="52207"/>
                    </a:xfrm>
                    <a:custGeom>
                      <a:avLst/>
                      <a:gdLst>
                        <a:gd name="T0" fmla="*/ 100 w 323"/>
                        <a:gd name="T1" fmla="*/ 0 h 131"/>
                        <a:gd name="T2" fmla="*/ 0 w 323"/>
                        <a:gd name="T3" fmla="*/ 7 h 131"/>
                        <a:gd name="T4" fmla="*/ 42 w 323"/>
                        <a:gd name="T5" fmla="*/ 128 h 131"/>
                        <a:gd name="T6" fmla="*/ 100 w 323"/>
                        <a:gd name="T7" fmla="*/ 131 h 131"/>
                        <a:gd name="T8" fmla="*/ 323 w 323"/>
                        <a:gd name="T9" fmla="*/ 65 h 131"/>
                        <a:gd name="T10" fmla="*/ 100 w 323"/>
                        <a:gd name="T11" fmla="*/ 0 h 131"/>
                      </a:gdLst>
                      <a:ahLst/>
                      <a:cxnLst>
                        <a:cxn ang="0">
                          <a:pos x="T0" y="T1"/>
                        </a:cxn>
                        <a:cxn ang="0">
                          <a:pos x="T2" y="T3"/>
                        </a:cxn>
                        <a:cxn ang="0">
                          <a:pos x="T4" y="T5"/>
                        </a:cxn>
                        <a:cxn ang="0">
                          <a:pos x="T6" y="T7"/>
                        </a:cxn>
                        <a:cxn ang="0">
                          <a:pos x="T8" y="T9"/>
                        </a:cxn>
                        <a:cxn ang="0">
                          <a:pos x="T10" y="T11"/>
                        </a:cxn>
                      </a:cxnLst>
                      <a:rect l="0" t="0" r="r" b="b"/>
                      <a:pathLst>
                        <a:path w="323" h="131">
                          <a:moveTo>
                            <a:pt x="100" y="0"/>
                          </a:moveTo>
                          <a:cubicBezTo>
                            <a:pt x="62" y="0"/>
                            <a:pt x="28" y="2"/>
                            <a:pt x="0" y="7"/>
                          </a:cubicBezTo>
                          <a:cubicBezTo>
                            <a:pt x="22" y="43"/>
                            <a:pt x="37" y="85"/>
                            <a:pt x="42" y="128"/>
                          </a:cubicBezTo>
                          <a:cubicBezTo>
                            <a:pt x="60" y="130"/>
                            <a:pt x="80" y="131"/>
                            <a:pt x="100" y="131"/>
                          </a:cubicBezTo>
                          <a:cubicBezTo>
                            <a:pt x="236" y="131"/>
                            <a:pt x="323" y="92"/>
                            <a:pt x="323" y="65"/>
                          </a:cubicBezTo>
                          <a:cubicBezTo>
                            <a:pt x="323" y="37"/>
                            <a:pt x="237" y="0"/>
                            <a:pt x="10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7" name="Freeform 119">
                      <a:extLst>
                        <a:ext uri="{FF2B5EF4-FFF2-40B4-BE49-F238E27FC236}">
                          <a16:creationId xmlns:a16="http://schemas.microsoft.com/office/drawing/2014/main" id="{D1ECE2F1-6E65-4F90-BB78-8239541DED1F}"/>
                        </a:ext>
                      </a:extLst>
                    </p:cNvPr>
                    <p:cNvSpPr>
                      <a:spLocks noEditPoints="1"/>
                    </p:cNvSpPr>
                    <p:nvPr/>
                  </p:nvSpPr>
                  <p:spPr bwMode="auto">
                    <a:xfrm>
                      <a:off x="7962411" y="2860592"/>
                      <a:ext cx="220745" cy="220746"/>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39" name="Rectangle 42">
                  <a:extLst>
                    <a:ext uri="{FF2B5EF4-FFF2-40B4-BE49-F238E27FC236}">
                      <a16:creationId xmlns:a16="http://schemas.microsoft.com/office/drawing/2014/main" id="{BD94996F-F113-4A04-AC7E-1DC0E47B1B60}"/>
                    </a:ext>
                  </a:extLst>
                </p:cNvPr>
                <p:cNvSpPr/>
                <p:nvPr/>
              </p:nvSpPr>
              <p:spPr>
                <a:xfrm rot="5400000" flipV="1">
                  <a:off x="6708959" y="4422459"/>
                  <a:ext cx="2150580" cy="1824352"/>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grpSp>
            <p:nvGrpSpPr>
              <p:cNvPr id="62" name="Group 61">
                <a:extLst>
                  <a:ext uri="{FF2B5EF4-FFF2-40B4-BE49-F238E27FC236}">
                    <a16:creationId xmlns:a16="http://schemas.microsoft.com/office/drawing/2014/main" id="{1E3F863A-230A-49B7-B7BA-497B1AEF2784}"/>
                  </a:ext>
                </a:extLst>
              </p:cNvPr>
              <p:cNvGrpSpPr/>
              <p:nvPr/>
            </p:nvGrpSpPr>
            <p:grpSpPr>
              <a:xfrm>
                <a:off x="6847004" y="4410475"/>
                <a:ext cx="1867853" cy="1433016"/>
                <a:chOff x="6847004" y="4410475"/>
                <a:chExt cx="1867853" cy="1433016"/>
              </a:xfrm>
            </p:grpSpPr>
            <p:sp>
              <p:nvSpPr>
                <p:cNvPr id="26" name="TextBox 25">
                  <a:extLst>
                    <a:ext uri="{FF2B5EF4-FFF2-40B4-BE49-F238E27FC236}">
                      <a16:creationId xmlns:a16="http://schemas.microsoft.com/office/drawing/2014/main" id="{CE324452-C627-460A-A88E-268F5EF8038B}"/>
                    </a:ext>
                  </a:extLst>
                </p:cNvPr>
                <p:cNvSpPr txBox="1"/>
                <p:nvPr/>
              </p:nvSpPr>
              <p:spPr>
                <a:xfrm rot="10800000" flipV="1">
                  <a:off x="6847004" y="4827828"/>
                  <a:ext cx="1867853" cy="1015663"/>
                </a:xfrm>
                <a:prstGeom prst="rect">
                  <a:avLst/>
                </a:prstGeom>
                <a:noFill/>
              </p:spPr>
              <p:txBody>
                <a:bodyPr wrap="square">
                  <a:spAutoFit/>
                </a:bodyPr>
                <a:lstStyle/>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Firm can alter debt ratios by increasing equity by financing new investment disproportionately</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27" name="TextBox 26">
                  <a:extLst>
                    <a:ext uri="{FF2B5EF4-FFF2-40B4-BE49-F238E27FC236}">
                      <a16:creationId xmlns:a16="http://schemas.microsoft.com/office/drawing/2014/main" id="{0F8B7E9D-5794-41BB-8C7F-89F8AEDF0714}"/>
                    </a:ext>
                  </a:extLst>
                </p:cNvPr>
                <p:cNvSpPr txBox="1"/>
                <p:nvPr/>
              </p:nvSpPr>
              <p:spPr>
                <a:xfrm rot="10800000" flipV="1">
                  <a:off x="6847005" y="4410475"/>
                  <a:ext cx="1347602" cy="461665"/>
                </a:xfrm>
                <a:prstGeom prst="rect">
                  <a:avLst/>
                </a:prstGeom>
                <a:noFill/>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New Investment </a:t>
                  </a:r>
                </a:p>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Financing </a:t>
                  </a:r>
                </a:p>
              </p:txBody>
            </p:sp>
          </p:grpSp>
        </p:grpSp>
        <p:grpSp>
          <p:nvGrpSpPr>
            <p:cNvPr id="55" name="Group 54">
              <a:extLst>
                <a:ext uri="{FF2B5EF4-FFF2-40B4-BE49-F238E27FC236}">
                  <a16:creationId xmlns:a16="http://schemas.microsoft.com/office/drawing/2014/main" id="{997C16BA-BDEE-4BFF-8AFC-EEE5B0694E73}"/>
                </a:ext>
              </a:extLst>
            </p:cNvPr>
            <p:cNvGrpSpPr/>
            <p:nvPr/>
          </p:nvGrpSpPr>
          <p:grpSpPr>
            <a:xfrm>
              <a:off x="3495675" y="3908825"/>
              <a:ext cx="1922111" cy="2501100"/>
              <a:chOff x="3495675" y="3908825"/>
              <a:chExt cx="1922111" cy="2501100"/>
            </a:xfrm>
          </p:grpSpPr>
          <p:grpSp>
            <p:nvGrpSpPr>
              <p:cNvPr id="53" name="Group 52">
                <a:extLst>
                  <a:ext uri="{FF2B5EF4-FFF2-40B4-BE49-F238E27FC236}">
                    <a16:creationId xmlns:a16="http://schemas.microsoft.com/office/drawing/2014/main" id="{70EECCD5-CAA2-4168-80B4-559B33C4CE8B}"/>
                  </a:ext>
                </a:extLst>
              </p:cNvPr>
              <p:cNvGrpSpPr/>
              <p:nvPr/>
            </p:nvGrpSpPr>
            <p:grpSpPr>
              <a:xfrm>
                <a:off x="3495675" y="3908825"/>
                <a:ext cx="1903679" cy="2501100"/>
                <a:chOff x="3495675" y="3908825"/>
                <a:chExt cx="1903679" cy="2501100"/>
              </a:xfrm>
            </p:grpSpPr>
            <p:grpSp>
              <p:nvGrpSpPr>
                <p:cNvPr id="52" name="Group 51">
                  <a:extLst>
                    <a:ext uri="{FF2B5EF4-FFF2-40B4-BE49-F238E27FC236}">
                      <a16:creationId xmlns:a16="http://schemas.microsoft.com/office/drawing/2014/main" id="{21CF3D3A-DB14-4072-AC5E-F43BB178E3DB}"/>
                    </a:ext>
                  </a:extLst>
                </p:cNvPr>
                <p:cNvGrpSpPr/>
                <p:nvPr/>
              </p:nvGrpSpPr>
              <p:grpSpPr>
                <a:xfrm>
                  <a:off x="3495675" y="3908825"/>
                  <a:ext cx="1903673" cy="2498777"/>
                  <a:chOff x="3495675" y="3908825"/>
                  <a:chExt cx="1903673" cy="2498777"/>
                </a:xfrm>
              </p:grpSpPr>
              <p:sp>
                <p:nvSpPr>
                  <p:cNvPr id="20" name="Rectangle: Top Corners Rounded 19">
                    <a:extLst>
                      <a:ext uri="{FF2B5EF4-FFF2-40B4-BE49-F238E27FC236}">
                        <a16:creationId xmlns:a16="http://schemas.microsoft.com/office/drawing/2014/main" id="{52B9AF15-D1DE-43BD-AE2D-4A3B17012835}"/>
                      </a:ext>
                    </a:extLst>
                  </p:cNvPr>
                  <p:cNvSpPr/>
                  <p:nvPr/>
                </p:nvSpPr>
                <p:spPr>
                  <a:xfrm rot="10800000" flipV="1">
                    <a:off x="3495675" y="3908825"/>
                    <a:ext cx="1903673" cy="2498777"/>
                  </a:xfrm>
                  <a:prstGeom prst="round2SameRect">
                    <a:avLst>
                      <a:gd name="adj1" fmla="val 7400"/>
                      <a:gd name="adj2" fmla="val 0"/>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 name="Freeform 14">
                    <a:extLst>
                      <a:ext uri="{FF2B5EF4-FFF2-40B4-BE49-F238E27FC236}">
                        <a16:creationId xmlns:a16="http://schemas.microsoft.com/office/drawing/2014/main" id="{A66EC9FF-B9A4-4FD2-B6FD-37EC806E44A7}"/>
                      </a:ext>
                    </a:extLst>
                  </p:cNvPr>
                  <p:cNvSpPr>
                    <a:spLocks noEditPoints="1"/>
                  </p:cNvSpPr>
                  <p:nvPr/>
                </p:nvSpPr>
                <p:spPr bwMode="auto">
                  <a:xfrm>
                    <a:off x="4755906" y="3997091"/>
                    <a:ext cx="349650" cy="349884"/>
                  </a:xfrm>
                  <a:custGeom>
                    <a:avLst/>
                    <a:gdLst>
                      <a:gd name="T0" fmla="*/ 703 w 1125"/>
                      <a:gd name="T1" fmla="*/ 704 h 1126"/>
                      <a:gd name="T2" fmla="*/ 363 w 1125"/>
                      <a:gd name="T3" fmla="*/ 563 h 1126"/>
                      <a:gd name="T4" fmla="*/ 484 w 1125"/>
                      <a:gd name="T5" fmla="*/ 507 h 1126"/>
                      <a:gd name="T6" fmla="*/ 545 w 1125"/>
                      <a:gd name="T7" fmla="*/ 416 h 1126"/>
                      <a:gd name="T8" fmla="*/ 579 w 1125"/>
                      <a:gd name="T9" fmla="*/ 444 h 1126"/>
                      <a:gd name="T10" fmla="*/ 605 w 1125"/>
                      <a:gd name="T11" fmla="*/ 511 h 1126"/>
                      <a:gd name="T12" fmla="*/ 519 w 1125"/>
                      <a:gd name="T13" fmla="*/ 507 h 1126"/>
                      <a:gd name="T14" fmla="*/ 640 w 1125"/>
                      <a:gd name="T15" fmla="*/ 618 h 1126"/>
                      <a:gd name="T16" fmla="*/ 579 w 1125"/>
                      <a:gd name="T17" fmla="*/ 710 h 1126"/>
                      <a:gd name="T18" fmla="*/ 545 w 1125"/>
                      <a:gd name="T19" fmla="*/ 682 h 1126"/>
                      <a:gd name="T20" fmla="*/ 519 w 1125"/>
                      <a:gd name="T21" fmla="*/ 615 h 1126"/>
                      <a:gd name="T22" fmla="*/ 605 w 1125"/>
                      <a:gd name="T23" fmla="*/ 618 h 1126"/>
                      <a:gd name="T24" fmla="*/ 247 w 1125"/>
                      <a:gd name="T25" fmla="*/ 1 h 1126"/>
                      <a:gd name="T26" fmla="*/ 132 w 1125"/>
                      <a:gd name="T27" fmla="*/ 116 h 1126"/>
                      <a:gd name="T28" fmla="*/ 0 w 1125"/>
                      <a:gd name="T29" fmla="*/ 427 h 1126"/>
                      <a:gd name="T30" fmla="*/ 354 w 1125"/>
                      <a:gd name="T31" fmla="*/ 242 h 1126"/>
                      <a:gd name="T32" fmla="*/ 323 w 1125"/>
                      <a:gd name="T33" fmla="*/ 492 h 1126"/>
                      <a:gd name="T34" fmla="*/ 0 w 1125"/>
                      <a:gd name="T35" fmla="*/ 427 h 1126"/>
                      <a:gd name="T36" fmla="*/ 959 w 1125"/>
                      <a:gd name="T37" fmla="*/ 198 h 1126"/>
                      <a:gd name="T38" fmla="*/ 877 w 1125"/>
                      <a:gd name="T39" fmla="*/ 1 h 1126"/>
                      <a:gd name="T40" fmla="*/ 877 w 1125"/>
                      <a:gd name="T41" fmla="*/ 496 h 1126"/>
                      <a:gd name="T42" fmla="*/ 658 w 1125"/>
                      <a:gd name="T43" fmla="*/ 334 h 1126"/>
                      <a:gd name="T44" fmla="*/ 984 w 1125"/>
                      <a:gd name="T45" fmla="*/ 242 h 1126"/>
                      <a:gd name="T46" fmla="*/ 247 w 1125"/>
                      <a:gd name="T47" fmla="*/ 630 h 1126"/>
                      <a:gd name="T48" fmla="*/ 132 w 1125"/>
                      <a:gd name="T49" fmla="*/ 746 h 1126"/>
                      <a:gd name="T50" fmla="*/ 0 w 1125"/>
                      <a:gd name="T51" fmla="*/ 1057 h 1126"/>
                      <a:gd name="T52" fmla="*/ 354 w 1125"/>
                      <a:gd name="T53" fmla="*/ 872 h 1126"/>
                      <a:gd name="T54" fmla="*/ 247 w 1125"/>
                      <a:gd name="T55" fmla="*/ 1126 h 1126"/>
                      <a:gd name="T56" fmla="*/ 761 w 1125"/>
                      <a:gd name="T57" fmla="*/ 746 h 1126"/>
                      <a:gd name="T58" fmla="*/ 877 w 1125"/>
                      <a:gd name="T59" fmla="*/ 861 h 1126"/>
                      <a:gd name="T60" fmla="*/ 877 w 1125"/>
                      <a:gd name="T61" fmla="*/ 1126 h 1126"/>
                      <a:gd name="T62" fmla="*/ 770 w 1125"/>
                      <a:gd name="T63" fmla="*/ 872 h 1126"/>
                      <a:gd name="T64" fmla="*/ 1125 w 1125"/>
                      <a:gd name="T65" fmla="*/ 1057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5" h="1126">
                        <a:moveTo>
                          <a:pt x="363" y="563"/>
                        </a:moveTo>
                        <a:cubicBezTo>
                          <a:pt x="363" y="740"/>
                          <a:pt x="577" y="829"/>
                          <a:pt x="703" y="704"/>
                        </a:cubicBezTo>
                        <a:cubicBezTo>
                          <a:pt x="828" y="578"/>
                          <a:pt x="739" y="364"/>
                          <a:pt x="562" y="364"/>
                        </a:cubicBezTo>
                        <a:cubicBezTo>
                          <a:pt x="452" y="364"/>
                          <a:pt x="363" y="453"/>
                          <a:pt x="363" y="563"/>
                        </a:cubicBezTo>
                        <a:close/>
                        <a:moveTo>
                          <a:pt x="556" y="579"/>
                        </a:moveTo>
                        <a:cubicBezTo>
                          <a:pt x="497" y="559"/>
                          <a:pt x="484" y="529"/>
                          <a:pt x="484" y="507"/>
                        </a:cubicBezTo>
                        <a:cubicBezTo>
                          <a:pt x="484" y="475"/>
                          <a:pt x="509" y="449"/>
                          <a:pt x="545" y="443"/>
                        </a:cubicBezTo>
                        <a:lnTo>
                          <a:pt x="545" y="416"/>
                        </a:lnTo>
                        <a:lnTo>
                          <a:pt x="579" y="416"/>
                        </a:lnTo>
                        <a:lnTo>
                          <a:pt x="579" y="444"/>
                        </a:lnTo>
                        <a:cubicBezTo>
                          <a:pt x="613" y="449"/>
                          <a:pt x="638" y="477"/>
                          <a:pt x="640" y="511"/>
                        </a:cubicBezTo>
                        <a:lnTo>
                          <a:pt x="605" y="511"/>
                        </a:lnTo>
                        <a:cubicBezTo>
                          <a:pt x="605" y="492"/>
                          <a:pt x="585" y="476"/>
                          <a:pt x="562" y="476"/>
                        </a:cubicBezTo>
                        <a:cubicBezTo>
                          <a:pt x="540" y="476"/>
                          <a:pt x="519" y="487"/>
                          <a:pt x="519" y="507"/>
                        </a:cubicBezTo>
                        <a:cubicBezTo>
                          <a:pt x="519" y="528"/>
                          <a:pt x="553" y="542"/>
                          <a:pt x="568" y="547"/>
                        </a:cubicBezTo>
                        <a:cubicBezTo>
                          <a:pt x="627" y="567"/>
                          <a:pt x="640" y="597"/>
                          <a:pt x="640" y="618"/>
                        </a:cubicBezTo>
                        <a:cubicBezTo>
                          <a:pt x="640" y="651"/>
                          <a:pt x="615" y="677"/>
                          <a:pt x="579" y="683"/>
                        </a:cubicBezTo>
                        <a:lnTo>
                          <a:pt x="579" y="710"/>
                        </a:lnTo>
                        <a:lnTo>
                          <a:pt x="545" y="710"/>
                        </a:lnTo>
                        <a:lnTo>
                          <a:pt x="545" y="682"/>
                        </a:lnTo>
                        <a:cubicBezTo>
                          <a:pt x="511" y="677"/>
                          <a:pt x="486" y="649"/>
                          <a:pt x="484" y="615"/>
                        </a:cubicBezTo>
                        <a:lnTo>
                          <a:pt x="519" y="615"/>
                        </a:lnTo>
                        <a:cubicBezTo>
                          <a:pt x="519" y="634"/>
                          <a:pt x="539" y="650"/>
                          <a:pt x="562" y="650"/>
                        </a:cubicBezTo>
                        <a:cubicBezTo>
                          <a:pt x="584" y="650"/>
                          <a:pt x="605" y="639"/>
                          <a:pt x="605" y="618"/>
                        </a:cubicBezTo>
                        <a:cubicBezTo>
                          <a:pt x="605" y="598"/>
                          <a:pt x="571" y="584"/>
                          <a:pt x="556" y="579"/>
                        </a:cubicBezTo>
                        <a:close/>
                        <a:moveTo>
                          <a:pt x="247" y="1"/>
                        </a:moveTo>
                        <a:cubicBezTo>
                          <a:pt x="350" y="0"/>
                          <a:pt x="401" y="125"/>
                          <a:pt x="329" y="198"/>
                        </a:cubicBezTo>
                        <a:cubicBezTo>
                          <a:pt x="256" y="270"/>
                          <a:pt x="132" y="219"/>
                          <a:pt x="132" y="116"/>
                        </a:cubicBezTo>
                        <a:cubicBezTo>
                          <a:pt x="132" y="52"/>
                          <a:pt x="183" y="0"/>
                          <a:pt x="247" y="1"/>
                        </a:cubicBezTo>
                        <a:close/>
                        <a:moveTo>
                          <a:pt x="0" y="427"/>
                        </a:moveTo>
                        <a:cubicBezTo>
                          <a:pt x="0" y="351"/>
                          <a:pt x="57" y="277"/>
                          <a:pt x="140" y="242"/>
                        </a:cubicBezTo>
                        <a:cubicBezTo>
                          <a:pt x="202" y="295"/>
                          <a:pt x="292" y="295"/>
                          <a:pt x="354" y="242"/>
                        </a:cubicBezTo>
                        <a:cubicBezTo>
                          <a:pt x="400" y="261"/>
                          <a:pt x="438" y="293"/>
                          <a:pt x="466" y="334"/>
                        </a:cubicBezTo>
                        <a:cubicBezTo>
                          <a:pt x="397" y="362"/>
                          <a:pt x="345" y="421"/>
                          <a:pt x="323" y="492"/>
                        </a:cubicBezTo>
                        <a:cubicBezTo>
                          <a:pt x="291" y="495"/>
                          <a:pt x="262" y="495"/>
                          <a:pt x="247" y="495"/>
                        </a:cubicBezTo>
                        <a:cubicBezTo>
                          <a:pt x="198" y="496"/>
                          <a:pt x="0" y="488"/>
                          <a:pt x="0" y="427"/>
                        </a:cubicBezTo>
                        <a:close/>
                        <a:moveTo>
                          <a:pt x="877" y="1"/>
                        </a:moveTo>
                        <a:cubicBezTo>
                          <a:pt x="980" y="1"/>
                          <a:pt x="1031" y="125"/>
                          <a:pt x="959" y="198"/>
                        </a:cubicBezTo>
                        <a:cubicBezTo>
                          <a:pt x="886" y="270"/>
                          <a:pt x="761" y="219"/>
                          <a:pt x="761" y="116"/>
                        </a:cubicBezTo>
                        <a:cubicBezTo>
                          <a:pt x="761" y="52"/>
                          <a:pt x="813" y="0"/>
                          <a:pt x="877" y="1"/>
                        </a:cubicBezTo>
                        <a:close/>
                        <a:moveTo>
                          <a:pt x="1125" y="427"/>
                        </a:moveTo>
                        <a:cubicBezTo>
                          <a:pt x="1125" y="488"/>
                          <a:pt x="927" y="496"/>
                          <a:pt x="877" y="496"/>
                        </a:cubicBezTo>
                        <a:cubicBezTo>
                          <a:pt x="862" y="496"/>
                          <a:pt x="833" y="495"/>
                          <a:pt x="801" y="492"/>
                        </a:cubicBezTo>
                        <a:cubicBezTo>
                          <a:pt x="779" y="421"/>
                          <a:pt x="727" y="362"/>
                          <a:pt x="658" y="334"/>
                        </a:cubicBezTo>
                        <a:cubicBezTo>
                          <a:pt x="686" y="293"/>
                          <a:pt x="724" y="261"/>
                          <a:pt x="770" y="242"/>
                        </a:cubicBezTo>
                        <a:cubicBezTo>
                          <a:pt x="832" y="295"/>
                          <a:pt x="922" y="295"/>
                          <a:pt x="984" y="242"/>
                        </a:cubicBezTo>
                        <a:cubicBezTo>
                          <a:pt x="1067" y="277"/>
                          <a:pt x="1125" y="351"/>
                          <a:pt x="1125" y="427"/>
                        </a:cubicBezTo>
                        <a:close/>
                        <a:moveTo>
                          <a:pt x="247" y="630"/>
                        </a:moveTo>
                        <a:cubicBezTo>
                          <a:pt x="350" y="630"/>
                          <a:pt x="401" y="755"/>
                          <a:pt x="329" y="828"/>
                        </a:cubicBezTo>
                        <a:cubicBezTo>
                          <a:pt x="256" y="900"/>
                          <a:pt x="132" y="849"/>
                          <a:pt x="132" y="746"/>
                        </a:cubicBezTo>
                        <a:cubicBezTo>
                          <a:pt x="132" y="682"/>
                          <a:pt x="183" y="630"/>
                          <a:pt x="247" y="630"/>
                        </a:cubicBezTo>
                        <a:close/>
                        <a:moveTo>
                          <a:pt x="0" y="1057"/>
                        </a:moveTo>
                        <a:cubicBezTo>
                          <a:pt x="0" y="981"/>
                          <a:pt x="57" y="907"/>
                          <a:pt x="140" y="872"/>
                        </a:cubicBezTo>
                        <a:cubicBezTo>
                          <a:pt x="202" y="925"/>
                          <a:pt x="292" y="925"/>
                          <a:pt x="354" y="872"/>
                        </a:cubicBezTo>
                        <a:cubicBezTo>
                          <a:pt x="437" y="907"/>
                          <a:pt x="495" y="981"/>
                          <a:pt x="495" y="1057"/>
                        </a:cubicBezTo>
                        <a:cubicBezTo>
                          <a:pt x="495" y="1118"/>
                          <a:pt x="297" y="1126"/>
                          <a:pt x="247" y="1126"/>
                        </a:cubicBezTo>
                        <a:cubicBezTo>
                          <a:pt x="198" y="1126"/>
                          <a:pt x="0" y="1118"/>
                          <a:pt x="0" y="1057"/>
                        </a:cubicBezTo>
                        <a:close/>
                        <a:moveTo>
                          <a:pt x="761" y="746"/>
                        </a:moveTo>
                        <a:cubicBezTo>
                          <a:pt x="761" y="643"/>
                          <a:pt x="886" y="592"/>
                          <a:pt x="959" y="664"/>
                        </a:cubicBezTo>
                        <a:cubicBezTo>
                          <a:pt x="1031" y="737"/>
                          <a:pt x="980" y="861"/>
                          <a:pt x="877" y="861"/>
                        </a:cubicBezTo>
                        <a:cubicBezTo>
                          <a:pt x="813" y="861"/>
                          <a:pt x="761" y="810"/>
                          <a:pt x="761" y="746"/>
                        </a:cubicBezTo>
                        <a:close/>
                        <a:moveTo>
                          <a:pt x="877" y="1126"/>
                        </a:moveTo>
                        <a:cubicBezTo>
                          <a:pt x="827" y="1126"/>
                          <a:pt x="629" y="1118"/>
                          <a:pt x="629" y="1057"/>
                        </a:cubicBezTo>
                        <a:cubicBezTo>
                          <a:pt x="629" y="981"/>
                          <a:pt x="687" y="907"/>
                          <a:pt x="770" y="872"/>
                        </a:cubicBezTo>
                        <a:cubicBezTo>
                          <a:pt x="832" y="925"/>
                          <a:pt x="922" y="925"/>
                          <a:pt x="984" y="872"/>
                        </a:cubicBezTo>
                        <a:cubicBezTo>
                          <a:pt x="1067" y="907"/>
                          <a:pt x="1125" y="981"/>
                          <a:pt x="1125" y="1057"/>
                        </a:cubicBezTo>
                        <a:cubicBezTo>
                          <a:pt x="1125" y="1118"/>
                          <a:pt x="926" y="1126"/>
                          <a:pt x="877" y="1126"/>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1" name="Rectangle 42">
                  <a:extLst>
                    <a:ext uri="{FF2B5EF4-FFF2-40B4-BE49-F238E27FC236}">
                      <a16:creationId xmlns:a16="http://schemas.microsoft.com/office/drawing/2014/main" id="{2D3313FF-D2D4-41B6-9721-C43093556BEF}"/>
                    </a:ext>
                  </a:extLst>
                </p:cNvPr>
                <p:cNvSpPr/>
                <p:nvPr/>
              </p:nvSpPr>
              <p:spPr>
                <a:xfrm rot="5400000" flipV="1">
                  <a:off x="3411888" y="4422459"/>
                  <a:ext cx="2150580" cy="1824352"/>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nvGrpSpPr>
              <p:cNvPr id="54" name="Group 53">
                <a:extLst>
                  <a:ext uri="{FF2B5EF4-FFF2-40B4-BE49-F238E27FC236}">
                    <a16:creationId xmlns:a16="http://schemas.microsoft.com/office/drawing/2014/main" id="{D14E4EDF-55F0-46D8-B17B-0A457891B95D}"/>
                  </a:ext>
                </a:extLst>
              </p:cNvPr>
              <p:cNvGrpSpPr/>
              <p:nvPr/>
            </p:nvGrpSpPr>
            <p:grpSpPr>
              <a:xfrm>
                <a:off x="3549933" y="4410475"/>
                <a:ext cx="1867853" cy="1433016"/>
                <a:chOff x="3549933" y="4410475"/>
                <a:chExt cx="1867853" cy="1433016"/>
              </a:xfrm>
            </p:grpSpPr>
            <p:sp>
              <p:nvSpPr>
                <p:cNvPr id="22" name="TextBox 21">
                  <a:extLst>
                    <a:ext uri="{FF2B5EF4-FFF2-40B4-BE49-F238E27FC236}">
                      <a16:creationId xmlns:a16="http://schemas.microsoft.com/office/drawing/2014/main" id="{AA5966C9-747E-48A9-BD16-642C3024CCE5}"/>
                    </a:ext>
                  </a:extLst>
                </p:cNvPr>
                <p:cNvSpPr txBox="1"/>
                <p:nvPr/>
              </p:nvSpPr>
              <p:spPr>
                <a:xfrm rot="10800000" flipV="1">
                  <a:off x="3549933" y="4827828"/>
                  <a:ext cx="1867853" cy="1015663"/>
                </a:xfrm>
                <a:prstGeom prst="rect">
                  <a:avLst/>
                </a:prstGeom>
                <a:noFill/>
              </p:spPr>
              <p:txBody>
                <a:bodyPr wrap="square">
                  <a:spAutoFit/>
                </a:bodyPr>
                <a:lstStyle/>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Reduce debt ratio - Sell off assets and use proceeds to pay off debt </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a:p>
                  <a:pPr marL="182880" marR="0" lvl="0" indent="-182880" algn="l" defTabSz="685800" rtl="0" eaLnBrk="1" fontAlgn="auto" latinLnBrk="0" hangingPunct="1">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p:txBody>
            </p:sp>
            <p:sp>
              <p:nvSpPr>
                <p:cNvPr id="23" name="TextBox 22">
                  <a:extLst>
                    <a:ext uri="{FF2B5EF4-FFF2-40B4-BE49-F238E27FC236}">
                      <a16:creationId xmlns:a16="http://schemas.microsoft.com/office/drawing/2014/main" id="{E5918FAC-76F4-4808-A7A5-92FAFEA63870}"/>
                    </a:ext>
                  </a:extLst>
                </p:cNvPr>
                <p:cNvSpPr txBox="1"/>
                <p:nvPr/>
              </p:nvSpPr>
              <p:spPr>
                <a:xfrm rot="10800000" flipV="1">
                  <a:off x="3549933" y="4410475"/>
                  <a:ext cx="1347602" cy="461665"/>
                </a:xfrm>
                <a:prstGeom prst="rect">
                  <a:avLst/>
                </a:prstGeom>
                <a:noFill/>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Divestiture and Use of Proceeds</a:t>
                  </a:r>
                </a:p>
              </p:txBody>
            </p:sp>
          </p:grpSp>
        </p:grpSp>
      </p:grpSp>
      <p:pic>
        <p:nvPicPr>
          <p:cNvPr id="19" name="Picture Placeholder 18" descr="A group of people around a table&#10;&#10;Description automatically generated">
            <a:extLst>
              <a:ext uri="{FF2B5EF4-FFF2-40B4-BE49-F238E27FC236}">
                <a16:creationId xmlns:a16="http://schemas.microsoft.com/office/drawing/2014/main" id="{29E42C1E-CB23-4D21-A070-AE7D06C24F0E}"/>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11" name="Oval 10">
            <a:extLst>
              <a:ext uri="{FF2B5EF4-FFF2-40B4-BE49-F238E27FC236}">
                <a16:creationId xmlns:a16="http://schemas.microsoft.com/office/drawing/2014/main" id="{219AD63E-557B-4679-84AB-1E5B5E3DDC2F}"/>
              </a:ext>
            </a:extLst>
          </p:cNvPr>
          <p:cNvSpPr/>
          <p:nvPr/>
        </p:nvSpPr>
        <p:spPr>
          <a:xfrm rot="16200000" flipV="1">
            <a:off x="3016664" y="2060613"/>
            <a:ext cx="584116" cy="584117"/>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TextBox 24">
            <a:extLst>
              <a:ext uri="{FF2B5EF4-FFF2-40B4-BE49-F238E27FC236}">
                <a16:creationId xmlns:a16="http://schemas.microsoft.com/office/drawing/2014/main" id="{1F7AB9BC-189D-4B8C-AA02-7E6E7D262531}"/>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65" name="Group 64">
            <a:extLst>
              <a:ext uri="{FF2B5EF4-FFF2-40B4-BE49-F238E27FC236}">
                <a16:creationId xmlns:a16="http://schemas.microsoft.com/office/drawing/2014/main" id="{7A5F14C9-AE86-46A0-B4EA-B354CA4F4A6C}"/>
              </a:ext>
            </a:extLst>
          </p:cNvPr>
          <p:cNvGrpSpPr/>
          <p:nvPr/>
        </p:nvGrpSpPr>
        <p:grpSpPr>
          <a:xfrm>
            <a:off x="5237161" y="1828385"/>
            <a:ext cx="822327" cy="42467"/>
            <a:chOff x="3568699" y="1682126"/>
            <a:chExt cx="822327" cy="42467"/>
          </a:xfrm>
        </p:grpSpPr>
        <p:sp>
          <p:nvSpPr>
            <p:cNvPr id="66" name="Rectangle: Rounded Corners 65">
              <a:extLst>
                <a:ext uri="{FF2B5EF4-FFF2-40B4-BE49-F238E27FC236}">
                  <a16:creationId xmlns:a16="http://schemas.microsoft.com/office/drawing/2014/main" id="{A51FED61-D045-4BFE-BC65-400848952C78}"/>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 name="Rectangle: Rounded Corners 66">
              <a:extLst>
                <a:ext uri="{FF2B5EF4-FFF2-40B4-BE49-F238E27FC236}">
                  <a16:creationId xmlns:a16="http://schemas.microsoft.com/office/drawing/2014/main" id="{546FF413-75B5-4B20-8F42-83548B092F9A}"/>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8" name="Slide Number Placeholder 3">
            <a:extLst>
              <a:ext uri="{FF2B5EF4-FFF2-40B4-BE49-F238E27FC236}">
                <a16:creationId xmlns:a16="http://schemas.microsoft.com/office/drawing/2014/main" id="{CB30D856-F0B6-4F21-BAD8-FDC8732FC668}"/>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40</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385871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 6">
            <a:extLst>
              <a:ext uri="{FF2B5EF4-FFF2-40B4-BE49-F238E27FC236}">
                <a16:creationId xmlns:a16="http://schemas.microsoft.com/office/drawing/2014/main" id="{78E29F36-64B0-4185-9357-830DC15C50A3}"/>
              </a:ext>
            </a:extLst>
          </p:cNvPr>
          <p:cNvGraphicFramePr>
            <a:graphicFrameLocks noGrp="1"/>
          </p:cNvGraphicFramePr>
          <p:nvPr>
            <p:extLst>
              <p:ext uri="{D42A27DB-BD31-4B8C-83A1-F6EECF244321}">
                <p14:modId xmlns:p14="http://schemas.microsoft.com/office/powerpoint/2010/main" val="1856365921"/>
              </p:ext>
            </p:extLst>
          </p:nvPr>
        </p:nvGraphicFramePr>
        <p:xfrm>
          <a:off x="406400" y="1580322"/>
          <a:ext cx="8194131" cy="4902574"/>
        </p:xfrm>
        <a:graphic>
          <a:graphicData uri="http://schemas.openxmlformats.org/drawingml/2006/table">
            <a:tbl>
              <a:tblPr firstRow="1" bandRow="1"/>
              <a:tblGrid>
                <a:gridCol w="1209335">
                  <a:extLst>
                    <a:ext uri="{9D8B030D-6E8A-4147-A177-3AD203B41FA5}">
                      <a16:colId xmlns:a16="http://schemas.microsoft.com/office/drawing/2014/main" val="2069073494"/>
                    </a:ext>
                  </a:extLst>
                </a:gridCol>
                <a:gridCol w="498914">
                  <a:extLst>
                    <a:ext uri="{9D8B030D-6E8A-4147-A177-3AD203B41FA5}">
                      <a16:colId xmlns:a16="http://schemas.microsoft.com/office/drawing/2014/main" val="375357079"/>
                    </a:ext>
                  </a:extLst>
                </a:gridCol>
                <a:gridCol w="498914">
                  <a:extLst>
                    <a:ext uri="{9D8B030D-6E8A-4147-A177-3AD203B41FA5}">
                      <a16:colId xmlns:a16="http://schemas.microsoft.com/office/drawing/2014/main" val="866267036"/>
                    </a:ext>
                  </a:extLst>
                </a:gridCol>
                <a:gridCol w="498914">
                  <a:extLst>
                    <a:ext uri="{9D8B030D-6E8A-4147-A177-3AD203B41FA5}">
                      <a16:colId xmlns:a16="http://schemas.microsoft.com/office/drawing/2014/main" val="3524706262"/>
                    </a:ext>
                  </a:extLst>
                </a:gridCol>
                <a:gridCol w="498914">
                  <a:extLst>
                    <a:ext uri="{9D8B030D-6E8A-4147-A177-3AD203B41FA5}">
                      <a16:colId xmlns:a16="http://schemas.microsoft.com/office/drawing/2014/main" val="2560825430"/>
                    </a:ext>
                  </a:extLst>
                </a:gridCol>
                <a:gridCol w="498914">
                  <a:extLst>
                    <a:ext uri="{9D8B030D-6E8A-4147-A177-3AD203B41FA5}">
                      <a16:colId xmlns:a16="http://schemas.microsoft.com/office/drawing/2014/main" val="3544343690"/>
                    </a:ext>
                  </a:extLst>
                </a:gridCol>
                <a:gridCol w="498914">
                  <a:extLst>
                    <a:ext uri="{9D8B030D-6E8A-4147-A177-3AD203B41FA5}">
                      <a16:colId xmlns:a16="http://schemas.microsoft.com/office/drawing/2014/main" val="517548530"/>
                    </a:ext>
                  </a:extLst>
                </a:gridCol>
                <a:gridCol w="498914">
                  <a:extLst>
                    <a:ext uri="{9D8B030D-6E8A-4147-A177-3AD203B41FA5}">
                      <a16:colId xmlns:a16="http://schemas.microsoft.com/office/drawing/2014/main" val="2817178633"/>
                    </a:ext>
                  </a:extLst>
                </a:gridCol>
                <a:gridCol w="498914">
                  <a:extLst>
                    <a:ext uri="{9D8B030D-6E8A-4147-A177-3AD203B41FA5}">
                      <a16:colId xmlns:a16="http://schemas.microsoft.com/office/drawing/2014/main" val="219364960"/>
                    </a:ext>
                  </a:extLst>
                </a:gridCol>
                <a:gridCol w="498914">
                  <a:extLst>
                    <a:ext uri="{9D8B030D-6E8A-4147-A177-3AD203B41FA5}">
                      <a16:colId xmlns:a16="http://schemas.microsoft.com/office/drawing/2014/main" val="1176652595"/>
                    </a:ext>
                  </a:extLst>
                </a:gridCol>
                <a:gridCol w="498914">
                  <a:extLst>
                    <a:ext uri="{9D8B030D-6E8A-4147-A177-3AD203B41FA5}">
                      <a16:colId xmlns:a16="http://schemas.microsoft.com/office/drawing/2014/main" val="188588270"/>
                    </a:ext>
                  </a:extLst>
                </a:gridCol>
                <a:gridCol w="498914">
                  <a:extLst>
                    <a:ext uri="{9D8B030D-6E8A-4147-A177-3AD203B41FA5}">
                      <a16:colId xmlns:a16="http://schemas.microsoft.com/office/drawing/2014/main" val="2558728183"/>
                    </a:ext>
                  </a:extLst>
                </a:gridCol>
                <a:gridCol w="498914">
                  <a:extLst>
                    <a:ext uri="{9D8B030D-6E8A-4147-A177-3AD203B41FA5}">
                      <a16:colId xmlns:a16="http://schemas.microsoft.com/office/drawing/2014/main" val="3537218160"/>
                    </a:ext>
                  </a:extLst>
                </a:gridCol>
                <a:gridCol w="498914">
                  <a:extLst>
                    <a:ext uri="{9D8B030D-6E8A-4147-A177-3AD203B41FA5}">
                      <a16:colId xmlns:a16="http://schemas.microsoft.com/office/drawing/2014/main" val="3734760498"/>
                    </a:ext>
                  </a:extLst>
                </a:gridCol>
                <a:gridCol w="498914">
                  <a:extLst>
                    <a:ext uri="{9D8B030D-6E8A-4147-A177-3AD203B41FA5}">
                      <a16:colId xmlns:a16="http://schemas.microsoft.com/office/drawing/2014/main" val="2808589039"/>
                    </a:ext>
                  </a:extLst>
                </a:gridCol>
              </a:tblGrid>
              <a:tr h="258246">
                <a:tc gridSpan="15">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Cash Receipts</a:t>
                      </a:r>
                    </a:p>
                  </a:txBody>
                  <a:tcPr marL="68580" marR="68580" marT="34290" marB="34290" anchor="ctr">
                    <a:lnL w="12700" cap="flat" cmpd="sng" algn="ctr">
                      <a:solidFill>
                        <a:schemeClr val="bg2">
                          <a:lumMod val="85000"/>
                        </a:scheme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US"/>
                    </a:p>
                  </a:txBody>
                  <a:tcPr>
                    <a:lnL w="12700" cmpd="sng">
                      <a:noFill/>
                      <a:prstDash val="solid"/>
                    </a:ln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a:solidFill>
                          <a:schemeClr val="accent3"/>
                        </a:solidFill>
                        <a:latin typeface="Arial" panose="020B0604020202020204" pitchFamily="34" charset="0"/>
                        <a:cs typeface="Arial" panose="020B0604020202020204" pitchFamily="34" charset="0"/>
                      </a:endParaRPr>
                    </a:p>
                  </a:txBody>
                  <a:tcPr anchor="ctr">
                    <a:solidFill>
                      <a:schemeClr val="bg2"/>
                    </a:solidFill>
                  </a:tcPr>
                </a:tc>
                <a:tc hMerge="1">
                  <a:txBody>
                    <a:bodyPr/>
                    <a:lstStyle/>
                    <a:p>
                      <a:pPr algn="ctr"/>
                      <a:endParaRPr lang="en-US" sz="900" dirty="0">
                        <a:solidFill>
                          <a:schemeClr val="accent3"/>
                        </a:solidFill>
                        <a:latin typeface="Arial" panose="020B0604020202020204" pitchFamily="34" charset="0"/>
                        <a:cs typeface="Arial" panose="020B0604020202020204" pitchFamily="34" charset="0"/>
                      </a:endParaRPr>
                    </a:p>
                  </a:txBody>
                  <a:tcPr anchor="ctr">
                    <a:solidFill>
                      <a:schemeClr val="bg2"/>
                    </a:solidFill>
                  </a:tcPr>
                </a:tc>
                <a:extLst>
                  <a:ext uri="{0D108BD9-81ED-4DB2-BD59-A6C34878D82A}">
                    <a16:rowId xmlns:a16="http://schemas.microsoft.com/office/drawing/2014/main" val="2099452570"/>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Operational Cash Receipts     A</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2,400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2,898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2,900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2,897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2,098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2,978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35,980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38100" cmpd="sng">
                      <a:noFill/>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73398516"/>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Other                                               B</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600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768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596411812"/>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Total Cash Receipts</a:t>
                      </a:r>
                    </a:p>
                  </a:txBody>
                  <a:tcPr marL="68580" marR="68580" marT="34290" marB="34290" anchor="ctr">
                    <a:lnL w="12700" cap="flat" cmpd="sng" algn="ctr">
                      <a:noFill/>
                      <a:prstDash val="solid"/>
                      <a:round/>
                      <a:headEnd type="none" w="med" len="med"/>
                      <a:tailEnd type="none" w="med" len="med"/>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2,000</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2,400</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2,898</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2,900</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2,897</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2,098</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2,678</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2,978</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2,678</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12700" cmpd="sng">
                      <a:noFill/>
                    </a:lnL>
                    <a:lnR w="12700" cmpd="sng">
                      <a:noFill/>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36,880</a:t>
                      </a:r>
                    </a:p>
                  </a:txBody>
                  <a:tcPr marL="68580" marR="68580" marT="34290" marB="34290" anchor="ctr">
                    <a:lnL w="12700" cmpd="sng">
                      <a:noFill/>
                    </a:lnL>
                    <a:lnR w="12700" cap="flat" cmpd="sng" algn="ctr">
                      <a:noFill/>
                      <a:prstDash val="solid"/>
                      <a:round/>
                      <a:headEnd type="none" w="med" len="med"/>
                      <a:tailEnd type="none" w="med" len="med"/>
                    </a:lnR>
                    <a:lnT w="12700" cmpd="sng">
                      <a:noFill/>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extLst>
                  <a:ext uri="{0D108BD9-81ED-4DB2-BD59-A6C34878D82A}">
                    <a16:rowId xmlns:a16="http://schemas.microsoft.com/office/drawing/2014/main" val="664239104"/>
                  </a:ext>
                </a:extLst>
              </a:tr>
              <a:tr h="244138">
                <a:tc gridSpan="15">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Operating Cash Disbursement</a:t>
                      </a:r>
                    </a:p>
                  </a:txBody>
                  <a:tcPr marL="68580" marR="68580" marT="34290" marB="3429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endParaRPr lang="en-US"/>
                    </a:p>
                  </a:txBody>
                  <a:tcPr>
                    <a:lnL w="12700" cmpd="sng">
                      <a:noFill/>
                      <a:prstDash val="solid"/>
                    </a:lnL>
                    <a:lnT w="12700" cap="flat" cmpd="sng" algn="ctr">
                      <a:solidFill>
                        <a:schemeClr val="accent2">
                          <a:lumMod val="75000"/>
                        </a:schemeClr>
                      </a:solidFill>
                      <a:prstDash val="solid"/>
                      <a:round/>
                      <a:headEnd type="none" w="med" len="med"/>
                      <a:tailEnd type="none" w="med" len="med"/>
                    </a:lnT>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40000"/>
                          <a:lumOff val="60000"/>
                        </a:schemeClr>
                      </a:solidFill>
                      <a:prstDash val="sysDash"/>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tc hMerge="1">
                  <a:txBody>
                    <a:bodyPr/>
                    <a:lstStyle/>
                    <a:p>
                      <a:pPr algn="ctr"/>
                      <a:endParaRPr lang="en-US" sz="900" dirty="0">
                        <a:latin typeface="Arial" panose="020B0604020202020204" pitchFamily="34" charset="0"/>
                        <a:cs typeface="Arial" panose="020B0604020202020204" pitchFamily="34" charset="0"/>
                      </a:endParaRPr>
                    </a:p>
                  </a:txBody>
                  <a:tcPr anchor="ctr">
                    <a:lnL w="9525" cap="flat" cmpd="sng" algn="ctr">
                      <a:solidFill>
                        <a:schemeClr val="accent1">
                          <a:lumMod val="40000"/>
                          <a:lumOff val="60000"/>
                        </a:schemeClr>
                      </a:solidFill>
                      <a:prstDash val="sysDash"/>
                      <a:round/>
                      <a:headEnd type="none" w="med" len="med"/>
                      <a:tailEnd type="none" w="med" len="med"/>
                    </a:lnL>
                    <a:lnR w="9525" cap="flat" cmpd="sng" algn="ctr">
                      <a:solidFill>
                        <a:schemeClr val="accent1">
                          <a:lumMod val="60000"/>
                          <a:lumOff val="40000"/>
                        </a:schemeClr>
                      </a:solidFill>
                      <a:prstDash val="solid"/>
                      <a:round/>
                      <a:headEnd type="none" w="med" len="med"/>
                      <a:tailEnd type="none" w="med" len="med"/>
                    </a:lnR>
                    <a:lnT w="12700" cmpd="sng">
                      <a:noFill/>
                    </a:lnT>
                    <a:lnB w="9525" cap="flat" cmpd="sng" algn="ctr">
                      <a:solidFill>
                        <a:schemeClr val="accent1">
                          <a:lumMod val="40000"/>
                          <a:lumOff val="60000"/>
                        </a:schemeClr>
                      </a:solidFill>
                      <a:prstDash val="sysDash"/>
                      <a:round/>
                      <a:headEnd type="none" w="med" len="med"/>
                      <a:tailEnd type="none" w="med" len="med"/>
                    </a:lnB>
                    <a:lnTlToBr w="12700" cmpd="sng">
                      <a:noFill/>
                      <a:prstDash val="solid"/>
                    </a:lnTlToBr>
                    <a:lnBlToTr w="12700" cmpd="sng">
                      <a:noFill/>
                      <a:prstDash val="solid"/>
                    </a:lnBlToTr>
                    <a:solidFill>
                      <a:schemeClr val="accent3"/>
                    </a:solidFill>
                  </a:tcPr>
                </a:tc>
                <a:extLst>
                  <a:ext uri="{0D108BD9-81ED-4DB2-BD59-A6C34878D82A}">
                    <a16:rowId xmlns:a16="http://schemas.microsoft.com/office/drawing/2014/main" val="2356814954"/>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Supplier Payments                  C</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2,220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1,450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1,679</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(23,980)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109838763"/>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Human Resources Payments</a:t>
                      </a:r>
                      <a:r>
                        <a:rPr lang="en-US" sz="5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t>
                      </a:r>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(657)</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546538244"/>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Rent                                                 </a:t>
                      </a:r>
                      <a:r>
                        <a:rPr lang="en-US" sz="5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E</a:t>
                      </a:r>
                      <a:endPar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400</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800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507402630"/>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Utilities                                          F</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(380)</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150887186"/>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Taxes                                             G</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590775697"/>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Insurance                                      H</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123</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583846132"/>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Capital Expenditures                 I</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245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(375)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84899755"/>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Professional Fees                        </a:t>
                      </a:r>
                      <a:r>
                        <a:rPr lang="en-US" sz="5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J</a:t>
                      </a:r>
                      <a:endPar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(100)</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(2,897)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214699304"/>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 Operating Cash Disbursements</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(3,890)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(3,987)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(2,879)</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(2,098)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(2,098)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(4,876)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(2,765)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(4,087)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(34,098)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278772589"/>
                  </a:ext>
                </a:extLst>
              </a:tr>
              <a:tr h="244455">
                <a:tc gridSpan="1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Debt Service</a:t>
                      </a: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hMerge="1">
                  <a:txBody>
                    <a:bodyPr/>
                    <a:lstStyle/>
                    <a:p>
                      <a:pPr algn="ct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lToBr w="12700" cmpd="sng">
                      <a:noFill/>
                      <a:prstDash val="solid"/>
                    </a:lnTlToBr>
                    <a:lnBlToTr w="12700" cmpd="sng">
                      <a:noFill/>
                      <a:prstDash val="solid"/>
                    </a:lnBlToTr>
                    <a:solidFill>
                      <a:srgbClr val="FFFFFF"/>
                    </a:solidFill>
                  </a:tcPr>
                </a:tc>
                <a:tc hMerge="1">
                  <a:txBody>
                    <a:bodyPr/>
                    <a:lstStyle/>
                    <a:p>
                      <a:pPr algn="ct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algn="ct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541952088"/>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Interest                                         K</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(516)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(510)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(1,789)</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409932262"/>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Amortization                             K</a:t>
                      </a: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106888978"/>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 Debt</a:t>
                      </a:r>
                      <a:r>
                        <a:rPr lang="en-US" sz="5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Service Disbursements</a:t>
                      </a:r>
                      <a:endPar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(5,675)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(510)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12700" cap="flat" cmpd="sng" algn="ctr">
                      <a:no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mpd="sng">
                      <a:noFill/>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409452624"/>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 </a:t>
                      </a:r>
                      <a:r>
                        <a:rPr lang="en-US" sz="500" b="1" dirty="0" err="1">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Disbursememts</a:t>
                      </a:r>
                      <a:endPar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p>
                      <a:pPr algn="ctr"/>
                      <a:r>
                        <a:rPr lang="en-US" sz="60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($3,456)</a:t>
                      </a:r>
                      <a:endPar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($2,879)</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($2,980)</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($2,987)</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($4,567)</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($2,456)</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($2,098)</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(2,789)</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($7,345)</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2,456</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($4,789)</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($2,176)</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($2,768)</a:t>
                      </a:r>
                    </a:p>
                  </a:txBody>
                  <a:tcPr marL="68580" marR="68580" marT="34290" marB="3429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($42,727)</a:t>
                      </a:r>
                    </a:p>
                  </a:txBody>
                  <a:tcPr marL="68580" marR="68580" marT="34290" marB="34290" anchor="ct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C3C3C3">
                        <a:lumMod val="20000"/>
                        <a:lumOff val="80000"/>
                      </a:srgbClr>
                    </a:solidFill>
                  </a:tcPr>
                </a:tc>
                <a:extLst>
                  <a:ext uri="{0D108BD9-81ED-4DB2-BD59-A6C34878D82A}">
                    <a16:rowId xmlns:a16="http://schemas.microsoft.com/office/drawing/2014/main" val="359246630"/>
                  </a:ext>
                </a:extLst>
              </a:tr>
              <a:tr h="24445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5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Net Cash Flow</a:t>
                      </a:r>
                    </a:p>
                  </a:txBody>
                  <a:tcPr marL="68580" marR="68580" marT="34290" marB="34290" anchor="ctr">
                    <a:lnL w="12700" cap="flat" cmpd="sng" algn="ctr">
                      <a:noFill/>
                      <a:prstDash val="solid"/>
                      <a:round/>
                      <a:headEnd type="none" w="med" len="med"/>
                      <a:tailEnd type="none" w="med" len="med"/>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($980)</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$456</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($345)</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($1,678)</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$456</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$665</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$192</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($4,789)</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($2,176)</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$576</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$487</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$565</a:t>
                      </a:r>
                    </a:p>
                  </a:txBody>
                  <a:tcPr marL="68580" marR="68580" marT="34290" marB="34290" anchor="ctr">
                    <a:lnL w="12700" cmpd="sng">
                      <a:noFill/>
                    </a:lnL>
                    <a:lnR w="12700" cmpd="sng">
                      <a:noFill/>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6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($5,890)</a:t>
                      </a:r>
                    </a:p>
                  </a:txBody>
                  <a:tcPr marL="68580" marR="68580" marT="34290" marB="34290" anchor="ctr">
                    <a:lnL w="12700" cmpd="sng">
                      <a:noFill/>
                    </a:lnL>
                    <a:lnR w="12700" cap="flat" cmpd="sng" algn="ctr">
                      <a:noFill/>
                      <a:prstDash val="solid"/>
                      <a:round/>
                      <a:headEnd type="none" w="med" len="med"/>
                      <a:tailEnd type="none" w="med" len="med"/>
                    </a:lnR>
                    <a:lnT w="12700" cmpd="sng">
                      <a:noFill/>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rgbClr val="C3C3C3">
                        <a:lumMod val="20000"/>
                        <a:lumOff val="80000"/>
                      </a:srgbClr>
                    </a:solidFill>
                  </a:tcPr>
                </a:tc>
                <a:extLst>
                  <a:ext uri="{0D108BD9-81ED-4DB2-BD59-A6C34878D82A}">
                    <a16:rowId xmlns:a16="http://schemas.microsoft.com/office/drawing/2014/main" val="2980038477"/>
                  </a:ext>
                </a:extLst>
              </a:tr>
            </a:tbl>
          </a:graphicData>
        </a:graphic>
      </p:graphicFrame>
      <p:sp>
        <p:nvSpPr>
          <p:cNvPr id="3" name="Title 2">
            <a:extLst>
              <a:ext uri="{FF2B5EF4-FFF2-40B4-BE49-F238E27FC236}">
                <a16:creationId xmlns:a16="http://schemas.microsoft.com/office/drawing/2014/main" id="{2941B3CF-6F62-4669-BCE0-D7AC57A5D3F8}"/>
              </a:ext>
            </a:extLst>
          </p:cNvPr>
          <p:cNvSpPr>
            <a:spLocks noGrp="1"/>
          </p:cNvSpPr>
          <p:nvPr>
            <p:ph type="title"/>
          </p:nvPr>
        </p:nvSpPr>
        <p:spPr/>
        <p:txBody>
          <a:bodyPr/>
          <a:lstStyle/>
          <a:p>
            <a:r>
              <a:rPr lang="en-IN" sz="2800" dirty="0"/>
              <a:t>Developing 13 Week Cash Flow Projection</a:t>
            </a:r>
            <a:r>
              <a:rPr lang="en-US" dirty="0"/>
              <a:t> (1/2)</a:t>
            </a:r>
            <a:r>
              <a:rPr lang="en-IN" sz="2800" dirty="0"/>
              <a:t> </a:t>
            </a:r>
            <a:endParaRPr lang="en-IN" dirty="0"/>
          </a:p>
        </p:txBody>
      </p:sp>
      <p:sp>
        <p:nvSpPr>
          <p:cNvPr id="6" name="TextBox 5">
            <a:extLst>
              <a:ext uri="{FF2B5EF4-FFF2-40B4-BE49-F238E27FC236}">
                <a16:creationId xmlns:a16="http://schemas.microsoft.com/office/drawing/2014/main" id="{5889E345-CDEE-4A58-87D5-B5C8614A7E2B}"/>
              </a:ext>
            </a:extLst>
          </p:cNvPr>
          <p:cNvSpPr txBox="1"/>
          <p:nvPr/>
        </p:nvSpPr>
        <p:spPr>
          <a:xfrm>
            <a:off x="142875" y="698500"/>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provides details about preparing 13 – week cash projection in order to identify key business concerns by determining cash flow of business.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 name="TextBox 1">
            <a:extLst>
              <a:ext uri="{FF2B5EF4-FFF2-40B4-BE49-F238E27FC236}">
                <a16:creationId xmlns:a16="http://schemas.microsoft.com/office/drawing/2014/main" id="{7F5EA200-BD3D-4640-958C-C55EED7DD3F1}"/>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23" name="Group 122">
            <a:extLst>
              <a:ext uri="{FF2B5EF4-FFF2-40B4-BE49-F238E27FC236}">
                <a16:creationId xmlns:a16="http://schemas.microsoft.com/office/drawing/2014/main" id="{2EB88D8E-DC6F-4239-8F30-EFDEBAB3C70F}"/>
              </a:ext>
            </a:extLst>
          </p:cNvPr>
          <p:cNvGrpSpPr/>
          <p:nvPr/>
        </p:nvGrpSpPr>
        <p:grpSpPr>
          <a:xfrm>
            <a:off x="408121" y="1249864"/>
            <a:ext cx="8200803" cy="352474"/>
            <a:chOff x="399732" y="1258253"/>
            <a:chExt cx="8200803" cy="352474"/>
          </a:xfrm>
        </p:grpSpPr>
        <p:sp>
          <p:nvSpPr>
            <p:cNvPr id="35" name="TextBox 34">
              <a:extLst>
                <a:ext uri="{FF2B5EF4-FFF2-40B4-BE49-F238E27FC236}">
                  <a16:creationId xmlns:a16="http://schemas.microsoft.com/office/drawing/2014/main" id="{054EF43C-4B3F-41B9-AD15-58112776F16B}"/>
                </a:ext>
              </a:extLst>
            </p:cNvPr>
            <p:cNvSpPr txBox="1"/>
            <p:nvPr/>
          </p:nvSpPr>
          <p:spPr>
            <a:xfrm>
              <a:off x="7919498" y="1272173"/>
              <a:ext cx="681037" cy="33855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mn-cs"/>
                </a:rPr>
                <a:t>13 total week</a:t>
              </a:r>
            </a:p>
          </p:txBody>
        </p:sp>
        <p:sp>
          <p:nvSpPr>
            <p:cNvPr id="37" name="TextBox 36">
              <a:extLst>
                <a:ext uri="{FF2B5EF4-FFF2-40B4-BE49-F238E27FC236}">
                  <a16:creationId xmlns:a16="http://schemas.microsoft.com/office/drawing/2014/main" id="{B8EBE958-7C96-4252-8C80-4C77318E3E3D}"/>
                </a:ext>
              </a:extLst>
            </p:cNvPr>
            <p:cNvSpPr txBox="1"/>
            <p:nvPr/>
          </p:nvSpPr>
          <p:spPr>
            <a:xfrm>
              <a:off x="500063" y="1362303"/>
              <a:ext cx="476250"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mn-cs"/>
                </a:rPr>
                <a:t>WE</a:t>
              </a:r>
              <a:endParaRPr kumimoji="0" lang="en-IN" sz="8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nvGrpSpPr>
            <p:cNvPr id="115" name="Group 114">
              <a:extLst>
                <a:ext uri="{FF2B5EF4-FFF2-40B4-BE49-F238E27FC236}">
                  <a16:creationId xmlns:a16="http://schemas.microsoft.com/office/drawing/2014/main" id="{7EA102F7-070A-46B7-9BC4-1A937A6347B3}"/>
                </a:ext>
              </a:extLst>
            </p:cNvPr>
            <p:cNvGrpSpPr/>
            <p:nvPr/>
          </p:nvGrpSpPr>
          <p:grpSpPr>
            <a:xfrm>
              <a:off x="399732" y="1278733"/>
              <a:ext cx="8163243" cy="309562"/>
              <a:chOff x="399732" y="1278733"/>
              <a:chExt cx="8163243" cy="309562"/>
            </a:xfrm>
          </p:grpSpPr>
          <p:cxnSp>
            <p:nvCxnSpPr>
              <p:cNvPr id="8" name="Straight Connector 7">
                <a:extLst>
                  <a:ext uri="{FF2B5EF4-FFF2-40B4-BE49-F238E27FC236}">
                    <a16:creationId xmlns:a16="http://schemas.microsoft.com/office/drawing/2014/main" id="{9A6A7664-4906-45F5-BD97-4E4A4B3A5680}"/>
                  </a:ext>
                </a:extLst>
              </p:cNvPr>
              <p:cNvCxnSpPr>
                <a:cxnSpLocks/>
              </p:cNvCxnSpPr>
              <p:nvPr/>
            </p:nvCxnSpPr>
            <p:spPr>
              <a:xfrm flipV="1">
                <a:off x="399732" y="1283494"/>
                <a:ext cx="0" cy="30043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3A2E19C-0224-4924-9115-D4657407FAFD}"/>
                  </a:ext>
                </a:extLst>
              </p:cNvPr>
              <p:cNvCxnSpPr>
                <a:cxnSpLocks/>
              </p:cNvCxnSpPr>
              <p:nvPr/>
            </p:nvCxnSpPr>
            <p:spPr>
              <a:xfrm>
                <a:off x="402431" y="1281113"/>
                <a:ext cx="8160544"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423521E5-BA6E-411D-BD85-1AB9CA092066}"/>
                  </a:ext>
                </a:extLst>
              </p:cNvPr>
              <p:cNvCxnSpPr>
                <a:cxnSpLocks/>
              </p:cNvCxnSpPr>
              <p:nvPr/>
            </p:nvCxnSpPr>
            <p:spPr>
              <a:xfrm flipV="1">
                <a:off x="8559482" y="1278733"/>
                <a:ext cx="0" cy="309562"/>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122" name="Group 121">
              <a:extLst>
                <a:ext uri="{FF2B5EF4-FFF2-40B4-BE49-F238E27FC236}">
                  <a16:creationId xmlns:a16="http://schemas.microsoft.com/office/drawing/2014/main" id="{366AC767-67D8-40EA-A98D-4EFC270BA71D}"/>
                </a:ext>
              </a:extLst>
            </p:cNvPr>
            <p:cNvGrpSpPr/>
            <p:nvPr/>
          </p:nvGrpSpPr>
          <p:grpSpPr>
            <a:xfrm>
              <a:off x="1503362" y="1258253"/>
              <a:ext cx="6465600" cy="341069"/>
              <a:chOff x="1503362" y="1258253"/>
              <a:chExt cx="6465600" cy="341069"/>
            </a:xfrm>
          </p:grpSpPr>
          <p:grpSp>
            <p:nvGrpSpPr>
              <p:cNvPr id="95" name="Group 94">
                <a:extLst>
                  <a:ext uri="{FF2B5EF4-FFF2-40B4-BE49-F238E27FC236}">
                    <a16:creationId xmlns:a16="http://schemas.microsoft.com/office/drawing/2014/main" id="{EAB54CDC-6DF7-474B-B7F8-4F2C72B80228}"/>
                  </a:ext>
                </a:extLst>
              </p:cNvPr>
              <p:cNvGrpSpPr/>
              <p:nvPr/>
            </p:nvGrpSpPr>
            <p:grpSpPr>
              <a:xfrm>
                <a:off x="1503362" y="1258253"/>
                <a:ext cx="402336" cy="341069"/>
                <a:chOff x="893762" y="1258253"/>
                <a:chExt cx="402336" cy="341069"/>
              </a:xfrm>
            </p:grpSpPr>
            <p:sp>
              <p:nvSpPr>
                <p:cNvPr id="9" name="TextBox 8">
                  <a:extLst>
                    <a:ext uri="{FF2B5EF4-FFF2-40B4-BE49-F238E27FC236}">
                      <a16:creationId xmlns:a16="http://schemas.microsoft.com/office/drawing/2014/main" id="{4A3C048F-F55B-40DC-B48A-1EECB3D179EC}"/>
                    </a:ext>
                  </a:extLst>
                </p:cNvPr>
                <p:cNvSpPr txBox="1"/>
                <p:nvPr/>
              </p:nvSpPr>
              <p:spPr>
                <a:xfrm>
                  <a:off x="893762"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a:t>
                  </a:r>
                </a:p>
              </p:txBody>
            </p:sp>
            <p:sp>
              <p:nvSpPr>
                <p:cNvPr id="65" name="Oval 64">
                  <a:extLst>
                    <a:ext uri="{FF2B5EF4-FFF2-40B4-BE49-F238E27FC236}">
                      <a16:creationId xmlns:a16="http://schemas.microsoft.com/office/drawing/2014/main" id="{7C908E8B-5E14-446F-89EA-D38259155C04}"/>
                    </a:ext>
                  </a:extLst>
                </p:cNvPr>
                <p:cNvSpPr/>
                <p:nvPr/>
              </p:nvSpPr>
              <p:spPr>
                <a:xfrm>
                  <a:off x="1072070"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02" name="Group 101">
                <a:extLst>
                  <a:ext uri="{FF2B5EF4-FFF2-40B4-BE49-F238E27FC236}">
                    <a16:creationId xmlns:a16="http://schemas.microsoft.com/office/drawing/2014/main" id="{6CB0934D-5BFD-41C7-A3E1-3FF7368CF720}"/>
                  </a:ext>
                </a:extLst>
              </p:cNvPr>
              <p:cNvGrpSpPr/>
              <p:nvPr/>
            </p:nvGrpSpPr>
            <p:grpSpPr>
              <a:xfrm>
                <a:off x="2008634" y="1258253"/>
                <a:ext cx="402336" cy="341069"/>
                <a:chOff x="1459170" y="1258253"/>
                <a:chExt cx="402336" cy="341069"/>
              </a:xfrm>
            </p:grpSpPr>
            <p:sp>
              <p:nvSpPr>
                <p:cNvPr id="11" name="TextBox 10">
                  <a:extLst>
                    <a:ext uri="{FF2B5EF4-FFF2-40B4-BE49-F238E27FC236}">
                      <a16:creationId xmlns:a16="http://schemas.microsoft.com/office/drawing/2014/main" id="{8E78B502-D29C-4C69-92DF-5D998029B00A}"/>
                    </a:ext>
                  </a:extLst>
                </p:cNvPr>
                <p:cNvSpPr txBox="1"/>
                <p:nvPr/>
              </p:nvSpPr>
              <p:spPr>
                <a:xfrm>
                  <a:off x="1459170"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2</a:t>
                  </a:r>
                </a:p>
              </p:txBody>
            </p:sp>
            <p:sp>
              <p:nvSpPr>
                <p:cNvPr id="66" name="Oval 65">
                  <a:extLst>
                    <a:ext uri="{FF2B5EF4-FFF2-40B4-BE49-F238E27FC236}">
                      <a16:creationId xmlns:a16="http://schemas.microsoft.com/office/drawing/2014/main" id="{B7178C7C-D921-4210-BCB4-008144AC8009}"/>
                    </a:ext>
                  </a:extLst>
                </p:cNvPr>
                <p:cNvSpPr/>
                <p:nvPr/>
              </p:nvSpPr>
              <p:spPr>
                <a:xfrm>
                  <a:off x="1637478"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4DE6E422-D64B-45CF-B180-C9A8DDD093CA}"/>
                  </a:ext>
                </a:extLst>
              </p:cNvPr>
              <p:cNvGrpSpPr/>
              <p:nvPr/>
            </p:nvGrpSpPr>
            <p:grpSpPr>
              <a:xfrm>
                <a:off x="2513906" y="1258253"/>
                <a:ext cx="402336" cy="341069"/>
                <a:chOff x="2024578" y="1258253"/>
                <a:chExt cx="402336" cy="341069"/>
              </a:xfrm>
            </p:grpSpPr>
            <p:sp>
              <p:nvSpPr>
                <p:cNvPr id="13" name="TextBox 12">
                  <a:extLst>
                    <a:ext uri="{FF2B5EF4-FFF2-40B4-BE49-F238E27FC236}">
                      <a16:creationId xmlns:a16="http://schemas.microsoft.com/office/drawing/2014/main" id="{75E76A6A-E45E-49E1-B8C7-794F3EEDD3C5}"/>
                    </a:ext>
                  </a:extLst>
                </p:cNvPr>
                <p:cNvSpPr txBox="1"/>
                <p:nvPr/>
              </p:nvSpPr>
              <p:spPr>
                <a:xfrm>
                  <a:off x="2024578"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3</a:t>
                  </a:r>
                </a:p>
              </p:txBody>
            </p:sp>
            <p:sp>
              <p:nvSpPr>
                <p:cNvPr id="67" name="Oval 66">
                  <a:extLst>
                    <a:ext uri="{FF2B5EF4-FFF2-40B4-BE49-F238E27FC236}">
                      <a16:creationId xmlns:a16="http://schemas.microsoft.com/office/drawing/2014/main" id="{C62AB28B-AB8F-4693-BFF7-FBE8D0D8155A}"/>
                    </a:ext>
                  </a:extLst>
                </p:cNvPr>
                <p:cNvSpPr/>
                <p:nvPr/>
              </p:nvSpPr>
              <p:spPr>
                <a:xfrm>
                  <a:off x="2202886"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BFC9BBFF-828C-406F-92E5-61DF3783986E}"/>
                  </a:ext>
                </a:extLst>
              </p:cNvPr>
              <p:cNvGrpSpPr/>
              <p:nvPr/>
            </p:nvGrpSpPr>
            <p:grpSpPr>
              <a:xfrm>
                <a:off x="3019178" y="1258253"/>
                <a:ext cx="402336" cy="341069"/>
                <a:chOff x="2589986" y="1258253"/>
                <a:chExt cx="402336" cy="341069"/>
              </a:xfrm>
            </p:grpSpPr>
            <p:sp>
              <p:nvSpPr>
                <p:cNvPr id="15" name="TextBox 14">
                  <a:extLst>
                    <a:ext uri="{FF2B5EF4-FFF2-40B4-BE49-F238E27FC236}">
                      <a16:creationId xmlns:a16="http://schemas.microsoft.com/office/drawing/2014/main" id="{B20A4913-FE9B-4B77-8CAA-515F8CDCFD54}"/>
                    </a:ext>
                  </a:extLst>
                </p:cNvPr>
                <p:cNvSpPr txBox="1"/>
                <p:nvPr/>
              </p:nvSpPr>
              <p:spPr>
                <a:xfrm>
                  <a:off x="2589986"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4</a:t>
                  </a:r>
                </a:p>
              </p:txBody>
            </p:sp>
            <p:sp>
              <p:nvSpPr>
                <p:cNvPr id="68" name="Oval 67">
                  <a:extLst>
                    <a:ext uri="{FF2B5EF4-FFF2-40B4-BE49-F238E27FC236}">
                      <a16:creationId xmlns:a16="http://schemas.microsoft.com/office/drawing/2014/main" id="{D69771A0-E58E-439F-A069-112C4A2726EC}"/>
                    </a:ext>
                  </a:extLst>
                </p:cNvPr>
                <p:cNvSpPr/>
                <p:nvPr/>
              </p:nvSpPr>
              <p:spPr>
                <a:xfrm>
                  <a:off x="2768294"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4B05A2DD-98F4-4B36-9AB5-8C4AF1D6DAA0}"/>
                  </a:ext>
                </a:extLst>
              </p:cNvPr>
              <p:cNvGrpSpPr/>
              <p:nvPr/>
            </p:nvGrpSpPr>
            <p:grpSpPr>
              <a:xfrm>
                <a:off x="3524450" y="1258253"/>
                <a:ext cx="402336" cy="341069"/>
                <a:chOff x="3155394" y="1258253"/>
                <a:chExt cx="402336" cy="341069"/>
              </a:xfrm>
            </p:grpSpPr>
            <p:sp>
              <p:nvSpPr>
                <p:cNvPr id="17" name="TextBox 16">
                  <a:extLst>
                    <a:ext uri="{FF2B5EF4-FFF2-40B4-BE49-F238E27FC236}">
                      <a16:creationId xmlns:a16="http://schemas.microsoft.com/office/drawing/2014/main" id="{F70B7F7C-3BA3-44AA-A4D3-ADE5CADCB59B}"/>
                    </a:ext>
                  </a:extLst>
                </p:cNvPr>
                <p:cNvSpPr txBox="1"/>
                <p:nvPr/>
              </p:nvSpPr>
              <p:spPr>
                <a:xfrm>
                  <a:off x="3155394"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5</a:t>
                  </a:r>
                </a:p>
              </p:txBody>
            </p:sp>
            <p:sp>
              <p:nvSpPr>
                <p:cNvPr id="70" name="Oval 69">
                  <a:extLst>
                    <a:ext uri="{FF2B5EF4-FFF2-40B4-BE49-F238E27FC236}">
                      <a16:creationId xmlns:a16="http://schemas.microsoft.com/office/drawing/2014/main" id="{02C0767B-C883-4265-B546-13472B0C24DB}"/>
                    </a:ext>
                  </a:extLst>
                </p:cNvPr>
                <p:cNvSpPr/>
                <p:nvPr/>
              </p:nvSpPr>
              <p:spPr>
                <a:xfrm>
                  <a:off x="333370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D68C6473-D8E8-4D4E-9D9A-B6A45BC92B4C}"/>
                  </a:ext>
                </a:extLst>
              </p:cNvPr>
              <p:cNvGrpSpPr/>
              <p:nvPr/>
            </p:nvGrpSpPr>
            <p:grpSpPr>
              <a:xfrm>
                <a:off x="4029722" y="1258253"/>
                <a:ext cx="402336" cy="341069"/>
                <a:chOff x="3720802" y="1258253"/>
                <a:chExt cx="402336" cy="341069"/>
              </a:xfrm>
            </p:grpSpPr>
            <p:sp>
              <p:nvSpPr>
                <p:cNvPr id="19" name="TextBox 18">
                  <a:extLst>
                    <a:ext uri="{FF2B5EF4-FFF2-40B4-BE49-F238E27FC236}">
                      <a16:creationId xmlns:a16="http://schemas.microsoft.com/office/drawing/2014/main" id="{8D9EBC5C-8251-479D-9E65-812BDFC197F2}"/>
                    </a:ext>
                  </a:extLst>
                </p:cNvPr>
                <p:cNvSpPr txBox="1"/>
                <p:nvPr/>
              </p:nvSpPr>
              <p:spPr>
                <a:xfrm>
                  <a:off x="3720802"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6</a:t>
                  </a:r>
                </a:p>
              </p:txBody>
            </p:sp>
            <p:sp>
              <p:nvSpPr>
                <p:cNvPr id="73" name="Oval 72">
                  <a:extLst>
                    <a:ext uri="{FF2B5EF4-FFF2-40B4-BE49-F238E27FC236}">
                      <a16:creationId xmlns:a16="http://schemas.microsoft.com/office/drawing/2014/main" id="{045FDFDF-20C0-4776-B871-5647E29CEF26}"/>
                    </a:ext>
                  </a:extLst>
                </p:cNvPr>
                <p:cNvSpPr/>
                <p:nvPr/>
              </p:nvSpPr>
              <p:spPr>
                <a:xfrm>
                  <a:off x="3899110"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9" name="Group 88">
                <a:extLst>
                  <a:ext uri="{FF2B5EF4-FFF2-40B4-BE49-F238E27FC236}">
                    <a16:creationId xmlns:a16="http://schemas.microsoft.com/office/drawing/2014/main" id="{84C6919D-1768-43FB-9F24-C9326E8C5777}"/>
                  </a:ext>
                </a:extLst>
              </p:cNvPr>
              <p:cNvGrpSpPr/>
              <p:nvPr/>
            </p:nvGrpSpPr>
            <p:grpSpPr>
              <a:xfrm>
                <a:off x="4534994" y="1258253"/>
                <a:ext cx="402336" cy="341069"/>
                <a:chOff x="4286210" y="1258253"/>
                <a:chExt cx="402336" cy="341069"/>
              </a:xfrm>
            </p:grpSpPr>
            <p:sp>
              <p:nvSpPr>
                <p:cNvPr id="21" name="TextBox 20">
                  <a:extLst>
                    <a:ext uri="{FF2B5EF4-FFF2-40B4-BE49-F238E27FC236}">
                      <a16:creationId xmlns:a16="http://schemas.microsoft.com/office/drawing/2014/main" id="{CA5CE415-063D-40CF-B754-A1F2596A92C2}"/>
                    </a:ext>
                  </a:extLst>
                </p:cNvPr>
                <p:cNvSpPr txBox="1"/>
                <p:nvPr/>
              </p:nvSpPr>
              <p:spPr>
                <a:xfrm>
                  <a:off x="4286210" y="1368490"/>
                  <a:ext cx="402336" cy="230832"/>
                </a:xfrm>
                <a:prstGeom prst="rect">
                  <a:avLst/>
                </a:prstGeom>
                <a:noFill/>
              </p:spPr>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7</a:t>
                  </a:r>
                </a:p>
              </p:txBody>
            </p:sp>
            <p:sp>
              <p:nvSpPr>
                <p:cNvPr id="74" name="Oval 73">
                  <a:extLst>
                    <a:ext uri="{FF2B5EF4-FFF2-40B4-BE49-F238E27FC236}">
                      <a16:creationId xmlns:a16="http://schemas.microsoft.com/office/drawing/2014/main" id="{FC123ADC-81C3-4A2F-9491-898C42DE422F}"/>
                    </a:ext>
                  </a:extLst>
                </p:cNvPr>
                <p:cNvSpPr/>
                <p:nvPr/>
              </p:nvSpPr>
              <p:spPr>
                <a:xfrm>
                  <a:off x="4464518"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5D6AEF95-6FFF-4D93-A838-7DA4987D0623}"/>
                  </a:ext>
                </a:extLst>
              </p:cNvPr>
              <p:cNvGrpSpPr/>
              <p:nvPr/>
            </p:nvGrpSpPr>
            <p:grpSpPr>
              <a:xfrm>
                <a:off x="5040266" y="1258253"/>
                <a:ext cx="402336" cy="341069"/>
                <a:chOff x="4851618" y="1258253"/>
                <a:chExt cx="402336" cy="341069"/>
              </a:xfrm>
            </p:grpSpPr>
            <p:sp>
              <p:nvSpPr>
                <p:cNvPr id="23" name="TextBox 22">
                  <a:extLst>
                    <a:ext uri="{FF2B5EF4-FFF2-40B4-BE49-F238E27FC236}">
                      <a16:creationId xmlns:a16="http://schemas.microsoft.com/office/drawing/2014/main" id="{39D37A00-C014-42F0-85F2-2A29C7291D9A}"/>
                    </a:ext>
                  </a:extLst>
                </p:cNvPr>
                <p:cNvSpPr txBox="1"/>
                <p:nvPr/>
              </p:nvSpPr>
              <p:spPr>
                <a:xfrm>
                  <a:off x="4851618"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8</a:t>
                  </a:r>
                </a:p>
              </p:txBody>
            </p:sp>
            <p:sp>
              <p:nvSpPr>
                <p:cNvPr id="75" name="Oval 74">
                  <a:extLst>
                    <a:ext uri="{FF2B5EF4-FFF2-40B4-BE49-F238E27FC236}">
                      <a16:creationId xmlns:a16="http://schemas.microsoft.com/office/drawing/2014/main" id="{ABE61EA1-06A4-41AF-9C80-4A52264079DA}"/>
                    </a:ext>
                  </a:extLst>
                </p:cNvPr>
                <p:cNvSpPr/>
                <p:nvPr/>
              </p:nvSpPr>
              <p:spPr>
                <a:xfrm>
                  <a:off x="5029926"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7" name="Group 86">
                <a:extLst>
                  <a:ext uri="{FF2B5EF4-FFF2-40B4-BE49-F238E27FC236}">
                    <a16:creationId xmlns:a16="http://schemas.microsoft.com/office/drawing/2014/main" id="{5714B510-5B55-4C2C-B7D7-5420B10C9B46}"/>
                  </a:ext>
                </a:extLst>
              </p:cNvPr>
              <p:cNvGrpSpPr/>
              <p:nvPr/>
            </p:nvGrpSpPr>
            <p:grpSpPr>
              <a:xfrm>
                <a:off x="5545538" y="1258253"/>
                <a:ext cx="402336" cy="341069"/>
                <a:chOff x="5417026" y="1258253"/>
                <a:chExt cx="402336" cy="341069"/>
              </a:xfrm>
            </p:grpSpPr>
            <p:sp>
              <p:nvSpPr>
                <p:cNvPr id="25" name="TextBox 24">
                  <a:extLst>
                    <a:ext uri="{FF2B5EF4-FFF2-40B4-BE49-F238E27FC236}">
                      <a16:creationId xmlns:a16="http://schemas.microsoft.com/office/drawing/2014/main" id="{C67BD042-CC6E-448E-9123-328E721C3740}"/>
                    </a:ext>
                  </a:extLst>
                </p:cNvPr>
                <p:cNvSpPr txBox="1"/>
                <p:nvPr/>
              </p:nvSpPr>
              <p:spPr>
                <a:xfrm>
                  <a:off x="5417026"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9</a:t>
                  </a:r>
                </a:p>
              </p:txBody>
            </p:sp>
            <p:sp>
              <p:nvSpPr>
                <p:cNvPr id="76" name="Oval 75">
                  <a:extLst>
                    <a:ext uri="{FF2B5EF4-FFF2-40B4-BE49-F238E27FC236}">
                      <a16:creationId xmlns:a16="http://schemas.microsoft.com/office/drawing/2014/main" id="{6F3C9BEE-F8B5-4CE0-9E68-BAD9FE6B29D2}"/>
                    </a:ext>
                  </a:extLst>
                </p:cNvPr>
                <p:cNvSpPr/>
                <p:nvPr/>
              </p:nvSpPr>
              <p:spPr>
                <a:xfrm>
                  <a:off x="5595334"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E1BC513C-F433-4276-A569-A4252CD4B1F7}"/>
                  </a:ext>
                </a:extLst>
              </p:cNvPr>
              <p:cNvGrpSpPr/>
              <p:nvPr/>
            </p:nvGrpSpPr>
            <p:grpSpPr>
              <a:xfrm>
                <a:off x="6050810" y="1258253"/>
                <a:ext cx="402336" cy="341069"/>
                <a:chOff x="5982434" y="1258253"/>
                <a:chExt cx="402336" cy="341069"/>
              </a:xfrm>
            </p:grpSpPr>
            <p:sp>
              <p:nvSpPr>
                <p:cNvPr id="27" name="TextBox 26">
                  <a:extLst>
                    <a:ext uri="{FF2B5EF4-FFF2-40B4-BE49-F238E27FC236}">
                      <a16:creationId xmlns:a16="http://schemas.microsoft.com/office/drawing/2014/main" id="{83224810-C9F5-41A9-B7FF-DE93BDAA43A5}"/>
                    </a:ext>
                  </a:extLst>
                </p:cNvPr>
                <p:cNvSpPr txBox="1"/>
                <p:nvPr/>
              </p:nvSpPr>
              <p:spPr>
                <a:xfrm>
                  <a:off x="5982434"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10</a:t>
                  </a:r>
                </a:p>
              </p:txBody>
            </p:sp>
            <p:sp>
              <p:nvSpPr>
                <p:cNvPr id="77" name="Oval 76">
                  <a:extLst>
                    <a:ext uri="{FF2B5EF4-FFF2-40B4-BE49-F238E27FC236}">
                      <a16:creationId xmlns:a16="http://schemas.microsoft.com/office/drawing/2014/main" id="{6B0627DB-6766-490F-A9E5-329B0805FDCE}"/>
                    </a:ext>
                  </a:extLst>
                </p:cNvPr>
                <p:cNvSpPr/>
                <p:nvPr/>
              </p:nvSpPr>
              <p:spPr>
                <a:xfrm>
                  <a:off x="616074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5" name="Group 84">
                <a:extLst>
                  <a:ext uri="{FF2B5EF4-FFF2-40B4-BE49-F238E27FC236}">
                    <a16:creationId xmlns:a16="http://schemas.microsoft.com/office/drawing/2014/main" id="{A4682A00-4E41-49F8-AA5A-3663DD537787}"/>
                  </a:ext>
                </a:extLst>
              </p:cNvPr>
              <p:cNvGrpSpPr/>
              <p:nvPr/>
            </p:nvGrpSpPr>
            <p:grpSpPr>
              <a:xfrm>
                <a:off x="6556082" y="1258253"/>
                <a:ext cx="402336" cy="341069"/>
                <a:chOff x="6617184" y="1258253"/>
                <a:chExt cx="402336" cy="341069"/>
              </a:xfrm>
            </p:grpSpPr>
            <p:sp>
              <p:nvSpPr>
                <p:cNvPr id="29" name="TextBox 28">
                  <a:extLst>
                    <a:ext uri="{FF2B5EF4-FFF2-40B4-BE49-F238E27FC236}">
                      <a16:creationId xmlns:a16="http://schemas.microsoft.com/office/drawing/2014/main" id="{6975C8B0-C5DA-4DCC-A60D-BDFADE39BD40}"/>
                    </a:ext>
                  </a:extLst>
                </p:cNvPr>
                <p:cNvSpPr txBox="1"/>
                <p:nvPr/>
              </p:nvSpPr>
              <p:spPr>
                <a:xfrm>
                  <a:off x="6617184"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11</a:t>
                  </a:r>
                </a:p>
              </p:txBody>
            </p:sp>
            <p:sp>
              <p:nvSpPr>
                <p:cNvPr id="78" name="Oval 77">
                  <a:extLst>
                    <a:ext uri="{FF2B5EF4-FFF2-40B4-BE49-F238E27FC236}">
                      <a16:creationId xmlns:a16="http://schemas.microsoft.com/office/drawing/2014/main" id="{232916D5-1800-4A0D-AB32-CDB1764DC2B0}"/>
                    </a:ext>
                  </a:extLst>
                </p:cNvPr>
                <p:cNvSpPr/>
                <p:nvPr/>
              </p:nvSpPr>
              <p:spPr>
                <a:xfrm>
                  <a:off x="679549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4" name="Group 83">
                <a:extLst>
                  <a:ext uri="{FF2B5EF4-FFF2-40B4-BE49-F238E27FC236}">
                    <a16:creationId xmlns:a16="http://schemas.microsoft.com/office/drawing/2014/main" id="{98ABA6A2-1C94-41F7-B391-F674D17C7375}"/>
                  </a:ext>
                </a:extLst>
              </p:cNvPr>
              <p:cNvGrpSpPr/>
              <p:nvPr/>
            </p:nvGrpSpPr>
            <p:grpSpPr>
              <a:xfrm>
                <a:off x="7061354" y="1258253"/>
                <a:ext cx="402336" cy="341069"/>
                <a:chOff x="7251934" y="1258253"/>
                <a:chExt cx="402336" cy="341069"/>
              </a:xfrm>
            </p:grpSpPr>
            <p:sp>
              <p:nvSpPr>
                <p:cNvPr id="31" name="TextBox 30">
                  <a:extLst>
                    <a:ext uri="{FF2B5EF4-FFF2-40B4-BE49-F238E27FC236}">
                      <a16:creationId xmlns:a16="http://schemas.microsoft.com/office/drawing/2014/main" id="{A9E06FD8-3DB1-48F5-A072-D2B9CC5668F9}"/>
                    </a:ext>
                  </a:extLst>
                </p:cNvPr>
                <p:cNvSpPr txBox="1"/>
                <p:nvPr/>
              </p:nvSpPr>
              <p:spPr>
                <a:xfrm>
                  <a:off x="7251934"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12</a:t>
                  </a:r>
                </a:p>
              </p:txBody>
            </p:sp>
            <p:sp>
              <p:nvSpPr>
                <p:cNvPr id="79" name="Oval 78">
                  <a:extLst>
                    <a:ext uri="{FF2B5EF4-FFF2-40B4-BE49-F238E27FC236}">
                      <a16:creationId xmlns:a16="http://schemas.microsoft.com/office/drawing/2014/main" id="{4BBF4395-E311-4C60-8397-974B74648D62}"/>
                    </a:ext>
                  </a:extLst>
                </p:cNvPr>
                <p:cNvSpPr/>
                <p:nvPr/>
              </p:nvSpPr>
              <p:spPr>
                <a:xfrm>
                  <a:off x="743024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3" name="Group 82">
                <a:extLst>
                  <a:ext uri="{FF2B5EF4-FFF2-40B4-BE49-F238E27FC236}">
                    <a16:creationId xmlns:a16="http://schemas.microsoft.com/office/drawing/2014/main" id="{A43C6BE4-7308-4BF7-BE85-561B65C22654}"/>
                  </a:ext>
                </a:extLst>
              </p:cNvPr>
              <p:cNvGrpSpPr/>
              <p:nvPr/>
            </p:nvGrpSpPr>
            <p:grpSpPr>
              <a:xfrm>
                <a:off x="7566626" y="1258253"/>
                <a:ext cx="402336" cy="341069"/>
                <a:chOff x="8086719" y="1258253"/>
                <a:chExt cx="402336" cy="341069"/>
              </a:xfrm>
            </p:grpSpPr>
            <p:sp>
              <p:nvSpPr>
                <p:cNvPr id="33" name="TextBox 32">
                  <a:extLst>
                    <a:ext uri="{FF2B5EF4-FFF2-40B4-BE49-F238E27FC236}">
                      <a16:creationId xmlns:a16="http://schemas.microsoft.com/office/drawing/2014/main" id="{16A27309-0087-47EB-89D1-4AE2CA52B53D}"/>
                    </a:ext>
                  </a:extLst>
                </p:cNvPr>
                <p:cNvSpPr txBox="1"/>
                <p:nvPr/>
              </p:nvSpPr>
              <p:spPr>
                <a:xfrm>
                  <a:off x="8086719"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13</a:t>
                  </a:r>
                </a:p>
              </p:txBody>
            </p:sp>
            <p:sp>
              <p:nvSpPr>
                <p:cNvPr id="80" name="Oval 79">
                  <a:extLst>
                    <a:ext uri="{FF2B5EF4-FFF2-40B4-BE49-F238E27FC236}">
                      <a16:creationId xmlns:a16="http://schemas.microsoft.com/office/drawing/2014/main" id="{3F31A599-7E81-4613-B694-99CCFEE6F162}"/>
                    </a:ext>
                  </a:extLst>
                </p:cNvPr>
                <p:cNvSpPr/>
                <p:nvPr/>
              </p:nvSpPr>
              <p:spPr>
                <a:xfrm>
                  <a:off x="8265027"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58" name="Group 57">
            <a:extLst>
              <a:ext uri="{FF2B5EF4-FFF2-40B4-BE49-F238E27FC236}">
                <a16:creationId xmlns:a16="http://schemas.microsoft.com/office/drawing/2014/main" id="{1D68E0CA-F378-406D-9FD8-5DC2A0FB3834}"/>
              </a:ext>
            </a:extLst>
          </p:cNvPr>
          <p:cNvGrpSpPr/>
          <p:nvPr/>
        </p:nvGrpSpPr>
        <p:grpSpPr>
          <a:xfrm>
            <a:off x="8150223" y="429571"/>
            <a:ext cx="822327" cy="42467"/>
            <a:chOff x="3568699" y="1682126"/>
            <a:chExt cx="822327" cy="42467"/>
          </a:xfrm>
        </p:grpSpPr>
        <p:sp>
          <p:nvSpPr>
            <p:cNvPr id="59" name="Rectangle: Rounded Corners 58">
              <a:extLst>
                <a:ext uri="{FF2B5EF4-FFF2-40B4-BE49-F238E27FC236}">
                  <a16:creationId xmlns:a16="http://schemas.microsoft.com/office/drawing/2014/main" id="{8124375E-421A-4AFC-92EB-A3682FB35E2F}"/>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Rectangle: Rounded Corners 59">
              <a:extLst>
                <a:ext uri="{FF2B5EF4-FFF2-40B4-BE49-F238E27FC236}">
                  <a16:creationId xmlns:a16="http://schemas.microsoft.com/office/drawing/2014/main" id="{2D9A5EA0-9234-4632-A25A-3F0206BAC0C6}"/>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7" name="Slide Number Placeholder 3">
            <a:extLst>
              <a:ext uri="{FF2B5EF4-FFF2-40B4-BE49-F238E27FC236}">
                <a16:creationId xmlns:a16="http://schemas.microsoft.com/office/drawing/2014/main" id="{9372176E-CE19-49E9-9102-0A57801CFE9D}"/>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41</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3995612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a:extLst>
              <a:ext uri="{FF2B5EF4-FFF2-40B4-BE49-F238E27FC236}">
                <a16:creationId xmlns:a16="http://schemas.microsoft.com/office/drawing/2014/main" id="{1637571C-C209-481F-A746-70136E75DD3C}"/>
              </a:ext>
            </a:extLst>
          </p:cNvPr>
          <p:cNvGraphicFramePr>
            <a:graphicFrameLocks noGrp="1"/>
          </p:cNvGraphicFramePr>
          <p:nvPr>
            <p:extLst>
              <p:ext uri="{D42A27DB-BD31-4B8C-83A1-F6EECF244321}">
                <p14:modId xmlns:p14="http://schemas.microsoft.com/office/powerpoint/2010/main" val="353161097"/>
              </p:ext>
            </p:extLst>
          </p:nvPr>
        </p:nvGraphicFramePr>
        <p:xfrm>
          <a:off x="381000" y="1441449"/>
          <a:ext cx="8162917" cy="4985165"/>
        </p:xfrm>
        <a:graphic>
          <a:graphicData uri="http://schemas.openxmlformats.org/drawingml/2006/table">
            <a:tbl>
              <a:tblPr bandRow="1"/>
              <a:tblGrid>
                <a:gridCol w="1340185">
                  <a:extLst>
                    <a:ext uri="{9D8B030D-6E8A-4147-A177-3AD203B41FA5}">
                      <a16:colId xmlns:a16="http://schemas.microsoft.com/office/drawing/2014/main" val="2069073494"/>
                    </a:ext>
                  </a:extLst>
                </a:gridCol>
                <a:gridCol w="487338">
                  <a:extLst>
                    <a:ext uri="{9D8B030D-6E8A-4147-A177-3AD203B41FA5}">
                      <a16:colId xmlns:a16="http://schemas.microsoft.com/office/drawing/2014/main" val="2816169504"/>
                    </a:ext>
                  </a:extLst>
                </a:gridCol>
                <a:gridCol w="487338">
                  <a:extLst>
                    <a:ext uri="{9D8B030D-6E8A-4147-A177-3AD203B41FA5}">
                      <a16:colId xmlns:a16="http://schemas.microsoft.com/office/drawing/2014/main" val="866267036"/>
                    </a:ext>
                  </a:extLst>
                </a:gridCol>
                <a:gridCol w="487338">
                  <a:extLst>
                    <a:ext uri="{9D8B030D-6E8A-4147-A177-3AD203B41FA5}">
                      <a16:colId xmlns:a16="http://schemas.microsoft.com/office/drawing/2014/main" val="3524706262"/>
                    </a:ext>
                  </a:extLst>
                </a:gridCol>
                <a:gridCol w="487338">
                  <a:extLst>
                    <a:ext uri="{9D8B030D-6E8A-4147-A177-3AD203B41FA5}">
                      <a16:colId xmlns:a16="http://schemas.microsoft.com/office/drawing/2014/main" val="2560825430"/>
                    </a:ext>
                  </a:extLst>
                </a:gridCol>
                <a:gridCol w="487338">
                  <a:extLst>
                    <a:ext uri="{9D8B030D-6E8A-4147-A177-3AD203B41FA5}">
                      <a16:colId xmlns:a16="http://schemas.microsoft.com/office/drawing/2014/main" val="3544343690"/>
                    </a:ext>
                  </a:extLst>
                </a:gridCol>
                <a:gridCol w="487338">
                  <a:extLst>
                    <a:ext uri="{9D8B030D-6E8A-4147-A177-3AD203B41FA5}">
                      <a16:colId xmlns:a16="http://schemas.microsoft.com/office/drawing/2014/main" val="517548530"/>
                    </a:ext>
                  </a:extLst>
                </a:gridCol>
                <a:gridCol w="487338">
                  <a:extLst>
                    <a:ext uri="{9D8B030D-6E8A-4147-A177-3AD203B41FA5}">
                      <a16:colId xmlns:a16="http://schemas.microsoft.com/office/drawing/2014/main" val="2817178633"/>
                    </a:ext>
                  </a:extLst>
                </a:gridCol>
                <a:gridCol w="487338">
                  <a:extLst>
                    <a:ext uri="{9D8B030D-6E8A-4147-A177-3AD203B41FA5}">
                      <a16:colId xmlns:a16="http://schemas.microsoft.com/office/drawing/2014/main" val="219364960"/>
                    </a:ext>
                  </a:extLst>
                </a:gridCol>
                <a:gridCol w="487338">
                  <a:extLst>
                    <a:ext uri="{9D8B030D-6E8A-4147-A177-3AD203B41FA5}">
                      <a16:colId xmlns:a16="http://schemas.microsoft.com/office/drawing/2014/main" val="1176652595"/>
                    </a:ext>
                  </a:extLst>
                </a:gridCol>
                <a:gridCol w="487338">
                  <a:extLst>
                    <a:ext uri="{9D8B030D-6E8A-4147-A177-3AD203B41FA5}">
                      <a16:colId xmlns:a16="http://schemas.microsoft.com/office/drawing/2014/main" val="188588270"/>
                    </a:ext>
                  </a:extLst>
                </a:gridCol>
                <a:gridCol w="487338">
                  <a:extLst>
                    <a:ext uri="{9D8B030D-6E8A-4147-A177-3AD203B41FA5}">
                      <a16:colId xmlns:a16="http://schemas.microsoft.com/office/drawing/2014/main" val="2558728183"/>
                    </a:ext>
                  </a:extLst>
                </a:gridCol>
                <a:gridCol w="487338">
                  <a:extLst>
                    <a:ext uri="{9D8B030D-6E8A-4147-A177-3AD203B41FA5}">
                      <a16:colId xmlns:a16="http://schemas.microsoft.com/office/drawing/2014/main" val="3537218160"/>
                    </a:ext>
                  </a:extLst>
                </a:gridCol>
                <a:gridCol w="487338">
                  <a:extLst>
                    <a:ext uri="{9D8B030D-6E8A-4147-A177-3AD203B41FA5}">
                      <a16:colId xmlns:a16="http://schemas.microsoft.com/office/drawing/2014/main" val="3734760498"/>
                    </a:ext>
                  </a:extLst>
                </a:gridCol>
                <a:gridCol w="487338">
                  <a:extLst>
                    <a:ext uri="{9D8B030D-6E8A-4147-A177-3AD203B41FA5}">
                      <a16:colId xmlns:a16="http://schemas.microsoft.com/office/drawing/2014/main" val="2808589039"/>
                    </a:ext>
                  </a:extLst>
                </a:gridCol>
              </a:tblGrid>
              <a:tr h="347058">
                <a:tc gridSpan="15">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Cash</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&amp; Liquidity</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hMerge="1">
                  <a:txBody>
                    <a:bodyPr/>
                    <a:lstStyle/>
                    <a:p>
                      <a:endParaRPr lang="en-US" b="1" dirty="0">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a:solidFill>
                          <a:schemeClr val="accent3"/>
                        </a:solidFill>
                      </a:endParaRPr>
                    </a:p>
                  </a:txBody>
                  <a:tcPr anchor="ctr">
                    <a:solidFill>
                      <a:schemeClr val="tx2"/>
                    </a:solidFill>
                  </a:tcPr>
                </a:tc>
                <a:tc hMerge="1">
                  <a:txBody>
                    <a:bodyPr/>
                    <a:lstStyle/>
                    <a:p>
                      <a:endParaRPr lang="en-US" b="1" dirty="0">
                        <a:solidFill>
                          <a:schemeClr val="accent3"/>
                        </a:solidFill>
                      </a:endParaRPr>
                    </a:p>
                  </a:txBody>
                  <a:tcPr anchor="ctr">
                    <a:solidFill>
                      <a:schemeClr val="tx2"/>
                    </a:solidFill>
                  </a:tcPr>
                </a:tc>
                <a:extLst>
                  <a:ext uri="{0D108BD9-81ED-4DB2-BD59-A6C34878D82A}">
                    <a16:rowId xmlns:a16="http://schemas.microsoft.com/office/drawing/2014/main" val="1067515460"/>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Beginning</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Cash</a:t>
                      </a:r>
                      <a:endPar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$5,987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1728814"/>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Change in</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Cash</a:t>
                      </a:r>
                      <a:endPar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(345)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(1,276)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345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123</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(2,123)</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875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765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(5,031)</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94690999"/>
                  </a:ext>
                </a:extLst>
              </a:tr>
              <a:tr h="319447">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Revolver Draw</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890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887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2,345</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2,456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6,822</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4931003"/>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Ending Cash</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$6791</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40784446"/>
                  </a:ext>
                </a:extLst>
              </a:tr>
              <a:tr h="34857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Revolver</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Availability                L</a:t>
                      </a:r>
                      <a:endPar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2,220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1,450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1,679</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3,678</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1,679</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1,679</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2,676</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$3,370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7294247"/>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 Liquidity</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$7,100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$7,200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984629"/>
                  </a:ext>
                </a:extLst>
              </a:tr>
              <a:tr h="301793">
                <a:tc gridSpan="1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Credit Facility</a:t>
                      </a:r>
                      <a:r>
                        <a:rPr lang="en-US" sz="8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Rollforward</a:t>
                      </a:r>
                      <a:endParaRPr lang="en-US" sz="8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0921175"/>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Beginning Revolver</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t>
                      </a:r>
                      <a:endPar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47195874"/>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Revolver Draw</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a:t>
                      </a:r>
                      <a:r>
                        <a:rPr lang="en-US" sz="600" b="1" baseline="0" dirty="0" err="1">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Paydown</a:t>
                      </a:r>
                      <a:r>
                        <a:rPr lang="en-US" sz="600" b="1" baseline="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endPar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2,500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71248097"/>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Ending Revolver</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$26,700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26957072"/>
                  </a:ext>
                </a:extLst>
              </a:tr>
              <a:tr h="301793">
                <a:tc gridSpan="15">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800" b="1" i="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Term Loan Rollforward</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11228431"/>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Beginning Term Loan</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17851635"/>
                  </a:ext>
                </a:extLst>
              </a:tr>
              <a:tr h="34857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Draw/ (</a:t>
                      </a:r>
                      <a:r>
                        <a:rPr lang="en-US" sz="600" b="1" dirty="0" err="1">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Paydown</a:t>
                      </a:r>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                     K</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1140448"/>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Ending Term Loan</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endPar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$45,000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82082026"/>
                  </a:ext>
                </a:extLst>
              </a:tr>
              <a:tr h="30179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600" b="1"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Total Financing</a:t>
                      </a: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$75,950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$76,980</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$75,657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7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$77,567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$77,567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$77,567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$77,567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$77,567</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7492613"/>
                  </a:ext>
                </a:extLst>
              </a:tr>
            </a:tbl>
          </a:graphicData>
        </a:graphic>
      </p:graphicFrame>
      <p:sp>
        <p:nvSpPr>
          <p:cNvPr id="3" name="Title 2">
            <a:extLst>
              <a:ext uri="{FF2B5EF4-FFF2-40B4-BE49-F238E27FC236}">
                <a16:creationId xmlns:a16="http://schemas.microsoft.com/office/drawing/2014/main" id="{52774C32-B986-422F-9CF3-9FA901F822B7}"/>
              </a:ext>
            </a:extLst>
          </p:cNvPr>
          <p:cNvSpPr>
            <a:spLocks noGrp="1"/>
          </p:cNvSpPr>
          <p:nvPr>
            <p:ph type="title"/>
          </p:nvPr>
        </p:nvSpPr>
        <p:spPr/>
        <p:txBody>
          <a:bodyPr/>
          <a:lstStyle/>
          <a:p>
            <a:r>
              <a:rPr lang="en-US" dirty="0"/>
              <a:t>Developing 13 Week Cash Flow Projection (2/2)</a:t>
            </a:r>
            <a:endParaRPr lang="en-IN" dirty="0"/>
          </a:p>
        </p:txBody>
      </p:sp>
      <p:sp>
        <p:nvSpPr>
          <p:cNvPr id="38" name="Text Placeholder 5">
            <a:extLst>
              <a:ext uri="{FF2B5EF4-FFF2-40B4-BE49-F238E27FC236}">
                <a16:creationId xmlns:a16="http://schemas.microsoft.com/office/drawing/2014/main" id="{88C0FF1E-EA1E-4B46-AF82-975F9551508D}"/>
              </a:ext>
            </a:extLst>
          </p:cNvPr>
          <p:cNvSpPr txBox="1">
            <a:spLocks/>
          </p:cNvSpPr>
          <p:nvPr/>
        </p:nvSpPr>
        <p:spPr>
          <a:xfrm>
            <a:off x="180974" y="695325"/>
            <a:ext cx="8791575" cy="22860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cs typeface="Arial" panose="020B0604020202020204" pitchFamily="34" charset="0"/>
              </a:rPr>
              <a:t>This slide provides details about preparing 13 – week cash projection in order to identify key business concerns by determining cash flow of business.</a:t>
            </a:r>
          </a:p>
        </p:txBody>
      </p:sp>
      <p:sp>
        <p:nvSpPr>
          <p:cNvPr id="46" name="TextBox 45">
            <a:extLst>
              <a:ext uri="{FF2B5EF4-FFF2-40B4-BE49-F238E27FC236}">
                <a16:creationId xmlns:a16="http://schemas.microsoft.com/office/drawing/2014/main" id="{AF3E15BB-228B-4CB1-B2CB-D446EEC21C9A}"/>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35" name="Group 134">
            <a:extLst>
              <a:ext uri="{FF2B5EF4-FFF2-40B4-BE49-F238E27FC236}">
                <a16:creationId xmlns:a16="http://schemas.microsoft.com/office/drawing/2014/main" id="{3D4FCF11-0A7F-40C0-9AF1-80B164BA12C7}"/>
              </a:ext>
            </a:extLst>
          </p:cNvPr>
          <p:cNvGrpSpPr/>
          <p:nvPr/>
        </p:nvGrpSpPr>
        <p:grpSpPr>
          <a:xfrm>
            <a:off x="371157" y="1096328"/>
            <a:ext cx="8200803" cy="352474"/>
            <a:chOff x="399732" y="1258253"/>
            <a:chExt cx="8200803" cy="352474"/>
          </a:xfrm>
        </p:grpSpPr>
        <p:sp>
          <p:nvSpPr>
            <p:cNvPr id="136" name="TextBox 135">
              <a:extLst>
                <a:ext uri="{FF2B5EF4-FFF2-40B4-BE49-F238E27FC236}">
                  <a16:creationId xmlns:a16="http://schemas.microsoft.com/office/drawing/2014/main" id="{B635A2B0-F1BA-4E88-AC8A-43A344117B62}"/>
                </a:ext>
              </a:extLst>
            </p:cNvPr>
            <p:cNvSpPr txBox="1"/>
            <p:nvPr/>
          </p:nvSpPr>
          <p:spPr>
            <a:xfrm>
              <a:off x="7919498" y="1272173"/>
              <a:ext cx="681037" cy="33855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13 total week</a:t>
              </a:r>
            </a:p>
          </p:txBody>
        </p:sp>
        <p:sp>
          <p:nvSpPr>
            <p:cNvPr id="137" name="TextBox 136">
              <a:extLst>
                <a:ext uri="{FF2B5EF4-FFF2-40B4-BE49-F238E27FC236}">
                  <a16:creationId xmlns:a16="http://schemas.microsoft.com/office/drawing/2014/main" id="{50DB67A2-75F8-449E-8A97-79212D5C3CD7}"/>
                </a:ext>
              </a:extLst>
            </p:cNvPr>
            <p:cNvSpPr txBox="1"/>
            <p:nvPr/>
          </p:nvSpPr>
          <p:spPr>
            <a:xfrm>
              <a:off x="500063" y="1362303"/>
              <a:ext cx="476250" cy="215444"/>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WE</a:t>
              </a:r>
              <a:endParaRPr kumimoji="0" lang="en-IN" sz="8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138" name="Group 137">
              <a:extLst>
                <a:ext uri="{FF2B5EF4-FFF2-40B4-BE49-F238E27FC236}">
                  <a16:creationId xmlns:a16="http://schemas.microsoft.com/office/drawing/2014/main" id="{B5FD91D3-3B78-4562-AC9B-FC6E3716C14D}"/>
                </a:ext>
              </a:extLst>
            </p:cNvPr>
            <p:cNvGrpSpPr/>
            <p:nvPr/>
          </p:nvGrpSpPr>
          <p:grpSpPr>
            <a:xfrm>
              <a:off x="399732" y="1278733"/>
              <a:ext cx="8163243" cy="309562"/>
              <a:chOff x="399732" y="1278733"/>
              <a:chExt cx="8163243" cy="309562"/>
            </a:xfrm>
          </p:grpSpPr>
          <p:cxnSp>
            <p:nvCxnSpPr>
              <p:cNvPr id="179" name="Straight Connector 178">
                <a:extLst>
                  <a:ext uri="{FF2B5EF4-FFF2-40B4-BE49-F238E27FC236}">
                    <a16:creationId xmlns:a16="http://schemas.microsoft.com/office/drawing/2014/main" id="{E30518B1-8CF8-4586-A06D-699060E7DBEF}"/>
                  </a:ext>
                </a:extLst>
              </p:cNvPr>
              <p:cNvCxnSpPr>
                <a:cxnSpLocks/>
              </p:cNvCxnSpPr>
              <p:nvPr/>
            </p:nvCxnSpPr>
            <p:spPr>
              <a:xfrm flipV="1">
                <a:off x="399732" y="1283494"/>
                <a:ext cx="0" cy="30043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64CFF6EA-2399-453D-AFD8-13F7F3E87C0C}"/>
                  </a:ext>
                </a:extLst>
              </p:cNvPr>
              <p:cNvCxnSpPr>
                <a:cxnSpLocks/>
              </p:cNvCxnSpPr>
              <p:nvPr/>
            </p:nvCxnSpPr>
            <p:spPr>
              <a:xfrm>
                <a:off x="402431" y="1281113"/>
                <a:ext cx="8160544"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3DD9011E-D547-489B-B845-403BA473D60E}"/>
                  </a:ext>
                </a:extLst>
              </p:cNvPr>
              <p:cNvCxnSpPr>
                <a:cxnSpLocks/>
              </p:cNvCxnSpPr>
              <p:nvPr/>
            </p:nvCxnSpPr>
            <p:spPr>
              <a:xfrm flipV="1">
                <a:off x="8559482" y="1278733"/>
                <a:ext cx="0" cy="309562"/>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139" name="Group 138">
              <a:extLst>
                <a:ext uri="{FF2B5EF4-FFF2-40B4-BE49-F238E27FC236}">
                  <a16:creationId xmlns:a16="http://schemas.microsoft.com/office/drawing/2014/main" id="{27F07CF0-2406-48B3-94FD-E1851225CF8F}"/>
                </a:ext>
              </a:extLst>
            </p:cNvPr>
            <p:cNvGrpSpPr/>
            <p:nvPr/>
          </p:nvGrpSpPr>
          <p:grpSpPr>
            <a:xfrm>
              <a:off x="1503362" y="1258253"/>
              <a:ext cx="6465600" cy="341069"/>
              <a:chOff x="1503362" y="1258253"/>
              <a:chExt cx="6465600" cy="341069"/>
            </a:xfrm>
          </p:grpSpPr>
          <p:grpSp>
            <p:nvGrpSpPr>
              <p:cNvPr id="140" name="Group 139">
                <a:extLst>
                  <a:ext uri="{FF2B5EF4-FFF2-40B4-BE49-F238E27FC236}">
                    <a16:creationId xmlns:a16="http://schemas.microsoft.com/office/drawing/2014/main" id="{889BE3C0-4C51-49DF-968A-6152AA50AA00}"/>
                  </a:ext>
                </a:extLst>
              </p:cNvPr>
              <p:cNvGrpSpPr/>
              <p:nvPr/>
            </p:nvGrpSpPr>
            <p:grpSpPr>
              <a:xfrm>
                <a:off x="1503362" y="1258253"/>
                <a:ext cx="402336" cy="331543"/>
                <a:chOff x="893762" y="1258253"/>
                <a:chExt cx="402336" cy="331543"/>
              </a:xfrm>
            </p:grpSpPr>
            <p:sp>
              <p:nvSpPr>
                <p:cNvPr id="177" name="TextBox 176">
                  <a:extLst>
                    <a:ext uri="{FF2B5EF4-FFF2-40B4-BE49-F238E27FC236}">
                      <a16:creationId xmlns:a16="http://schemas.microsoft.com/office/drawing/2014/main" id="{EEC98057-459D-4649-8DF1-7E6A5A6CACB0}"/>
                    </a:ext>
                  </a:extLst>
                </p:cNvPr>
                <p:cNvSpPr txBox="1"/>
                <p:nvPr/>
              </p:nvSpPr>
              <p:spPr>
                <a:xfrm>
                  <a:off x="893762" y="1358964"/>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a:t>
                  </a:r>
                </a:p>
              </p:txBody>
            </p:sp>
            <p:sp>
              <p:nvSpPr>
                <p:cNvPr id="178" name="Oval 177">
                  <a:extLst>
                    <a:ext uri="{FF2B5EF4-FFF2-40B4-BE49-F238E27FC236}">
                      <a16:creationId xmlns:a16="http://schemas.microsoft.com/office/drawing/2014/main" id="{C1A81476-7103-447C-8554-785186BBF388}"/>
                    </a:ext>
                  </a:extLst>
                </p:cNvPr>
                <p:cNvSpPr/>
                <p:nvPr/>
              </p:nvSpPr>
              <p:spPr>
                <a:xfrm>
                  <a:off x="1072070"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1" name="Group 140">
                <a:extLst>
                  <a:ext uri="{FF2B5EF4-FFF2-40B4-BE49-F238E27FC236}">
                    <a16:creationId xmlns:a16="http://schemas.microsoft.com/office/drawing/2014/main" id="{F5A04F5A-C325-47D4-9809-5E767E3DEEE5}"/>
                  </a:ext>
                </a:extLst>
              </p:cNvPr>
              <p:cNvGrpSpPr/>
              <p:nvPr/>
            </p:nvGrpSpPr>
            <p:grpSpPr>
              <a:xfrm>
                <a:off x="2008634" y="1258253"/>
                <a:ext cx="402336" cy="331543"/>
                <a:chOff x="1459170" y="1258253"/>
                <a:chExt cx="402336" cy="331543"/>
              </a:xfrm>
            </p:grpSpPr>
            <p:sp>
              <p:nvSpPr>
                <p:cNvPr id="175" name="TextBox 174">
                  <a:extLst>
                    <a:ext uri="{FF2B5EF4-FFF2-40B4-BE49-F238E27FC236}">
                      <a16:creationId xmlns:a16="http://schemas.microsoft.com/office/drawing/2014/main" id="{1A1F5C8F-3F37-4276-93B7-2EB680C22BFD}"/>
                    </a:ext>
                  </a:extLst>
                </p:cNvPr>
                <p:cNvSpPr txBox="1"/>
                <p:nvPr/>
              </p:nvSpPr>
              <p:spPr>
                <a:xfrm>
                  <a:off x="1459170" y="1358964"/>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a:t>
                  </a:r>
                </a:p>
              </p:txBody>
            </p:sp>
            <p:sp>
              <p:nvSpPr>
                <p:cNvPr id="176" name="Oval 175">
                  <a:extLst>
                    <a:ext uri="{FF2B5EF4-FFF2-40B4-BE49-F238E27FC236}">
                      <a16:creationId xmlns:a16="http://schemas.microsoft.com/office/drawing/2014/main" id="{5E92AF5F-4ABE-4FA5-A624-A847BEB3B5AF}"/>
                    </a:ext>
                  </a:extLst>
                </p:cNvPr>
                <p:cNvSpPr/>
                <p:nvPr/>
              </p:nvSpPr>
              <p:spPr>
                <a:xfrm>
                  <a:off x="1637478"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2" name="Group 141">
                <a:extLst>
                  <a:ext uri="{FF2B5EF4-FFF2-40B4-BE49-F238E27FC236}">
                    <a16:creationId xmlns:a16="http://schemas.microsoft.com/office/drawing/2014/main" id="{934346BB-0744-4B1C-ACEC-31FF3F04221F}"/>
                  </a:ext>
                </a:extLst>
              </p:cNvPr>
              <p:cNvGrpSpPr/>
              <p:nvPr/>
            </p:nvGrpSpPr>
            <p:grpSpPr>
              <a:xfrm>
                <a:off x="2513906" y="1258253"/>
                <a:ext cx="402336" cy="336306"/>
                <a:chOff x="2024578" y="1258253"/>
                <a:chExt cx="402336" cy="336306"/>
              </a:xfrm>
            </p:grpSpPr>
            <p:sp>
              <p:nvSpPr>
                <p:cNvPr id="173" name="TextBox 172">
                  <a:extLst>
                    <a:ext uri="{FF2B5EF4-FFF2-40B4-BE49-F238E27FC236}">
                      <a16:creationId xmlns:a16="http://schemas.microsoft.com/office/drawing/2014/main" id="{5331EA92-9C36-4BDE-9226-3497AE3FC64B}"/>
                    </a:ext>
                  </a:extLst>
                </p:cNvPr>
                <p:cNvSpPr txBox="1"/>
                <p:nvPr/>
              </p:nvSpPr>
              <p:spPr>
                <a:xfrm>
                  <a:off x="2024578"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3</a:t>
                  </a:r>
                </a:p>
              </p:txBody>
            </p:sp>
            <p:sp>
              <p:nvSpPr>
                <p:cNvPr id="174" name="Oval 173">
                  <a:extLst>
                    <a:ext uri="{FF2B5EF4-FFF2-40B4-BE49-F238E27FC236}">
                      <a16:creationId xmlns:a16="http://schemas.microsoft.com/office/drawing/2014/main" id="{238DF0A9-6971-4B90-B897-21F0FDD56784}"/>
                    </a:ext>
                  </a:extLst>
                </p:cNvPr>
                <p:cNvSpPr/>
                <p:nvPr/>
              </p:nvSpPr>
              <p:spPr>
                <a:xfrm>
                  <a:off x="2202886"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3" name="Group 142">
                <a:extLst>
                  <a:ext uri="{FF2B5EF4-FFF2-40B4-BE49-F238E27FC236}">
                    <a16:creationId xmlns:a16="http://schemas.microsoft.com/office/drawing/2014/main" id="{AEA542D4-C9E2-40C8-BFA4-49E4CA1EDE54}"/>
                  </a:ext>
                </a:extLst>
              </p:cNvPr>
              <p:cNvGrpSpPr/>
              <p:nvPr/>
            </p:nvGrpSpPr>
            <p:grpSpPr>
              <a:xfrm>
                <a:off x="3019178" y="1258253"/>
                <a:ext cx="402336" cy="331543"/>
                <a:chOff x="2589986" y="1258253"/>
                <a:chExt cx="402336" cy="331543"/>
              </a:xfrm>
            </p:grpSpPr>
            <p:sp>
              <p:nvSpPr>
                <p:cNvPr id="171" name="TextBox 170">
                  <a:extLst>
                    <a:ext uri="{FF2B5EF4-FFF2-40B4-BE49-F238E27FC236}">
                      <a16:creationId xmlns:a16="http://schemas.microsoft.com/office/drawing/2014/main" id="{9390AB27-00DC-4437-9421-A10B7213D51C}"/>
                    </a:ext>
                  </a:extLst>
                </p:cNvPr>
                <p:cNvSpPr txBox="1"/>
                <p:nvPr/>
              </p:nvSpPr>
              <p:spPr>
                <a:xfrm>
                  <a:off x="2589986" y="1358964"/>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a:t>
                  </a:r>
                </a:p>
              </p:txBody>
            </p:sp>
            <p:sp>
              <p:nvSpPr>
                <p:cNvPr id="172" name="Oval 171">
                  <a:extLst>
                    <a:ext uri="{FF2B5EF4-FFF2-40B4-BE49-F238E27FC236}">
                      <a16:creationId xmlns:a16="http://schemas.microsoft.com/office/drawing/2014/main" id="{A25A56F2-9547-4627-BE0D-6381D24BCBAE}"/>
                    </a:ext>
                  </a:extLst>
                </p:cNvPr>
                <p:cNvSpPr/>
                <p:nvPr/>
              </p:nvSpPr>
              <p:spPr>
                <a:xfrm>
                  <a:off x="2768294"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4" name="Group 143">
                <a:extLst>
                  <a:ext uri="{FF2B5EF4-FFF2-40B4-BE49-F238E27FC236}">
                    <a16:creationId xmlns:a16="http://schemas.microsoft.com/office/drawing/2014/main" id="{B2BC4B73-4375-4C55-9D88-5E48F50DFC6C}"/>
                  </a:ext>
                </a:extLst>
              </p:cNvPr>
              <p:cNvGrpSpPr/>
              <p:nvPr/>
            </p:nvGrpSpPr>
            <p:grpSpPr>
              <a:xfrm>
                <a:off x="3524450" y="1258253"/>
                <a:ext cx="402336" cy="341069"/>
                <a:chOff x="3155394" y="1258253"/>
                <a:chExt cx="402336" cy="341069"/>
              </a:xfrm>
            </p:grpSpPr>
            <p:sp>
              <p:nvSpPr>
                <p:cNvPr id="169" name="TextBox 168">
                  <a:extLst>
                    <a:ext uri="{FF2B5EF4-FFF2-40B4-BE49-F238E27FC236}">
                      <a16:creationId xmlns:a16="http://schemas.microsoft.com/office/drawing/2014/main" id="{1E6C952F-E2BA-4551-90FF-A0D6045A474B}"/>
                    </a:ext>
                  </a:extLst>
                </p:cNvPr>
                <p:cNvSpPr txBox="1"/>
                <p:nvPr/>
              </p:nvSpPr>
              <p:spPr>
                <a:xfrm>
                  <a:off x="3155394" y="1368490"/>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a:t>
                  </a:r>
                </a:p>
              </p:txBody>
            </p:sp>
            <p:sp>
              <p:nvSpPr>
                <p:cNvPr id="170" name="Oval 169">
                  <a:extLst>
                    <a:ext uri="{FF2B5EF4-FFF2-40B4-BE49-F238E27FC236}">
                      <a16:creationId xmlns:a16="http://schemas.microsoft.com/office/drawing/2014/main" id="{EF44A577-2131-40CF-80A4-EF6060E6E943}"/>
                    </a:ext>
                  </a:extLst>
                </p:cNvPr>
                <p:cNvSpPr/>
                <p:nvPr/>
              </p:nvSpPr>
              <p:spPr>
                <a:xfrm>
                  <a:off x="333370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5" name="Group 144">
                <a:extLst>
                  <a:ext uri="{FF2B5EF4-FFF2-40B4-BE49-F238E27FC236}">
                    <a16:creationId xmlns:a16="http://schemas.microsoft.com/office/drawing/2014/main" id="{1E9325C6-3544-425B-A234-C7033BD9F8B2}"/>
                  </a:ext>
                </a:extLst>
              </p:cNvPr>
              <p:cNvGrpSpPr/>
              <p:nvPr/>
            </p:nvGrpSpPr>
            <p:grpSpPr>
              <a:xfrm>
                <a:off x="4029722" y="1258253"/>
                <a:ext cx="402336" cy="331543"/>
                <a:chOff x="3720802" y="1258253"/>
                <a:chExt cx="402336" cy="331543"/>
              </a:xfrm>
            </p:grpSpPr>
            <p:sp>
              <p:nvSpPr>
                <p:cNvPr id="167" name="TextBox 166">
                  <a:extLst>
                    <a:ext uri="{FF2B5EF4-FFF2-40B4-BE49-F238E27FC236}">
                      <a16:creationId xmlns:a16="http://schemas.microsoft.com/office/drawing/2014/main" id="{BBD89236-141F-449C-AA54-4D4D5618976B}"/>
                    </a:ext>
                  </a:extLst>
                </p:cNvPr>
                <p:cNvSpPr txBox="1"/>
                <p:nvPr/>
              </p:nvSpPr>
              <p:spPr>
                <a:xfrm>
                  <a:off x="3720802" y="1358964"/>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a:t>
                  </a:r>
                </a:p>
              </p:txBody>
            </p:sp>
            <p:sp>
              <p:nvSpPr>
                <p:cNvPr id="168" name="Oval 167">
                  <a:extLst>
                    <a:ext uri="{FF2B5EF4-FFF2-40B4-BE49-F238E27FC236}">
                      <a16:creationId xmlns:a16="http://schemas.microsoft.com/office/drawing/2014/main" id="{D223479C-8483-432F-B5CD-A35FF06D6660}"/>
                    </a:ext>
                  </a:extLst>
                </p:cNvPr>
                <p:cNvSpPr/>
                <p:nvPr/>
              </p:nvSpPr>
              <p:spPr>
                <a:xfrm>
                  <a:off x="3899110"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6" name="Group 145">
                <a:extLst>
                  <a:ext uri="{FF2B5EF4-FFF2-40B4-BE49-F238E27FC236}">
                    <a16:creationId xmlns:a16="http://schemas.microsoft.com/office/drawing/2014/main" id="{9AC2965F-7DE7-45D1-A1CB-D185E86A229E}"/>
                  </a:ext>
                </a:extLst>
              </p:cNvPr>
              <p:cNvGrpSpPr/>
              <p:nvPr/>
            </p:nvGrpSpPr>
            <p:grpSpPr>
              <a:xfrm>
                <a:off x="4534994" y="1258253"/>
                <a:ext cx="402336" cy="331543"/>
                <a:chOff x="4286210" y="1258253"/>
                <a:chExt cx="402336" cy="331543"/>
              </a:xfrm>
            </p:grpSpPr>
            <p:sp>
              <p:nvSpPr>
                <p:cNvPr id="165" name="TextBox 164">
                  <a:extLst>
                    <a:ext uri="{FF2B5EF4-FFF2-40B4-BE49-F238E27FC236}">
                      <a16:creationId xmlns:a16="http://schemas.microsoft.com/office/drawing/2014/main" id="{9C4A3FD6-31F2-49CD-8CF8-D62C549275BE}"/>
                    </a:ext>
                  </a:extLst>
                </p:cNvPr>
                <p:cNvSpPr txBox="1"/>
                <p:nvPr/>
              </p:nvSpPr>
              <p:spPr>
                <a:xfrm>
                  <a:off x="4286210" y="1358964"/>
                  <a:ext cx="402336" cy="230832"/>
                </a:xfrm>
                <a:prstGeom prst="rect">
                  <a:avLst/>
                </a:prstGeom>
                <a:noFill/>
              </p:spPr>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7</a:t>
                  </a:r>
                </a:p>
              </p:txBody>
            </p:sp>
            <p:sp>
              <p:nvSpPr>
                <p:cNvPr id="166" name="Oval 165">
                  <a:extLst>
                    <a:ext uri="{FF2B5EF4-FFF2-40B4-BE49-F238E27FC236}">
                      <a16:creationId xmlns:a16="http://schemas.microsoft.com/office/drawing/2014/main" id="{55873FC8-A0C8-4772-801E-98F56F1B8BC7}"/>
                    </a:ext>
                  </a:extLst>
                </p:cNvPr>
                <p:cNvSpPr/>
                <p:nvPr/>
              </p:nvSpPr>
              <p:spPr>
                <a:xfrm>
                  <a:off x="4464518"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7" name="Group 146">
                <a:extLst>
                  <a:ext uri="{FF2B5EF4-FFF2-40B4-BE49-F238E27FC236}">
                    <a16:creationId xmlns:a16="http://schemas.microsoft.com/office/drawing/2014/main" id="{02471CD8-C9DD-4EB2-8916-32E0DB208291}"/>
                  </a:ext>
                </a:extLst>
              </p:cNvPr>
              <p:cNvGrpSpPr/>
              <p:nvPr/>
            </p:nvGrpSpPr>
            <p:grpSpPr>
              <a:xfrm>
                <a:off x="5040266" y="1258253"/>
                <a:ext cx="402336" cy="336306"/>
                <a:chOff x="4851618" y="1258253"/>
                <a:chExt cx="402336" cy="336306"/>
              </a:xfrm>
            </p:grpSpPr>
            <p:sp>
              <p:nvSpPr>
                <p:cNvPr id="163" name="TextBox 162">
                  <a:extLst>
                    <a:ext uri="{FF2B5EF4-FFF2-40B4-BE49-F238E27FC236}">
                      <a16:creationId xmlns:a16="http://schemas.microsoft.com/office/drawing/2014/main" id="{C5CCD65D-0894-4831-92D2-971CED4901FD}"/>
                    </a:ext>
                  </a:extLst>
                </p:cNvPr>
                <p:cNvSpPr txBox="1"/>
                <p:nvPr/>
              </p:nvSpPr>
              <p:spPr>
                <a:xfrm>
                  <a:off x="4851618"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8</a:t>
                  </a:r>
                </a:p>
              </p:txBody>
            </p:sp>
            <p:sp>
              <p:nvSpPr>
                <p:cNvPr id="164" name="Oval 163">
                  <a:extLst>
                    <a:ext uri="{FF2B5EF4-FFF2-40B4-BE49-F238E27FC236}">
                      <a16:creationId xmlns:a16="http://schemas.microsoft.com/office/drawing/2014/main" id="{EBAF0837-DB00-499F-BCF5-F1544A4DA17C}"/>
                    </a:ext>
                  </a:extLst>
                </p:cNvPr>
                <p:cNvSpPr/>
                <p:nvPr/>
              </p:nvSpPr>
              <p:spPr>
                <a:xfrm>
                  <a:off x="5029926"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8" name="Group 147">
                <a:extLst>
                  <a:ext uri="{FF2B5EF4-FFF2-40B4-BE49-F238E27FC236}">
                    <a16:creationId xmlns:a16="http://schemas.microsoft.com/office/drawing/2014/main" id="{69EB9A69-E806-4C0F-9460-DC2BD9A369C5}"/>
                  </a:ext>
                </a:extLst>
              </p:cNvPr>
              <p:cNvGrpSpPr/>
              <p:nvPr/>
            </p:nvGrpSpPr>
            <p:grpSpPr>
              <a:xfrm>
                <a:off x="5545538" y="1258253"/>
                <a:ext cx="402336" cy="336306"/>
                <a:chOff x="5417026" y="1258253"/>
                <a:chExt cx="402336" cy="336306"/>
              </a:xfrm>
            </p:grpSpPr>
            <p:sp>
              <p:nvSpPr>
                <p:cNvPr id="161" name="TextBox 160">
                  <a:extLst>
                    <a:ext uri="{FF2B5EF4-FFF2-40B4-BE49-F238E27FC236}">
                      <a16:creationId xmlns:a16="http://schemas.microsoft.com/office/drawing/2014/main" id="{8ABE52FA-EE8C-4ADC-B2F0-4B77EBD9F0BC}"/>
                    </a:ext>
                  </a:extLst>
                </p:cNvPr>
                <p:cNvSpPr txBox="1"/>
                <p:nvPr/>
              </p:nvSpPr>
              <p:spPr>
                <a:xfrm>
                  <a:off x="5417026"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9</a:t>
                  </a:r>
                </a:p>
              </p:txBody>
            </p:sp>
            <p:sp>
              <p:nvSpPr>
                <p:cNvPr id="162" name="Oval 161">
                  <a:extLst>
                    <a:ext uri="{FF2B5EF4-FFF2-40B4-BE49-F238E27FC236}">
                      <a16:creationId xmlns:a16="http://schemas.microsoft.com/office/drawing/2014/main" id="{8D3E8936-DCD0-4C2C-A4B4-3F84B5FFC2D2}"/>
                    </a:ext>
                  </a:extLst>
                </p:cNvPr>
                <p:cNvSpPr/>
                <p:nvPr/>
              </p:nvSpPr>
              <p:spPr>
                <a:xfrm>
                  <a:off x="5595334"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49" name="Group 148">
                <a:extLst>
                  <a:ext uri="{FF2B5EF4-FFF2-40B4-BE49-F238E27FC236}">
                    <a16:creationId xmlns:a16="http://schemas.microsoft.com/office/drawing/2014/main" id="{97893B65-F340-41F9-BF81-96351ABF904F}"/>
                  </a:ext>
                </a:extLst>
              </p:cNvPr>
              <p:cNvGrpSpPr/>
              <p:nvPr/>
            </p:nvGrpSpPr>
            <p:grpSpPr>
              <a:xfrm>
                <a:off x="6050810" y="1258253"/>
                <a:ext cx="402336" cy="336306"/>
                <a:chOff x="5982434" y="1258253"/>
                <a:chExt cx="402336" cy="336306"/>
              </a:xfrm>
            </p:grpSpPr>
            <p:sp>
              <p:nvSpPr>
                <p:cNvPr id="159" name="TextBox 158">
                  <a:extLst>
                    <a:ext uri="{FF2B5EF4-FFF2-40B4-BE49-F238E27FC236}">
                      <a16:creationId xmlns:a16="http://schemas.microsoft.com/office/drawing/2014/main" id="{D48938B6-CF35-44C7-B385-1B1E10DDEF2B}"/>
                    </a:ext>
                  </a:extLst>
                </p:cNvPr>
                <p:cNvSpPr txBox="1"/>
                <p:nvPr/>
              </p:nvSpPr>
              <p:spPr>
                <a:xfrm>
                  <a:off x="5982434"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10</a:t>
                  </a:r>
                </a:p>
              </p:txBody>
            </p:sp>
            <p:sp>
              <p:nvSpPr>
                <p:cNvPr id="160" name="Oval 159">
                  <a:extLst>
                    <a:ext uri="{FF2B5EF4-FFF2-40B4-BE49-F238E27FC236}">
                      <a16:creationId xmlns:a16="http://schemas.microsoft.com/office/drawing/2014/main" id="{A13EB8CA-9C46-4084-A5F8-7BC70FAC2DD9}"/>
                    </a:ext>
                  </a:extLst>
                </p:cNvPr>
                <p:cNvSpPr/>
                <p:nvPr/>
              </p:nvSpPr>
              <p:spPr>
                <a:xfrm>
                  <a:off x="616074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0" name="Group 149">
                <a:extLst>
                  <a:ext uri="{FF2B5EF4-FFF2-40B4-BE49-F238E27FC236}">
                    <a16:creationId xmlns:a16="http://schemas.microsoft.com/office/drawing/2014/main" id="{9C156B0B-C94C-47E4-9B6F-CEAC6C15EA88}"/>
                  </a:ext>
                </a:extLst>
              </p:cNvPr>
              <p:cNvGrpSpPr/>
              <p:nvPr/>
            </p:nvGrpSpPr>
            <p:grpSpPr>
              <a:xfrm>
                <a:off x="6556082" y="1258253"/>
                <a:ext cx="402336" cy="336306"/>
                <a:chOff x="6617184" y="1258253"/>
                <a:chExt cx="402336" cy="336306"/>
              </a:xfrm>
            </p:grpSpPr>
            <p:sp>
              <p:nvSpPr>
                <p:cNvPr id="157" name="TextBox 156">
                  <a:extLst>
                    <a:ext uri="{FF2B5EF4-FFF2-40B4-BE49-F238E27FC236}">
                      <a16:creationId xmlns:a16="http://schemas.microsoft.com/office/drawing/2014/main" id="{D277B1B0-C407-43F2-B765-ADBD9E689BF9}"/>
                    </a:ext>
                  </a:extLst>
                </p:cNvPr>
                <p:cNvSpPr txBox="1"/>
                <p:nvPr/>
              </p:nvSpPr>
              <p:spPr>
                <a:xfrm>
                  <a:off x="6617184"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11</a:t>
                  </a:r>
                </a:p>
              </p:txBody>
            </p:sp>
            <p:sp>
              <p:nvSpPr>
                <p:cNvPr id="158" name="Oval 157">
                  <a:extLst>
                    <a:ext uri="{FF2B5EF4-FFF2-40B4-BE49-F238E27FC236}">
                      <a16:creationId xmlns:a16="http://schemas.microsoft.com/office/drawing/2014/main" id="{69A447E6-444A-4809-A2DB-036833CD7B77}"/>
                    </a:ext>
                  </a:extLst>
                </p:cNvPr>
                <p:cNvSpPr/>
                <p:nvPr/>
              </p:nvSpPr>
              <p:spPr>
                <a:xfrm>
                  <a:off x="679549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1" name="Group 150">
                <a:extLst>
                  <a:ext uri="{FF2B5EF4-FFF2-40B4-BE49-F238E27FC236}">
                    <a16:creationId xmlns:a16="http://schemas.microsoft.com/office/drawing/2014/main" id="{AACFC5F8-F960-46E6-B5E8-A8114761CB84}"/>
                  </a:ext>
                </a:extLst>
              </p:cNvPr>
              <p:cNvGrpSpPr/>
              <p:nvPr/>
            </p:nvGrpSpPr>
            <p:grpSpPr>
              <a:xfrm>
                <a:off x="7061354" y="1258253"/>
                <a:ext cx="402336" cy="336306"/>
                <a:chOff x="7251934" y="1258253"/>
                <a:chExt cx="402336" cy="336306"/>
              </a:xfrm>
            </p:grpSpPr>
            <p:sp>
              <p:nvSpPr>
                <p:cNvPr id="155" name="TextBox 154">
                  <a:extLst>
                    <a:ext uri="{FF2B5EF4-FFF2-40B4-BE49-F238E27FC236}">
                      <a16:creationId xmlns:a16="http://schemas.microsoft.com/office/drawing/2014/main" id="{C044F3FC-D80A-44FA-96D8-3BCCDB31CE14}"/>
                    </a:ext>
                  </a:extLst>
                </p:cNvPr>
                <p:cNvSpPr txBox="1"/>
                <p:nvPr/>
              </p:nvSpPr>
              <p:spPr>
                <a:xfrm>
                  <a:off x="7251934"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12</a:t>
                  </a:r>
                </a:p>
              </p:txBody>
            </p:sp>
            <p:sp>
              <p:nvSpPr>
                <p:cNvPr id="156" name="Oval 155">
                  <a:extLst>
                    <a:ext uri="{FF2B5EF4-FFF2-40B4-BE49-F238E27FC236}">
                      <a16:creationId xmlns:a16="http://schemas.microsoft.com/office/drawing/2014/main" id="{C6E089FE-0035-4543-97A3-23F6916EDC59}"/>
                    </a:ext>
                  </a:extLst>
                </p:cNvPr>
                <p:cNvSpPr/>
                <p:nvPr/>
              </p:nvSpPr>
              <p:spPr>
                <a:xfrm>
                  <a:off x="7430242"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152" name="Group 151">
                <a:extLst>
                  <a:ext uri="{FF2B5EF4-FFF2-40B4-BE49-F238E27FC236}">
                    <a16:creationId xmlns:a16="http://schemas.microsoft.com/office/drawing/2014/main" id="{205D36A4-AB65-4238-962C-C8C6CECF2686}"/>
                  </a:ext>
                </a:extLst>
              </p:cNvPr>
              <p:cNvGrpSpPr/>
              <p:nvPr/>
            </p:nvGrpSpPr>
            <p:grpSpPr>
              <a:xfrm>
                <a:off x="7566626" y="1258253"/>
                <a:ext cx="402336" cy="336306"/>
                <a:chOff x="8086719" y="1258253"/>
                <a:chExt cx="402336" cy="336306"/>
              </a:xfrm>
            </p:grpSpPr>
            <p:sp>
              <p:nvSpPr>
                <p:cNvPr id="153" name="TextBox 152">
                  <a:extLst>
                    <a:ext uri="{FF2B5EF4-FFF2-40B4-BE49-F238E27FC236}">
                      <a16:creationId xmlns:a16="http://schemas.microsoft.com/office/drawing/2014/main" id="{C02521B0-4BF5-44AD-9EA3-5E90D443FB18}"/>
                    </a:ext>
                  </a:extLst>
                </p:cNvPr>
                <p:cNvSpPr txBox="1"/>
                <p:nvPr/>
              </p:nvSpPr>
              <p:spPr>
                <a:xfrm>
                  <a:off x="8086719" y="1363727"/>
                  <a:ext cx="402336" cy="230832"/>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13</a:t>
                  </a:r>
                </a:p>
              </p:txBody>
            </p:sp>
            <p:sp>
              <p:nvSpPr>
                <p:cNvPr id="154" name="Oval 153">
                  <a:extLst>
                    <a:ext uri="{FF2B5EF4-FFF2-40B4-BE49-F238E27FC236}">
                      <a16:creationId xmlns:a16="http://schemas.microsoft.com/office/drawing/2014/main" id="{8195E3B3-52DA-446B-B57E-89B971025D13}"/>
                    </a:ext>
                  </a:extLst>
                </p:cNvPr>
                <p:cNvSpPr/>
                <p:nvPr/>
              </p:nvSpPr>
              <p:spPr>
                <a:xfrm>
                  <a:off x="8265027" y="1258253"/>
                  <a:ext cx="45720" cy="45720"/>
                </a:xfrm>
                <a:prstGeom prst="ellipse">
                  <a:avLst/>
                </a:prstGeom>
                <a:solidFill>
                  <a:schemeClr val="bg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54" name="Group 53">
            <a:extLst>
              <a:ext uri="{FF2B5EF4-FFF2-40B4-BE49-F238E27FC236}">
                <a16:creationId xmlns:a16="http://schemas.microsoft.com/office/drawing/2014/main" id="{C2533872-6B9A-4D73-B797-ECB27B6C947B}"/>
              </a:ext>
            </a:extLst>
          </p:cNvPr>
          <p:cNvGrpSpPr/>
          <p:nvPr/>
        </p:nvGrpSpPr>
        <p:grpSpPr>
          <a:xfrm>
            <a:off x="8040686" y="431385"/>
            <a:ext cx="822327" cy="42467"/>
            <a:chOff x="3568699" y="1682126"/>
            <a:chExt cx="822327" cy="42467"/>
          </a:xfrm>
        </p:grpSpPr>
        <p:sp>
          <p:nvSpPr>
            <p:cNvPr id="55" name="Rectangle: Rounded Corners 54">
              <a:extLst>
                <a:ext uri="{FF2B5EF4-FFF2-40B4-BE49-F238E27FC236}">
                  <a16:creationId xmlns:a16="http://schemas.microsoft.com/office/drawing/2014/main" id="{0FC9D994-3140-4E60-86FB-2AF3FB3A27FD}"/>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Rounded Corners 55">
              <a:extLst>
                <a:ext uri="{FF2B5EF4-FFF2-40B4-BE49-F238E27FC236}">
                  <a16:creationId xmlns:a16="http://schemas.microsoft.com/office/drawing/2014/main" id="{4D360A23-EFB7-481A-AD25-E4E10AE92534}"/>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7" name="Slide Number Placeholder 3">
            <a:extLst>
              <a:ext uri="{FF2B5EF4-FFF2-40B4-BE49-F238E27FC236}">
                <a16:creationId xmlns:a16="http://schemas.microsoft.com/office/drawing/2014/main" id="{A887C9D2-9FE1-44EE-B85A-E78C726F13B1}"/>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42</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7459863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8A35962E-B26C-4CF0-9926-12A391E38E6B}"/>
              </a:ext>
            </a:extLst>
          </p:cNvPr>
          <p:cNvGrpSpPr/>
          <p:nvPr/>
        </p:nvGrpSpPr>
        <p:grpSpPr>
          <a:xfrm>
            <a:off x="0" y="2095503"/>
            <a:ext cx="8849944" cy="2875305"/>
            <a:chOff x="0" y="2095503"/>
            <a:chExt cx="8849944" cy="2875305"/>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880" marR="0" lvl="0" indent="-18288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Handling Customer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1384995"/>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Optimizing Customer Centric Operations through Technological Advancement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Service Desk Issues Resolve Plan to Improve Customer Experience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Implementing Marketing Strategies for Different Turnaround Stage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Several Marketing Campaigns to Accelerate Sales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Loyalty Programs Initiated for Customer Engagement Handling Employees </a:t>
              </a:r>
            </a:p>
          </p:txBody>
        </p:sp>
        <p:grpSp>
          <p:nvGrpSpPr>
            <p:cNvPr id="30" name="Group 29">
              <a:extLst>
                <a:ext uri="{FF2B5EF4-FFF2-40B4-BE49-F238E27FC236}">
                  <a16:creationId xmlns:a16="http://schemas.microsoft.com/office/drawing/2014/main" id="{1490B853-D150-4D43-8054-1592A66ADD34}"/>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7C6BD786-A29C-4D8F-BED6-139D5C57B3F7}"/>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91E42ED9-9B54-4EE6-A3F8-388832C60B20}"/>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rPr>
                  <a:t>08</a:t>
                </a:r>
                <a:endParaRPr kumimoji="0" lang="en-IN"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770DB9D0-4CF8-42E4-A938-03710CEF5CA9}"/>
                  </a:ext>
                </a:extLst>
              </p:cNvPr>
              <p:cNvGrpSpPr/>
              <p:nvPr/>
            </p:nvGrpSpPr>
            <p:grpSpPr>
              <a:xfrm>
                <a:off x="488074" y="1225134"/>
                <a:ext cx="522960" cy="280491"/>
                <a:chOff x="576360" y="2082168"/>
                <a:chExt cx="1455321" cy="780570"/>
              </a:xfrm>
            </p:grpSpPr>
            <p:grpSp>
              <p:nvGrpSpPr>
                <p:cNvPr id="37" name="Group 36">
                  <a:extLst>
                    <a:ext uri="{FF2B5EF4-FFF2-40B4-BE49-F238E27FC236}">
                      <a16:creationId xmlns:a16="http://schemas.microsoft.com/office/drawing/2014/main" id="{AB552AEF-9665-496E-8BDF-D4FEAC98C8CE}"/>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7407CBC6-FD15-4DB9-95FB-DB7CBAA416E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1" name="Straight Connector 40">
                    <a:extLst>
                      <a:ext uri="{FF2B5EF4-FFF2-40B4-BE49-F238E27FC236}">
                        <a16:creationId xmlns:a16="http://schemas.microsoft.com/office/drawing/2014/main" id="{CDAB3394-B171-4AF5-8A77-1693A32BF76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C9395A19-2098-4791-AA53-BFCF4958A1B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8" name="Oval 37">
                  <a:extLst>
                    <a:ext uri="{FF2B5EF4-FFF2-40B4-BE49-F238E27FC236}">
                      <a16:creationId xmlns:a16="http://schemas.microsoft.com/office/drawing/2014/main" id="{B163B5C5-242C-42FF-A2FA-107D0BE28185}"/>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9" name="Oval 38">
                  <a:extLst>
                    <a:ext uri="{FF2B5EF4-FFF2-40B4-BE49-F238E27FC236}">
                      <a16:creationId xmlns:a16="http://schemas.microsoft.com/office/drawing/2014/main" id="{B37D4354-3358-43C0-9D70-A3AEFDD61E0C}"/>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9" name="Picture Placeholder 8">
            <a:extLst>
              <a:ext uri="{FF2B5EF4-FFF2-40B4-BE49-F238E27FC236}">
                <a16:creationId xmlns:a16="http://schemas.microsoft.com/office/drawing/2014/main" id="{2F6D133B-9E5E-417F-AE34-17285FEC138F}"/>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Slide Number Placeholder 3">
            <a:extLst>
              <a:ext uri="{FF2B5EF4-FFF2-40B4-BE49-F238E27FC236}">
                <a16:creationId xmlns:a16="http://schemas.microsoft.com/office/drawing/2014/main" id="{EDD00E18-B4F8-4C99-B52B-539DC0EB0FF8}"/>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43</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90528209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E756F7E-7600-47FB-B215-D7CE716B1E5D}"/>
              </a:ext>
            </a:extLst>
          </p:cNvPr>
          <p:cNvSpPr>
            <a:spLocks noGrp="1"/>
          </p:cNvSpPr>
          <p:nvPr>
            <p:ph type="title"/>
          </p:nvPr>
        </p:nvSpPr>
        <p:spPr>
          <a:xfrm>
            <a:off x="148590" y="121371"/>
            <a:ext cx="8801101" cy="812986"/>
          </a:xfrm>
        </p:spPr>
        <p:txBody>
          <a:bodyPr/>
          <a:lstStyle/>
          <a:p>
            <a:r>
              <a:rPr lang="en-US" sz="2400" dirty="0"/>
              <a:t>Optimizing Customer Centric Operations through Technological Advancement </a:t>
            </a:r>
            <a:endParaRPr lang="en-IN" sz="2400" dirty="0"/>
          </a:p>
        </p:txBody>
      </p:sp>
      <p:sp>
        <p:nvSpPr>
          <p:cNvPr id="72" name="Text Placeholder 5">
            <a:extLst>
              <a:ext uri="{FF2B5EF4-FFF2-40B4-BE49-F238E27FC236}">
                <a16:creationId xmlns:a16="http://schemas.microsoft.com/office/drawing/2014/main" id="{85E5CD6D-381B-4030-94DD-6559DE193854}"/>
              </a:ext>
            </a:extLst>
          </p:cNvPr>
          <p:cNvSpPr txBox="1">
            <a:spLocks/>
          </p:cNvSpPr>
          <p:nvPr/>
        </p:nvSpPr>
        <p:spPr>
          <a:xfrm>
            <a:off x="148590" y="873125"/>
            <a:ext cx="8789670" cy="319087"/>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cs typeface="Arial" panose="020B0604020202020204" pitchFamily="34" charset="0"/>
              </a:rPr>
              <a:t>The slide provides information regarding transformation of customer centric with the help of technological advancement in order to retain customers. It covers details about technology used and cost of implementation.</a:t>
            </a:r>
          </a:p>
        </p:txBody>
      </p:sp>
      <p:sp>
        <p:nvSpPr>
          <p:cNvPr id="2" name="TextBox 1">
            <a:extLst>
              <a:ext uri="{FF2B5EF4-FFF2-40B4-BE49-F238E27FC236}">
                <a16:creationId xmlns:a16="http://schemas.microsoft.com/office/drawing/2014/main" id="{BD71E10B-4437-4035-A729-7F1A6ED4974B}"/>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9" name="Group 8">
            <a:extLst>
              <a:ext uri="{FF2B5EF4-FFF2-40B4-BE49-F238E27FC236}">
                <a16:creationId xmlns:a16="http://schemas.microsoft.com/office/drawing/2014/main" id="{1223A089-AC4D-4212-81BE-BF86C0342644}"/>
              </a:ext>
            </a:extLst>
          </p:cNvPr>
          <p:cNvGrpSpPr/>
          <p:nvPr/>
        </p:nvGrpSpPr>
        <p:grpSpPr>
          <a:xfrm>
            <a:off x="312127" y="1327944"/>
            <a:ext cx="8660423" cy="5255705"/>
            <a:chOff x="312127" y="1327944"/>
            <a:chExt cx="8660423" cy="5255705"/>
          </a:xfrm>
        </p:grpSpPr>
        <p:graphicFrame>
          <p:nvGraphicFramePr>
            <p:cNvPr id="5" name="Table 4">
              <a:extLst>
                <a:ext uri="{FF2B5EF4-FFF2-40B4-BE49-F238E27FC236}">
                  <a16:creationId xmlns:a16="http://schemas.microsoft.com/office/drawing/2014/main" id="{F0497C47-457B-4306-AE19-4673063A7BFD}"/>
                </a:ext>
              </a:extLst>
            </p:cNvPr>
            <p:cNvGraphicFramePr/>
            <p:nvPr>
              <p:extLst>
                <p:ext uri="{D42A27DB-BD31-4B8C-83A1-F6EECF244321}">
                  <p14:modId xmlns:p14="http://schemas.microsoft.com/office/powerpoint/2010/main" val="2939756836"/>
                </p:ext>
              </p:extLst>
            </p:nvPr>
          </p:nvGraphicFramePr>
          <p:xfrm>
            <a:off x="493484" y="1869440"/>
            <a:ext cx="8185568" cy="4412089"/>
          </p:xfrm>
          <a:graphic>
            <a:graphicData uri="http://schemas.openxmlformats.org/drawingml/2006/table">
              <a:tbl>
                <a:tblPr firstRow="1" bandRow="1"/>
                <a:tblGrid>
                  <a:gridCol w="1263545">
                    <a:extLst>
                      <a:ext uri="{9D8B030D-6E8A-4147-A177-3AD203B41FA5}">
                        <a16:colId xmlns:a16="http://schemas.microsoft.com/office/drawing/2014/main" val="20000"/>
                      </a:ext>
                    </a:extLst>
                  </a:gridCol>
                  <a:gridCol w="1867843">
                    <a:extLst>
                      <a:ext uri="{9D8B030D-6E8A-4147-A177-3AD203B41FA5}">
                        <a16:colId xmlns:a16="http://schemas.microsoft.com/office/drawing/2014/main" val="20001"/>
                      </a:ext>
                    </a:extLst>
                  </a:gridCol>
                  <a:gridCol w="1263545">
                    <a:extLst>
                      <a:ext uri="{9D8B030D-6E8A-4147-A177-3AD203B41FA5}">
                        <a16:colId xmlns:a16="http://schemas.microsoft.com/office/drawing/2014/main" val="20002"/>
                      </a:ext>
                    </a:extLst>
                  </a:gridCol>
                  <a:gridCol w="1263545">
                    <a:extLst>
                      <a:ext uri="{9D8B030D-6E8A-4147-A177-3AD203B41FA5}">
                        <a16:colId xmlns:a16="http://schemas.microsoft.com/office/drawing/2014/main" val="20003"/>
                      </a:ext>
                    </a:extLst>
                  </a:gridCol>
                  <a:gridCol w="1263545">
                    <a:extLst>
                      <a:ext uri="{9D8B030D-6E8A-4147-A177-3AD203B41FA5}">
                        <a16:colId xmlns:a16="http://schemas.microsoft.com/office/drawing/2014/main" val="3430554752"/>
                      </a:ext>
                    </a:extLst>
                  </a:gridCol>
                  <a:gridCol w="1263545">
                    <a:extLst>
                      <a:ext uri="{9D8B030D-6E8A-4147-A177-3AD203B41FA5}">
                        <a16:colId xmlns:a16="http://schemas.microsoft.com/office/drawing/2014/main" val="337066492"/>
                      </a:ext>
                    </a:extLst>
                  </a:gridCol>
                </a:tblGrid>
                <a:tr h="474962">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Objective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7AC5FE"/>
                      </a:solidFill>
                    </a:tcPr>
                  </a:tc>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Operational </a:t>
                        </a:r>
                      </a:p>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Strategy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Technology </a:t>
                        </a:r>
                      </a:p>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Used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Tools </a:t>
                        </a:r>
                      </a:p>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Used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Implementation Duration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p>
                        <a:pPr algn="ctr"/>
                        <a:r>
                          <a:rPr lang="en-US"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Cost of Implementation </a:t>
                        </a:r>
                        <a:endParaRPr lang="en-IN"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12700" cap="flat" cmpd="sng" algn="ctr">
                        <a:noFill/>
                        <a:prstDash val="solid"/>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0000"/>
                    </a:ext>
                  </a:extLst>
                </a:tr>
                <a:tr h="10565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Customer Relationship Management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635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Standardization of client facing processes like tracking customer data</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360-degree customer profile </a:t>
                        </a:r>
                      </a:p>
                      <a:p>
                        <a:pPr marL="182880" marR="0" lvl="0" indent="-182880" algn="l" defTabSz="9144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Real time reporting </a:t>
                        </a:r>
                        <a:endParaRPr lang="en-US" sz="800" baseline="30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Cloud based technology </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1 - 4 months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$15,000</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246528">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Delivering </a:t>
                        </a:r>
                        <a:r>
                          <a:rPr lang="en-US" sz="900" b="1" dirty="0" err="1">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Omnichannel</a:t>
                        </a: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 Experience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Customer complaint handing</a:t>
                        </a:r>
                      </a:p>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Automating low value transactions </a:t>
                        </a:r>
                      </a:p>
                      <a:p>
                        <a:pPr marL="182880" indent="-182880">
                          <a:buClr>
                            <a:schemeClr val="tx2">
                              <a:lumMod val="65000"/>
                              <a:lumOff val="35000"/>
                            </a:schemeClr>
                          </a:buClr>
                          <a:buFont typeface="Courier New" panose="02070309020205020404" pitchFamily="49" charset="0"/>
                          <a:buChar char="o"/>
                        </a:pP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Personalize human interaction </a:t>
                        </a:r>
                      </a:p>
                      <a:p>
                        <a:pPr marL="182880" indent="-182880">
                          <a:buClr>
                            <a:schemeClr val="tx2">
                              <a:lumMod val="65000"/>
                              <a:lumOff val="35000"/>
                            </a:schemeClr>
                          </a:buClr>
                          <a:buFont typeface="Courier New" panose="02070309020205020404" pitchFamily="49" charset="0"/>
                          <a:buChar char="o"/>
                        </a:pP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Embrace human – machine interaction </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Artificial intelligence, predictive analytics, robotic process automation </a:t>
                        </a: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3-4 months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$20,000</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099793">
                  <a:tc>
                    <a:txBody>
                      <a:bodyPr/>
                      <a:lstStyle/>
                      <a:p>
                        <a:pPr algn="ct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Digital Onboarding Process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Streamlining application process by requesting fewer documents from customers </a:t>
                        </a:r>
                      </a:p>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Customized services with effective support across channels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Machine learning</a:t>
                        </a:r>
                      </a:p>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Artificial intelligence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2-3 months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$11,000</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5342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Service Delivery Management </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p>
                        <a:pPr marL="182880" indent="-182880">
                          <a:buClr>
                            <a:schemeClr val="tx2">
                              <a:lumMod val="65000"/>
                              <a:lumOff val="35000"/>
                            </a:schemeClr>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2-4 months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$12,000</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bl>
            </a:graphicData>
          </a:graphic>
        </p:graphicFrame>
        <p:grpSp>
          <p:nvGrpSpPr>
            <p:cNvPr id="184" name="Group 183">
              <a:extLst>
                <a:ext uri="{FF2B5EF4-FFF2-40B4-BE49-F238E27FC236}">
                  <a16:creationId xmlns:a16="http://schemas.microsoft.com/office/drawing/2014/main" id="{6C9486F5-FBEB-465B-A893-1CCE4EA25C3E}"/>
                </a:ext>
              </a:extLst>
            </p:cNvPr>
            <p:cNvGrpSpPr/>
            <p:nvPr/>
          </p:nvGrpSpPr>
          <p:grpSpPr>
            <a:xfrm>
              <a:off x="312127" y="1327944"/>
              <a:ext cx="8660423" cy="5255705"/>
              <a:chOff x="312127" y="1327944"/>
              <a:chExt cx="8660423" cy="5255705"/>
            </a:xfrm>
          </p:grpSpPr>
          <p:grpSp>
            <p:nvGrpSpPr>
              <p:cNvPr id="6" name="Group 5">
                <a:extLst>
                  <a:ext uri="{FF2B5EF4-FFF2-40B4-BE49-F238E27FC236}">
                    <a16:creationId xmlns:a16="http://schemas.microsoft.com/office/drawing/2014/main" id="{C04F155E-769B-450E-A48C-7759757CFD27}"/>
                  </a:ext>
                </a:extLst>
              </p:cNvPr>
              <p:cNvGrpSpPr/>
              <p:nvPr/>
            </p:nvGrpSpPr>
            <p:grpSpPr>
              <a:xfrm>
                <a:off x="312127" y="1455962"/>
                <a:ext cx="8660423" cy="5127687"/>
                <a:chOff x="333375" y="1643864"/>
                <a:chExt cx="8543925" cy="4783923"/>
              </a:xfrm>
            </p:grpSpPr>
            <p:grpSp>
              <p:nvGrpSpPr>
                <p:cNvPr id="7" name="Group 6">
                  <a:extLst>
                    <a:ext uri="{FF2B5EF4-FFF2-40B4-BE49-F238E27FC236}">
                      <a16:creationId xmlns:a16="http://schemas.microsoft.com/office/drawing/2014/main" id="{7D70CE21-D83D-4EF1-B004-E1F1E50995BC}"/>
                    </a:ext>
                  </a:extLst>
                </p:cNvPr>
                <p:cNvGrpSpPr/>
                <p:nvPr/>
              </p:nvGrpSpPr>
              <p:grpSpPr>
                <a:xfrm>
                  <a:off x="333375" y="1688123"/>
                  <a:ext cx="8543925" cy="4739664"/>
                  <a:chOff x="333375" y="1250950"/>
                  <a:chExt cx="8543925" cy="5176837"/>
                </a:xfrm>
              </p:grpSpPr>
              <p:sp>
                <p:nvSpPr>
                  <p:cNvPr id="13" name="Rectangle 12">
                    <a:extLst>
                      <a:ext uri="{FF2B5EF4-FFF2-40B4-BE49-F238E27FC236}">
                        <a16:creationId xmlns:a16="http://schemas.microsoft.com/office/drawing/2014/main" id="{CF3A69D3-5EFC-430D-9A12-1AE28B94661A}"/>
                      </a:ext>
                    </a:extLst>
                  </p:cNvPr>
                  <p:cNvSpPr/>
                  <p:nvPr/>
                </p:nvSpPr>
                <p:spPr>
                  <a:xfrm>
                    <a:off x="333375" y="1250950"/>
                    <a:ext cx="8543925" cy="5073650"/>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9FCBCD22-1E43-4B37-B5B3-0E33EC4AE15A}"/>
                      </a:ext>
                    </a:extLst>
                  </p:cNvPr>
                  <p:cNvGrpSpPr/>
                  <p:nvPr/>
                </p:nvGrpSpPr>
                <p:grpSpPr>
                  <a:xfrm>
                    <a:off x="6225381" y="6316765"/>
                    <a:ext cx="2645569" cy="111022"/>
                    <a:chOff x="6168231" y="6464403"/>
                    <a:chExt cx="2645569" cy="111022"/>
                  </a:xfrm>
                </p:grpSpPr>
                <p:sp>
                  <p:nvSpPr>
                    <p:cNvPr id="15" name="Rectangle 14">
                      <a:extLst>
                        <a:ext uri="{FF2B5EF4-FFF2-40B4-BE49-F238E27FC236}">
                          <a16:creationId xmlns:a16="http://schemas.microsoft.com/office/drawing/2014/main" id="{5364A526-0747-4279-8EDF-3BCC8134684A}"/>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 name="Rectangle 15">
                      <a:extLst>
                        <a:ext uri="{FF2B5EF4-FFF2-40B4-BE49-F238E27FC236}">
                          <a16:creationId xmlns:a16="http://schemas.microsoft.com/office/drawing/2014/main" id="{90E0F0C7-27D8-485A-8015-8D2A97A15E5E}"/>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 name="Group 7">
                  <a:extLst>
                    <a:ext uri="{FF2B5EF4-FFF2-40B4-BE49-F238E27FC236}">
                      <a16:creationId xmlns:a16="http://schemas.microsoft.com/office/drawing/2014/main" id="{996F8A78-F442-47EA-808A-DFB2FA154CA5}"/>
                    </a:ext>
                  </a:extLst>
                </p:cNvPr>
                <p:cNvGrpSpPr/>
                <p:nvPr/>
              </p:nvGrpSpPr>
              <p:grpSpPr>
                <a:xfrm rot="10800000" flipH="1" flipV="1">
                  <a:off x="735795" y="1643864"/>
                  <a:ext cx="256210" cy="112152"/>
                  <a:chOff x="4034880" y="1744760"/>
                  <a:chExt cx="426849" cy="205191"/>
                </a:xfrm>
                <a:solidFill>
                  <a:srgbClr val="43A8BA"/>
                </a:solidFill>
              </p:grpSpPr>
              <p:sp>
                <p:nvSpPr>
                  <p:cNvPr id="10" name="Arrow: Chevron 9">
                    <a:extLst>
                      <a:ext uri="{FF2B5EF4-FFF2-40B4-BE49-F238E27FC236}">
                        <a16:creationId xmlns:a16="http://schemas.microsoft.com/office/drawing/2014/main" id="{E1C3AE14-0AEB-459D-844E-ED5CF0EBEEF7}"/>
                      </a:ext>
                    </a:extLst>
                  </p:cNvPr>
                  <p:cNvSpPr/>
                  <p:nvPr/>
                </p:nvSpPr>
                <p:spPr>
                  <a:xfrm>
                    <a:off x="4034880" y="1744760"/>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1" name="Arrow: Chevron 10">
                    <a:extLst>
                      <a:ext uri="{FF2B5EF4-FFF2-40B4-BE49-F238E27FC236}">
                        <a16:creationId xmlns:a16="http://schemas.microsoft.com/office/drawing/2014/main" id="{5FC24A21-2F02-4901-BC49-235FA0137834}"/>
                      </a:ext>
                    </a:extLst>
                  </p:cNvPr>
                  <p:cNvSpPr/>
                  <p:nvPr/>
                </p:nvSpPr>
                <p:spPr>
                  <a:xfrm>
                    <a:off x="4165175" y="1744765"/>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Chevron 11">
                    <a:extLst>
                      <a:ext uri="{FF2B5EF4-FFF2-40B4-BE49-F238E27FC236}">
                        <a16:creationId xmlns:a16="http://schemas.microsoft.com/office/drawing/2014/main" id="{3F1A912F-2956-48BA-B4B5-6A29DBCCF1A4}"/>
                      </a:ext>
                    </a:extLst>
                  </p:cNvPr>
                  <p:cNvSpPr/>
                  <p:nvPr/>
                </p:nvSpPr>
                <p:spPr>
                  <a:xfrm>
                    <a:off x="4295473" y="1744761"/>
                    <a:ext cx="166256"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83" name="Group 182">
                <a:extLst>
                  <a:ext uri="{FF2B5EF4-FFF2-40B4-BE49-F238E27FC236}">
                    <a16:creationId xmlns:a16="http://schemas.microsoft.com/office/drawing/2014/main" id="{48DE0043-D9D0-4397-9098-7EA7FC18609C}"/>
                  </a:ext>
                </a:extLst>
              </p:cNvPr>
              <p:cNvGrpSpPr/>
              <p:nvPr/>
            </p:nvGrpSpPr>
            <p:grpSpPr>
              <a:xfrm>
                <a:off x="2470150" y="1327944"/>
                <a:ext cx="5737225" cy="523875"/>
                <a:chOff x="2470150" y="1327944"/>
                <a:chExt cx="5737225" cy="523875"/>
              </a:xfrm>
            </p:grpSpPr>
            <p:grpSp>
              <p:nvGrpSpPr>
                <p:cNvPr id="81" name="Group 80">
                  <a:extLst>
                    <a:ext uri="{FF2B5EF4-FFF2-40B4-BE49-F238E27FC236}">
                      <a16:creationId xmlns:a16="http://schemas.microsoft.com/office/drawing/2014/main" id="{41230116-E19C-4313-B646-2117F5EEF052}"/>
                    </a:ext>
                  </a:extLst>
                </p:cNvPr>
                <p:cNvGrpSpPr/>
                <p:nvPr/>
              </p:nvGrpSpPr>
              <p:grpSpPr>
                <a:xfrm>
                  <a:off x="2470150" y="1327944"/>
                  <a:ext cx="349250" cy="523875"/>
                  <a:chOff x="1054100" y="1371600"/>
                  <a:chExt cx="349250" cy="523875"/>
                </a:xfrm>
              </p:grpSpPr>
              <p:grpSp>
                <p:nvGrpSpPr>
                  <p:cNvPr id="78" name="Group 77">
                    <a:extLst>
                      <a:ext uri="{FF2B5EF4-FFF2-40B4-BE49-F238E27FC236}">
                        <a16:creationId xmlns:a16="http://schemas.microsoft.com/office/drawing/2014/main" id="{67799500-1181-45A3-91E3-0450106FED12}"/>
                      </a:ext>
                    </a:extLst>
                  </p:cNvPr>
                  <p:cNvGrpSpPr/>
                  <p:nvPr/>
                </p:nvGrpSpPr>
                <p:grpSpPr>
                  <a:xfrm>
                    <a:off x="1054100" y="1371600"/>
                    <a:ext cx="349250" cy="288926"/>
                    <a:chOff x="1554164" y="1190625"/>
                    <a:chExt cx="282574" cy="233766"/>
                  </a:xfrm>
                </p:grpSpPr>
                <p:grpSp>
                  <p:nvGrpSpPr>
                    <p:cNvPr id="77" name="Group 76">
                      <a:extLst>
                        <a:ext uri="{FF2B5EF4-FFF2-40B4-BE49-F238E27FC236}">
                          <a16:creationId xmlns:a16="http://schemas.microsoft.com/office/drawing/2014/main" id="{EEB5F1A7-2F84-43F1-90B9-DC3071C112A7}"/>
                        </a:ext>
                      </a:extLst>
                    </p:cNvPr>
                    <p:cNvGrpSpPr/>
                    <p:nvPr/>
                  </p:nvGrpSpPr>
                  <p:grpSpPr>
                    <a:xfrm>
                      <a:off x="1567671" y="1204127"/>
                      <a:ext cx="233426" cy="220264"/>
                      <a:chOff x="1567671" y="1204127"/>
                      <a:chExt cx="233426" cy="220264"/>
                    </a:xfrm>
                  </p:grpSpPr>
                  <p:sp>
                    <p:nvSpPr>
                      <p:cNvPr id="76" name="Rectangle: Rounded Corners 75">
                        <a:extLst>
                          <a:ext uri="{FF2B5EF4-FFF2-40B4-BE49-F238E27FC236}">
                            <a16:creationId xmlns:a16="http://schemas.microsoft.com/office/drawing/2014/main" id="{EFADF845-7FCC-46F7-9135-162DB45BAFEC}"/>
                          </a:ext>
                        </a:extLst>
                      </p:cNvPr>
                      <p:cNvSpPr/>
                      <p:nvPr/>
                    </p:nvSpPr>
                    <p:spPr>
                      <a:xfrm flipV="1">
                        <a:off x="1567671" y="1204127"/>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5" name="Freeform 5">
                        <a:extLst>
                          <a:ext uri="{FF2B5EF4-FFF2-40B4-BE49-F238E27FC236}">
                            <a16:creationId xmlns:a16="http://schemas.microsoft.com/office/drawing/2014/main" id="{7009C7DE-3291-4AE0-A15C-F1A96737595B}"/>
                          </a:ext>
                        </a:extLst>
                      </p:cNvPr>
                      <p:cNvSpPr>
                        <a:spLocks noEditPoints="1"/>
                      </p:cNvSpPr>
                      <p:nvPr/>
                    </p:nvSpPr>
                    <p:spPr bwMode="auto">
                      <a:xfrm>
                        <a:off x="1625308" y="1247026"/>
                        <a:ext cx="118152" cy="134466"/>
                      </a:xfrm>
                      <a:custGeom>
                        <a:avLst/>
                        <a:gdLst>
                          <a:gd name="T0" fmla="*/ 1030 w 1158"/>
                          <a:gd name="T1" fmla="*/ 298 h 1318"/>
                          <a:gd name="T2" fmla="*/ 967 w 1158"/>
                          <a:gd name="T3" fmla="*/ 397 h 1318"/>
                          <a:gd name="T4" fmla="*/ 401 w 1158"/>
                          <a:gd name="T5" fmla="*/ 930 h 1318"/>
                          <a:gd name="T6" fmla="*/ 313 w 1158"/>
                          <a:gd name="T7" fmla="*/ 1035 h 1318"/>
                          <a:gd name="T8" fmla="*/ 590 w 1158"/>
                          <a:gd name="T9" fmla="*/ 1224 h 1318"/>
                          <a:gd name="T10" fmla="*/ 529 w 1158"/>
                          <a:gd name="T11" fmla="*/ 787 h 1318"/>
                          <a:gd name="T12" fmla="*/ 928 w 1158"/>
                          <a:gd name="T13" fmla="*/ 532 h 1318"/>
                          <a:gd name="T14" fmla="*/ 1131 w 1158"/>
                          <a:gd name="T15" fmla="*/ 509 h 1318"/>
                          <a:gd name="T16" fmla="*/ 537 w 1158"/>
                          <a:gd name="T17" fmla="*/ 1056 h 1318"/>
                          <a:gd name="T18" fmla="*/ 541 w 1158"/>
                          <a:gd name="T19" fmla="*/ 1104 h 1318"/>
                          <a:gd name="T20" fmla="*/ 537 w 1158"/>
                          <a:gd name="T21" fmla="*/ 1056 h 1318"/>
                          <a:gd name="T22" fmla="*/ 990 w 1158"/>
                          <a:gd name="T23" fmla="*/ 895 h 1318"/>
                          <a:gd name="T24" fmla="*/ 958 w 1158"/>
                          <a:gd name="T25" fmla="*/ 1022 h 1318"/>
                          <a:gd name="T26" fmla="*/ 861 w 1158"/>
                          <a:gd name="T27" fmla="*/ 1022 h 1318"/>
                          <a:gd name="T28" fmla="*/ 832 w 1158"/>
                          <a:gd name="T29" fmla="*/ 894 h 1318"/>
                          <a:gd name="T30" fmla="*/ 863 w 1158"/>
                          <a:gd name="T31" fmla="*/ 767 h 1318"/>
                          <a:gd name="T32" fmla="*/ 959 w 1158"/>
                          <a:gd name="T33" fmla="*/ 767 h 1318"/>
                          <a:gd name="T34" fmla="*/ 457 w 1158"/>
                          <a:gd name="T35" fmla="*/ 228 h 1318"/>
                          <a:gd name="T36" fmla="*/ 458 w 1158"/>
                          <a:gd name="T37" fmla="*/ 132 h 1318"/>
                          <a:gd name="T38" fmla="*/ 585 w 1158"/>
                          <a:gd name="T39" fmla="*/ 102 h 1318"/>
                          <a:gd name="T40" fmla="*/ 729 w 1158"/>
                          <a:gd name="T41" fmla="*/ 94 h 1318"/>
                          <a:gd name="T42" fmla="*/ 713 w 1158"/>
                          <a:gd name="T43" fmla="*/ 133 h 1318"/>
                          <a:gd name="T44" fmla="*/ 712 w 1158"/>
                          <a:gd name="T45" fmla="*/ 230 h 1318"/>
                          <a:gd name="T46" fmla="*/ 584 w 1158"/>
                          <a:gd name="T47" fmla="*/ 260 h 1318"/>
                          <a:gd name="T48" fmla="*/ 440 w 1158"/>
                          <a:gd name="T49" fmla="*/ 268 h 1318"/>
                          <a:gd name="T50" fmla="*/ 457 w 1158"/>
                          <a:gd name="T51" fmla="*/ 228 h 1318"/>
                          <a:gd name="T52" fmla="*/ 227 w 1158"/>
                          <a:gd name="T53" fmla="*/ 734 h 1318"/>
                          <a:gd name="T54" fmla="*/ 132 w 1158"/>
                          <a:gd name="T55" fmla="*/ 733 h 1318"/>
                          <a:gd name="T56" fmla="*/ 36 w 1158"/>
                          <a:gd name="T57" fmla="*/ 693 h 1318"/>
                          <a:gd name="T58" fmla="*/ 101 w 1158"/>
                          <a:gd name="T59" fmla="*/ 605 h 1318"/>
                          <a:gd name="T60" fmla="*/ 133 w 1158"/>
                          <a:gd name="T61" fmla="*/ 478 h 1318"/>
                          <a:gd name="T62" fmla="*/ 229 w 1158"/>
                          <a:gd name="T63" fmla="*/ 478 h 1318"/>
                          <a:gd name="T64" fmla="*/ 325 w 1158"/>
                          <a:gd name="T65" fmla="*/ 518 h 1318"/>
                          <a:gd name="T66" fmla="*/ 259 w 1158"/>
                          <a:gd name="T67" fmla="*/ 606 h 1318"/>
                          <a:gd name="T68" fmla="*/ 307 w 1158"/>
                          <a:gd name="T69" fmla="*/ 734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8" h="1318">
                            <a:moveTo>
                              <a:pt x="1139" y="430"/>
                            </a:moveTo>
                            <a:lnTo>
                              <a:pt x="1030" y="298"/>
                            </a:lnTo>
                            <a:cubicBezTo>
                              <a:pt x="981" y="247"/>
                              <a:pt x="902" y="313"/>
                              <a:pt x="944" y="370"/>
                            </a:cubicBezTo>
                            <a:lnTo>
                              <a:pt x="967" y="397"/>
                            </a:lnTo>
                            <a:cubicBezTo>
                              <a:pt x="723" y="374"/>
                              <a:pt x="491" y="525"/>
                              <a:pt x="422" y="755"/>
                            </a:cubicBezTo>
                            <a:cubicBezTo>
                              <a:pt x="405" y="811"/>
                              <a:pt x="398" y="870"/>
                              <a:pt x="401" y="930"/>
                            </a:cubicBezTo>
                            <a:lnTo>
                              <a:pt x="399" y="931"/>
                            </a:lnTo>
                            <a:cubicBezTo>
                              <a:pt x="358" y="953"/>
                              <a:pt x="327" y="990"/>
                              <a:pt x="313" y="1035"/>
                            </a:cubicBezTo>
                            <a:cubicBezTo>
                              <a:pt x="309" y="1048"/>
                              <a:pt x="307" y="1062"/>
                              <a:pt x="306" y="1076"/>
                            </a:cubicBezTo>
                            <a:cubicBezTo>
                              <a:pt x="297" y="1228"/>
                              <a:pt x="471" y="1318"/>
                              <a:pt x="590" y="1224"/>
                            </a:cubicBezTo>
                            <a:cubicBezTo>
                              <a:pt x="709" y="1130"/>
                              <a:pt x="662" y="940"/>
                              <a:pt x="513" y="913"/>
                            </a:cubicBezTo>
                            <a:cubicBezTo>
                              <a:pt x="511" y="870"/>
                              <a:pt x="517" y="828"/>
                              <a:pt x="529" y="787"/>
                            </a:cubicBezTo>
                            <a:cubicBezTo>
                              <a:pt x="584" y="606"/>
                              <a:pt x="766" y="488"/>
                              <a:pt x="957" y="509"/>
                            </a:cubicBezTo>
                            <a:lnTo>
                              <a:pt x="928" y="532"/>
                            </a:lnTo>
                            <a:cubicBezTo>
                              <a:pt x="871" y="580"/>
                              <a:pt x="943" y="666"/>
                              <a:pt x="1000" y="618"/>
                            </a:cubicBezTo>
                            <a:lnTo>
                              <a:pt x="1131" y="509"/>
                            </a:lnTo>
                            <a:cubicBezTo>
                              <a:pt x="1155" y="489"/>
                              <a:pt x="1158" y="454"/>
                              <a:pt x="1139" y="430"/>
                            </a:cubicBezTo>
                            <a:close/>
                            <a:moveTo>
                              <a:pt x="537" y="1056"/>
                            </a:moveTo>
                            <a:cubicBezTo>
                              <a:pt x="543" y="1066"/>
                              <a:pt x="545" y="1078"/>
                              <a:pt x="544" y="1089"/>
                            </a:cubicBezTo>
                            <a:cubicBezTo>
                              <a:pt x="544" y="1094"/>
                              <a:pt x="543" y="1099"/>
                              <a:pt x="541" y="1104"/>
                            </a:cubicBezTo>
                            <a:cubicBezTo>
                              <a:pt x="521" y="1171"/>
                              <a:pt x="424" y="1161"/>
                              <a:pt x="418" y="1092"/>
                            </a:cubicBezTo>
                            <a:cubicBezTo>
                              <a:pt x="411" y="1023"/>
                              <a:pt x="504" y="995"/>
                              <a:pt x="537" y="1056"/>
                            </a:cubicBezTo>
                            <a:close/>
                            <a:moveTo>
                              <a:pt x="1038" y="847"/>
                            </a:moveTo>
                            <a:lnTo>
                              <a:pt x="990" y="895"/>
                            </a:lnTo>
                            <a:lnTo>
                              <a:pt x="1038" y="943"/>
                            </a:lnTo>
                            <a:cubicBezTo>
                              <a:pt x="1090" y="996"/>
                              <a:pt x="1010" y="1075"/>
                              <a:pt x="958" y="1022"/>
                            </a:cubicBezTo>
                            <a:lnTo>
                              <a:pt x="910" y="974"/>
                            </a:lnTo>
                            <a:lnTo>
                              <a:pt x="861" y="1022"/>
                            </a:lnTo>
                            <a:cubicBezTo>
                              <a:pt x="808" y="1074"/>
                              <a:pt x="729" y="995"/>
                              <a:pt x="783" y="942"/>
                            </a:cubicBezTo>
                            <a:lnTo>
                              <a:pt x="832" y="894"/>
                            </a:lnTo>
                            <a:lnTo>
                              <a:pt x="783" y="845"/>
                            </a:lnTo>
                            <a:cubicBezTo>
                              <a:pt x="731" y="792"/>
                              <a:pt x="810" y="713"/>
                              <a:pt x="863" y="767"/>
                            </a:cubicBezTo>
                            <a:lnTo>
                              <a:pt x="911" y="815"/>
                            </a:lnTo>
                            <a:lnTo>
                              <a:pt x="959" y="767"/>
                            </a:lnTo>
                            <a:cubicBezTo>
                              <a:pt x="1012" y="715"/>
                              <a:pt x="1091" y="794"/>
                              <a:pt x="1038" y="847"/>
                            </a:cubicBezTo>
                            <a:close/>
                            <a:moveTo>
                              <a:pt x="457" y="228"/>
                            </a:moveTo>
                            <a:lnTo>
                              <a:pt x="505" y="181"/>
                            </a:lnTo>
                            <a:lnTo>
                              <a:pt x="458" y="132"/>
                            </a:lnTo>
                            <a:cubicBezTo>
                              <a:pt x="405" y="79"/>
                              <a:pt x="485" y="0"/>
                              <a:pt x="537" y="53"/>
                            </a:cubicBezTo>
                            <a:lnTo>
                              <a:pt x="585" y="102"/>
                            </a:lnTo>
                            <a:lnTo>
                              <a:pt x="634" y="54"/>
                            </a:lnTo>
                            <a:cubicBezTo>
                              <a:pt x="669" y="19"/>
                              <a:pt x="729" y="44"/>
                              <a:pt x="729" y="94"/>
                            </a:cubicBezTo>
                            <a:lnTo>
                              <a:pt x="729" y="94"/>
                            </a:lnTo>
                            <a:cubicBezTo>
                              <a:pt x="729" y="108"/>
                              <a:pt x="723" y="123"/>
                              <a:pt x="713" y="133"/>
                            </a:cubicBezTo>
                            <a:lnTo>
                              <a:pt x="664" y="181"/>
                            </a:lnTo>
                            <a:lnTo>
                              <a:pt x="712" y="230"/>
                            </a:lnTo>
                            <a:cubicBezTo>
                              <a:pt x="764" y="283"/>
                              <a:pt x="685" y="361"/>
                              <a:pt x="632" y="308"/>
                            </a:cubicBezTo>
                            <a:lnTo>
                              <a:pt x="584" y="260"/>
                            </a:lnTo>
                            <a:lnTo>
                              <a:pt x="536" y="308"/>
                            </a:lnTo>
                            <a:cubicBezTo>
                              <a:pt x="500" y="343"/>
                              <a:pt x="440" y="318"/>
                              <a:pt x="440" y="268"/>
                            </a:cubicBezTo>
                            <a:lnTo>
                              <a:pt x="440" y="268"/>
                            </a:lnTo>
                            <a:cubicBezTo>
                              <a:pt x="440" y="253"/>
                              <a:pt x="446" y="239"/>
                              <a:pt x="457" y="228"/>
                            </a:cubicBezTo>
                            <a:close/>
                            <a:moveTo>
                              <a:pt x="307" y="734"/>
                            </a:moveTo>
                            <a:cubicBezTo>
                              <a:pt x="285" y="756"/>
                              <a:pt x="249" y="756"/>
                              <a:pt x="227" y="734"/>
                            </a:cubicBezTo>
                            <a:lnTo>
                              <a:pt x="179" y="685"/>
                            </a:lnTo>
                            <a:lnTo>
                              <a:pt x="132" y="733"/>
                            </a:lnTo>
                            <a:cubicBezTo>
                              <a:pt x="96" y="768"/>
                              <a:pt x="35" y="743"/>
                              <a:pt x="36" y="693"/>
                            </a:cubicBezTo>
                            <a:lnTo>
                              <a:pt x="36" y="693"/>
                            </a:lnTo>
                            <a:cubicBezTo>
                              <a:pt x="36" y="678"/>
                              <a:pt x="42" y="664"/>
                              <a:pt x="52" y="653"/>
                            </a:cubicBezTo>
                            <a:lnTo>
                              <a:pt x="101" y="605"/>
                            </a:lnTo>
                            <a:lnTo>
                              <a:pt x="53" y="557"/>
                            </a:lnTo>
                            <a:cubicBezTo>
                              <a:pt x="0" y="503"/>
                              <a:pt x="80" y="425"/>
                              <a:pt x="133" y="478"/>
                            </a:cubicBezTo>
                            <a:lnTo>
                              <a:pt x="181" y="526"/>
                            </a:lnTo>
                            <a:lnTo>
                              <a:pt x="229" y="478"/>
                            </a:lnTo>
                            <a:cubicBezTo>
                              <a:pt x="264" y="443"/>
                              <a:pt x="325" y="468"/>
                              <a:pt x="325" y="518"/>
                            </a:cubicBezTo>
                            <a:lnTo>
                              <a:pt x="325" y="518"/>
                            </a:lnTo>
                            <a:cubicBezTo>
                              <a:pt x="324" y="533"/>
                              <a:pt x="318" y="547"/>
                              <a:pt x="308" y="558"/>
                            </a:cubicBezTo>
                            <a:lnTo>
                              <a:pt x="259" y="606"/>
                            </a:lnTo>
                            <a:lnTo>
                              <a:pt x="307" y="654"/>
                            </a:lnTo>
                            <a:cubicBezTo>
                              <a:pt x="329" y="676"/>
                              <a:pt x="329" y="712"/>
                              <a:pt x="307" y="734"/>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7" name="Group 56">
                      <a:extLst>
                        <a:ext uri="{FF2B5EF4-FFF2-40B4-BE49-F238E27FC236}">
                          <a16:creationId xmlns:a16="http://schemas.microsoft.com/office/drawing/2014/main" id="{F31D2DA6-0951-4379-B7F1-2FF5403CF870}"/>
                        </a:ext>
                      </a:extLst>
                    </p:cNvPr>
                    <p:cNvGrpSpPr/>
                    <p:nvPr/>
                  </p:nvGrpSpPr>
                  <p:grpSpPr>
                    <a:xfrm>
                      <a:off x="1554164" y="1190625"/>
                      <a:ext cx="282574" cy="151559"/>
                      <a:chOff x="1554164" y="1190625"/>
                      <a:chExt cx="282574" cy="151559"/>
                    </a:xfrm>
                  </p:grpSpPr>
                  <p:grpSp>
                    <p:nvGrpSpPr>
                      <p:cNvPr id="22" name="Group 21">
                        <a:extLst>
                          <a:ext uri="{FF2B5EF4-FFF2-40B4-BE49-F238E27FC236}">
                            <a16:creationId xmlns:a16="http://schemas.microsoft.com/office/drawing/2014/main" id="{A9218251-7BC0-44F8-AC70-8F0AC9D4EBFA}"/>
                          </a:ext>
                        </a:extLst>
                      </p:cNvPr>
                      <p:cNvGrpSpPr/>
                      <p:nvPr/>
                    </p:nvGrpSpPr>
                    <p:grpSpPr>
                      <a:xfrm flipV="1">
                        <a:off x="1554164" y="1190625"/>
                        <a:ext cx="275528" cy="143707"/>
                        <a:chOff x="6555581" y="5069071"/>
                        <a:chExt cx="1554957" cy="811029"/>
                      </a:xfrm>
                    </p:grpSpPr>
                    <p:sp>
                      <p:nvSpPr>
                        <p:cNvPr id="25" name="Freeform: Shape 24">
                          <a:extLst>
                            <a:ext uri="{FF2B5EF4-FFF2-40B4-BE49-F238E27FC236}">
                              <a16:creationId xmlns:a16="http://schemas.microsoft.com/office/drawing/2014/main" id="{9163CB10-737A-454F-9184-594B3D61723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6" name="Straight Connector 25">
                          <a:extLst>
                            <a:ext uri="{FF2B5EF4-FFF2-40B4-BE49-F238E27FC236}">
                              <a16:creationId xmlns:a16="http://schemas.microsoft.com/office/drawing/2014/main" id="{B243FC53-048E-45B2-865B-CEC7F615C222}"/>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7" name="Freeform: Shape 26">
                          <a:extLst>
                            <a:ext uri="{FF2B5EF4-FFF2-40B4-BE49-F238E27FC236}">
                              <a16:creationId xmlns:a16="http://schemas.microsoft.com/office/drawing/2014/main" id="{C4BD0B29-748C-4086-9457-48E27C02801E}"/>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 name="Oval 22">
                        <a:extLst>
                          <a:ext uri="{FF2B5EF4-FFF2-40B4-BE49-F238E27FC236}">
                            <a16:creationId xmlns:a16="http://schemas.microsoft.com/office/drawing/2014/main" id="{3748263D-9999-4FE3-A9A4-F2653293A786}"/>
                          </a:ext>
                        </a:extLst>
                      </p:cNvPr>
                      <p:cNvSpPr/>
                      <p:nvPr/>
                    </p:nvSpPr>
                    <p:spPr>
                      <a:xfrm>
                        <a:off x="1827861" y="1333307"/>
                        <a:ext cx="8877" cy="8877"/>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 name="Oval 23">
                        <a:extLst>
                          <a:ext uri="{FF2B5EF4-FFF2-40B4-BE49-F238E27FC236}">
                            <a16:creationId xmlns:a16="http://schemas.microsoft.com/office/drawing/2014/main" id="{A559889F-4B45-44CD-8D5B-6FAFAED69F0E}"/>
                          </a:ext>
                        </a:extLst>
                      </p:cNvPr>
                      <p:cNvSpPr/>
                      <p:nvPr/>
                    </p:nvSpPr>
                    <p:spPr>
                      <a:xfrm>
                        <a:off x="1575414" y="1317125"/>
                        <a:ext cx="8877" cy="8877"/>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80" name="Straight Connector 79">
                    <a:extLst>
                      <a:ext uri="{FF2B5EF4-FFF2-40B4-BE49-F238E27FC236}">
                        <a16:creationId xmlns:a16="http://schemas.microsoft.com/office/drawing/2014/main" id="{F51A620A-3933-42F3-BBA9-EBB64E776D88}"/>
                      </a:ext>
                    </a:extLst>
                  </p:cNvPr>
                  <p:cNvCxnSpPr>
                    <a:cxnSpLocks/>
                  </p:cNvCxnSpPr>
                  <p:nvPr/>
                </p:nvCxnSpPr>
                <p:spPr>
                  <a:xfrm>
                    <a:off x="1215046" y="1644650"/>
                    <a:ext cx="0" cy="250825"/>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FAD0441E-B447-4137-BCD1-6D89CCACE252}"/>
                    </a:ext>
                  </a:extLst>
                </p:cNvPr>
                <p:cNvGrpSpPr/>
                <p:nvPr/>
              </p:nvGrpSpPr>
              <p:grpSpPr>
                <a:xfrm>
                  <a:off x="4038600" y="1327944"/>
                  <a:ext cx="349250" cy="523875"/>
                  <a:chOff x="2590800" y="1330325"/>
                  <a:chExt cx="349250" cy="523875"/>
                </a:xfrm>
              </p:grpSpPr>
              <p:cxnSp>
                <p:nvCxnSpPr>
                  <p:cNvPr id="84" name="Straight Connector 83">
                    <a:extLst>
                      <a:ext uri="{FF2B5EF4-FFF2-40B4-BE49-F238E27FC236}">
                        <a16:creationId xmlns:a16="http://schemas.microsoft.com/office/drawing/2014/main" id="{394BB0CB-CB44-4A3B-9854-EBD37953E860}"/>
                      </a:ext>
                    </a:extLst>
                  </p:cNvPr>
                  <p:cNvCxnSpPr>
                    <a:cxnSpLocks/>
                  </p:cNvCxnSpPr>
                  <p:nvPr/>
                </p:nvCxnSpPr>
                <p:spPr>
                  <a:xfrm>
                    <a:off x="2751746" y="1603375"/>
                    <a:ext cx="0" cy="250825"/>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18" name="Group 117">
                    <a:extLst>
                      <a:ext uri="{FF2B5EF4-FFF2-40B4-BE49-F238E27FC236}">
                        <a16:creationId xmlns:a16="http://schemas.microsoft.com/office/drawing/2014/main" id="{ADF2B6D2-CB3D-4398-A544-6EF3BC6630BF}"/>
                      </a:ext>
                    </a:extLst>
                  </p:cNvPr>
                  <p:cNvGrpSpPr/>
                  <p:nvPr/>
                </p:nvGrpSpPr>
                <p:grpSpPr>
                  <a:xfrm>
                    <a:off x="2590800" y="1330325"/>
                    <a:ext cx="349250" cy="288926"/>
                    <a:chOff x="2590800" y="1330325"/>
                    <a:chExt cx="349250" cy="288926"/>
                  </a:xfrm>
                </p:grpSpPr>
                <p:grpSp>
                  <p:nvGrpSpPr>
                    <p:cNvPr id="117" name="Group 116">
                      <a:extLst>
                        <a:ext uri="{FF2B5EF4-FFF2-40B4-BE49-F238E27FC236}">
                          <a16:creationId xmlns:a16="http://schemas.microsoft.com/office/drawing/2014/main" id="{DB10BD12-D1F7-4EFF-9D3A-7A66BCEDEA9C}"/>
                        </a:ext>
                      </a:extLst>
                    </p:cNvPr>
                    <p:cNvGrpSpPr/>
                    <p:nvPr/>
                  </p:nvGrpSpPr>
                  <p:grpSpPr>
                    <a:xfrm>
                      <a:off x="2607495" y="1347013"/>
                      <a:ext cx="288505" cy="272238"/>
                      <a:chOff x="2607495" y="1347013"/>
                      <a:chExt cx="288505" cy="272238"/>
                    </a:xfrm>
                  </p:grpSpPr>
                  <p:sp>
                    <p:nvSpPr>
                      <p:cNvPr id="93" name="Rectangle: Rounded Corners 92">
                        <a:extLst>
                          <a:ext uri="{FF2B5EF4-FFF2-40B4-BE49-F238E27FC236}">
                            <a16:creationId xmlns:a16="http://schemas.microsoft.com/office/drawing/2014/main" id="{D8589832-3D63-4E33-93C1-ECEF99E7061B}"/>
                          </a:ext>
                        </a:extLst>
                      </p:cNvPr>
                      <p:cNvSpPr/>
                      <p:nvPr/>
                    </p:nvSpPr>
                    <p:spPr>
                      <a:xfrm flipV="1">
                        <a:off x="2607495" y="1347013"/>
                        <a:ext cx="288505" cy="272238"/>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1B2D96A8-4517-43B8-9784-E1A0C57E2BD0}"/>
                          </a:ext>
                        </a:extLst>
                      </p:cNvPr>
                      <p:cNvGrpSpPr/>
                      <p:nvPr/>
                    </p:nvGrpSpPr>
                    <p:grpSpPr>
                      <a:xfrm>
                        <a:off x="2681500" y="1412310"/>
                        <a:ext cx="140494" cy="141645"/>
                        <a:chOff x="2315765" y="1157241"/>
                        <a:chExt cx="140494" cy="141645"/>
                      </a:xfrm>
                      <a:solidFill>
                        <a:schemeClr val="accent3"/>
                      </a:solidFill>
                    </p:grpSpPr>
                    <p:sp>
                      <p:nvSpPr>
                        <p:cNvPr id="106" name="Freeform 49">
                          <a:extLst>
                            <a:ext uri="{FF2B5EF4-FFF2-40B4-BE49-F238E27FC236}">
                              <a16:creationId xmlns:a16="http://schemas.microsoft.com/office/drawing/2014/main" id="{3E21BE98-88F8-4AAF-85FA-FA91A3BEBC78}"/>
                            </a:ext>
                          </a:extLst>
                        </p:cNvPr>
                        <p:cNvSpPr>
                          <a:spLocks/>
                        </p:cNvSpPr>
                        <p:nvPr/>
                      </p:nvSpPr>
                      <p:spPr bwMode="auto">
                        <a:xfrm>
                          <a:off x="2330928" y="1187566"/>
                          <a:ext cx="101149" cy="68519"/>
                        </a:xfrm>
                        <a:custGeom>
                          <a:avLst/>
                          <a:gdLst>
                            <a:gd name="T0" fmla="*/ 849 w 849"/>
                            <a:gd name="T1" fmla="*/ 137 h 575"/>
                            <a:gd name="T2" fmla="*/ 769 w 849"/>
                            <a:gd name="T3" fmla="*/ 137 h 575"/>
                            <a:gd name="T4" fmla="*/ 769 w 849"/>
                            <a:gd name="T5" fmla="*/ 496 h 575"/>
                            <a:gd name="T6" fmla="*/ 80 w 849"/>
                            <a:gd name="T7" fmla="*/ 496 h 575"/>
                            <a:gd name="T8" fmla="*/ 80 w 849"/>
                            <a:gd name="T9" fmla="*/ 80 h 575"/>
                            <a:gd name="T10" fmla="*/ 550 w 849"/>
                            <a:gd name="T11" fmla="*/ 80 h 575"/>
                            <a:gd name="T12" fmla="*/ 550 w 849"/>
                            <a:gd name="T13" fmla="*/ 0 h 575"/>
                            <a:gd name="T14" fmla="*/ 57 w 849"/>
                            <a:gd name="T15" fmla="*/ 0 h 575"/>
                            <a:gd name="T16" fmla="*/ 0 w 849"/>
                            <a:gd name="T17" fmla="*/ 56 h 575"/>
                            <a:gd name="T18" fmla="*/ 0 w 849"/>
                            <a:gd name="T19" fmla="*/ 575 h 575"/>
                            <a:gd name="T20" fmla="*/ 849 w 849"/>
                            <a:gd name="T21" fmla="*/ 575 h 575"/>
                            <a:gd name="T22" fmla="*/ 849 w 849"/>
                            <a:gd name="T23" fmla="*/ 13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9" h="575">
                              <a:moveTo>
                                <a:pt x="849" y="137"/>
                              </a:moveTo>
                              <a:lnTo>
                                <a:pt x="769" y="137"/>
                              </a:lnTo>
                              <a:lnTo>
                                <a:pt x="769" y="496"/>
                              </a:lnTo>
                              <a:lnTo>
                                <a:pt x="80" y="496"/>
                              </a:lnTo>
                              <a:lnTo>
                                <a:pt x="80" y="80"/>
                              </a:lnTo>
                              <a:lnTo>
                                <a:pt x="550" y="80"/>
                              </a:lnTo>
                              <a:lnTo>
                                <a:pt x="550" y="0"/>
                              </a:lnTo>
                              <a:lnTo>
                                <a:pt x="57" y="0"/>
                              </a:lnTo>
                              <a:cubicBezTo>
                                <a:pt x="25" y="0"/>
                                <a:pt x="0" y="25"/>
                                <a:pt x="0" y="56"/>
                              </a:cubicBezTo>
                              <a:lnTo>
                                <a:pt x="0" y="575"/>
                              </a:lnTo>
                              <a:lnTo>
                                <a:pt x="849" y="575"/>
                              </a:lnTo>
                              <a:lnTo>
                                <a:pt x="849" y="137"/>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50">
                          <a:extLst>
                            <a:ext uri="{FF2B5EF4-FFF2-40B4-BE49-F238E27FC236}">
                              <a16:creationId xmlns:a16="http://schemas.microsoft.com/office/drawing/2014/main" id="{248F3954-C05A-46DA-8BEC-3B9902D1CF3D}"/>
                            </a:ext>
                          </a:extLst>
                        </p:cNvPr>
                        <p:cNvSpPr>
                          <a:spLocks noEditPoints="1"/>
                        </p:cNvSpPr>
                        <p:nvPr/>
                      </p:nvSpPr>
                      <p:spPr bwMode="auto">
                        <a:xfrm>
                          <a:off x="2315765" y="1260980"/>
                          <a:ext cx="131282" cy="37906"/>
                        </a:xfrm>
                        <a:custGeom>
                          <a:avLst/>
                          <a:gdLst>
                            <a:gd name="T0" fmla="*/ 976 w 1102"/>
                            <a:gd name="T1" fmla="*/ 0 h 318"/>
                            <a:gd name="T2" fmla="*/ 127 w 1102"/>
                            <a:gd name="T3" fmla="*/ 0 h 318"/>
                            <a:gd name="T4" fmla="*/ 17 w 1102"/>
                            <a:gd name="T5" fmla="*/ 238 h 318"/>
                            <a:gd name="T6" fmla="*/ 68 w 1102"/>
                            <a:gd name="T7" fmla="*/ 318 h 318"/>
                            <a:gd name="T8" fmla="*/ 1034 w 1102"/>
                            <a:gd name="T9" fmla="*/ 318 h 318"/>
                            <a:gd name="T10" fmla="*/ 1085 w 1102"/>
                            <a:gd name="T11" fmla="*/ 238 h 318"/>
                            <a:gd name="T12" fmla="*/ 976 w 1102"/>
                            <a:gd name="T13" fmla="*/ 0 h 318"/>
                            <a:gd name="T14" fmla="*/ 674 w 1102"/>
                            <a:gd name="T15" fmla="*/ 230 h 318"/>
                            <a:gd name="T16" fmla="*/ 430 w 1102"/>
                            <a:gd name="T17" fmla="*/ 230 h 318"/>
                            <a:gd name="T18" fmla="*/ 419 w 1102"/>
                            <a:gd name="T19" fmla="*/ 217 h 318"/>
                            <a:gd name="T20" fmla="*/ 432 w 1102"/>
                            <a:gd name="T21" fmla="*/ 163 h 318"/>
                            <a:gd name="T22" fmla="*/ 444 w 1102"/>
                            <a:gd name="T23" fmla="*/ 154 h 318"/>
                            <a:gd name="T24" fmla="*/ 660 w 1102"/>
                            <a:gd name="T25" fmla="*/ 154 h 318"/>
                            <a:gd name="T26" fmla="*/ 671 w 1102"/>
                            <a:gd name="T27" fmla="*/ 163 h 318"/>
                            <a:gd name="T28" fmla="*/ 685 w 1102"/>
                            <a:gd name="T29" fmla="*/ 217 h 318"/>
                            <a:gd name="T30" fmla="*/ 674 w 1102"/>
                            <a:gd name="T31" fmla="*/ 23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2" h="318">
                              <a:moveTo>
                                <a:pt x="976" y="0"/>
                              </a:moveTo>
                              <a:lnTo>
                                <a:pt x="127" y="0"/>
                              </a:lnTo>
                              <a:lnTo>
                                <a:pt x="17" y="238"/>
                              </a:lnTo>
                              <a:cubicBezTo>
                                <a:pt x="0" y="275"/>
                                <a:pt x="27" y="318"/>
                                <a:pt x="68" y="318"/>
                              </a:cubicBezTo>
                              <a:lnTo>
                                <a:pt x="1034" y="318"/>
                              </a:lnTo>
                              <a:cubicBezTo>
                                <a:pt x="1075" y="318"/>
                                <a:pt x="1102" y="275"/>
                                <a:pt x="1085" y="238"/>
                              </a:cubicBezTo>
                              <a:lnTo>
                                <a:pt x="976" y="0"/>
                              </a:lnTo>
                              <a:close/>
                              <a:moveTo>
                                <a:pt x="674" y="230"/>
                              </a:moveTo>
                              <a:lnTo>
                                <a:pt x="430" y="230"/>
                              </a:lnTo>
                              <a:cubicBezTo>
                                <a:pt x="422" y="230"/>
                                <a:pt x="417" y="223"/>
                                <a:pt x="419" y="217"/>
                              </a:cubicBezTo>
                              <a:lnTo>
                                <a:pt x="432" y="163"/>
                              </a:lnTo>
                              <a:cubicBezTo>
                                <a:pt x="434" y="158"/>
                                <a:pt x="439" y="154"/>
                                <a:pt x="444" y="154"/>
                              </a:cubicBezTo>
                              <a:lnTo>
                                <a:pt x="660" y="154"/>
                              </a:lnTo>
                              <a:cubicBezTo>
                                <a:pt x="665" y="154"/>
                                <a:pt x="670" y="158"/>
                                <a:pt x="671" y="163"/>
                              </a:cubicBezTo>
                              <a:lnTo>
                                <a:pt x="685" y="217"/>
                              </a:lnTo>
                              <a:cubicBezTo>
                                <a:pt x="687" y="224"/>
                                <a:pt x="681" y="230"/>
                                <a:pt x="674" y="23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5" name="Freeform: Shape 114">
                          <a:extLst>
                            <a:ext uri="{FF2B5EF4-FFF2-40B4-BE49-F238E27FC236}">
                              <a16:creationId xmlns:a16="http://schemas.microsoft.com/office/drawing/2014/main" id="{04358358-837D-4D0B-A373-D6E5E756B30B}"/>
                            </a:ext>
                          </a:extLst>
                        </p:cNvPr>
                        <p:cNvSpPr>
                          <a:spLocks/>
                        </p:cNvSpPr>
                        <p:nvPr/>
                      </p:nvSpPr>
                      <p:spPr bwMode="auto">
                        <a:xfrm>
                          <a:off x="2386779" y="1157241"/>
                          <a:ext cx="69480" cy="57867"/>
                        </a:xfrm>
                        <a:custGeom>
                          <a:avLst/>
                          <a:gdLst>
                            <a:gd name="connsiteX0" fmla="*/ 1660 w 69480"/>
                            <a:gd name="connsiteY0" fmla="*/ 49902 h 57867"/>
                            <a:gd name="connsiteX1" fmla="*/ 6402 w 69480"/>
                            <a:gd name="connsiteY1" fmla="*/ 49902 h 57867"/>
                            <a:gd name="connsiteX2" fmla="*/ 8061 w 69480"/>
                            <a:gd name="connsiteY2" fmla="*/ 51566 h 57867"/>
                            <a:gd name="connsiteX3" fmla="*/ 8061 w 69480"/>
                            <a:gd name="connsiteY3" fmla="*/ 56322 h 57867"/>
                            <a:gd name="connsiteX4" fmla="*/ 6402 w 69480"/>
                            <a:gd name="connsiteY4" fmla="*/ 57867 h 57867"/>
                            <a:gd name="connsiteX5" fmla="*/ 1660 w 69480"/>
                            <a:gd name="connsiteY5" fmla="*/ 57867 h 57867"/>
                            <a:gd name="connsiteX6" fmla="*/ 0 w 69480"/>
                            <a:gd name="connsiteY6" fmla="*/ 56322 h 57867"/>
                            <a:gd name="connsiteX7" fmla="*/ 0 w 69480"/>
                            <a:gd name="connsiteY7" fmla="*/ 51566 h 57867"/>
                            <a:gd name="connsiteX8" fmla="*/ 1660 w 69480"/>
                            <a:gd name="connsiteY8" fmla="*/ 49902 h 57867"/>
                            <a:gd name="connsiteX9" fmla="*/ 14052 w 69480"/>
                            <a:gd name="connsiteY9" fmla="*/ 47119 h 57867"/>
                            <a:gd name="connsiteX10" fmla="*/ 21456 w 69480"/>
                            <a:gd name="connsiteY10" fmla="*/ 47119 h 57867"/>
                            <a:gd name="connsiteX11" fmla="*/ 23128 w 69480"/>
                            <a:gd name="connsiteY11" fmla="*/ 48791 h 57867"/>
                            <a:gd name="connsiteX12" fmla="*/ 23128 w 69480"/>
                            <a:gd name="connsiteY12" fmla="*/ 56195 h 57867"/>
                            <a:gd name="connsiteX13" fmla="*/ 21456 w 69480"/>
                            <a:gd name="connsiteY13" fmla="*/ 57867 h 57867"/>
                            <a:gd name="connsiteX14" fmla="*/ 14052 w 69480"/>
                            <a:gd name="connsiteY14" fmla="*/ 57867 h 57867"/>
                            <a:gd name="connsiteX15" fmla="*/ 12380 w 69480"/>
                            <a:gd name="connsiteY15" fmla="*/ 56195 h 57867"/>
                            <a:gd name="connsiteX16" fmla="*/ 12380 w 69480"/>
                            <a:gd name="connsiteY16" fmla="*/ 48791 h 57867"/>
                            <a:gd name="connsiteX17" fmla="*/ 14052 w 69480"/>
                            <a:gd name="connsiteY17" fmla="*/ 47119 h 57867"/>
                            <a:gd name="connsiteX18" fmla="*/ 15963 w 69480"/>
                            <a:gd name="connsiteY18" fmla="*/ 30421 h 57867"/>
                            <a:gd name="connsiteX19" fmla="*/ 25112 w 69480"/>
                            <a:gd name="connsiteY19" fmla="*/ 30421 h 57867"/>
                            <a:gd name="connsiteX20" fmla="*/ 26775 w 69480"/>
                            <a:gd name="connsiteY20" fmla="*/ 32087 h 57867"/>
                            <a:gd name="connsiteX21" fmla="*/ 26775 w 69480"/>
                            <a:gd name="connsiteY21" fmla="*/ 41134 h 57867"/>
                            <a:gd name="connsiteX22" fmla="*/ 25112 w 69480"/>
                            <a:gd name="connsiteY22" fmla="*/ 42801 h 57867"/>
                            <a:gd name="connsiteX23" fmla="*/ 15963 w 69480"/>
                            <a:gd name="connsiteY23" fmla="*/ 42801 h 57867"/>
                            <a:gd name="connsiteX24" fmla="*/ 14299 w 69480"/>
                            <a:gd name="connsiteY24" fmla="*/ 41372 h 57867"/>
                            <a:gd name="connsiteX25" fmla="*/ 14299 w 69480"/>
                            <a:gd name="connsiteY25" fmla="*/ 32087 h 57867"/>
                            <a:gd name="connsiteX26" fmla="*/ 15963 w 69480"/>
                            <a:gd name="connsiteY26" fmla="*/ 30421 h 57867"/>
                            <a:gd name="connsiteX27" fmla="*/ 32665 w 69480"/>
                            <a:gd name="connsiteY27" fmla="*/ 28502 h 57867"/>
                            <a:gd name="connsiteX28" fmla="*/ 43628 w 69480"/>
                            <a:gd name="connsiteY28" fmla="*/ 28502 h 57867"/>
                            <a:gd name="connsiteX29" fmla="*/ 45296 w 69480"/>
                            <a:gd name="connsiteY29" fmla="*/ 30170 h 57867"/>
                            <a:gd name="connsiteX30" fmla="*/ 45296 w 69480"/>
                            <a:gd name="connsiteY30" fmla="*/ 41133 h 57867"/>
                            <a:gd name="connsiteX31" fmla="*/ 43628 w 69480"/>
                            <a:gd name="connsiteY31" fmla="*/ 42801 h 57867"/>
                            <a:gd name="connsiteX32" fmla="*/ 32665 w 69480"/>
                            <a:gd name="connsiteY32" fmla="*/ 42801 h 57867"/>
                            <a:gd name="connsiteX33" fmla="*/ 30997 w 69480"/>
                            <a:gd name="connsiteY33" fmla="*/ 41133 h 57867"/>
                            <a:gd name="connsiteX34" fmla="*/ 30997 w 69480"/>
                            <a:gd name="connsiteY34" fmla="*/ 30170 h 57867"/>
                            <a:gd name="connsiteX35" fmla="*/ 32665 w 69480"/>
                            <a:gd name="connsiteY35" fmla="*/ 28502 h 57867"/>
                            <a:gd name="connsiteX36" fmla="*/ 51187 w 69480"/>
                            <a:gd name="connsiteY36" fmla="*/ 24279 h 57867"/>
                            <a:gd name="connsiteX37" fmla="*/ 62269 w 69480"/>
                            <a:gd name="connsiteY37" fmla="*/ 24279 h 57867"/>
                            <a:gd name="connsiteX38" fmla="*/ 63818 w 69480"/>
                            <a:gd name="connsiteY38" fmla="*/ 25947 h 57867"/>
                            <a:gd name="connsiteX39" fmla="*/ 63818 w 69480"/>
                            <a:gd name="connsiteY39" fmla="*/ 36910 h 57867"/>
                            <a:gd name="connsiteX40" fmla="*/ 62269 w 69480"/>
                            <a:gd name="connsiteY40" fmla="*/ 38578 h 57867"/>
                            <a:gd name="connsiteX41" fmla="*/ 51187 w 69480"/>
                            <a:gd name="connsiteY41" fmla="*/ 38578 h 57867"/>
                            <a:gd name="connsiteX42" fmla="*/ 49519 w 69480"/>
                            <a:gd name="connsiteY42" fmla="*/ 36910 h 57867"/>
                            <a:gd name="connsiteX43" fmla="*/ 49519 w 69480"/>
                            <a:gd name="connsiteY43" fmla="*/ 25947 h 57867"/>
                            <a:gd name="connsiteX44" fmla="*/ 51187 w 69480"/>
                            <a:gd name="connsiteY44" fmla="*/ 24279 h 57867"/>
                            <a:gd name="connsiteX45" fmla="*/ 30266 w 69480"/>
                            <a:gd name="connsiteY45" fmla="*/ 7389 h 57867"/>
                            <a:gd name="connsiteX46" fmla="*/ 43844 w 69480"/>
                            <a:gd name="connsiteY46" fmla="*/ 7389 h 57867"/>
                            <a:gd name="connsiteX47" fmla="*/ 45392 w 69480"/>
                            <a:gd name="connsiteY47" fmla="*/ 8946 h 57867"/>
                            <a:gd name="connsiteX48" fmla="*/ 45392 w 69480"/>
                            <a:gd name="connsiteY48" fmla="*/ 22602 h 57867"/>
                            <a:gd name="connsiteX49" fmla="*/ 43725 w 69480"/>
                            <a:gd name="connsiteY49" fmla="*/ 24279 h 57867"/>
                            <a:gd name="connsiteX50" fmla="*/ 30266 w 69480"/>
                            <a:gd name="connsiteY50" fmla="*/ 24279 h 57867"/>
                            <a:gd name="connsiteX51" fmla="*/ 28598 w 69480"/>
                            <a:gd name="connsiteY51" fmla="*/ 22602 h 57867"/>
                            <a:gd name="connsiteX52" fmla="*/ 28598 w 69480"/>
                            <a:gd name="connsiteY52" fmla="*/ 8946 h 57867"/>
                            <a:gd name="connsiteX53" fmla="*/ 30266 w 69480"/>
                            <a:gd name="connsiteY53" fmla="*/ 7389 h 57867"/>
                            <a:gd name="connsiteX54" fmla="*/ 51193 w 69480"/>
                            <a:gd name="connsiteY54" fmla="*/ 0 h 57867"/>
                            <a:gd name="connsiteX55" fmla="*/ 67807 w 69480"/>
                            <a:gd name="connsiteY55" fmla="*/ 0 h 57867"/>
                            <a:gd name="connsiteX56" fmla="*/ 69480 w 69480"/>
                            <a:gd name="connsiteY56" fmla="*/ 1673 h 57867"/>
                            <a:gd name="connsiteX57" fmla="*/ 69480 w 69480"/>
                            <a:gd name="connsiteY57" fmla="*/ 18288 h 57867"/>
                            <a:gd name="connsiteX58" fmla="*/ 67807 w 69480"/>
                            <a:gd name="connsiteY58" fmla="*/ 19961 h 57867"/>
                            <a:gd name="connsiteX59" fmla="*/ 51193 w 69480"/>
                            <a:gd name="connsiteY59" fmla="*/ 19961 h 57867"/>
                            <a:gd name="connsiteX60" fmla="*/ 49519 w 69480"/>
                            <a:gd name="connsiteY60" fmla="*/ 18288 h 57867"/>
                            <a:gd name="connsiteX61" fmla="*/ 49519 w 69480"/>
                            <a:gd name="connsiteY61" fmla="*/ 1673 h 57867"/>
                            <a:gd name="connsiteX62" fmla="*/ 51193 w 69480"/>
                            <a:gd name="connsiteY62" fmla="*/ 0 h 5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9480" h="57867">
                              <a:moveTo>
                                <a:pt x="1660" y="49902"/>
                              </a:moveTo>
                              <a:lnTo>
                                <a:pt x="6402" y="49902"/>
                              </a:lnTo>
                              <a:cubicBezTo>
                                <a:pt x="7231" y="49902"/>
                                <a:pt x="8061" y="50615"/>
                                <a:pt x="8061" y="51566"/>
                              </a:cubicBezTo>
                              <a:lnTo>
                                <a:pt x="8061" y="56322"/>
                              </a:lnTo>
                              <a:cubicBezTo>
                                <a:pt x="8061" y="57154"/>
                                <a:pt x="7231" y="57867"/>
                                <a:pt x="6402" y="57867"/>
                              </a:cubicBezTo>
                              <a:lnTo>
                                <a:pt x="1660" y="57867"/>
                              </a:lnTo>
                              <a:cubicBezTo>
                                <a:pt x="711" y="57867"/>
                                <a:pt x="0" y="57154"/>
                                <a:pt x="0" y="56322"/>
                              </a:cubicBezTo>
                              <a:lnTo>
                                <a:pt x="0" y="51566"/>
                              </a:lnTo>
                              <a:cubicBezTo>
                                <a:pt x="0" y="50615"/>
                                <a:pt x="711" y="49902"/>
                                <a:pt x="1660" y="49902"/>
                              </a:cubicBezTo>
                              <a:close/>
                              <a:moveTo>
                                <a:pt x="14052" y="47119"/>
                              </a:moveTo>
                              <a:lnTo>
                                <a:pt x="21456" y="47119"/>
                              </a:lnTo>
                              <a:cubicBezTo>
                                <a:pt x="22412" y="47119"/>
                                <a:pt x="23128" y="47835"/>
                                <a:pt x="23128" y="48791"/>
                              </a:cubicBezTo>
                              <a:lnTo>
                                <a:pt x="23128" y="56195"/>
                              </a:lnTo>
                              <a:cubicBezTo>
                                <a:pt x="23128" y="57151"/>
                                <a:pt x="22412" y="57867"/>
                                <a:pt x="21456" y="57867"/>
                              </a:cubicBezTo>
                              <a:lnTo>
                                <a:pt x="14052" y="57867"/>
                              </a:lnTo>
                              <a:cubicBezTo>
                                <a:pt x="13097" y="57867"/>
                                <a:pt x="12380" y="57151"/>
                                <a:pt x="12380" y="56195"/>
                              </a:cubicBezTo>
                              <a:lnTo>
                                <a:pt x="12380" y="48791"/>
                              </a:lnTo>
                              <a:cubicBezTo>
                                <a:pt x="12380" y="47835"/>
                                <a:pt x="13097" y="47119"/>
                                <a:pt x="14052" y="47119"/>
                              </a:cubicBezTo>
                              <a:close/>
                              <a:moveTo>
                                <a:pt x="15963" y="30421"/>
                              </a:moveTo>
                              <a:lnTo>
                                <a:pt x="25112" y="30421"/>
                              </a:lnTo>
                              <a:cubicBezTo>
                                <a:pt x="26062" y="30421"/>
                                <a:pt x="26775" y="31254"/>
                                <a:pt x="26775" y="32087"/>
                              </a:cubicBezTo>
                              <a:lnTo>
                                <a:pt x="26775" y="41134"/>
                              </a:lnTo>
                              <a:cubicBezTo>
                                <a:pt x="26775" y="42087"/>
                                <a:pt x="26062" y="42801"/>
                                <a:pt x="25112" y="42801"/>
                              </a:cubicBezTo>
                              <a:lnTo>
                                <a:pt x="15963" y="42801"/>
                              </a:lnTo>
                              <a:cubicBezTo>
                                <a:pt x="15012" y="42801"/>
                                <a:pt x="14299" y="42087"/>
                                <a:pt x="14299" y="41372"/>
                              </a:cubicBezTo>
                              <a:lnTo>
                                <a:pt x="14299" y="32087"/>
                              </a:lnTo>
                              <a:cubicBezTo>
                                <a:pt x="14299" y="31254"/>
                                <a:pt x="15012" y="30421"/>
                                <a:pt x="15963" y="30421"/>
                              </a:cubicBezTo>
                              <a:close/>
                              <a:moveTo>
                                <a:pt x="32665" y="28502"/>
                              </a:moveTo>
                              <a:lnTo>
                                <a:pt x="43628" y="28502"/>
                              </a:lnTo>
                              <a:cubicBezTo>
                                <a:pt x="44581" y="28502"/>
                                <a:pt x="45296" y="29217"/>
                                <a:pt x="45296" y="30170"/>
                              </a:cubicBezTo>
                              <a:lnTo>
                                <a:pt x="45296" y="41133"/>
                              </a:lnTo>
                              <a:cubicBezTo>
                                <a:pt x="45296" y="42086"/>
                                <a:pt x="44581" y="42801"/>
                                <a:pt x="43628" y="42801"/>
                              </a:cubicBezTo>
                              <a:lnTo>
                                <a:pt x="32665" y="42801"/>
                              </a:lnTo>
                              <a:cubicBezTo>
                                <a:pt x="31712" y="42801"/>
                                <a:pt x="30997" y="42086"/>
                                <a:pt x="30997" y="41133"/>
                              </a:cubicBezTo>
                              <a:lnTo>
                                <a:pt x="30997" y="30170"/>
                              </a:lnTo>
                              <a:cubicBezTo>
                                <a:pt x="30997" y="29217"/>
                                <a:pt x="31712" y="28502"/>
                                <a:pt x="32665" y="28502"/>
                              </a:cubicBezTo>
                              <a:close/>
                              <a:moveTo>
                                <a:pt x="51187" y="24279"/>
                              </a:moveTo>
                              <a:lnTo>
                                <a:pt x="62269" y="24279"/>
                              </a:lnTo>
                              <a:cubicBezTo>
                                <a:pt x="63103" y="24279"/>
                                <a:pt x="63818" y="24994"/>
                                <a:pt x="63818" y="25947"/>
                              </a:cubicBezTo>
                              <a:lnTo>
                                <a:pt x="63818" y="36910"/>
                              </a:lnTo>
                              <a:cubicBezTo>
                                <a:pt x="63818" y="37863"/>
                                <a:pt x="63103" y="38578"/>
                                <a:pt x="62269" y="38578"/>
                              </a:cubicBezTo>
                              <a:lnTo>
                                <a:pt x="51187" y="38578"/>
                              </a:lnTo>
                              <a:cubicBezTo>
                                <a:pt x="50353" y="38578"/>
                                <a:pt x="49519" y="37863"/>
                                <a:pt x="49519" y="36910"/>
                              </a:cubicBezTo>
                              <a:lnTo>
                                <a:pt x="49519" y="25947"/>
                              </a:lnTo>
                              <a:cubicBezTo>
                                <a:pt x="49519" y="24994"/>
                                <a:pt x="50353" y="24279"/>
                                <a:pt x="51187" y="24279"/>
                              </a:cubicBezTo>
                              <a:close/>
                              <a:moveTo>
                                <a:pt x="30266" y="7389"/>
                              </a:moveTo>
                              <a:lnTo>
                                <a:pt x="43844" y="7389"/>
                              </a:lnTo>
                              <a:cubicBezTo>
                                <a:pt x="44677" y="7389"/>
                                <a:pt x="45392" y="8108"/>
                                <a:pt x="45392" y="8946"/>
                              </a:cubicBezTo>
                              <a:lnTo>
                                <a:pt x="45392" y="22602"/>
                              </a:lnTo>
                              <a:cubicBezTo>
                                <a:pt x="45392" y="23560"/>
                                <a:pt x="44677" y="24279"/>
                                <a:pt x="43725" y="24279"/>
                              </a:cubicBezTo>
                              <a:lnTo>
                                <a:pt x="30266" y="24279"/>
                              </a:lnTo>
                              <a:cubicBezTo>
                                <a:pt x="29313" y="24279"/>
                                <a:pt x="28598" y="23560"/>
                                <a:pt x="28598" y="22602"/>
                              </a:cubicBezTo>
                              <a:lnTo>
                                <a:pt x="28598" y="8946"/>
                              </a:lnTo>
                              <a:cubicBezTo>
                                <a:pt x="28598" y="8108"/>
                                <a:pt x="29313" y="7389"/>
                                <a:pt x="30266" y="7389"/>
                              </a:cubicBezTo>
                              <a:close/>
                              <a:moveTo>
                                <a:pt x="51193" y="0"/>
                              </a:moveTo>
                              <a:lnTo>
                                <a:pt x="67807" y="0"/>
                              </a:lnTo>
                              <a:cubicBezTo>
                                <a:pt x="68643" y="0"/>
                                <a:pt x="69480" y="837"/>
                                <a:pt x="69480" y="1673"/>
                              </a:cubicBezTo>
                              <a:lnTo>
                                <a:pt x="69480" y="18288"/>
                              </a:lnTo>
                              <a:cubicBezTo>
                                <a:pt x="69480" y="19124"/>
                                <a:pt x="68643" y="19961"/>
                                <a:pt x="67807" y="19961"/>
                              </a:cubicBezTo>
                              <a:lnTo>
                                <a:pt x="51193" y="19961"/>
                              </a:lnTo>
                              <a:cubicBezTo>
                                <a:pt x="50356" y="19961"/>
                                <a:pt x="49519" y="19124"/>
                                <a:pt x="49519" y="18288"/>
                              </a:cubicBezTo>
                              <a:lnTo>
                                <a:pt x="49519" y="1673"/>
                              </a:lnTo>
                              <a:cubicBezTo>
                                <a:pt x="49519" y="837"/>
                                <a:pt x="50356" y="0"/>
                                <a:pt x="51193"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86" name="Group 85">
                      <a:extLst>
                        <a:ext uri="{FF2B5EF4-FFF2-40B4-BE49-F238E27FC236}">
                          <a16:creationId xmlns:a16="http://schemas.microsoft.com/office/drawing/2014/main" id="{781B2430-3C7F-4742-8C2E-6489D4CDB2AC}"/>
                        </a:ext>
                      </a:extLst>
                    </p:cNvPr>
                    <p:cNvGrpSpPr/>
                    <p:nvPr/>
                  </p:nvGrpSpPr>
                  <p:grpSpPr>
                    <a:xfrm>
                      <a:off x="2590800" y="1330325"/>
                      <a:ext cx="349250" cy="187321"/>
                      <a:chOff x="1554164" y="1190625"/>
                      <a:chExt cx="282574" cy="151559"/>
                    </a:xfrm>
                  </p:grpSpPr>
                  <p:grpSp>
                    <p:nvGrpSpPr>
                      <p:cNvPr id="87" name="Group 86">
                        <a:extLst>
                          <a:ext uri="{FF2B5EF4-FFF2-40B4-BE49-F238E27FC236}">
                            <a16:creationId xmlns:a16="http://schemas.microsoft.com/office/drawing/2014/main" id="{92F07B11-FEBA-422E-988F-A2848E4EC2E6}"/>
                          </a:ext>
                        </a:extLst>
                      </p:cNvPr>
                      <p:cNvGrpSpPr/>
                      <p:nvPr/>
                    </p:nvGrpSpPr>
                    <p:grpSpPr>
                      <a:xfrm flipV="1">
                        <a:off x="1554164" y="1190625"/>
                        <a:ext cx="275528" cy="143707"/>
                        <a:chOff x="6555581" y="5069071"/>
                        <a:chExt cx="1554957" cy="811029"/>
                      </a:xfrm>
                    </p:grpSpPr>
                    <p:sp>
                      <p:nvSpPr>
                        <p:cNvPr id="90" name="Freeform: Shape 89">
                          <a:extLst>
                            <a:ext uri="{FF2B5EF4-FFF2-40B4-BE49-F238E27FC236}">
                              <a16:creationId xmlns:a16="http://schemas.microsoft.com/office/drawing/2014/main" id="{0D825E2D-DB32-4B24-AEB7-A538CA842B6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7429164E-DCD5-4E85-9382-0AA5FE592E0F}"/>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2" name="Freeform: Shape 91">
                          <a:extLst>
                            <a:ext uri="{FF2B5EF4-FFF2-40B4-BE49-F238E27FC236}">
                              <a16:creationId xmlns:a16="http://schemas.microsoft.com/office/drawing/2014/main" id="{7EBCD517-1C42-4CDC-8372-B3FC7B3EC9B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8" name="Oval 87">
                        <a:extLst>
                          <a:ext uri="{FF2B5EF4-FFF2-40B4-BE49-F238E27FC236}">
                            <a16:creationId xmlns:a16="http://schemas.microsoft.com/office/drawing/2014/main" id="{E2741C7E-2A83-4908-BD27-E1FF25C813EF}"/>
                          </a:ext>
                        </a:extLst>
                      </p:cNvPr>
                      <p:cNvSpPr/>
                      <p:nvPr/>
                    </p:nvSpPr>
                    <p:spPr>
                      <a:xfrm>
                        <a:off x="1827861" y="1333307"/>
                        <a:ext cx="8877" cy="8877"/>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Oval 88">
                        <a:extLst>
                          <a:ext uri="{FF2B5EF4-FFF2-40B4-BE49-F238E27FC236}">
                            <a16:creationId xmlns:a16="http://schemas.microsoft.com/office/drawing/2014/main" id="{9C864D0C-291C-43B0-B15F-D005C4222426}"/>
                          </a:ext>
                        </a:extLst>
                      </p:cNvPr>
                      <p:cNvSpPr/>
                      <p:nvPr/>
                    </p:nvSpPr>
                    <p:spPr>
                      <a:xfrm>
                        <a:off x="1575414" y="1317125"/>
                        <a:ext cx="8877" cy="8877"/>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36" name="Group 135">
                  <a:extLst>
                    <a:ext uri="{FF2B5EF4-FFF2-40B4-BE49-F238E27FC236}">
                      <a16:creationId xmlns:a16="http://schemas.microsoft.com/office/drawing/2014/main" id="{BC532868-4EF5-4239-8E51-9F08BDE1C17A}"/>
                    </a:ext>
                  </a:extLst>
                </p:cNvPr>
                <p:cNvGrpSpPr/>
                <p:nvPr/>
              </p:nvGrpSpPr>
              <p:grpSpPr>
                <a:xfrm>
                  <a:off x="5372894" y="1327944"/>
                  <a:ext cx="349250" cy="523875"/>
                  <a:chOff x="5372894" y="1327944"/>
                  <a:chExt cx="349250" cy="523875"/>
                </a:xfrm>
              </p:grpSpPr>
              <p:cxnSp>
                <p:nvCxnSpPr>
                  <p:cNvPr id="122" name="Straight Connector 121">
                    <a:extLst>
                      <a:ext uri="{FF2B5EF4-FFF2-40B4-BE49-F238E27FC236}">
                        <a16:creationId xmlns:a16="http://schemas.microsoft.com/office/drawing/2014/main" id="{EAF731BE-30A3-45DE-9C6B-031D53358523}"/>
                      </a:ext>
                    </a:extLst>
                  </p:cNvPr>
                  <p:cNvCxnSpPr>
                    <a:cxnSpLocks/>
                  </p:cNvCxnSpPr>
                  <p:nvPr/>
                </p:nvCxnSpPr>
                <p:spPr>
                  <a:xfrm>
                    <a:off x="5533840" y="1600994"/>
                    <a:ext cx="0" cy="250825"/>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35" name="Group 134">
                    <a:extLst>
                      <a:ext uri="{FF2B5EF4-FFF2-40B4-BE49-F238E27FC236}">
                        <a16:creationId xmlns:a16="http://schemas.microsoft.com/office/drawing/2014/main" id="{C68179AD-9E1A-4D4D-B69D-CE1B05E6B5CC}"/>
                      </a:ext>
                    </a:extLst>
                  </p:cNvPr>
                  <p:cNvGrpSpPr/>
                  <p:nvPr/>
                </p:nvGrpSpPr>
                <p:grpSpPr>
                  <a:xfrm>
                    <a:off x="5372894" y="1327944"/>
                    <a:ext cx="349250" cy="288926"/>
                    <a:chOff x="5372894" y="1327944"/>
                    <a:chExt cx="349250" cy="288926"/>
                  </a:xfrm>
                </p:grpSpPr>
                <p:grpSp>
                  <p:nvGrpSpPr>
                    <p:cNvPr id="134" name="Group 133">
                      <a:extLst>
                        <a:ext uri="{FF2B5EF4-FFF2-40B4-BE49-F238E27FC236}">
                          <a16:creationId xmlns:a16="http://schemas.microsoft.com/office/drawing/2014/main" id="{E8C8ABA8-A3B6-4825-9CDB-DA7660F96570}"/>
                        </a:ext>
                      </a:extLst>
                    </p:cNvPr>
                    <p:cNvGrpSpPr/>
                    <p:nvPr/>
                  </p:nvGrpSpPr>
                  <p:grpSpPr>
                    <a:xfrm>
                      <a:off x="5389588" y="1344632"/>
                      <a:ext cx="288505" cy="272238"/>
                      <a:chOff x="5389588" y="1344632"/>
                      <a:chExt cx="288505" cy="272238"/>
                    </a:xfrm>
                  </p:grpSpPr>
                  <p:sp>
                    <p:nvSpPr>
                      <p:cNvPr id="131" name="Rectangle: Rounded Corners 130">
                        <a:extLst>
                          <a:ext uri="{FF2B5EF4-FFF2-40B4-BE49-F238E27FC236}">
                            <a16:creationId xmlns:a16="http://schemas.microsoft.com/office/drawing/2014/main" id="{87B3F23F-B301-476D-B3EE-519BD227116E}"/>
                          </a:ext>
                        </a:extLst>
                      </p:cNvPr>
                      <p:cNvSpPr/>
                      <p:nvPr/>
                    </p:nvSpPr>
                    <p:spPr>
                      <a:xfrm flipV="1">
                        <a:off x="5389588" y="1344632"/>
                        <a:ext cx="288505" cy="272238"/>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49">
                        <a:extLst>
                          <a:ext uri="{FF2B5EF4-FFF2-40B4-BE49-F238E27FC236}">
                            <a16:creationId xmlns:a16="http://schemas.microsoft.com/office/drawing/2014/main" id="{61577169-3D1E-4E2E-89EF-E675DB1EEBB9}"/>
                          </a:ext>
                        </a:extLst>
                      </p:cNvPr>
                      <p:cNvSpPr>
                        <a:spLocks noEditPoints="1"/>
                      </p:cNvSpPr>
                      <p:nvPr/>
                    </p:nvSpPr>
                    <p:spPr bwMode="auto">
                      <a:xfrm>
                        <a:off x="5469507" y="1405651"/>
                        <a:ext cx="128666" cy="150201"/>
                      </a:xfrm>
                      <a:custGeom>
                        <a:avLst/>
                        <a:gdLst>
                          <a:gd name="T0" fmla="*/ 402 w 1154"/>
                          <a:gd name="T1" fmla="*/ 415 h 1225"/>
                          <a:gd name="T2" fmla="*/ 398 w 1154"/>
                          <a:gd name="T3" fmla="*/ 522 h 1225"/>
                          <a:gd name="T4" fmla="*/ 434 w 1154"/>
                          <a:gd name="T5" fmla="*/ 604 h 1225"/>
                          <a:gd name="T6" fmla="*/ 528 w 1154"/>
                          <a:gd name="T7" fmla="*/ 578 h 1225"/>
                          <a:gd name="T8" fmla="*/ 601 w 1154"/>
                          <a:gd name="T9" fmla="*/ 657 h 1225"/>
                          <a:gd name="T10" fmla="*/ 685 w 1154"/>
                          <a:gd name="T11" fmla="*/ 690 h 1225"/>
                          <a:gd name="T12" fmla="*/ 733 w 1154"/>
                          <a:gd name="T13" fmla="*/ 605 h 1225"/>
                          <a:gd name="T14" fmla="*/ 840 w 1154"/>
                          <a:gd name="T15" fmla="*/ 609 h 1225"/>
                          <a:gd name="T16" fmla="*/ 922 w 1154"/>
                          <a:gd name="T17" fmla="*/ 573 h 1225"/>
                          <a:gd name="T18" fmla="*/ 896 w 1154"/>
                          <a:gd name="T19" fmla="*/ 479 h 1225"/>
                          <a:gd name="T20" fmla="*/ 974 w 1154"/>
                          <a:gd name="T21" fmla="*/ 406 h 1225"/>
                          <a:gd name="T22" fmla="*/ 1007 w 1154"/>
                          <a:gd name="T23" fmla="*/ 323 h 1225"/>
                          <a:gd name="T24" fmla="*/ 922 w 1154"/>
                          <a:gd name="T25" fmla="*/ 275 h 1225"/>
                          <a:gd name="T26" fmla="*/ 925 w 1154"/>
                          <a:gd name="T27" fmla="*/ 167 h 1225"/>
                          <a:gd name="T28" fmla="*/ 891 w 1154"/>
                          <a:gd name="T29" fmla="*/ 85 h 1225"/>
                          <a:gd name="T30" fmla="*/ 797 w 1154"/>
                          <a:gd name="T31" fmla="*/ 111 h 1225"/>
                          <a:gd name="T32" fmla="*/ 724 w 1154"/>
                          <a:gd name="T33" fmla="*/ 32 h 1225"/>
                          <a:gd name="T34" fmla="*/ 640 w 1154"/>
                          <a:gd name="T35" fmla="*/ 0 h 1225"/>
                          <a:gd name="T36" fmla="*/ 592 w 1154"/>
                          <a:gd name="T37" fmla="*/ 84 h 1225"/>
                          <a:gd name="T38" fmla="*/ 485 w 1154"/>
                          <a:gd name="T39" fmla="*/ 81 h 1225"/>
                          <a:gd name="T40" fmla="*/ 403 w 1154"/>
                          <a:gd name="T41" fmla="*/ 116 h 1225"/>
                          <a:gd name="T42" fmla="*/ 428 w 1154"/>
                          <a:gd name="T43" fmla="*/ 210 h 1225"/>
                          <a:gd name="T44" fmla="*/ 350 w 1154"/>
                          <a:gd name="T45" fmla="*/ 284 h 1225"/>
                          <a:gd name="T46" fmla="*/ 317 w 1154"/>
                          <a:gd name="T47" fmla="*/ 367 h 1225"/>
                          <a:gd name="T48" fmla="*/ 662 w 1154"/>
                          <a:gd name="T49" fmla="*/ 197 h 1225"/>
                          <a:gd name="T50" fmla="*/ 514 w 1154"/>
                          <a:gd name="T51" fmla="*/ 345 h 1225"/>
                          <a:gd name="T52" fmla="*/ 248 w 1154"/>
                          <a:gd name="T53" fmla="*/ 1225 h 1225"/>
                          <a:gd name="T54" fmla="*/ 178 w 1154"/>
                          <a:gd name="T55" fmla="*/ 807 h 1225"/>
                          <a:gd name="T56" fmla="*/ 497 w 1154"/>
                          <a:gd name="T57" fmla="*/ 757 h 1225"/>
                          <a:gd name="T58" fmla="*/ 812 w 1154"/>
                          <a:gd name="T59" fmla="*/ 835 h 1225"/>
                          <a:gd name="T60" fmla="*/ 590 w 1154"/>
                          <a:gd name="T61" fmla="*/ 908 h 1225"/>
                          <a:gd name="T62" fmla="*/ 734 w 1154"/>
                          <a:gd name="T63" fmla="*/ 967 h 1225"/>
                          <a:gd name="T64" fmla="*/ 871 w 1154"/>
                          <a:gd name="T65" fmla="*/ 835 h 1225"/>
                          <a:gd name="T66" fmla="*/ 1115 w 1154"/>
                          <a:gd name="T67" fmla="*/ 675 h 1225"/>
                          <a:gd name="T68" fmla="*/ 858 w 1154"/>
                          <a:gd name="T69" fmla="*/ 1091 h 1225"/>
                          <a:gd name="T70" fmla="*/ 318 w 1154"/>
                          <a:gd name="T71" fmla="*/ 1155 h 1225"/>
                          <a:gd name="T72" fmla="*/ 583 w 1154"/>
                          <a:gd name="T73" fmla="*/ 345 h 1225"/>
                          <a:gd name="T74" fmla="*/ 662 w 1154"/>
                          <a:gd name="T75" fmla="*/ 42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4" h="1225">
                            <a:moveTo>
                              <a:pt x="350" y="406"/>
                            </a:moveTo>
                            <a:lnTo>
                              <a:pt x="402" y="415"/>
                            </a:lnTo>
                            <a:cubicBezTo>
                              <a:pt x="408" y="437"/>
                              <a:pt x="417" y="459"/>
                              <a:pt x="428" y="479"/>
                            </a:cubicBezTo>
                            <a:lnTo>
                              <a:pt x="398" y="522"/>
                            </a:lnTo>
                            <a:cubicBezTo>
                              <a:pt x="387" y="538"/>
                              <a:pt x="389" y="560"/>
                              <a:pt x="403" y="573"/>
                            </a:cubicBezTo>
                            <a:lnTo>
                              <a:pt x="434" y="604"/>
                            </a:lnTo>
                            <a:cubicBezTo>
                              <a:pt x="447" y="618"/>
                              <a:pt x="469" y="620"/>
                              <a:pt x="485" y="609"/>
                            </a:cubicBezTo>
                            <a:lnTo>
                              <a:pt x="528" y="578"/>
                            </a:lnTo>
                            <a:cubicBezTo>
                              <a:pt x="548" y="590"/>
                              <a:pt x="569" y="599"/>
                              <a:pt x="592" y="605"/>
                            </a:cubicBezTo>
                            <a:lnTo>
                              <a:pt x="601" y="657"/>
                            </a:lnTo>
                            <a:cubicBezTo>
                              <a:pt x="604" y="676"/>
                              <a:pt x="621" y="690"/>
                              <a:pt x="640" y="690"/>
                            </a:cubicBezTo>
                            <a:lnTo>
                              <a:pt x="685" y="690"/>
                            </a:lnTo>
                            <a:cubicBezTo>
                              <a:pt x="704" y="690"/>
                              <a:pt x="720" y="676"/>
                              <a:pt x="724" y="657"/>
                            </a:cubicBezTo>
                            <a:lnTo>
                              <a:pt x="733" y="605"/>
                            </a:lnTo>
                            <a:cubicBezTo>
                              <a:pt x="755" y="599"/>
                              <a:pt x="777" y="590"/>
                              <a:pt x="797" y="579"/>
                            </a:cubicBezTo>
                            <a:lnTo>
                              <a:pt x="840" y="609"/>
                            </a:lnTo>
                            <a:cubicBezTo>
                              <a:pt x="856" y="620"/>
                              <a:pt x="877" y="618"/>
                              <a:pt x="891" y="604"/>
                            </a:cubicBezTo>
                            <a:lnTo>
                              <a:pt x="922" y="573"/>
                            </a:lnTo>
                            <a:cubicBezTo>
                              <a:pt x="936" y="560"/>
                              <a:pt x="938" y="538"/>
                              <a:pt x="926" y="522"/>
                            </a:cubicBezTo>
                            <a:lnTo>
                              <a:pt x="896" y="479"/>
                            </a:lnTo>
                            <a:cubicBezTo>
                              <a:pt x="907" y="459"/>
                              <a:pt x="916" y="437"/>
                              <a:pt x="922" y="415"/>
                            </a:cubicBezTo>
                            <a:lnTo>
                              <a:pt x="974" y="406"/>
                            </a:lnTo>
                            <a:cubicBezTo>
                              <a:pt x="993" y="402"/>
                              <a:pt x="1007" y="386"/>
                              <a:pt x="1007" y="367"/>
                            </a:cubicBezTo>
                            <a:lnTo>
                              <a:pt x="1007" y="323"/>
                            </a:lnTo>
                            <a:cubicBezTo>
                              <a:pt x="1007" y="303"/>
                              <a:pt x="993" y="287"/>
                              <a:pt x="974" y="284"/>
                            </a:cubicBezTo>
                            <a:lnTo>
                              <a:pt x="922" y="275"/>
                            </a:lnTo>
                            <a:cubicBezTo>
                              <a:pt x="916" y="252"/>
                              <a:pt x="907" y="230"/>
                              <a:pt x="895" y="210"/>
                            </a:cubicBezTo>
                            <a:lnTo>
                              <a:pt x="925" y="167"/>
                            </a:lnTo>
                            <a:cubicBezTo>
                              <a:pt x="937" y="152"/>
                              <a:pt x="935" y="130"/>
                              <a:pt x="922" y="116"/>
                            </a:cubicBezTo>
                            <a:lnTo>
                              <a:pt x="891" y="85"/>
                            </a:lnTo>
                            <a:cubicBezTo>
                              <a:pt x="877" y="71"/>
                              <a:pt x="855" y="70"/>
                              <a:pt x="840" y="81"/>
                            </a:cubicBezTo>
                            <a:lnTo>
                              <a:pt x="797" y="111"/>
                            </a:lnTo>
                            <a:cubicBezTo>
                              <a:pt x="777" y="99"/>
                              <a:pt x="755" y="90"/>
                              <a:pt x="733" y="84"/>
                            </a:cubicBezTo>
                            <a:lnTo>
                              <a:pt x="724" y="32"/>
                            </a:lnTo>
                            <a:cubicBezTo>
                              <a:pt x="720" y="13"/>
                              <a:pt x="704" y="0"/>
                              <a:pt x="685" y="0"/>
                            </a:cubicBezTo>
                            <a:lnTo>
                              <a:pt x="640" y="0"/>
                            </a:lnTo>
                            <a:cubicBezTo>
                              <a:pt x="621" y="0"/>
                              <a:pt x="604" y="13"/>
                              <a:pt x="601" y="32"/>
                            </a:cubicBezTo>
                            <a:lnTo>
                              <a:pt x="592" y="84"/>
                            </a:lnTo>
                            <a:cubicBezTo>
                              <a:pt x="569" y="90"/>
                              <a:pt x="548" y="99"/>
                              <a:pt x="527" y="111"/>
                            </a:cubicBezTo>
                            <a:lnTo>
                              <a:pt x="485" y="81"/>
                            </a:lnTo>
                            <a:cubicBezTo>
                              <a:pt x="469" y="70"/>
                              <a:pt x="447" y="71"/>
                              <a:pt x="434" y="85"/>
                            </a:cubicBezTo>
                            <a:lnTo>
                              <a:pt x="403" y="116"/>
                            </a:lnTo>
                            <a:cubicBezTo>
                              <a:pt x="389" y="130"/>
                              <a:pt x="387" y="151"/>
                              <a:pt x="398" y="167"/>
                            </a:cubicBezTo>
                            <a:lnTo>
                              <a:pt x="428" y="210"/>
                            </a:lnTo>
                            <a:cubicBezTo>
                              <a:pt x="417" y="230"/>
                              <a:pt x="407" y="252"/>
                              <a:pt x="401" y="275"/>
                            </a:cubicBezTo>
                            <a:lnTo>
                              <a:pt x="350" y="284"/>
                            </a:lnTo>
                            <a:cubicBezTo>
                              <a:pt x="331" y="287"/>
                              <a:pt x="317" y="303"/>
                              <a:pt x="317" y="323"/>
                            </a:cubicBezTo>
                            <a:lnTo>
                              <a:pt x="317" y="367"/>
                            </a:lnTo>
                            <a:cubicBezTo>
                              <a:pt x="317" y="386"/>
                              <a:pt x="331" y="402"/>
                              <a:pt x="350" y="406"/>
                            </a:cubicBezTo>
                            <a:close/>
                            <a:moveTo>
                              <a:pt x="662" y="197"/>
                            </a:moveTo>
                            <a:cubicBezTo>
                              <a:pt x="794" y="197"/>
                              <a:pt x="859" y="356"/>
                              <a:pt x="766" y="449"/>
                            </a:cubicBezTo>
                            <a:cubicBezTo>
                              <a:pt x="673" y="542"/>
                              <a:pt x="514" y="476"/>
                              <a:pt x="514" y="345"/>
                            </a:cubicBezTo>
                            <a:cubicBezTo>
                              <a:pt x="514" y="263"/>
                              <a:pt x="580" y="197"/>
                              <a:pt x="662" y="197"/>
                            </a:cubicBezTo>
                            <a:close/>
                            <a:moveTo>
                              <a:pt x="248" y="1225"/>
                            </a:moveTo>
                            <a:lnTo>
                              <a:pt x="0" y="983"/>
                            </a:lnTo>
                            <a:lnTo>
                              <a:pt x="178" y="807"/>
                            </a:lnTo>
                            <a:cubicBezTo>
                              <a:pt x="251" y="734"/>
                              <a:pt x="360" y="709"/>
                              <a:pt x="458" y="743"/>
                            </a:cubicBezTo>
                            <a:lnTo>
                              <a:pt x="497" y="757"/>
                            </a:lnTo>
                            <a:lnTo>
                              <a:pt x="737" y="757"/>
                            </a:lnTo>
                            <a:cubicBezTo>
                              <a:pt x="780" y="757"/>
                              <a:pt x="814" y="792"/>
                              <a:pt x="812" y="835"/>
                            </a:cubicBezTo>
                            <a:cubicBezTo>
                              <a:pt x="810" y="876"/>
                              <a:pt x="775" y="909"/>
                              <a:pt x="733" y="908"/>
                            </a:cubicBezTo>
                            <a:lnTo>
                              <a:pt x="590" y="908"/>
                            </a:lnTo>
                            <a:cubicBezTo>
                              <a:pt x="551" y="908"/>
                              <a:pt x="551" y="967"/>
                              <a:pt x="590" y="967"/>
                            </a:cubicBezTo>
                            <a:lnTo>
                              <a:pt x="734" y="967"/>
                            </a:lnTo>
                            <a:cubicBezTo>
                              <a:pt x="807" y="967"/>
                              <a:pt x="867" y="910"/>
                              <a:pt x="871" y="837"/>
                            </a:cubicBezTo>
                            <a:lnTo>
                              <a:pt x="871" y="835"/>
                            </a:lnTo>
                            <a:lnTo>
                              <a:pt x="1004" y="685"/>
                            </a:lnTo>
                            <a:cubicBezTo>
                              <a:pt x="1033" y="653"/>
                              <a:pt x="1081" y="648"/>
                              <a:pt x="1115" y="675"/>
                            </a:cubicBezTo>
                            <a:cubicBezTo>
                              <a:pt x="1149" y="703"/>
                              <a:pt x="1154" y="754"/>
                              <a:pt x="1124" y="787"/>
                            </a:cubicBezTo>
                            <a:lnTo>
                              <a:pt x="858" y="1091"/>
                            </a:lnTo>
                            <a:cubicBezTo>
                              <a:pt x="823" y="1132"/>
                              <a:pt x="772" y="1155"/>
                              <a:pt x="718" y="1155"/>
                            </a:cubicBezTo>
                            <a:lnTo>
                              <a:pt x="318" y="1155"/>
                            </a:lnTo>
                            <a:lnTo>
                              <a:pt x="248" y="1225"/>
                            </a:lnTo>
                            <a:close/>
                            <a:moveTo>
                              <a:pt x="583" y="345"/>
                            </a:moveTo>
                            <a:cubicBezTo>
                              <a:pt x="583" y="275"/>
                              <a:pt x="668" y="240"/>
                              <a:pt x="718" y="289"/>
                            </a:cubicBezTo>
                            <a:cubicBezTo>
                              <a:pt x="767" y="339"/>
                              <a:pt x="732" y="423"/>
                              <a:pt x="662" y="423"/>
                            </a:cubicBezTo>
                            <a:cubicBezTo>
                              <a:pt x="619" y="423"/>
                              <a:pt x="583" y="388"/>
                              <a:pt x="583" y="34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23">
                      <a:extLst>
                        <a:ext uri="{FF2B5EF4-FFF2-40B4-BE49-F238E27FC236}">
                          <a16:creationId xmlns:a16="http://schemas.microsoft.com/office/drawing/2014/main" id="{4A04AD5E-AB96-4DA3-A478-23D5A2BAC7E8}"/>
                        </a:ext>
                      </a:extLst>
                    </p:cNvPr>
                    <p:cNvGrpSpPr/>
                    <p:nvPr/>
                  </p:nvGrpSpPr>
                  <p:grpSpPr>
                    <a:xfrm>
                      <a:off x="5372894" y="1327944"/>
                      <a:ext cx="349250" cy="187321"/>
                      <a:chOff x="1554164" y="1190625"/>
                      <a:chExt cx="282574" cy="151559"/>
                    </a:xfrm>
                  </p:grpSpPr>
                  <p:grpSp>
                    <p:nvGrpSpPr>
                      <p:cNvPr id="125" name="Group 124">
                        <a:extLst>
                          <a:ext uri="{FF2B5EF4-FFF2-40B4-BE49-F238E27FC236}">
                            <a16:creationId xmlns:a16="http://schemas.microsoft.com/office/drawing/2014/main" id="{495C6D5B-0027-43A2-9982-D1BDFEBDCD75}"/>
                          </a:ext>
                        </a:extLst>
                      </p:cNvPr>
                      <p:cNvGrpSpPr/>
                      <p:nvPr/>
                    </p:nvGrpSpPr>
                    <p:grpSpPr>
                      <a:xfrm flipV="1">
                        <a:off x="1554164" y="1190625"/>
                        <a:ext cx="275528" cy="143707"/>
                        <a:chOff x="6555581" y="5069071"/>
                        <a:chExt cx="1554957" cy="811029"/>
                      </a:xfrm>
                    </p:grpSpPr>
                    <p:sp>
                      <p:nvSpPr>
                        <p:cNvPr id="128" name="Freeform: Shape 127">
                          <a:extLst>
                            <a:ext uri="{FF2B5EF4-FFF2-40B4-BE49-F238E27FC236}">
                              <a16:creationId xmlns:a16="http://schemas.microsoft.com/office/drawing/2014/main" id="{071F76C6-45CC-48FD-BFF3-FA24D5E5BF7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29" name="Straight Connector 128">
                          <a:extLst>
                            <a:ext uri="{FF2B5EF4-FFF2-40B4-BE49-F238E27FC236}">
                              <a16:creationId xmlns:a16="http://schemas.microsoft.com/office/drawing/2014/main" id="{0929CCF7-9EA0-4835-895A-85ED04E964E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0" name="Freeform: Shape 129">
                          <a:extLst>
                            <a:ext uri="{FF2B5EF4-FFF2-40B4-BE49-F238E27FC236}">
                              <a16:creationId xmlns:a16="http://schemas.microsoft.com/office/drawing/2014/main" id="{DA84DF92-AAD4-4008-B3F8-FEB6184EE39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6" name="Oval 125">
                        <a:extLst>
                          <a:ext uri="{FF2B5EF4-FFF2-40B4-BE49-F238E27FC236}">
                            <a16:creationId xmlns:a16="http://schemas.microsoft.com/office/drawing/2014/main" id="{1E4F8865-F01C-4BB4-A95C-9847797924D5}"/>
                          </a:ext>
                        </a:extLst>
                      </p:cNvPr>
                      <p:cNvSpPr/>
                      <p:nvPr/>
                    </p:nvSpPr>
                    <p:spPr>
                      <a:xfrm>
                        <a:off x="1827861" y="1333307"/>
                        <a:ext cx="8877" cy="8877"/>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7" name="Oval 126">
                        <a:extLst>
                          <a:ext uri="{FF2B5EF4-FFF2-40B4-BE49-F238E27FC236}">
                            <a16:creationId xmlns:a16="http://schemas.microsoft.com/office/drawing/2014/main" id="{3DE5C268-FF13-4761-A673-CA68BE9F7BCF}"/>
                          </a:ext>
                        </a:extLst>
                      </p:cNvPr>
                      <p:cNvSpPr/>
                      <p:nvPr/>
                    </p:nvSpPr>
                    <p:spPr>
                      <a:xfrm>
                        <a:off x="1575414" y="1317125"/>
                        <a:ext cx="8877" cy="8877"/>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56" name="Group 155">
                  <a:extLst>
                    <a:ext uri="{FF2B5EF4-FFF2-40B4-BE49-F238E27FC236}">
                      <a16:creationId xmlns:a16="http://schemas.microsoft.com/office/drawing/2014/main" id="{5487596F-9258-4D7A-8A16-EF0C0A9D47E6}"/>
                    </a:ext>
                  </a:extLst>
                </p:cNvPr>
                <p:cNvGrpSpPr/>
                <p:nvPr/>
              </p:nvGrpSpPr>
              <p:grpSpPr>
                <a:xfrm>
                  <a:off x="6583363" y="1327944"/>
                  <a:ext cx="349250" cy="523875"/>
                  <a:chOff x="6583363" y="1441450"/>
                  <a:chExt cx="349250" cy="523875"/>
                </a:xfrm>
              </p:grpSpPr>
              <p:cxnSp>
                <p:nvCxnSpPr>
                  <p:cNvPr id="139" name="Straight Connector 138">
                    <a:extLst>
                      <a:ext uri="{FF2B5EF4-FFF2-40B4-BE49-F238E27FC236}">
                        <a16:creationId xmlns:a16="http://schemas.microsoft.com/office/drawing/2014/main" id="{2136504E-3932-4164-87B6-1CF3927957D9}"/>
                      </a:ext>
                    </a:extLst>
                  </p:cNvPr>
                  <p:cNvCxnSpPr>
                    <a:cxnSpLocks/>
                  </p:cNvCxnSpPr>
                  <p:nvPr/>
                </p:nvCxnSpPr>
                <p:spPr>
                  <a:xfrm>
                    <a:off x="6757988" y="1714500"/>
                    <a:ext cx="0" cy="250825"/>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28054CB4-21DD-4E38-83D6-4ABF82069EE9}"/>
                      </a:ext>
                    </a:extLst>
                  </p:cNvPr>
                  <p:cNvGrpSpPr/>
                  <p:nvPr/>
                </p:nvGrpSpPr>
                <p:grpSpPr>
                  <a:xfrm>
                    <a:off x="6583363" y="1441450"/>
                    <a:ext cx="349250" cy="288926"/>
                    <a:chOff x="6583363" y="1441450"/>
                    <a:chExt cx="349250" cy="288926"/>
                  </a:xfrm>
                </p:grpSpPr>
                <p:grpSp>
                  <p:nvGrpSpPr>
                    <p:cNvPr id="154" name="Group 153">
                      <a:extLst>
                        <a:ext uri="{FF2B5EF4-FFF2-40B4-BE49-F238E27FC236}">
                          <a16:creationId xmlns:a16="http://schemas.microsoft.com/office/drawing/2014/main" id="{003F8988-F09C-4AFA-81DD-13CB3009C7A0}"/>
                        </a:ext>
                      </a:extLst>
                    </p:cNvPr>
                    <p:cNvGrpSpPr/>
                    <p:nvPr/>
                  </p:nvGrpSpPr>
                  <p:grpSpPr>
                    <a:xfrm>
                      <a:off x="6600057" y="1458138"/>
                      <a:ext cx="288505" cy="272238"/>
                      <a:chOff x="6600057" y="1458138"/>
                      <a:chExt cx="288505" cy="272238"/>
                    </a:xfrm>
                  </p:grpSpPr>
                  <p:sp>
                    <p:nvSpPr>
                      <p:cNvPr id="148" name="Rectangle: Rounded Corners 147">
                        <a:extLst>
                          <a:ext uri="{FF2B5EF4-FFF2-40B4-BE49-F238E27FC236}">
                            <a16:creationId xmlns:a16="http://schemas.microsoft.com/office/drawing/2014/main" id="{ED258C0F-DDD5-4199-93FC-1AB3608FF329}"/>
                          </a:ext>
                        </a:extLst>
                      </p:cNvPr>
                      <p:cNvSpPr/>
                      <p:nvPr/>
                    </p:nvSpPr>
                    <p:spPr>
                      <a:xfrm flipV="1">
                        <a:off x="6600057" y="1458138"/>
                        <a:ext cx="288505" cy="272238"/>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0" name="Group 149">
                        <a:extLst>
                          <a:ext uri="{FF2B5EF4-FFF2-40B4-BE49-F238E27FC236}">
                            <a16:creationId xmlns:a16="http://schemas.microsoft.com/office/drawing/2014/main" id="{F0620E28-AC32-4600-B0E4-22DA7D564E22}"/>
                          </a:ext>
                        </a:extLst>
                      </p:cNvPr>
                      <p:cNvGrpSpPr/>
                      <p:nvPr/>
                    </p:nvGrpSpPr>
                    <p:grpSpPr>
                      <a:xfrm>
                        <a:off x="6685869" y="1521469"/>
                        <a:ext cx="116880" cy="145576"/>
                        <a:chOff x="3648075" y="3925888"/>
                        <a:chExt cx="1778000" cy="2214562"/>
                      </a:xfrm>
                      <a:solidFill>
                        <a:schemeClr val="accent2"/>
                      </a:solidFill>
                    </p:grpSpPr>
                    <p:sp>
                      <p:nvSpPr>
                        <p:cNvPr id="151" name="Freeform 104">
                          <a:extLst>
                            <a:ext uri="{FF2B5EF4-FFF2-40B4-BE49-F238E27FC236}">
                              <a16:creationId xmlns:a16="http://schemas.microsoft.com/office/drawing/2014/main" id="{F93154C1-7A60-4F64-B6C6-9692E5E2A528}"/>
                            </a:ext>
                          </a:extLst>
                        </p:cNvPr>
                        <p:cNvSpPr>
                          <a:spLocks/>
                        </p:cNvSpPr>
                        <p:nvPr/>
                      </p:nvSpPr>
                      <p:spPr bwMode="auto">
                        <a:xfrm>
                          <a:off x="3649663" y="3925888"/>
                          <a:ext cx="1776412" cy="1593850"/>
                        </a:xfrm>
                        <a:custGeom>
                          <a:avLst/>
                          <a:gdLst>
                            <a:gd name="T0" fmla="*/ 44 w 955"/>
                            <a:gd name="T1" fmla="*/ 857 h 857"/>
                            <a:gd name="T2" fmla="*/ 87 w 955"/>
                            <a:gd name="T3" fmla="*/ 814 h 857"/>
                            <a:gd name="T4" fmla="*/ 87 w 955"/>
                            <a:gd name="T5" fmla="*/ 362 h 857"/>
                            <a:gd name="T6" fmla="*/ 255 w 955"/>
                            <a:gd name="T7" fmla="*/ 195 h 857"/>
                            <a:gd name="T8" fmla="*/ 701 w 955"/>
                            <a:gd name="T9" fmla="*/ 195 h 857"/>
                            <a:gd name="T10" fmla="*/ 701 w 955"/>
                            <a:gd name="T11" fmla="*/ 255 h 857"/>
                            <a:gd name="T12" fmla="*/ 725 w 955"/>
                            <a:gd name="T13" fmla="*/ 295 h 857"/>
                            <a:gd name="T14" fmla="*/ 747 w 955"/>
                            <a:gd name="T15" fmla="*/ 301 h 857"/>
                            <a:gd name="T16" fmla="*/ 772 w 955"/>
                            <a:gd name="T17" fmla="*/ 293 h 857"/>
                            <a:gd name="T18" fmla="*/ 934 w 955"/>
                            <a:gd name="T19" fmla="*/ 190 h 857"/>
                            <a:gd name="T20" fmla="*/ 955 w 955"/>
                            <a:gd name="T21" fmla="*/ 151 h 857"/>
                            <a:gd name="T22" fmla="*/ 934 w 955"/>
                            <a:gd name="T23" fmla="*/ 112 h 857"/>
                            <a:gd name="T24" fmla="*/ 934 w 955"/>
                            <a:gd name="T25" fmla="*/ 112 h 857"/>
                            <a:gd name="T26" fmla="*/ 771 w 955"/>
                            <a:gd name="T27" fmla="*/ 10 h 857"/>
                            <a:gd name="T28" fmla="*/ 724 w 955"/>
                            <a:gd name="T29" fmla="*/ 9 h 857"/>
                            <a:gd name="T30" fmla="*/ 700 w 955"/>
                            <a:gd name="T31" fmla="*/ 49 h 857"/>
                            <a:gd name="T32" fmla="*/ 700 w 955"/>
                            <a:gd name="T33" fmla="*/ 109 h 857"/>
                            <a:gd name="T34" fmla="*/ 255 w 955"/>
                            <a:gd name="T35" fmla="*/ 109 h 857"/>
                            <a:gd name="T36" fmla="*/ 0 w 955"/>
                            <a:gd name="T37" fmla="*/ 362 h 857"/>
                            <a:gd name="T38" fmla="*/ 0 w 955"/>
                            <a:gd name="T39" fmla="*/ 814 h 857"/>
                            <a:gd name="T40" fmla="*/ 44 w 955"/>
                            <a:gd name="T41" fmla="*/ 857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7">
                              <a:moveTo>
                                <a:pt x="44" y="857"/>
                              </a:moveTo>
                              <a:cubicBezTo>
                                <a:pt x="67" y="857"/>
                                <a:pt x="87" y="837"/>
                                <a:pt x="87" y="814"/>
                              </a:cubicBezTo>
                              <a:lnTo>
                                <a:pt x="87" y="362"/>
                              </a:lnTo>
                              <a:cubicBezTo>
                                <a:pt x="87" y="270"/>
                                <a:pt x="162" y="195"/>
                                <a:pt x="255" y="195"/>
                              </a:cubicBezTo>
                              <a:lnTo>
                                <a:pt x="701" y="195"/>
                              </a:lnTo>
                              <a:lnTo>
                                <a:pt x="701" y="255"/>
                              </a:lnTo>
                              <a:cubicBezTo>
                                <a:pt x="701" y="272"/>
                                <a:pt x="710" y="287"/>
                                <a:pt x="725" y="295"/>
                              </a:cubicBezTo>
                              <a:cubicBezTo>
                                <a:pt x="732" y="299"/>
                                <a:pt x="740" y="301"/>
                                <a:pt x="747" y="301"/>
                              </a:cubicBezTo>
                              <a:cubicBezTo>
                                <a:pt x="756" y="301"/>
                                <a:pt x="765" y="299"/>
                                <a:pt x="772" y="293"/>
                              </a:cubicBezTo>
                              <a:lnTo>
                                <a:pt x="934" y="190"/>
                              </a:lnTo>
                              <a:cubicBezTo>
                                <a:pt x="947" y="181"/>
                                <a:pt x="955" y="167"/>
                                <a:pt x="955" y="151"/>
                              </a:cubicBezTo>
                              <a:cubicBezTo>
                                <a:pt x="955" y="135"/>
                                <a:pt x="947" y="121"/>
                                <a:pt x="934" y="112"/>
                              </a:cubicBezTo>
                              <a:lnTo>
                                <a:pt x="934" y="112"/>
                              </a:lnTo>
                              <a:lnTo>
                                <a:pt x="771" y="10"/>
                              </a:lnTo>
                              <a:cubicBezTo>
                                <a:pt x="757" y="1"/>
                                <a:pt x="739" y="0"/>
                                <a:pt x="724" y="9"/>
                              </a:cubicBezTo>
                              <a:cubicBezTo>
                                <a:pt x="708" y="16"/>
                                <a:pt x="700" y="32"/>
                                <a:pt x="700" y="49"/>
                              </a:cubicBezTo>
                              <a:lnTo>
                                <a:pt x="700" y="109"/>
                              </a:lnTo>
                              <a:lnTo>
                                <a:pt x="255" y="109"/>
                              </a:lnTo>
                              <a:cubicBezTo>
                                <a:pt x="114" y="109"/>
                                <a:pt x="0" y="222"/>
                                <a:pt x="0" y="362"/>
                              </a:cubicBezTo>
                              <a:lnTo>
                                <a:pt x="0" y="814"/>
                              </a:lnTo>
                              <a:cubicBezTo>
                                <a:pt x="0" y="839"/>
                                <a:pt x="19" y="857"/>
                                <a:pt x="44" y="85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Freeform 105">
                          <a:extLst>
                            <a:ext uri="{FF2B5EF4-FFF2-40B4-BE49-F238E27FC236}">
                              <a16:creationId xmlns:a16="http://schemas.microsoft.com/office/drawing/2014/main" id="{7A5BF050-883E-4159-A4CF-409D984AA759}"/>
                            </a:ext>
                          </a:extLst>
                        </p:cNvPr>
                        <p:cNvSpPr>
                          <a:spLocks/>
                        </p:cNvSpPr>
                        <p:nvPr/>
                      </p:nvSpPr>
                      <p:spPr bwMode="auto">
                        <a:xfrm>
                          <a:off x="3648075" y="4548188"/>
                          <a:ext cx="1774825" cy="1592262"/>
                        </a:xfrm>
                        <a:custGeom>
                          <a:avLst/>
                          <a:gdLst>
                            <a:gd name="T0" fmla="*/ 910 w 955"/>
                            <a:gd name="T1" fmla="*/ 0 h 856"/>
                            <a:gd name="T2" fmla="*/ 866 w 955"/>
                            <a:gd name="T3" fmla="*/ 44 h 856"/>
                            <a:gd name="T4" fmla="*/ 866 w 955"/>
                            <a:gd name="T5" fmla="*/ 495 h 856"/>
                            <a:gd name="T6" fmla="*/ 698 w 955"/>
                            <a:gd name="T7" fmla="*/ 662 h 856"/>
                            <a:gd name="T8" fmla="*/ 253 w 955"/>
                            <a:gd name="T9" fmla="*/ 662 h 856"/>
                            <a:gd name="T10" fmla="*/ 253 w 955"/>
                            <a:gd name="T11" fmla="*/ 602 h 856"/>
                            <a:gd name="T12" fmla="*/ 230 w 955"/>
                            <a:gd name="T13" fmla="*/ 562 h 856"/>
                            <a:gd name="T14" fmla="*/ 182 w 955"/>
                            <a:gd name="T15" fmla="*/ 564 h 856"/>
                            <a:gd name="T16" fmla="*/ 21 w 955"/>
                            <a:gd name="T17" fmla="*/ 667 h 856"/>
                            <a:gd name="T18" fmla="*/ 0 w 955"/>
                            <a:gd name="T19" fmla="*/ 706 h 856"/>
                            <a:gd name="T20" fmla="*/ 21 w 955"/>
                            <a:gd name="T21" fmla="*/ 745 h 856"/>
                            <a:gd name="T22" fmla="*/ 21 w 955"/>
                            <a:gd name="T23" fmla="*/ 745 h 856"/>
                            <a:gd name="T24" fmla="*/ 182 w 955"/>
                            <a:gd name="T25" fmla="*/ 849 h 856"/>
                            <a:gd name="T26" fmla="*/ 207 w 955"/>
                            <a:gd name="T27" fmla="*/ 856 h 856"/>
                            <a:gd name="T28" fmla="*/ 230 w 955"/>
                            <a:gd name="T29" fmla="*/ 850 h 856"/>
                            <a:gd name="T30" fmla="*/ 253 w 955"/>
                            <a:gd name="T31" fmla="*/ 810 h 856"/>
                            <a:gd name="T32" fmla="*/ 253 w 955"/>
                            <a:gd name="T33" fmla="*/ 749 h 856"/>
                            <a:gd name="T34" fmla="*/ 700 w 955"/>
                            <a:gd name="T35" fmla="*/ 749 h 856"/>
                            <a:gd name="T36" fmla="*/ 955 w 955"/>
                            <a:gd name="T37" fmla="*/ 493 h 856"/>
                            <a:gd name="T38" fmla="*/ 955 w 955"/>
                            <a:gd name="T39" fmla="*/ 43 h 856"/>
                            <a:gd name="T40" fmla="*/ 910 w 955"/>
                            <a:gd name="T41"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6">
                              <a:moveTo>
                                <a:pt x="910" y="0"/>
                              </a:moveTo>
                              <a:cubicBezTo>
                                <a:pt x="886" y="0"/>
                                <a:pt x="866" y="20"/>
                                <a:pt x="866" y="44"/>
                              </a:cubicBezTo>
                              <a:lnTo>
                                <a:pt x="866" y="495"/>
                              </a:lnTo>
                              <a:cubicBezTo>
                                <a:pt x="866" y="587"/>
                                <a:pt x="791" y="662"/>
                                <a:pt x="698" y="662"/>
                              </a:cubicBezTo>
                              <a:lnTo>
                                <a:pt x="253" y="662"/>
                              </a:lnTo>
                              <a:lnTo>
                                <a:pt x="253" y="602"/>
                              </a:lnTo>
                              <a:cubicBezTo>
                                <a:pt x="253" y="585"/>
                                <a:pt x="245" y="570"/>
                                <a:pt x="230" y="562"/>
                              </a:cubicBezTo>
                              <a:cubicBezTo>
                                <a:pt x="215" y="555"/>
                                <a:pt x="197" y="555"/>
                                <a:pt x="182" y="564"/>
                              </a:cubicBezTo>
                              <a:lnTo>
                                <a:pt x="21" y="667"/>
                              </a:lnTo>
                              <a:cubicBezTo>
                                <a:pt x="7" y="676"/>
                                <a:pt x="0" y="690"/>
                                <a:pt x="0" y="706"/>
                              </a:cubicBezTo>
                              <a:cubicBezTo>
                                <a:pt x="0" y="722"/>
                                <a:pt x="7" y="736"/>
                                <a:pt x="21" y="745"/>
                              </a:cubicBezTo>
                              <a:lnTo>
                                <a:pt x="21" y="745"/>
                              </a:lnTo>
                              <a:lnTo>
                                <a:pt x="182" y="849"/>
                              </a:lnTo>
                              <a:cubicBezTo>
                                <a:pt x="190" y="854"/>
                                <a:pt x="198" y="856"/>
                                <a:pt x="207" y="856"/>
                              </a:cubicBezTo>
                              <a:cubicBezTo>
                                <a:pt x="215" y="856"/>
                                <a:pt x="222" y="854"/>
                                <a:pt x="230" y="850"/>
                              </a:cubicBezTo>
                              <a:cubicBezTo>
                                <a:pt x="245" y="842"/>
                                <a:pt x="253" y="826"/>
                                <a:pt x="253" y="810"/>
                              </a:cubicBezTo>
                              <a:lnTo>
                                <a:pt x="253" y="749"/>
                              </a:lnTo>
                              <a:lnTo>
                                <a:pt x="700" y="749"/>
                              </a:lnTo>
                              <a:cubicBezTo>
                                <a:pt x="840" y="749"/>
                                <a:pt x="955" y="635"/>
                                <a:pt x="955" y="493"/>
                              </a:cubicBezTo>
                              <a:lnTo>
                                <a:pt x="955" y="43"/>
                              </a:lnTo>
                              <a:cubicBezTo>
                                <a:pt x="953" y="18"/>
                                <a:pt x="935" y="0"/>
                                <a:pt x="910"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106">
                          <a:extLst>
                            <a:ext uri="{FF2B5EF4-FFF2-40B4-BE49-F238E27FC236}">
                              <a16:creationId xmlns:a16="http://schemas.microsoft.com/office/drawing/2014/main" id="{90B962F4-71B5-4C92-8C24-F255DD8DCE8F}"/>
                            </a:ext>
                          </a:extLst>
                        </p:cNvPr>
                        <p:cNvSpPr>
                          <a:spLocks noEditPoints="1"/>
                        </p:cNvSpPr>
                        <p:nvPr/>
                      </p:nvSpPr>
                      <p:spPr bwMode="auto">
                        <a:xfrm>
                          <a:off x="4002088" y="4497388"/>
                          <a:ext cx="1068387" cy="1074737"/>
                        </a:xfrm>
                        <a:custGeom>
                          <a:avLst/>
                          <a:gdLst>
                            <a:gd name="T0" fmla="*/ 555 w 575"/>
                            <a:gd name="T1" fmla="*/ 343 h 578"/>
                            <a:gd name="T2" fmla="*/ 575 w 575"/>
                            <a:gd name="T3" fmla="*/ 258 h 578"/>
                            <a:gd name="T4" fmla="*/ 483 w 575"/>
                            <a:gd name="T5" fmla="*/ 228 h 578"/>
                            <a:gd name="T6" fmla="*/ 468 w 575"/>
                            <a:gd name="T7" fmla="*/ 199 h 578"/>
                            <a:gd name="T8" fmla="*/ 516 w 575"/>
                            <a:gd name="T9" fmla="*/ 135 h 578"/>
                            <a:gd name="T10" fmla="*/ 471 w 575"/>
                            <a:gd name="T11" fmla="*/ 62 h 578"/>
                            <a:gd name="T12" fmla="*/ 385 w 575"/>
                            <a:gd name="T13" fmla="*/ 105 h 578"/>
                            <a:gd name="T14" fmla="*/ 353 w 575"/>
                            <a:gd name="T15" fmla="*/ 97 h 578"/>
                            <a:gd name="T16" fmla="*/ 341 w 575"/>
                            <a:gd name="T17" fmla="*/ 20 h 578"/>
                            <a:gd name="T18" fmla="*/ 256 w 575"/>
                            <a:gd name="T19" fmla="*/ 0 h 578"/>
                            <a:gd name="T20" fmla="*/ 226 w 575"/>
                            <a:gd name="T21" fmla="*/ 92 h 578"/>
                            <a:gd name="T22" fmla="*/ 197 w 575"/>
                            <a:gd name="T23" fmla="*/ 107 h 578"/>
                            <a:gd name="T24" fmla="*/ 133 w 575"/>
                            <a:gd name="T25" fmla="*/ 60 h 578"/>
                            <a:gd name="T26" fmla="*/ 59 w 575"/>
                            <a:gd name="T27" fmla="*/ 105 h 578"/>
                            <a:gd name="T28" fmla="*/ 105 w 575"/>
                            <a:gd name="T29" fmla="*/ 192 h 578"/>
                            <a:gd name="T30" fmla="*/ 96 w 575"/>
                            <a:gd name="T31" fmla="*/ 223 h 578"/>
                            <a:gd name="T32" fmla="*/ 20 w 575"/>
                            <a:gd name="T33" fmla="*/ 235 h 578"/>
                            <a:gd name="T34" fmla="*/ 0 w 575"/>
                            <a:gd name="T35" fmla="*/ 320 h 578"/>
                            <a:gd name="T36" fmla="*/ 91 w 575"/>
                            <a:gd name="T37" fmla="*/ 350 h 578"/>
                            <a:gd name="T38" fmla="*/ 106 w 575"/>
                            <a:gd name="T39" fmla="*/ 379 h 578"/>
                            <a:gd name="T40" fmla="*/ 58 w 575"/>
                            <a:gd name="T41" fmla="*/ 443 h 578"/>
                            <a:gd name="T42" fmla="*/ 103 w 575"/>
                            <a:gd name="T43" fmla="*/ 517 h 578"/>
                            <a:gd name="T44" fmla="*/ 190 w 575"/>
                            <a:gd name="T45" fmla="*/ 473 h 578"/>
                            <a:gd name="T46" fmla="*/ 221 w 575"/>
                            <a:gd name="T47" fmla="*/ 482 h 578"/>
                            <a:gd name="T48" fmla="*/ 233 w 575"/>
                            <a:gd name="T49" fmla="*/ 558 h 578"/>
                            <a:gd name="T50" fmla="*/ 318 w 575"/>
                            <a:gd name="T51" fmla="*/ 578 h 578"/>
                            <a:gd name="T52" fmla="*/ 348 w 575"/>
                            <a:gd name="T53" fmla="*/ 487 h 578"/>
                            <a:gd name="T54" fmla="*/ 377 w 575"/>
                            <a:gd name="T55" fmla="*/ 472 h 578"/>
                            <a:gd name="T56" fmla="*/ 441 w 575"/>
                            <a:gd name="T57" fmla="*/ 518 h 578"/>
                            <a:gd name="T58" fmla="*/ 514 w 575"/>
                            <a:gd name="T59" fmla="*/ 473 h 578"/>
                            <a:gd name="T60" fmla="*/ 469 w 575"/>
                            <a:gd name="T61" fmla="*/ 387 h 578"/>
                            <a:gd name="T62" fmla="*/ 478 w 575"/>
                            <a:gd name="T63" fmla="*/ 355 h 578"/>
                            <a:gd name="T64" fmla="*/ 287 w 575"/>
                            <a:gd name="T65" fmla="*/ 400 h 578"/>
                            <a:gd name="T66" fmla="*/ 287 w 575"/>
                            <a:gd name="T67" fmla="*/ 178 h 578"/>
                            <a:gd name="T68" fmla="*/ 287 w 575"/>
                            <a:gd name="T69" fmla="*/ 40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5" h="578">
                              <a:moveTo>
                                <a:pt x="483" y="350"/>
                              </a:moveTo>
                              <a:lnTo>
                                <a:pt x="555" y="343"/>
                              </a:lnTo>
                              <a:cubicBezTo>
                                <a:pt x="566" y="342"/>
                                <a:pt x="575" y="332"/>
                                <a:pt x="575" y="320"/>
                              </a:cubicBezTo>
                              <a:lnTo>
                                <a:pt x="575" y="258"/>
                              </a:lnTo>
                              <a:cubicBezTo>
                                <a:pt x="575" y="247"/>
                                <a:pt x="566" y="237"/>
                                <a:pt x="555" y="235"/>
                              </a:cubicBezTo>
                              <a:lnTo>
                                <a:pt x="483" y="228"/>
                              </a:lnTo>
                              <a:cubicBezTo>
                                <a:pt x="481" y="228"/>
                                <a:pt x="478" y="225"/>
                                <a:pt x="478" y="223"/>
                              </a:cubicBezTo>
                              <a:cubicBezTo>
                                <a:pt x="476" y="215"/>
                                <a:pt x="472" y="207"/>
                                <a:pt x="468" y="199"/>
                              </a:cubicBezTo>
                              <a:cubicBezTo>
                                <a:pt x="467" y="197"/>
                                <a:pt x="467" y="194"/>
                                <a:pt x="469" y="192"/>
                              </a:cubicBezTo>
                              <a:lnTo>
                                <a:pt x="516" y="135"/>
                              </a:lnTo>
                              <a:cubicBezTo>
                                <a:pt x="523" y="127"/>
                                <a:pt x="522" y="113"/>
                                <a:pt x="515" y="105"/>
                              </a:cubicBezTo>
                              <a:lnTo>
                                <a:pt x="471" y="62"/>
                              </a:lnTo>
                              <a:cubicBezTo>
                                <a:pt x="462" y="53"/>
                                <a:pt x="450" y="53"/>
                                <a:pt x="441" y="60"/>
                              </a:cubicBezTo>
                              <a:lnTo>
                                <a:pt x="385" y="105"/>
                              </a:lnTo>
                              <a:cubicBezTo>
                                <a:pt x="382" y="107"/>
                                <a:pt x="380" y="108"/>
                                <a:pt x="377" y="107"/>
                              </a:cubicBezTo>
                              <a:cubicBezTo>
                                <a:pt x="370" y="103"/>
                                <a:pt x="362" y="99"/>
                                <a:pt x="353" y="97"/>
                              </a:cubicBezTo>
                              <a:cubicBezTo>
                                <a:pt x="351" y="95"/>
                                <a:pt x="350" y="94"/>
                                <a:pt x="348" y="92"/>
                              </a:cubicBezTo>
                              <a:lnTo>
                                <a:pt x="341" y="20"/>
                              </a:lnTo>
                              <a:cubicBezTo>
                                <a:pt x="340" y="9"/>
                                <a:pt x="330" y="0"/>
                                <a:pt x="318" y="0"/>
                              </a:cubicBezTo>
                              <a:lnTo>
                                <a:pt x="256" y="0"/>
                              </a:lnTo>
                              <a:cubicBezTo>
                                <a:pt x="245" y="0"/>
                                <a:pt x="235" y="9"/>
                                <a:pt x="233" y="20"/>
                              </a:cubicBezTo>
                              <a:lnTo>
                                <a:pt x="226" y="92"/>
                              </a:lnTo>
                              <a:cubicBezTo>
                                <a:pt x="226" y="94"/>
                                <a:pt x="223" y="97"/>
                                <a:pt x="221" y="97"/>
                              </a:cubicBezTo>
                              <a:cubicBezTo>
                                <a:pt x="213" y="99"/>
                                <a:pt x="205" y="103"/>
                                <a:pt x="197" y="107"/>
                              </a:cubicBezTo>
                              <a:cubicBezTo>
                                <a:pt x="195" y="108"/>
                                <a:pt x="192" y="108"/>
                                <a:pt x="190" y="105"/>
                              </a:cubicBezTo>
                              <a:lnTo>
                                <a:pt x="133" y="60"/>
                              </a:lnTo>
                              <a:cubicBezTo>
                                <a:pt x="125" y="53"/>
                                <a:pt x="111" y="54"/>
                                <a:pt x="103" y="62"/>
                              </a:cubicBezTo>
                              <a:lnTo>
                                <a:pt x="59" y="105"/>
                              </a:lnTo>
                              <a:cubicBezTo>
                                <a:pt x="51" y="114"/>
                                <a:pt x="51" y="127"/>
                                <a:pt x="58" y="135"/>
                              </a:cubicBezTo>
                              <a:lnTo>
                                <a:pt x="105" y="192"/>
                              </a:lnTo>
                              <a:cubicBezTo>
                                <a:pt x="106" y="194"/>
                                <a:pt x="107" y="197"/>
                                <a:pt x="106" y="199"/>
                              </a:cubicBezTo>
                              <a:cubicBezTo>
                                <a:pt x="102" y="207"/>
                                <a:pt x="98" y="214"/>
                                <a:pt x="96" y="223"/>
                              </a:cubicBezTo>
                              <a:cubicBezTo>
                                <a:pt x="95" y="225"/>
                                <a:pt x="93" y="227"/>
                                <a:pt x="91" y="228"/>
                              </a:cubicBezTo>
                              <a:lnTo>
                                <a:pt x="20" y="235"/>
                              </a:lnTo>
                              <a:cubicBezTo>
                                <a:pt x="8" y="237"/>
                                <a:pt x="0" y="247"/>
                                <a:pt x="0" y="258"/>
                              </a:cubicBezTo>
                              <a:lnTo>
                                <a:pt x="0" y="320"/>
                              </a:lnTo>
                              <a:cubicBezTo>
                                <a:pt x="0" y="332"/>
                                <a:pt x="8" y="342"/>
                                <a:pt x="20" y="343"/>
                              </a:cubicBezTo>
                              <a:lnTo>
                                <a:pt x="91" y="350"/>
                              </a:lnTo>
                              <a:cubicBezTo>
                                <a:pt x="93" y="350"/>
                                <a:pt x="96" y="353"/>
                                <a:pt x="96" y="355"/>
                              </a:cubicBezTo>
                              <a:cubicBezTo>
                                <a:pt x="98" y="363"/>
                                <a:pt x="102" y="371"/>
                                <a:pt x="106" y="379"/>
                              </a:cubicBezTo>
                              <a:cubicBezTo>
                                <a:pt x="107" y="382"/>
                                <a:pt x="107" y="384"/>
                                <a:pt x="105" y="387"/>
                              </a:cubicBezTo>
                              <a:lnTo>
                                <a:pt x="58" y="443"/>
                              </a:lnTo>
                              <a:cubicBezTo>
                                <a:pt x="51" y="452"/>
                                <a:pt x="52" y="465"/>
                                <a:pt x="60" y="473"/>
                              </a:cubicBezTo>
                              <a:lnTo>
                                <a:pt x="103" y="517"/>
                              </a:lnTo>
                              <a:cubicBezTo>
                                <a:pt x="112" y="525"/>
                                <a:pt x="125" y="525"/>
                                <a:pt x="133" y="518"/>
                              </a:cubicBezTo>
                              <a:lnTo>
                                <a:pt x="190" y="473"/>
                              </a:lnTo>
                              <a:cubicBezTo>
                                <a:pt x="192" y="472"/>
                                <a:pt x="194" y="470"/>
                                <a:pt x="197" y="472"/>
                              </a:cubicBezTo>
                              <a:cubicBezTo>
                                <a:pt x="205" y="475"/>
                                <a:pt x="212" y="479"/>
                                <a:pt x="221" y="482"/>
                              </a:cubicBezTo>
                              <a:cubicBezTo>
                                <a:pt x="223" y="483"/>
                                <a:pt x="224" y="484"/>
                                <a:pt x="226" y="487"/>
                              </a:cubicBezTo>
                              <a:lnTo>
                                <a:pt x="233" y="558"/>
                              </a:lnTo>
                              <a:cubicBezTo>
                                <a:pt x="235" y="569"/>
                                <a:pt x="244" y="578"/>
                                <a:pt x="256" y="578"/>
                              </a:cubicBezTo>
                              <a:lnTo>
                                <a:pt x="318" y="578"/>
                              </a:lnTo>
                              <a:cubicBezTo>
                                <a:pt x="329" y="578"/>
                                <a:pt x="340" y="569"/>
                                <a:pt x="341" y="558"/>
                              </a:cubicBezTo>
                              <a:lnTo>
                                <a:pt x="348" y="487"/>
                              </a:lnTo>
                              <a:cubicBezTo>
                                <a:pt x="348" y="484"/>
                                <a:pt x="351" y="482"/>
                                <a:pt x="353" y="482"/>
                              </a:cubicBezTo>
                              <a:cubicBezTo>
                                <a:pt x="361" y="479"/>
                                <a:pt x="369" y="475"/>
                                <a:pt x="377" y="472"/>
                              </a:cubicBezTo>
                              <a:cubicBezTo>
                                <a:pt x="379" y="470"/>
                                <a:pt x="382" y="470"/>
                                <a:pt x="384" y="473"/>
                              </a:cubicBezTo>
                              <a:lnTo>
                                <a:pt x="441" y="518"/>
                              </a:lnTo>
                              <a:cubicBezTo>
                                <a:pt x="449" y="525"/>
                                <a:pt x="463" y="524"/>
                                <a:pt x="471" y="517"/>
                              </a:cubicBezTo>
                              <a:lnTo>
                                <a:pt x="514" y="473"/>
                              </a:lnTo>
                              <a:cubicBezTo>
                                <a:pt x="523" y="464"/>
                                <a:pt x="523" y="452"/>
                                <a:pt x="516" y="443"/>
                              </a:cubicBezTo>
                              <a:lnTo>
                                <a:pt x="469" y="387"/>
                              </a:lnTo>
                              <a:cubicBezTo>
                                <a:pt x="468" y="384"/>
                                <a:pt x="467" y="382"/>
                                <a:pt x="468" y="379"/>
                              </a:cubicBezTo>
                              <a:cubicBezTo>
                                <a:pt x="472" y="371"/>
                                <a:pt x="476" y="364"/>
                                <a:pt x="478" y="355"/>
                              </a:cubicBezTo>
                              <a:cubicBezTo>
                                <a:pt x="478" y="352"/>
                                <a:pt x="481" y="350"/>
                                <a:pt x="483" y="350"/>
                              </a:cubicBezTo>
                              <a:close/>
                              <a:moveTo>
                                <a:pt x="287" y="400"/>
                              </a:moveTo>
                              <a:cubicBezTo>
                                <a:pt x="226" y="400"/>
                                <a:pt x="176" y="350"/>
                                <a:pt x="176" y="289"/>
                              </a:cubicBezTo>
                              <a:cubicBezTo>
                                <a:pt x="176" y="228"/>
                                <a:pt x="226" y="178"/>
                                <a:pt x="287" y="178"/>
                              </a:cubicBezTo>
                              <a:cubicBezTo>
                                <a:pt x="348" y="178"/>
                                <a:pt x="398" y="228"/>
                                <a:pt x="398" y="289"/>
                              </a:cubicBezTo>
                              <a:cubicBezTo>
                                <a:pt x="398" y="350"/>
                                <a:pt x="348" y="400"/>
                                <a:pt x="287" y="40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41" name="Group 140">
                      <a:extLst>
                        <a:ext uri="{FF2B5EF4-FFF2-40B4-BE49-F238E27FC236}">
                          <a16:creationId xmlns:a16="http://schemas.microsoft.com/office/drawing/2014/main" id="{DDF6BDC4-EDC0-4E82-9828-2CD54566CDC1}"/>
                        </a:ext>
                      </a:extLst>
                    </p:cNvPr>
                    <p:cNvGrpSpPr/>
                    <p:nvPr/>
                  </p:nvGrpSpPr>
                  <p:grpSpPr>
                    <a:xfrm>
                      <a:off x="6583363" y="1441450"/>
                      <a:ext cx="349250" cy="187321"/>
                      <a:chOff x="1554164" y="1190625"/>
                      <a:chExt cx="282574" cy="151559"/>
                    </a:xfrm>
                  </p:grpSpPr>
                  <p:grpSp>
                    <p:nvGrpSpPr>
                      <p:cNvPr id="142" name="Group 141">
                        <a:extLst>
                          <a:ext uri="{FF2B5EF4-FFF2-40B4-BE49-F238E27FC236}">
                            <a16:creationId xmlns:a16="http://schemas.microsoft.com/office/drawing/2014/main" id="{1672250C-6692-4553-83AA-3A36A8B148A7}"/>
                          </a:ext>
                        </a:extLst>
                      </p:cNvPr>
                      <p:cNvGrpSpPr/>
                      <p:nvPr/>
                    </p:nvGrpSpPr>
                    <p:grpSpPr>
                      <a:xfrm flipV="1">
                        <a:off x="1554164" y="1190625"/>
                        <a:ext cx="275528" cy="143707"/>
                        <a:chOff x="6555581" y="5069071"/>
                        <a:chExt cx="1554957" cy="811029"/>
                      </a:xfrm>
                    </p:grpSpPr>
                    <p:sp>
                      <p:nvSpPr>
                        <p:cNvPr id="145" name="Freeform: Shape 144">
                          <a:extLst>
                            <a:ext uri="{FF2B5EF4-FFF2-40B4-BE49-F238E27FC236}">
                              <a16:creationId xmlns:a16="http://schemas.microsoft.com/office/drawing/2014/main" id="{B30137E0-6035-416C-8B76-5FC093F76C1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46" name="Straight Connector 145">
                          <a:extLst>
                            <a:ext uri="{FF2B5EF4-FFF2-40B4-BE49-F238E27FC236}">
                              <a16:creationId xmlns:a16="http://schemas.microsoft.com/office/drawing/2014/main" id="{4033C7BB-BA7D-4236-9D60-F841E4CA3879}"/>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47" name="Freeform: Shape 146">
                          <a:extLst>
                            <a:ext uri="{FF2B5EF4-FFF2-40B4-BE49-F238E27FC236}">
                              <a16:creationId xmlns:a16="http://schemas.microsoft.com/office/drawing/2014/main" id="{BDE79710-6E8E-4949-B680-D05DFFDA386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3" name="Oval 142">
                        <a:extLst>
                          <a:ext uri="{FF2B5EF4-FFF2-40B4-BE49-F238E27FC236}">
                            <a16:creationId xmlns:a16="http://schemas.microsoft.com/office/drawing/2014/main" id="{1F3AE708-69D1-4781-A7EF-8F6C19750BF0}"/>
                          </a:ext>
                        </a:extLst>
                      </p:cNvPr>
                      <p:cNvSpPr/>
                      <p:nvPr/>
                    </p:nvSpPr>
                    <p:spPr>
                      <a:xfrm>
                        <a:off x="1827861" y="1333307"/>
                        <a:ext cx="8877" cy="8877"/>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143">
                        <a:extLst>
                          <a:ext uri="{FF2B5EF4-FFF2-40B4-BE49-F238E27FC236}">
                            <a16:creationId xmlns:a16="http://schemas.microsoft.com/office/drawing/2014/main" id="{F7C2F17B-5BC9-47C8-B550-0F7D24A9E94F}"/>
                          </a:ext>
                        </a:extLst>
                      </p:cNvPr>
                      <p:cNvSpPr/>
                      <p:nvPr/>
                    </p:nvSpPr>
                    <p:spPr>
                      <a:xfrm>
                        <a:off x="1575414" y="1317125"/>
                        <a:ext cx="8877" cy="8877"/>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2" name="Group 181">
                  <a:extLst>
                    <a:ext uri="{FF2B5EF4-FFF2-40B4-BE49-F238E27FC236}">
                      <a16:creationId xmlns:a16="http://schemas.microsoft.com/office/drawing/2014/main" id="{58E8E789-ABFC-4201-8AF1-3A43EA894CA8}"/>
                    </a:ext>
                  </a:extLst>
                </p:cNvPr>
                <p:cNvGrpSpPr/>
                <p:nvPr/>
              </p:nvGrpSpPr>
              <p:grpSpPr>
                <a:xfrm>
                  <a:off x="7858125" y="1327944"/>
                  <a:ext cx="349250" cy="523874"/>
                  <a:chOff x="7452360" y="1640207"/>
                  <a:chExt cx="349250" cy="523874"/>
                </a:xfrm>
              </p:grpSpPr>
              <p:cxnSp>
                <p:nvCxnSpPr>
                  <p:cNvPr id="165" name="Straight Connector 164">
                    <a:extLst>
                      <a:ext uri="{FF2B5EF4-FFF2-40B4-BE49-F238E27FC236}">
                        <a16:creationId xmlns:a16="http://schemas.microsoft.com/office/drawing/2014/main" id="{27E34023-3661-4C45-B385-9DD4CC953A6D}"/>
                      </a:ext>
                    </a:extLst>
                  </p:cNvPr>
                  <p:cNvCxnSpPr>
                    <a:cxnSpLocks/>
                  </p:cNvCxnSpPr>
                  <p:nvPr/>
                </p:nvCxnSpPr>
                <p:spPr>
                  <a:xfrm>
                    <a:off x="7613306" y="1913256"/>
                    <a:ext cx="0" cy="250825"/>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9F135756-C597-42B2-B1F5-60A4E83EBF34}"/>
                      </a:ext>
                    </a:extLst>
                  </p:cNvPr>
                  <p:cNvGrpSpPr/>
                  <p:nvPr/>
                </p:nvGrpSpPr>
                <p:grpSpPr>
                  <a:xfrm>
                    <a:off x="7452360" y="1640207"/>
                    <a:ext cx="349250" cy="288925"/>
                    <a:chOff x="7452360" y="1640207"/>
                    <a:chExt cx="349250" cy="288925"/>
                  </a:xfrm>
                </p:grpSpPr>
                <p:grpSp>
                  <p:nvGrpSpPr>
                    <p:cNvPr id="180" name="Group 179">
                      <a:extLst>
                        <a:ext uri="{FF2B5EF4-FFF2-40B4-BE49-F238E27FC236}">
                          <a16:creationId xmlns:a16="http://schemas.microsoft.com/office/drawing/2014/main" id="{5FE22CAB-BBC4-4A1A-9F2B-AEC5C5D73795}"/>
                        </a:ext>
                      </a:extLst>
                    </p:cNvPr>
                    <p:cNvGrpSpPr/>
                    <p:nvPr/>
                  </p:nvGrpSpPr>
                  <p:grpSpPr>
                    <a:xfrm>
                      <a:off x="7469055" y="1656894"/>
                      <a:ext cx="288505" cy="272238"/>
                      <a:chOff x="7469055" y="1656894"/>
                      <a:chExt cx="288505" cy="272238"/>
                    </a:xfrm>
                  </p:grpSpPr>
                  <p:sp>
                    <p:nvSpPr>
                      <p:cNvPr id="175" name="Rectangle: Rounded Corners 174">
                        <a:extLst>
                          <a:ext uri="{FF2B5EF4-FFF2-40B4-BE49-F238E27FC236}">
                            <a16:creationId xmlns:a16="http://schemas.microsoft.com/office/drawing/2014/main" id="{ABA5C21D-1B7E-4691-B6B4-E41DDDC8CF75}"/>
                          </a:ext>
                        </a:extLst>
                      </p:cNvPr>
                      <p:cNvSpPr/>
                      <p:nvPr/>
                    </p:nvSpPr>
                    <p:spPr>
                      <a:xfrm flipV="1">
                        <a:off x="7469055" y="1656894"/>
                        <a:ext cx="288505" cy="272238"/>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7" name="Group 156">
                        <a:extLst>
                          <a:ext uri="{FF2B5EF4-FFF2-40B4-BE49-F238E27FC236}">
                            <a16:creationId xmlns:a16="http://schemas.microsoft.com/office/drawing/2014/main" id="{0C95F13F-43B8-4276-8B79-1644D400F012}"/>
                          </a:ext>
                        </a:extLst>
                      </p:cNvPr>
                      <p:cNvGrpSpPr/>
                      <p:nvPr/>
                    </p:nvGrpSpPr>
                    <p:grpSpPr>
                      <a:xfrm>
                        <a:off x="7552425" y="1732131"/>
                        <a:ext cx="121764" cy="121764"/>
                        <a:chOff x="7327900" y="4648200"/>
                        <a:chExt cx="1798638" cy="1798638"/>
                      </a:xfrm>
                      <a:solidFill>
                        <a:schemeClr val="accent3"/>
                      </a:solidFill>
                    </p:grpSpPr>
                    <p:sp>
                      <p:nvSpPr>
                        <p:cNvPr id="158" name="Freeform 5">
                          <a:extLst>
                            <a:ext uri="{FF2B5EF4-FFF2-40B4-BE49-F238E27FC236}">
                              <a16:creationId xmlns:a16="http://schemas.microsoft.com/office/drawing/2014/main" id="{FEFCB0DD-5DF5-4E8B-8572-3CEB7785539C}"/>
                            </a:ext>
                          </a:extLst>
                        </p:cNvPr>
                        <p:cNvSpPr>
                          <a:spLocks noEditPoints="1"/>
                        </p:cNvSpPr>
                        <p:nvPr/>
                      </p:nvSpPr>
                      <p:spPr bwMode="auto">
                        <a:xfrm>
                          <a:off x="7327900" y="5181600"/>
                          <a:ext cx="1133475" cy="1265238"/>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9" name="Freeform 6">
                          <a:extLst>
                            <a:ext uri="{FF2B5EF4-FFF2-40B4-BE49-F238E27FC236}">
                              <a16:creationId xmlns:a16="http://schemas.microsoft.com/office/drawing/2014/main" id="{8063AB32-F8BA-4B57-A250-7B219ECDEE3F}"/>
                            </a:ext>
                          </a:extLst>
                        </p:cNvPr>
                        <p:cNvSpPr>
                          <a:spLocks noEditPoints="1"/>
                        </p:cNvSpPr>
                        <p:nvPr/>
                      </p:nvSpPr>
                      <p:spPr bwMode="auto">
                        <a:xfrm>
                          <a:off x="8489950" y="6288088"/>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Freeform 7">
                          <a:extLst>
                            <a:ext uri="{FF2B5EF4-FFF2-40B4-BE49-F238E27FC236}">
                              <a16:creationId xmlns:a16="http://schemas.microsoft.com/office/drawing/2014/main" id="{50E0404F-1206-48D0-8089-B90CF6302E53}"/>
                            </a:ext>
                          </a:extLst>
                        </p:cNvPr>
                        <p:cNvSpPr>
                          <a:spLocks noEditPoints="1"/>
                        </p:cNvSpPr>
                        <p:nvPr/>
                      </p:nvSpPr>
                      <p:spPr bwMode="auto">
                        <a:xfrm>
                          <a:off x="8489950" y="6024563"/>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Freeform 8">
                          <a:extLst>
                            <a:ext uri="{FF2B5EF4-FFF2-40B4-BE49-F238E27FC236}">
                              <a16:creationId xmlns:a16="http://schemas.microsoft.com/office/drawing/2014/main" id="{EC771EF0-D8E5-4476-B4CB-66DD9485DE74}"/>
                            </a:ext>
                          </a:extLst>
                        </p:cNvPr>
                        <p:cNvSpPr>
                          <a:spLocks noEditPoints="1"/>
                        </p:cNvSpPr>
                        <p:nvPr/>
                      </p:nvSpPr>
                      <p:spPr bwMode="auto">
                        <a:xfrm>
                          <a:off x="8489950" y="5761038"/>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2" name="Freeform 9">
                          <a:extLst>
                            <a:ext uri="{FF2B5EF4-FFF2-40B4-BE49-F238E27FC236}">
                              <a16:creationId xmlns:a16="http://schemas.microsoft.com/office/drawing/2014/main" id="{1441EA61-3B48-4BAD-A2BC-8FFB46339269}"/>
                            </a:ext>
                          </a:extLst>
                        </p:cNvPr>
                        <p:cNvSpPr>
                          <a:spLocks noEditPoints="1"/>
                        </p:cNvSpPr>
                        <p:nvPr/>
                      </p:nvSpPr>
                      <p:spPr bwMode="auto">
                        <a:xfrm>
                          <a:off x="8489950" y="5497513"/>
                          <a:ext cx="636588" cy="15875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3" name="Freeform 10">
                          <a:extLst>
                            <a:ext uri="{FF2B5EF4-FFF2-40B4-BE49-F238E27FC236}">
                              <a16:creationId xmlns:a16="http://schemas.microsoft.com/office/drawing/2014/main" id="{ECFBDB87-152A-4CC7-A93D-7602D0CD494C}"/>
                            </a:ext>
                          </a:extLst>
                        </p:cNvPr>
                        <p:cNvSpPr>
                          <a:spLocks noEditPoints="1"/>
                        </p:cNvSpPr>
                        <p:nvPr/>
                      </p:nvSpPr>
                      <p:spPr bwMode="auto">
                        <a:xfrm>
                          <a:off x="7645400" y="4648200"/>
                          <a:ext cx="742950" cy="428625"/>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68" name="Group 167">
                      <a:extLst>
                        <a:ext uri="{FF2B5EF4-FFF2-40B4-BE49-F238E27FC236}">
                          <a16:creationId xmlns:a16="http://schemas.microsoft.com/office/drawing/2014/main" id="{1C60D12B-70A8-4C1E-A0CD-5A5FB33994FB}"/>
                        </a:ext>
                      </a:extLst>
                    </p:cNvPr>
                    <p:cNvGrpSpPr/>
                    <p:nvPr/>
                  </p:nvGrpSpPr>
                  <p:grpSpPr>
                    <a:xfrm>
                      <a:off x="7452360" y="1640207"/>
                      <a:ext cx="349250" cy="187313"/>
                      <a:chOff x="1554109" y="1190590"/>
                      <a:chExt cx="282564" cy="151548"/>
                    </a:xfrm>
                  </p:grpSpPr>
                  <p:grpSp>
                    <p:nvGrpSpPr>
                      <p:cNvPr id="169" name="Group 168">
                        <a:extLst>
                          <a:ext uri="{FF2B5EF4-FFF2-40B4-BE49-F238E27FC236}">
                            <a16:creationId xmlns:a16="http://schemas.microsoft.com/office/drawing/2014/main" id="{7718B8FE-DD2B-4198-9C89-C6BBD5CB2694}"/>
                          </a:ext>
                        </a:extLst>
                      </p:cNvPr>
                      <p:cNvGrpSpPr/>
                      <p:nvPr/>
                    </p:nvGrpSpPr>
                    <p:grpSpPr>
                      <a:xfrm flipV="1">
                        <a:off x="1554109" y="1190590"/>
                        <a:ext cx="275518" cy="143703"/>
                        <a:chOff x="6555581" y="5069071"/>
                        <a:chExt cx="1554957" cy="811029"/>
                      </a:xfrm>
                    </p:grpSpPr>
                    <p:sp>
                      <p:nvSpPr>
                        <p:cNvPr id="172" name="Freeform: Shape 171">
                          <a:extLst>
                            <a:ext uri="{FF2B5EF4-FFF2-40B4-BE49-F238E27FC236}">
                              <a16:creationId xmlns:a16="http://schemas.microsoft.com/office/drawing/2014/main" id="{269E93D3-4C45-48D4-9F2C-E335F5D78A2D}"/>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3" name="Straight Connector 172">
                          <a:extLst>
                            <a:ext uri="{FF2B5EF4-FFF2-40B4-BE49-F238E27FC236}">
                              <a16:creationId xmlns:a16="http://schemas.microsoft.com/office/drawing/2014/main" id="{97EBD77B-F825-420E-8526-A092678080E6}"/>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74" name="Freeform: Shape 173">
                          <a:extLst>
                            <a:ext uri="{FF2B5EF4-FFF2-40B4-BE49-F238E27FC236}">
                              <a16:creationId xmlns:a16="http://schemas.microsoft.com/office/drawing/2014/main" id="{9F5DBCE9-A88F-42C8-A3E4-2027B0B8A8F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0" name="Oval 169">
                        <a:extLst>
                          <a:ext uri="{FF2B5EF4-FFF2-40B4-BE49-F238E27FC236}">
                            <a16:creationId xmlns:a16="http://schemas.microsoft.com/office/drawing/2014/main" id="{E25D2C01-B6E6-4961-A399-2E116E1A9153}"/>
                          </a:ext>
                        </a:extLst>
                      </p:cNvPr>
                      <p:cNvSpPr/>
                      <p:nvPr/>
                    </p:nvSpPr>
                    <p:spPr>
                      <a:xfrm>
                        <a:off x="1827796" y="1333261"/>
                        <a:ext cx="8877" cy="8877"/>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1" name="Oval 170">
                        <a:extLst>
                          <a:ext uri="{FF2B5EF4-FFF2-40B4-BE49-F238E27FC236}">
                            <a16:creationId xmlns:a16="http://schemas.microsoft.com/office/drawing/2014/main" id="{1E12463C-D3B5-444C-8BD3-7730CDCCA088}"/>
                          </a:ext>
                        </a:extLst>
                      </p:cNvPr>
                      <p:cNvSpPr/>
                      <p:nvPr/>
                    </p:nvSpPr>
                    <p:spPr>
                      <a:xfrm>
                        <a:off x="1575414" y="1317125"/>
                        <a:ext cx="8877" cy="8877"/>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sp>
        <p:nvSpPr>
          <p:cNvPr id="97" name="Slide Number Placeholder 3">
            <a:extLst>
              <a:ext uri="{FF2B5EF4-FFF2-40B4-BE49-F238E27FC236}">
                <a16:creationId xmlns:a16="http://schemas.microsoft.com/office/drawing/2014/main" id="{00B38BA6-B3D2-40A1-A63A-26BBB1EE7F44}"/>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44</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2842108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49BDAC-CDFC-43BC-823D-068C8EA68F20}"/>
              </a:ext>
            </a:extLst>
          </p:cNvPr>
          <p:cNvSpPr>
            <a:spLocks noGrp="1"/>
          </p:cNvSpPr>
          <p:nvPr>
            <p:ph type="title"/>
          </p:nvPr>
        </p:nvSpPr>
        <p:spPr>
          <a:xfrm>
            <a:off x="200027" y="38100"/>
            <a:ext cx="7706051" cy="840508"/>
          </a:xfrm>
        </p:spPr>
        <p:txBody>
          <a:bodyPr/>
          <a:lstStyle/>
          <a:p>
            <a:r>
              <a:rPr lang="en-IN" sz="2400" dirty="0"/>
              <a:t>Service Desk Issues Resolve Plan to Improve Customer Experience </a:t>
            </a:r>
          </a:p>
        </p:txBody>
      </p:sp>
      <p:sp>
        <p:nvSpPr>
          <p:cNvPr id="5" name="Text Placeholder 4">
            <a:extLst>
              <a:ext uri="{FF2B5EF4-FFF2-40B4-BE49-F238E27FC236}">
                <a16:creationId xmlns:a16="http://schemas.microsoft.com/office/drawing/2014/main" id="{A267BFEC-B3A9-4580-BD9D-2DBEF38D4AC6}"/>
              </a:ext>
            </a:extLst>
          </p:cNvPr>
          <p:cNvSpPr txBox="1">
            <a:spLocks/>
          </p:cNvSpPr>
          <p:nvPr/>
        </p:nvSpPr>
        <p:spPr>
          <a:xfrm>
            <a:off x="200027" y="781050"/>
            <a:ext cx="8791575" cy="4000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The slide provides information regarding the service desk issue resolve plan which help in enhancing customer experience. Firm will response to customer issues based on the level of severity. </a:t>
            </a:r>
          </a:p>
        </p:txBody>
      </p:sp>
      <p:grpSp>
        <p:nvGrpSpPr>
          <p:cNvPr id="8" name="Group 7">
            <a:extLst>
              <a:ext uri="{FF2B5EF4-FFF2-40B4-BE49-F238E27FC236}">
                <a16:creationId xmlns:a16="http://schemas.microsoft.com/office/drawing/2014/main" id="{35883885-8CD2-4E2B-B584-DB29EA47FA76}"/>
              </a:ext>
            </a:extLst>
          </p:cNvPr>
          <p:cNvGrpSpPr/>
          <p:nvPr/>
        </p:nvGrpSpPr>
        <p:grpSpPr>
          <a:xfrm>
            <a:off x="312127" y="1441450"/>
            <a:ext cx="8660423" cy="5142199"/>
            <a:chOff x="333375" y="1630325"/>
            <a:chExt cx="8543925" cy="4797462"/>
          </a:xfrm>
        </p:grpSpPr>
        <p:grpSp>
          <p:nvGrpSpPr>
            <p:cNvPr id="9" name="Group 8">
              <a:extLst>
                <a:ext uri="{FF2B5EF4-FFF2-40B4-BE49-F238E27FC236}">
                  <a16:creationId xmlns:a16="http://schemas.microsoft.com/office/drawing/2014/main" id="{FF1A5E2F-927E-4733-92A5-6C23975BACE2}"/>
                </a:ext>
              </a:extLst>
            </p:cNvPr>
            <p:cNvGrpSpPr/>
            <p:nvPr/>
          </p:nvGrpSpPr>
          <p:grpSpPr>
            <a:xfrm>
              <a:off x="333375" y="1688123"/>
              <a:ext cx="8543925" cy="4739664"/>
              <a:chOff x="333375" y="1250950"/>
              <a:chExt cx="8543925" cy="5176837"/>
            </a:xfrm>
          </p:grpSpPr>
          <p:sp>
            <p:nvSpPr>
              <p:cNvPr id="15" name="Rectangle 14">
                <a:extLst>
                  <a:ext uri="{FF2B5EF4-FFF2-40B4-BE49-F238E27FC236}">
                    <a16:creationId xmlns:a16="http://schemas.microsoft.com/office/drawing/2014/main" id="{78ED5FE6-8B61-4916-8774-0267A463208D}"/>
                  </a:ext>
                </a:extLst>
              </p:cNvPr>
              <p:cNvSpPr/>
              <p:nvPr/>
            </p:nvSpPr>
            <p:spPr>
              <a:xfrm>
                <a:off x="333375" y="1250950"/>
                <a:ext cx="8543925" cy="5073650"/>
              </a:xfrm>
              <a:prstGeom prst="rect">
                <a:avLst/>
              </a:prstGeom>
              <a:noFill/>
              <a:ln w="0" cap="flat" cmpd="sng" algn="ctr">
                <a:solidFill>
                  <a:schemeClr val="bg2">
                    <a:lumMod val="9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6" name="Group 15">
                <a:extLst>
                  <a:ext uri="{FF2B5EF4-FFF2-40B4-BE49-F238E27FC236}">
                    <a16:creationId xmlns:a16="http://schemas.microsoft.com/office/drawing/2014/main" id="{01246358-8F97-41A8-B435-586CE111E71A}"/>
                  </a:ext>
                </a:extLst>
              </p:cNvPr>
              <p:cNvGrpSpPr/>
              <p:nvPr/>
            </p:nvGrpSpPr>
            <p:grpSpPr>
              <a:xfrm>
                <a:off x="6225381" y="6316765"/>
                <a:ext cx="2645569" cy="111022"/>
                <a:chOff x="6168231" y="6464403"/>
                <a:chExt cx="2645569" cy="111022"/>
              </a:xfrm>
            </p:grpSpPr>
            <p:sp>
              <p:nvSpPr>
                <p:cNvPr id="17" name="Rectangle 16">
                  <a:extLst>
                    <a:ext uri="{FF2B5EF4-FFF2-40B4-BE49-F238E27FC236}">
                      <a16:creationId xmlns:a16="http://schemas.microsoft.com/office/drawing/2014/main" id="{C050C727-039E-4933-B071-08F7999322DC}"/>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955B688B-54DD-44A2-98D9-D91C51EA036E}"/>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 name="Group 9">
              <a:extLst>
                <a:ext uri="{FF2B5EF4-FFF2-40B4-BE49-F238E27FC236}">
                  <a16:creationId xmlns:a16="http://schemas.microsoft.com/office/drawing/2014/main" id="{ADD0AA34-A967-4FF5-98E9-9D65CAB163D7}"/>
                </a:ext>
              </a:extLst>
            </p:cNvPr>
            <p:cNvGrpSpPr/>
            <p:nvPr/>
          </p:nvGrpSpPr>
          <p:grpSpPr>
            <a:xfrm rot="10800000" flipH="1" flipV="1">
              <a:off x="547860" y="1630325"/>
              <a:ext cx="257692" cy="112149"/>
              <a:chOff x="3721769" y="1719994"/>
              <a:chExt cx="429317" cy="205186"/>
            </a:xfrm>
            <a:solidFill>
              <a:srgbClr val="43A8BA"/>
            </a:solidFill>
          </p:grpSpPr>
          <p:sp>
            <p:nvSpPr>
              <p:cNvPr id="11" name="Arrow: Chevron 10">
                <a:extLst>
                  <a:ext uri="{FF2B5EF4-FFF2-40B4-BE49-F238E27FC236}">
                    <a16:creationId xmlns:a16="http://schemas.microsoft.com/office/drawing/2014/main" id="{2B20905B-AD7D-4519-91ED-3AF23574D961}"/>
                  </a:ext>
                </a:extLst>
              </p:cNvPr>
              <p:cNvSpPr/>
              <p:nvPr/>
            </p:nvSpPr>
            <p:spPr>
              <a:xfrm>
                <a:off x="3984831" y="1719994"/>
                <a:ext cx="166255" cy="205186"/>
              </a:xfrm>
              <a:prstGeom prst="chevron">
                <a:avLst/>
              </a:prstGeom>
              <a:solidFill>
                <a:srgbClr val="FFFFFF"/>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Arrow: Chevron 11">
                <a:extLst>
                  <a:ext uri="{FF2B5EF4-FFF2-40B4-BE49-F238E27FC236}">
                    <a16:creationId xmlns:a16="http://schemas.microsoft.com/office/drawing/2014/main" id="{3BFB4309-6EA8-49E6-BABC-2646359F13C7}"/>
                  </a:ext>
                </a:extLst>
              </p:cNvPr>
              <p:cNvSpPr/>
              <p:nvPr/>
            </p:nvSpPr>
            <p:spPr>
              <a:xfrm>
                <a:off x="3721769" y="1719994"/>
                <a:ext cx="166255" cy="205186"/>
              </a:xfrm>
              <a:prstGeom prst="chevron">
                <a:avLst/>
              </a:prstGeom>
              <a:solidFill>
                <a:schemeClr val="accent1">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Chevron 12">
                <a:extLst>
                  <a:ext uri="{FF2B5EF4-FFF2-40B4-BE49-F238E27FC236}">
                    <a16:creationId xmlns:a16="http://schemas.microsoft.com/office/drawing/2014/main" id="{37AB3A15-2CF0-42D8-9C65-C6E7DD3CBDC9}"/>
                  </a:ext>
                </a:extLst>
              </p:cNvPr>
              <p:cNvSpPr/>
              <p:nvPr/>
            </p:nvSpPr>
            <p:spPr>
              <a:xfrm>
                <a:off x="3852066" y="1719994"/>
                <a:ext cx="166255" cy="205186"/>
              </a:xfrm>
              <a:prstGeom prst="chevron">
                <a:avLst/>
              </a:prstGeom>
              <a:solidFill>
                <a:schemeClr val="accent2">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Chevron 13">
                <a:extLst>
                  <a:ext uri="{FF2B5EF4-FFF2-40B4-BE49-F238E27FC236}">
                    <a16:creationId xmlns:a16="http://schemas.microsoft.com/office/drawing/2014/main" id="{27AE14C5-0931-455E-889A-FE7F23818393}"/>
                  </a:ext>
                </a:extLst>
              </p:cNvPr>
              <p:cNvSpPr/>
              <p:nvPr/>
            </p:nvSpPr>
            <p:spPr>
              <a:xfrm>
                <a:off x="3982363" y="1719994"/>
                <a:ext cx="166255" cy="205186"/>
              </a:xfrm>
              <a:prstGeom prst="chevron">
                <a:avLst/>
              </a:prstGeom>
              <a:solidFill>
                <a:schemeClr val="accent3">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D4F2D8CA-38EB-4F12-873D-966D7474B218}"/>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9" name="Group 18">
            <a:extLst>
              <a:ext uri="{FF2B5EF4-FFF2-40B4-BE49-F238E27FC236}">
                <a16:creationId xmlns:a16="http://schemas.microsoft.com/office/drawing/2014/main" id="{3993EF5F-6773-4867-9E6D-138F581A635E}"/>
              </a:ext>
            </a:extLst>
          </p:cNvPr>
          <p:cNvGrpSpPr/>
          <p:nvPr/>
        </p:nvGrpSpPr>
        <p:grpSpPr>
          <a:xfrm>
            <a:off x="493485" y="1335015"/>
            <a:ext cx="8287660" cy="4929346"/>
            <a:chOff x="493485" y="1335015"/>
            <a:chExt cx="8287660" cy="4929346"/>
          </a:xfrm>
        </p:grpSpPr>
        <p:graphicFrame>
          <p:nvGraphicFramePr>
            <p:cNvPr id="7" name="Table 4">
              <a:extLst>
                <a:ext uri="{FF2B5EF4-FFF2-40B4-BE49-F238E27FC236}">
                  <a16:creationId xmlns:a16="http://schemas.microsoft.com/office/drawing/2014/main" id="{805D746E-F35C-40BB-8CD4-8BC8C4D1A4A6}"/>
                </a:ext>
              </a:extLst>
            </p:cNvPr>
            <p:cNvGraphicFramePr/>
            <p:nvPr>
              <p:extLst>
                <p:ext uri="{D42A27DB-BD31-4B8C-83A1-F6EECF244321}">
                  <p14:modId xmlns:p14="http://schemas.microsoft.com/office/powerpoint/2010/main" val="1387054199"/>
                </p:ext>
              </p:extLst>
            </p:nvPr>
          </p:nvGraphicFramePr>
          <p:xfrm>
            <a:off x="493485" y="1727200"/>
            <a:ext cx="8287660" cy="4537161"/>
          </p:xfrm>
          <a:graphic>
            <a:graphicData uri="http://schemas.openxmlformats.org/drawingml/2006/table">
              <a:tbl>
                <a:tblPr firstRow="1" bandRow="1"/>
                <a:tblGrid>
                  <a:gridCol w="2071915">
                    <a:extLst>
                      <a:ext uri="{9D8B030D-6E8A-4147-A177-3AD203B41FA5}">
                        <a16:colId xmlns:a16="http://schemas.microsoft.com/office/drawing/2014/main" val="20000"/>
                      </a:ext>
                    </a:extLst>
                  </a:gridCol>
                  <a:gridCol w="2071915">
                    <a:extLst>
                      <a:ext uri="{9D8B030D-6E8A-4147-A177-3AD203B41FA5}">
                        <a16:colId xmlns:a16="http://schemas.microsoft.com/office/drawing/2014/main" val="20001"/>
                      </a:ext>
                    </a:extLst>
                  </a:gridCol>
                  <a:gridCol w="2071915">
                    <a:extLst>
                      <a:ext uri="{9D8B030D-6E8A-4147-A177-3AD203B41FA5}">
                        <a16:colId xmlns:a16="http://schemas.microsoft.com/office/drawing/2014/main" val="20002"/>
                      </a:ext>
                    </a:extLst>
                  </a:gridCol>
                  <a:gridCol w="2071915">
                    <a:extLst>
                      <a:ext uri="{9D8B030D-6E8A-4147-A177-3AD203B41FA5}">
                        <a16:colId xmlns:a16="http://schemas.microsoft.com/office/drawing/2014/main" val="20003"/>
                      </a:ext>
                    </a:extLst>
                  </a:gridCol>
                </a:tblGrid>
                <a:tr h="384787">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Issue Severity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Initial Response Time </a:t>
                        </a:r>
                      </a:p>
                    </a:txBody>
                    <a:tcPr marL="45720" marR="4572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Escalation </a:t>
                        </a:r>
                      </a:p>
                    </a:txBody>
                    <a:tcPr marL="45720" marR="4572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b="1" dirty="0">
                            <a:solidFill>
                              <a:schemeClr val="bg2"/>
                            </a:solidFill>
                            <a:effectLst>
                              <a:outerShdw blurRad="38100" dist="38100" dir="2700000" algn="tl">
                                <a:srgbClr val="000000">
                                  <a:alpha val="43137"/>
                                </a:srgbClr>
                              </a:outerShdw>
                            </a:effectLst>
                            <a:latin typeface="Cambria" panose="02040503050406030204" pitchFamily="18" charset="0"/>
                            <a:ea typeface="Cambria" panose="02040503050406030204" pitchFamily="18" charset="0"/>
                            <a:cs typeface="Arial" panose="020B0604020202020204" pitchFamily="34" charset="0"/>
                          </a:rPr>
                          <a:t>Expected Resolve Time </a:t>
                        </a:r>
                      </a:p>
                    </a:txBody>
                    <a:tcPr marL="45720" marR="45720" anchor="ctr" horzOverflow="overflow">
                      <a:lnL w="12700" cap="flat" cmpd="sng" algn="ctr">
                        <a:noFill/>
                        <a:prstDash val="solid"/>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72C2FE"/>
                      </a:solidFill>
                    </a:tcPr>
                  </a:tc>
                  <a:extLst>
                    <a:ext uri="{0D108BD9-81ED-4DB2-BD59-A6C34878D82A}">
                      <a16:rowId xmlns:a16="http://schemas.microsoft.com/office/drawing/2014/main" val="10000"/>
                    </a:ext>
                  </a:extLst>
                </a:tr>
                <a:tr h="569918">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Emergency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635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Not available</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3"/>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Depends upon event’s nature (usually resolved in 5 hours)</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569918">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Critical – Site Impact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4 hours  - Next 24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Depends upon event’s nature (usually resolved in 8 hours)</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569918">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Major – Departmental Impact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6 hours – Next 24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hours</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Depends upon event’s nature (usually resolved in 12 hours)</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8852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Normal – Customer Impact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10 hours – Next 24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5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Depends upon event’s nature</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4"/>
                    </a:ext>
                  </a:extLst>
                </a:tr>
                <a:tr h="48852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Nuisance Issues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18 Hours – Next 2 Business Days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3 hours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Depends upon event’s nature</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48852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48852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88524">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60000"/>
                            <a:lumOff val="40000"/>
                          </a:srgbClr>
                        </a:solidFill>
                        <a:prstDash val="solid"/>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ctr">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tx1"/>
                            </a:solidFill>
                            <a:latin typeface="Calibri" panose="020F0502020204030204"/>
                          </a:defRPr>
                        </a:lvl1pPr>
                        <a:lvl2pPr marL="457200" algn="l" defTabSz="914400" rtl="0" eaLnBrk="1" latinLnBrk="0" hangingPunct="1">
                          <a:defRPr sz="1800" kern="1200">
                            <a:solidFill>
                              <a:schemeClr val="tx1"/>
                            </a:solidFill>
                            <a:latin typeface="Calibri" panose="020F0502020204030204"/>
                          </a:defRPr>
                        </a:lvl2pPr>
                        <a:lvl3pPr marL="914400" algn="l" defTabSz="914400" rtl="0" eaLnBrk="1" latinLnBrk="0" hangingPunct="1">
                          <a:defRPr sz="1800" kern="1200">
                            <a:solidFill>
                              <a:schemeClr val="tx1"/>
                            </a:solidFill>
                            <a:latin typeface="Calibri" panose="020F0502020204030204"/>
                          </a:defRPr>
                        </a:lvl3pPr>
                        <a:lvl4pPr marL="1371600" algn="l" defTabSz="914400" rtl="0" eaLnBrk="1" latinLnBrk="0" hangingPunct="1">
                          <a:defRPr sz="1800" kern="1200">
                            <a:solidFill>
                              <a:schemeClr val="tx1"/>
                            </a:solidFill>
                            <a:latin typeface="Calibri" panose="020F0502020204030204"/>
                          </a:defRPr>
                        </a:lvl4pPr>
                        <a:lvl5pPr marL="1828800" algn="l" defTabSz="914400" rtl="0" eaLnBrk="1" latinLnBrk="0" hangingPunct="1">
                          <a:defRPr sz="1800" kern="1200">
                            <a:solidFill>
                              <a:schemeClr val="tx1"/>
                            </a:solidFill>
                            <a:latin typeface="Calibri" panose="020F0502020204030204"/>
                          </a:defRPr>
                        </a:lvl5pPr>
                        <a:lvl6pPr marL="2286000" algn="l" defTabSz="914400" rtl="0" eaLnBrk="1" latinLnBrk="0" hangingPunct="1">
                          <a:defRPr sz="1800" kern="1200">
                            <a:solidFill>
                              <a:schemeClr val="tx1"/>
                            </a:solidFill>
                            <a:latin typeface="Calibri" panose="020F0502020204030204"/>
                          </a:defRPr>
                        </a:lvl6pPr>
                        <a:lvl7pPr marL="2743200" algn="l" defTabSz="914400" rtl="0" eaLnBrk="1" latinLnBrk="0" hangingPunct="1">
                          <a:defRPr sz="1800" kern="1200">
                            <a:solidFill>
                              <a:schemeClr val="tx1"/>
                            </a:solidFill>
                            <a:latin typeface="Calibri" panose="020F0502020204030204"/>
                          </a:defRPr>
                        </a:lvl7pPr>
                        <a:lvl8pPr marL="3200400" algn="l" defTabSz="914400" rtl="0" eaLnBrk="1" latinLnBrk="0" hangingPunct="1">
                          <a:defRPr sz="1800" kern="1200">
                            <a:solidFill>
                              <a:schemeClr val="tx1"/>
                            </a:solidFill>
                            <a:latin typeface="Calibri" panose="020F0502020204030204"/>
                          </a:defRPr>
                        </a:lvl8pPr>
                        <a:lvl9pPr marL="3657600" algn="l" defTabSz="914400" rtl="0" eaLnBrk="1" latinLnBrk="0" hangingPunct="1">
                          <a:defRPr sz="1800" kern="1200">
                            <a:solidFill>
                              <a:schemeClr val="tx1"/>
                            </a:solidFill>
                            <a:latin typeface="Calibri" panose="020F0502020204030204"/>
                          </a:defRPr>
                        </a:lvl9pPr>
                      </a:lstStyle>
                      <a:p>
                        <a:pPr algn="l">
                          <a:defRPr sz="1800"/>
                        </a:pPr>
                        <a:r>
                          <a:rPr sz="11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marL="45720" marR="45720" anchor="ctr" horzOverflow="overflow">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bl>
            </a:graphicData>
          </a:graphic>
        </p:graphicFrame>
        <p:grpSp>
          <p:nvGrpSpPr>
            <p:cNvPr id="44" name="Group 43">
              <a:extLst>
                <a:ext uri="{FF2B5EF4-FFF2-40B4-BE49-F238E27FC236}">
                  <a16:creationId xmlns:a16="http://schemas.microsoft.com/office/drawing/2014/main" id="{8DE7877D-4422-4B68-9F93-7592B1B9F49B}"/>
                </a:ext>
              </a:extLst>
            </p:cNvPr>
            <p:cNvGrpSpPr/>
            <p:nvPr/>
          </p:nvGrpSpPr>
          <p:grpSpPr>
            <a:xfrm>
              <a:off x="3429000" y="1335015"/>
              <a:ext cx="412750" cy="341458"/>
              <a:chOff x="3913188" y="1149350"/>
              <a:chExt cx="282574" cy="233766"/>
            </a:xfrm>
          </p:grpSpPr>
          <p:grpSp>
            <p:nvGrpSpPr>
              <p:cNvPr id="43" name="Group 42">
                <a:extLst>
                  <a:ext uri="{FF2B5EF4-FFF2-40B4-BE49-F238E27FC236}">
                    <a16:creationId xmlns:a16="http://schemas.microsoft.com/office/drawing/2014/main" id="{FE2CA16F-7D20-4475-8AA9-063E87EEC426}"/>
                  </a:ext>
                </a:extLst>
              </p:cNvPr>
              <p:cNvGrpSpPr/>
              <p:nvPr/>
            </p:nvGrpSpPr>
            <p:grpSpPr>
              <a:xfrm>
                <a:off x="3926695" y="1162852"/>
                <a:ext cx="233426" cy="220264"/>
                <a:chOff x="3926695" y="1162852"/>
                <a:chExt cx="233426" cy="220264"/>
              </a:xfrm>
            </p:grpSpPr>
            <p:sp>
              <p:nvSpPr>
                <p:cNvPr id="59" name="Rectangle: Rounded Corners 58">
                  <a:extLst>
                    <a:ext uri="{FF2B5EF4-FFF2-40B4-BE49-F238E27FC236}">
                      <a16:creationId xmlns:a16="http://schemas.microsoft.com/office/drawing/2014/main" id="{57BE53D7-EFF3-4A59-B1D6-B08FE3C09255}"/>
                    </a:ext>
                  </a:extLst>
                </p:cNvPr>
                <p:cNvSpPr/>
                <p:nvPr/>
              </p:nvSpPr>
              <p:spPr>
                <a:xfrm flipV="1">
                  <a:off x="3926695" y="1162852"/>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31FE2E5D-9A4E-4E35-9BC4-D3EBA991436A}"/>
                    </a:ext>
                  </a:extLst>
                </p:cNvPr>
                <p:cNvGrpSpPr/>
                <p:nvPr/>
              </p:nvGrpSpPr>
              <p:grpSpPr>
                <a:xfrm>
                  <a:off x="3962368" y="1216597"/>
                  <a:ext cx="162080" cy="112774"/>
                  <a:chOff x="2948901" y="1281174"/>
                  <a:chExt cx="230349" cy="160276"/>
                </a:xfrm>
                <a:solidFill>
                  <a:schemeClr val="accent2"/>
                </a:solidFill>
              </p:grpSpPr>
              <p:sp>
                <p:nvSpPr>
                  <p:cNvPr id="50" name="Freeform: Shape 49">
                    <a:extLst>
                      <a:ext uri="{FF2B5EF4-FFF2-40B4-BE49-F238E27FC236}">
                        <a16:creationId xmlns:a16="http://schemas.microsoft.com/office/drawing/2014/main" id="{42769277-5CAC-4527-B121-5A3AE85F0D80}"/>
                      </a:ext>
                    </a:extLst>
                  </p:cNvPr>
                  <p:cNvSpPr>
                    <a:spLocks/>
                  </p:cNvSpPr>
                  <p:nvPr/>
                </p:nvSpPr>
                <p:spPr bwMode="auto">
                  <a:xfrm>
                    <a:off x="2948901" y="1300794"/>
                    <a:ext cx="67525" cy="79628"/>
                  </a:xfrm>
                  <a:custGeom>
                    <a:avLst/>
                    <a:gdLst>
                      <a:gd name="connsiteX0" fmla="*/ 7568 w 67525"/>
                      <a:gd name="connsiteY0" fmla="*/ 64722 h 79628"/>
                      <a:gd name="connsiteX1" fmla="*/ 59958 w 67525"/>
                      <a:gd name="connsiteY1" fmla="*/ 64722 h 79628"/>
                      <a:gd name="connsiteX2" fmla="*/ 67525 w 67525"/>
                      <a:gd name="connsiteY2" fmla="*/ 72272 h 79628"/>
                      <a:gd name="connsiteX3" fmla="*/ 59958 w 67525"/>
                      <a:gd name="connsiteY3" fmla="*/ 79628 h 79628"/>
                      <a:gd name="connsiteX4" fmla="*/ 7568 w 67525"/>
                      <a:gd name="connsiteY4" fmla="*/ 79628 h 79628"/>
                      <a:gd name="connsiteX5" fmla="*/ 0 w 67525"/>
                      <a:gd name="connsiteY5" fmla="*/ 72272 h 79628"/>
                      <a:gd name="connsiteX6" fmla="*/ 7568 w 67525"/>
                      <a:gd name="connsiteY6" fmla="*/ 64722 h 79628"/>
                      <a:gd name="connsiteX7" fmla="*/ 22725 w 67525"/>
                      <a:gd name="connsiteY7" fmla="*/ 32107 h 79628"/>
                      <a:gd name="connsiteX8" fmla="*/ 59961 w 67525"/>
                      <a:gd name="connsiteY8" fmla="*/ 32107 h 79628"/>
                      <a:gd name="connsiteX9" fmla="*/ 67525 w 67525"/>
                      <a:gd name="connsiteY9" fmla="*/ 39687 h 79628"/>
                      <a:gd name="connsiteX10" fmla="*/ 59961 w 67525"/>
                      <a:gd name="connsiteY10" fmla="*/ 47268 h 79628"/>
                      <a:gd name="connsiteX11" fmla="*/ 22725 w 67525"/>
                      <a:gd name="connsiteY11" fmla="*/ 47268 h 79628"/>
                      <a:gd name="connsiteX12" fmla="*/ 15161 w 67525"/>
                      <a:gd name="connsiteY12" fmla="*/ 39687 h 79628"/>
                      <a:gd name="connsiteX13" fmla="*/ 22725 w 67525"/>
                      <a:gd name="connsiteY13" fmla="*/ 32107 h 79628"/>
                      <a:gd name="connsiteX14" fmla="*/ 37826 w 67525"/>
                      <a:gd name="connsiteY14" fmla="*/ 0 h 79628"/>
                      <a:gd name="connsiteX15" fmla="*/ 59955 w 67525"/>
                      <a:gd name="connsiteY15" fmla="*/ 0 h 79628"/>
                      <a:gd name="connsiteX16" fmla="*/ 67525 w 67525"/>
                      <a:gd name="connsiteY16" fmla="*/ 7517 h 79628"/>
                      <a:gd name="connsiteX17" fmla="*/ 59955 w 67525"/>
                      <a:gd name="connsiteY17" fmla="*/ 15034 h 79628"/>
                      <a:gd name="connsiteX18" fmla="*/ 37826 w 67525"/>
                      <a:gd name="connsiteY18" fmla="*/ 15034 h 79628"/>
                      <a:gd name="connsiteX19" fmla="*/ 30450 w 67525"/>
                      <a:gd name="connsiteY19" fmla="*/ 7517 h 79628"/>
                      <a:gd name="connsiteX20" fmla="*/ 37826 w 67525"/>
                      <a:gd name="connsiteY20" fmla="*/ 0 h 7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525" h="79628">
                        <a:moveTo>
                          <a:pt x="7568" y="64722"/>
                        </a:moveTo>
                        <a:lnTo>
                          <a:pt x="59958" y="64722"/>
                        </a:lnTo>
                        <a:cubicBezTo>
                          <a:pt x="64032" y="64722"/>
                          <a:pt x="67525" y="68013"/>
                          <a:pt x="67525" y="72272"/>
                        </a:cubicBezTo>
                        <a:cubicBezTo>
                          <a:pt x="67525" y="76337"/>
                          <a:pt x="64032" y="79628"/>
                          <a:pt x="59958" y="79628"/>
                        </a:cubicBezTo>
                        <a:lnTo>
                          <a:pt x="7568" y="79628"/>
                        </a:lnTo>
                        <a:cubicBezTo>
                          <a:pt x="3493" y="79628"/>
                          <a:pt x="0" y="76337"/>
                          <a:pt x="0" y="72272"/>
                        </a:cubicBezTo>
                        <a:cubicBezTo>
                          <a:pt x="0" y="68013"/>
                          <a:pt x="3493" y="64722"/>
                          <a:pt x="7568" y="64722"/>
                        </a:cubicBezTo>
                        <a:close/>
                        <a:moveTo>
                          <a:pt x="22725" y="32107"/>
                        </a:moveTo>
                        <a:lnTo>
                          <a:pt x="59961" y="32107"/>
                        </a:lnTo>
                        <a:cubicBezTo>
                          <a:pt x="64034" y="32107"/>
                          <a:pt x="67525" y="35606"/>
                          <a:pt x="67525" y="39687"/>
                        </a:cubicBezTo>
                        <a:cubicBezTo>
                          <a:pt x="67525" y="43769"/>
                          <a:pt x="64034" y="47268"/>
                          <a:pt x="59961" y="47268"/>
                        </a:cubicBezTo>
                        <a:lnTo>
                          <a:pt x="22725" y="47268"/>
                        </a:lnTo>
                        <a:cubicBezTo>
                          <a:pt x="18458" y="47268"/>
                          <a:pt x="15161" y="43769"/>
                          <a:pt x="15161" y="39687"/>
                        </a:cubicBezTo>
                        <a:cubicBezTo>
                          <a:pt x="15161" y="35606"/>
                          <a:pt x="18458" y="32107"/>
                          <a:pt x="22725" y="32107"/>
                        </a:cubicBezTo>
                        <a:close/>
                        <a:moveTo>
                          <a:pt x="37826" y="0"/>
                        </a:moveTo>
                        <a:lnTo>
                          <a:pt x="59955" y="0"/>
                        </a:lnTo>
                        <a:cubicBezTo>
                          <a:pt x="64031" y="0"/>
                          <a:pt x="67525" y="3469"/>
                          <a:pt x="67525" y="7517"/>
                        </a:cubicBezTo>
                        <a:cubicBezTo>
                          <a:pt x="67525" y="11565"/>
                          <a:pt x="64031" y="15034"/>
                          <a:pt x="59955" y="15034"/>
                        </a:cubicBezTo>
                        <a:lnTo>
                          <a:pt x="37826" y="15034"/>
                        </a:lnTo>
                        <a:cubicBezTo>
                          <a:pt x="33750" y="15034"/>
                          <a:pt x="30450" y="11565"/>
                          <a:pt x="30450" y="7517"/>
                        </a:cubicBezTo>
                        <a:cubicBezTo>
                          <a:pt x="30450" y="3469"/>
                          <a:pt x="33750" y="0"/>
                          <a:pt x="378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63">
                    <a:extLst>
                      <a:ext uri="{FF2B5EF4-FFF2-40B4-BE49-F238E27FC236}">
                        <a16:creationId xmlns:a16="http://schemas.microsoft.com/office/drawing/2014/main" id="{6A9C8CC9-72BC-4DBD-A6E9-8EB48139ACBC}"/>
                      </a:ext>
                    </a:extLst>
                  </p:cNvPr>
                  <p:cNvSpPr>
                    <a:spLocks noEditPoints="1"/>
                  </p:cNvSpPr>
                  <p:nvPr/>
                </p:nvSpPr>
                <p:spPr bwMode="auto">
                  <a:xfrm>
                    <a:off x="3073376" y="1307547"/>
                    <a:ext cx="66123" cy="65869"/>
                  </a:xfrm>
                  <a:custGeom>
                    <a:avLst/>
                    <a:gdLst>
                      <a:gd name="T0" fmla="*/ 170 w 341"/>
                      <a:gd name="T1" fmla="*/ 0 h 340"/>
                      <a:gd name="T2" fmla="*/ 0 w 341"/>
                      <a:gd name="T3" fmla="*/ 170 h 340"/>
                      <a:gd name="T4" fmla="*/ 170 w 341"/>
                      <a:gd name="T5" fmla="*/ 340 h 340"/>
                      <a:gd name="T6" fmla="*/ 341 w 341"/>
                      <a:gd name="T7" fmla="*/ 170 h 340"/>
                      <a:gd name="T8" fmla="*/ 170 w 341"/>
                      <a:gd name="T9" fmla="*/ 0 h 340"/>
                      <a:gd name="T10" fmla="*/ 247 w 341"/>
                      <a:gd name="T11" fmla="*/ 193 h 340"/>
                      <a:gd name="T12" fmla="*/ 171 w 341"/>
                      <a:gd name="T13" fmla="*/ 193 h 340"/>
                      <a:gd name="T14" fmla="*/ 148 w 341"/>
                      <a:gd name="T15" fmla="*/ 170 h 340"/>
                      <a:gd name="T16" fmla="*/ 148 w 341"/>
                      <a:gd name="T17" fmla="*/ 80 h 340"/>
                      <a:gd name="T18" fmla="*/ 171 w 341"/>
                      <a:gd name="T19" fmla="*/ 58 h 340"/>
                      <a:gd name="T20" fmla="*/ 193 w 341"/>
                      <a:gd name="T21" fmla="*/ 80 h 340"/>
                      <a:gd name="T22" fmla="*/ 193 w 341"/>
                      <a:gd name="T23" fmla="*/ 146 h 340"/>
                      <a:gd name="T24" fmla="*/ 247 w 341"/>
                      <a:gd name="T25" fmla="*/ 146 h 340"/>
                      <a:gd name="T26" fmla="*/ 270 w 341"/>
                      <a:gd name="T27" fmla="*/ 169 h 340"/>
                      <a:gd name="T28" fmla="*/ 247 w 341"/>
                      <a:gd name="T29" fmla="*/ 193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1" h="340">
                        <a:moveTo>
                          <a:pt x="170" y="0"/>
                        </a:moveTo>
                        <a:cubicBezTo>
                          <a:pt x="76" y="0"/>
                          <a:pt x="0" y="76"/>
                          <a:pt x="0" y="170"/>
                        </a:cubicBezTo>
                        <a:cubicBezTo>
                          <a:pt x="0" y="264"/>
                          <a:pt x="76" y="340"/>
                          <a:pt x="170" y="340"/>
                        </a:cubicBezTo>
                        <a:cubicBezTo>
                          <a:pt x="263" y="340"/>
                          <a:pt x="341" y="264"/>
                          <a:pt x="341" y="170"/>
                        </a:cubicBezTo>
                        <a:cubicBezTo>
                          <a:pt x="341" y="76"/>
                          <a:pt x="263" y="0"/>
                          <a:pt x="170" y="0"/>
                        </a:cubicBezTo>
                        <a:close/>
                        <a:moveTo>
                          <a:pt x="247" y="193"/>
                        </a:moveTo>
                        <a:lnTo>
                          <a:pt x="171" y="193"/>
                        </a:lnTo>
                        <a:cubicBezTo>
                          <a:pt x="158" y="193"/>
                          <a:pt x="148" y="183"/>
                          <a:pt x="148" y="170"/>
                        </a:cubicBezTo>
                        <a:lnTo>
                          <a:pt x="148" y="80"/>
                        </a:lnTo>
                        <a:cubicBezTo>
                          <a:pt x="148" y="67"/>
                          <a:pt x="158" y="58"/>
                          <a:pt x="171" y="58"/>
                        </a:cubicBezTo>
                        <a:cubicBezTo>
                          <a:pt x="183" y="58"/>
                          <a:pt x="193" y="67"/>
                          <a:pt x="193" y="80"/>
                        </a:cubicBezTo>
                        <a:lnTo>
                          <a:pt x="193" y="146"/>
                        </a:lnTo>
                        <a:lnTo>
                          <a:pt x="247" y="146"/>
                        </a:lnTo>
                        <a:cubicBezTo>
                          <a:pt x="260" y="146"/>
                          <a:pt x="270" y="156"/>
                          <a:pt x="270" y="169"/>
                        </a:cubicBezTo>
                        <a:cubicBezTo>
                          <a:pt x="270" y="182"/>
                          <a:pt x="260" y="192"/>
                          <a:pt x="247" y="19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 name="Freeform 64">
                    <a:extLst>
                      <a:ext uri="{FF2B5EF4-FFF2-40B4-BE49-F238E27FC236}">
                        <a16:creationId xmlns:a16="http://schemas.microsoft.com/office/drawing/2014/main" id="{0721F4E3-C1E1-4FB6-93E3-EC530C9559EF}"/>
                      </a:ext>
                    </a:extLst>
                  </p:cNvPr>
                  <p:cNvSpPr>
                    <a:spLocks noEditPoints="1"/>
                  </p:cNvSpPr>
                  <p:nvPr/>
                </p:nvSpPr>
                <p:spPr bwMode="auto">
                  <a:xfrm>
                    <a:off x="3033626" y="1281174"/>
                    <a:ext cx="145624" cy="160276"/>
                  </a:xfrm>
                  <a:custGeom>
                    <a:avLst/>
                    <a:gdLst>
                      <a:gd name="T0" fmla="*/ 698 w 751"/>
                      <a:gd name="T1" fmla="*/ 0 h 827"/>
                      <a:gd name="T2" fmla="*/ 52 w 751"/>
                      <a:gd name="T3" fmla="*/ 0 h 827"/>
                      <a:gd name="T4" fmla="*/ 0 w 751"/>
                      <a:gd name="T5" fmla="*/ 52 h 827"/>
                      <a:gd name="T6" fmla="*/ 0 w 751"/>
                      <a:gd name="T7" fmla="*/ 572 h 827"/>
                      <a:gd name="T8" fmla="*/ 52 w 751"/>
                      <a:gd name="T9" fmla="*/ 625 h 827"/>
                      <a:gd name="T10" fmla="*/ 143 w 751"/>
                      <a:gd name="T11" fmla="*/ 625 h 827"/>
                      <a:gd name="T12" fmla="*/ 143 w 751"/>
                      <a:gd name="T13" fmla="*/ 765 h 827"/>
                      <a:gd name="T14" fmla="*/ 223 w 751"/>
                      <a:gd name="T15" fmla="*/ 799 h 827"/>
                      <a:gd name="T16" fmla="*/ 396 w 751"/>
                      <a:gd name="T17" fmla="*/ 626 h 827"/>
                      <a:gd name="T18" fmla="*/ 698 w 751"/>
                      <a:gd name="T19" fmla="*/ 626 h 827"/>
                      <a:gd name="T20" fmla="*/ 751 w 751"/>
                      <a:gd name="T21" fmla="*/ 573 h 827"/>
                      <a:gd name="T22" fmla="*/ 751 w 751"/>
                      <a:gd name="T23" fmla="*/ 52 h 827"/>
                      <a:gd name="T24" fmla="*/ 698 w 751"/>
                      <a:gd name="T25" fmla="*/ 0 h 827"/>
                      <a:gd name="T26" fmla="*/ 375 w 751"/>
                      <a:gd name="T27" fmla="*/ 522 h 827"/>
                      <a:gd name="T28" fmla="*/ 158 w 751"/>
                      <a:gd name="T29" fmla="*/ 306 h 827"/>
                      <a:gd name="T30" fmla="*/ 375 w 751"/>
                      <a:gd name="T31" fmla="*/ 90 h 827"/>
                      <a:gd name="T32" fmla="*/ 591 w 751"/>
                      <a:gd name="T33" fmla="*/ 306 h 827"/>
                      <a:gd name="T34" fmla="*/ 375 w 751"/>
                      <a:gd name="T35" fmla="*/ 522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51" h="827">
                        <a:moveTo>
                          <a:pt x="698" y="0"/>
                        </a:moveTo>
                        <a:lnTo>
                          <a:pt x="52" y="0"/>
                        </a:lnTo>
                        <a:cubicBezTo>
                          <a:pt x="23" y="0"/>
                          <a:pt x="0" y="23"/>
                          <a:pt x="0" y="52"/>
                        </a:cubicBezTo>
                        <a:lnTo>
                          <a:pt x="0" y="572"/>
                        </a:lnTo>
                        <a:cubicBezTo>
                          <a:pt x="0" y="601"/>
                          <a:pt x="23" y="625"/>
                          <a:pt x="52" y="625"/>
                        </a:cubicBezTo>
                        <a:lnTo>
                          <a:pt x="143" y="625"/>
                        </a:lnTo>
                        <a:lnTo>
                          <a:pt x="143" y="765"/>
                        </a:lnTo>
                        <a:cubicBezTo>
                          <a:pt x="143" y="807"/>
                          <a:pt x="195" y="827"/>
                          <a:pt x="223" y="799"/>
                        </a:cubicBezTo>
                        <a:lnTo>
                          <a:pt x="396" y="626"/>
                        </a:lnTo>
                        <a:lnTo>
                          <a:pt x="698" y="626"/>
                        </a:lnTo>
                        <a:cubicBezTo>
                          <a:pt x="727" y="626"/>
                          <a:pt x="751" y="602"/>
                          <a:pt x="751" y="573"/>
                        </a:cubicBezTo>
                        <a:lnTo>
                          <a:pt x="751" y="52"/>
                        </a:lnTo>
                        <a:cubicBezTo>
                          <a:pt x="751" y="23"/>
                          <a:pt x="727" y="0"/>
                          <a:pt x="698" y="0"/>
                        </a:cubicBezTo>
                        <a:close/>
                        <a:moveTo>
                          <a:pt x="375" y="522"/>
                        </a:moveTo>
                        <a:cubicBezTo>
                          <a:pt x="256" y="522"/>
                          <a:pt x="158" y="425"/>
                          <a:pt x="158" y="306"/>
                        </a:cubicBezTo>
                        <a:cubicBezTo>
                          <a:pt x="158" y="187"/>
                          <a:pt x="256" y="90"/>
                          <a:pt x="375" y="90"/>
                        </a:cubicBezTo>
                        <a:cubicBezTo>
                          <a:pt x="493" y="90"/>
                          <a:pt x="591" y="187"/>
                          <a:pt x="591" y="306"/>
                        </a:cubicBezTo>
                        <a:cubicBezTo>
                          <a:pt x="591" y="425"/>
                          <a:pt x="495" y="522"/>
                          <a:pt x="375" y="52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9EFF88C9-C15D-4586-9452-044D4E1C6ED4}"/>
                  </a:ext>
                </a:extLst>
              </p:cNvPr>
              <p:cNvGrpSpPr/>
              <p:nvPr/>
            </p:nvGrpSpPr>
            <p:grpSpPr>
              <a:xfrm>
                <a:off x="3913188" y="1149350"/>
                <a:ext cx="282574" cy="151559"/>
                <a:chOff x="3913188" y="1149350"/>
                <a:chExt cx="282574" cy="151559"/>
              </a:xfrm>
            </p:grpSpPr>
            <p:grpSp>
              <p:nvGrpSpPr>
                <p:cNvPr id="61" name="Group 60">
                  <a:extLst>
                    <a:ext uri="{FF2B5EF4-FFF2-40B4-BE49-F238E27FC236}">
                      <a16:creationId xmlns:a16="http://schemas.microsoft.com/office/drawing/2014/main" id="{88DD4082-FC98-4DA8-BF88-58D18BAD13A0}"/>
                    </a:ext>
                  </a:extLst>
                </p:cNvPr>
                <p:cNvGrpSpPr/>
                <p:nvPr/>
              </p:nvGrpSpPr>
              <p:grpSpPr>
                <a:xfrm flipV="1">
                  <a:off x="3913188" y="1149350"/>
                  <a:ext cx="275528" cy="143707"/>
                  <a:chOff x="6555581" y="5069071"/>
                  <a:chExt cx="1554957" cy="811029"/>
                </a:xfrm>
              </p:grpSpPr>
              <p:sp>
                <p:nvSpPr>
                  <p:cNvPr id="64" name="Freeform: Shape 63">
                    <a:extLst>
                      <a:ext uri="{FF2B5EF4-FFF2-40B4-BE49-F238E27FC236}">
                        <a16:creationId xmlns:a16="http://schemas.microsoft.com/office/drawing/2014/main" id="{990A66AC-8E1D-4A5B-B944-2934CCF43FC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5" name="Straight Connector 64">
                    <a:extLst>
                      <a:ext uri="{FF2B5EF4-FFF2-40B4-BE49-F238E27FC236}">
                        <a16:creationId xmlns:a16="http://schemas.microsoft.com/office/drawing/2014/main" id="{CD55FC15-53D6-4390-97CA-02740855109D}"/>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66" name="Freeform: Shape 65">
                    <a:extLst>
                      <a:ext uri="{FF2B5EF4-FFF2-40B4-BE49-F238E27FC236}">
                        <a16:creationId xmlns:a16="http://schemas.microsoft.com/office/drawing/2014/main" id="{9082C8CA-C72C-433A-BDE8-ED1FD8BBB71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2" name="Oval 61">
                  <a:extLst>
                    <a:ext uri="{FF2B5EF4-FFF2-40B4-BE49-F238E27FC236}">
                      <a16:creationId xmlns:a16="http://schemas.microsoft.com/office/drawing/2014/main" id="{A47D4AD3-729A-4012-AC28-29DFE98D829F}"/>
                    </a:ext>
                  </a:extLst>
                </p:cNvPr>
                <p:cNvSpPr/>
                <p:nvPr/>
              </p:nvSpPr>
              <p:spPr>
                <a:xfrm>
                  <a:off x="4186885" y="1292032"/>
                  <a:ext cx="8877" cy="8877"/>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6E8E2B33-67AB-4078-A9D2-F15536857817}"/>
                    </a:ext>
                  </a:extLst>
                </p:cNvPr>
                <p:cNvSpPr/>
                <p:nvPr/>
              </p:nvSpPr>
              <p:spPr>
                <a:xfrm>
                  <a:off x="3934438" y="1275850"/>
                  <a:ext cx="8877" cy="8877"/>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4" name="Group 83">
              <a:extLst>
                <a:ext uri="{FF2B5EF4-FFF2-40B4-BE49-F238E27FC236}">
                  <a16:creationId xmlns:a16="http://schemas.microsoft.com/office/drawing/2014/main" id="{108BF84C-4D8D-4B6E-AA63-D19473AE3EA5}"/>
                </a:ext>
              </a:extLst>
            </p:cNvPr>
            <p:cNvGrpSpPr/>
            <p:nvPr/>
          </p:nvGrpSpPr>
          <p:grpSpPr>
            <a:xfrm>
              <a:off x="5441950" y="1335015"/>
              <a:ext cx="412750" cy="341458"/>
              <a:chOff x="5157788" y="1145771"/>
              <a:chExt cx="282574" cy="233766"/>
            </a:xfrm>
          </p:grpSpPr>
          <p:grpSp>
            <p:nvGrpSpPr>
              <p:cNvPr id="82" name="Group 81">
                <a:extLst>
                  <a:ext uri="{FF2B5EF4-FFF2-40B4-BE49-F238E27FC236}">
                    <a16:creationId xmlns:a16="http://schemas.microsoft.com/office/drawing/2014/main" id="{5FCD2A6B-3BCF-46B7-AD5C-B35D597E7067}"/>
                  </a:ext>
                </a:extLst>
              </p:cNvPr>
              <p:cNvGrpSpPr/>
              <p:nvPr/>
            </p:nvGrpSpPr>
            <p:grpSpPr>
              <a:xfrm>
                <a:off x="5171295" y="1159273"/>
                <a:ext cx="233426" cy="220264"/>
                <a:chOff x="5171295" y="1159273"/>
                <a:chExt cx="233426" cy="220264"/>
              </a:xfrm>
            </p:grpSpPr>
            <p:sp>
              <p:nvSpPr>
                <p:cNvPr id="76" name="Rectangle: Rounded Corners 75">
                  <a:extLst>
                    <a:ext uri="{FF2B5EF4-FFF2-40B4-BE49-F238E27FC236}">
                      <a16:creationId xmlns:a16="http://schemas.microsoft.com/office/drawing/2014/main" id="{E8FAEC57-2E5E-478E-8986-507083D432CA}"/>
                    </a:ext>
                  </a:extLst>
                </p:cNvPr>
                <p:cNvSpPr/>
                <p:nvPr/>
              </p:nvSpPr>
              <p:spPr>
                <a:xfrm flipV="1">
                  <a:off x="5171295" y="1159273"/>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1" name="Group 80">
                  <a:extLst>
                    <a:ext uri="{FF2B5EF4-FFF2-40B4-BE49-F238E27FC236}">
                      <a16:creationId xmlns:a16="http://schemas.microsoft.com/office/drawing/2014/main" id="{F930B82B-FC76-4A37-9CB0-F8CB620E55A8}"/>
                    </a:ext>
                  </a:extLst>
                </p:cNvPr>
                <p:cNvGrpSpPr/>
                <p:nvPr/>
              </p:nvGrpSpPr>
              <p:grpSpPr>
                <a:xfrm>
                  <a:off x="5211968" y="1194017"/>
                  <a:ext cx="152080" cy="150776"/>
                  <a:chOff x="5584400" y="1171192"/>
                  <a:chExt cx="175795" cy="174288"/>
                </a:xfrm>
                <a:solidFill>
                  <a:schemeClr val="accent3"/>
                </a:solidFill>
              </p:grpSpPr>
              <p:sp>
                <p:nvSpPr>
                  <p:cNvPr id="52" name="Freeform: Shape 51">
                    <a:extLst>
                      <a:ext uri="{FF2B5EF4-FFF2-40B4-BE49-F238E27FC236}">
                        <a16:creationId xmlns:a16="http://schemas.microsoft.com/office/drawing/2014/main" id="{B820572C-BC7D-4C74-AF30-CF3933C01BD8}"/>
                      </a:ext>
                    </a:extLst>
                  </p:cNvPr>
                  <p:cNvSpPr>
                    <a:spLocks noChangeArrowheads="1"/>
                  </p:cNvSpPr>
                  <p:nvPr/>
                </p:nvSpPr>
                <p:spPr bwMode="auto">
                  <a:xfrm>
                    <a:off x="5584400" y="1177067"/>
                    <a:ext cx="131426" cy="168413"/>
                  </a:xfrm>
                  <a:custGeom>
                    <a:avLst/>
                    <a:gdLst>
                      <a:gd name="connsiteX0" fmla="*/ 18197 w 131426"/>
                      <a:gd name="connsiteY0" fmla="*/ 72607 h 168413"/>
                      <a:gd name="connsiteX1" fmla="*/ 46305 w 131426"/>
                      <a:gd name="connsiteY1" fmla="*/ 72607 h 168413"/>
                      <a:gd name="connsiteX2" fmla="*/ 57844 w 131426"/>
                      <a:gd name="connsiteY2" fmla="*/ 76599 h 168413"/>
                      <a:gd name="connsiteX3" fmla="*/ 88024 w 131426"/>
                      <a:gd name="connsiteY3" fmla="*/ 100698 h 168413"/>
                      <a:gd name="connsiteX4" fmla="*/ 117167 w 131426"/>
                      <a:gd name="connsiteY4" fmla="*/ 100698 h 168413"/>
                      <a:gd name="connsiteX5" fmla="*/ 131370 w 131426"/>
                      <a:gd name="connsiteY5" fmla="*/ 116222 h 168413"/>
                      <a:gd name="connsiteX6" fmla="*/ 116280 w 131426"/>
                      <a:gd name="connsiteY6" fmla="*/ 129677 h 168413"/>
                      <a:gd name="connsiteX7" fmla="*/ 82698 w 131426"/>
                      <a:gd name="connsiteY7" fmla="*/ 129677 h 168413"/>
                      <a:gd name="connsiteX8" fmla="*/ 73674 w 131426"/>
                      <a:gd name="connsiteY8" fmla="*/ 126572 h 168413"/>
                      <a:gd name="connsiteX9" fmla="*/ 64206 w 131426"/>
                      <a:gd name="connsiteY9" fmla="*/ 119032 h 168413"/>
                      <a:gd name="connsiteX10" fmla="*/ 64353 w 131426"/>
                      <a:gd name="connsiteY10" fmla="*/ 161168 h 168413"/>
                      <a:gd name="connsiteX11" fmla="*/ 57252 w 131426"/>
                      <a:gd name="connsiteY11" fmla="*/ 168413 h 168413"/>
                      <a:gd name="connsiteX12" fmla="*/ 7249 w 131426"/>
                      <a:gd name="connsiteY12" fmla="*/ 168413 h 168413"/>
                      <a:gd name="connsiteX13" fmla="*/ 0 w 131426"/>
                      <a:gd name="connsiteY13" fmla="*/ 161168 h 168413"/>
                      <a:gd name="connsiteX14" fmla="*/ 0 w 131426"/>
                      <a:gd name="connsiteY14" fmla="*/ 90792 h 168413"/>
                      <a:gd name="connsiteX15" fmla="*/ 18197 w 131426"/>
                      <a:gd name="connsiteY15" fmla="*/ 72607 h 168413"/>
                      <a:gd name="connsiteX16" fmla="*/ 32614 w 131426"/>
                      <a:gd name="connsiteY16" fmla="*/ 0 h 168413"/>
                      <a:gd name="connsiteX17" fmla="*/ 64625 w 131426"/>
                      <a:gd name="connsiteY17" fmla="*/ 31935 h 168413"/>
                      <a:gd name="connsiteX18" fmla="*/ 32614 w 131426"/>
                      <a:gd name="connsiteY18" fmla="*/ 63870 h 168413"/>
                      <a:gd name="connsiteX19" fmla="*/ 603 w 131426"/>
                      <a:gd name="connsiteY19" fmla="*/ 31935 h 168413"/>
                      <a:gd name="connsiteX20" fmla="*/ 32614 w 131426"/>
                      <a:gd name="connsiteY20" fmla="*/ 0 h 1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1426" h="168413">
                        <a:moveTo>
                          <a:pt x="18197" y="72607"/>
                        </a:moveTo>
                        <a:lnTo>
                          <a:pt x="46305" y="72607"/>
                        </a:lnTo>
                        <a:cubicBezTo>
                          <a:pt x="51039" y="72607"/>
                          <a:pt x="55477" y="74677"/>
                          <a:pt x="57844" y="76599"/>
                        </a:cubicBezTo>
                        <a:cubicBezTo>
                          <a:pt x="60507" y="78521"/>
                          <a:pt x="88024" y="100698"/>
                          <a:pt x="88024" y="100698"/>
                        </a:cubicBezTo>
                        <a:lnTo>
                          <a:pt x="117167" y="100698"/>
                        </a:lnTo>
                        <a:cubicBezTo>
                          <a:pt x="125452" y="100698"/>
                          <a:pt x="132109" y="107795"/>
                          <a:pt x="131370" y="116222"/>
                        </a:cubicBezTo>
                        <a:cubicBezTo>
                          <a:pt x="130926" y="123763"/>
                          <a:pt x="124121" y="129677"/>
                          <a:pt x="116280" y="129677"/>
                        </a:cubicBezTo>
                        <a:lnTo>
                          <a:pt x="82698" y="129677"/>
                        </a:lnTo>
                        <a:cubicBezTo>
                          <a:pt x="79443" y="129677"/>
                          <a:pt x="76189" y="128642"/>
                          <a:pt x="73674" y="126572"/>
                        </a:cubicBezTo>
                        <a:lnTo>
                          <a:pt x="64206" y="119032"/>
                        </a:lnTo>
                        <a:lnTo>
                          <a:pt x="64353" y="161168"/>
                        </a:lnTo>
                        <a:cubicBezTo>
                          <a:pt x="64353" y="165013"/>
                          <a:pt x="61247" y="168413"/>
                          <a:pt x="57252" y="168413"/>
                        </a:cubicBezTo>
                        <a:lnTo>
                          <a:pt x="7249" y="168413"/>
                        </a:lnTo>
                        <a:cubicBezTo>
                          <a:pt x="3403" y="168413"/>
                          <a:pt x="0" y="165308"/>
                          <a:pt x="0" y="161168"/>
                        </a:cubicBezTo>
                        <a:lnTo>
                          <a:pt x="0" y="90792"/>
                        </a:lnTo>
                        <a:cubicBezTo>
                          <a:pt x="0" y="80739"/>
                          <a:pt x="8137" y="72607"/>
                          <a:pt x="18197" y="72607"/>
                        </a:cubicBezTo>
                        <a:close/>
                        <a:moveTo>
                          <a:pt x="32614" y="0"/>
                        </a:moveTo>
                        <a:cubicBezTo>
                          <a:pt x="50293" y="0"/>
                          <a:pt x="64625" y="14298"/>
                          <a:pt x="64625" y="31935"/>
                        </a:cubicBezTo>
                        <a:cubicBezTo>
                          <a:pt x="64625" y="49572"/>
                          <a:pt x="50293" y="63870"/>
                          <a:pt x="32614" y="63870"/>
                        </a:cubicBezTo>
                        <a:cubicBezTo>
                          <a:pt x="14935" y="63870"/>
                          <a:pt x="603" y="49572"/>
                          <a:pt x="603" y="31935"/>
                        </a:cubicBezTo>
                        <a:cubicBezTo>
                          <a:pt x="603" y="14298"/>
                          <a:pt x="14935" y="0"/>
                          <a:pt x="326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46" name="Group 45">
                    <a:extLst>
                      <a:ext uri="{FF2B5EF4-FFF2-40B4-BE49-F238E27FC236}">
                        <a16:creationId xmlns:a16="http://schemas.microsoft.com/office/drawing/2014/main" id="{249BB771-2C8F-49F5-A8C1-24E77400ADE5}"/>
                      </a:ext>
                    </a:extLst>
                  </p:cNvPr>
                  <p:cNvGrpSpPr/>
                  <p:nvPr/>
                </p:nvGrpSpPr>
                <p:grpSpPr>
                  <a:xfrm>
                    <a:off x="5669963" y="1171192"/>
                    <a:ext cx="90232" cy="90232"/>
                    <a:chOff x="5669963" y="1171192"/>
                    <a:chExt cx="90232" cy="90232"/>
                  </a:xfrm>
                  <a:grpFill/>
                </p:grpSpPr>
                <p:sp>
                  <p:nvSpPr>
                    <p:cNvPr id="47" name="Freeform 167">
                      <a:extLst>
                        <a:ext uri="{FF2B5EF4-FFF2-40B4-BE49-F238E27FC236}">
                          <a16:creationId xmlns:a16="http://schemas.microsoft.com/office/drawing/2014/main" id="{B8F5253B-D733-497B-ADB0-BC4DC6C7E95F}"/>
                        </a:ext>
                      </a:extLst>
                    </p:cNvPr>
                    <p:cNvSpPr>
                      <a:spLocks noEditPoints="1"/>
                    </p:cNvSpPr>
                    <p:nvPr/>
                  </p:nvSpPr>
                  <p:spPr bwMode="auto">
                    <a:xfrm>
                      <a:off x="5669963" y="1171192"/>
                      <a:ext cx="90232" cy="90232"/>
                    </a:xfrm>
                    <a:custGeom>
                      <a:avLst/>
                      <a:gdLst>
                        <a:gd name="T0" fmla="*/ 305 w 610"/>
                        <a:gd name="T1" fmla="*/ 0 h 610"/>
                        <a:gd name="T2" fmla="*/ 0 w 610"/>
                        <a:gd name="T3" fmla="*/ 305 h 610"/>
                        <a:gd name="T4" fmla="*/ 305 w 610"/>
                        <a:gd name="T5" fmla="*/ 610 h 610"/>
                        <a:gd name="T6" fmla="*/ 610 w 610"/>
                        <a:gd name="T7" fmla="*/ 305 h 610"/>
                        <a:gd name="T8" fmla="*/ 305 w 610"/>
                        <a:gd name="T9" fmla="*/ 0 h 610"/>
                        <a:gd name="T10" fmla="*/ 518 w 610"/>
                        <a:gd name="T11" fmla="*/ 333 h 610"/>
                        <a:gd name="T12" fmla="*/ 551 w 610"/>
                        <a:gd name="T13" fmla="*/ 333 h 610"/>
                        <a:gd name="T14" fmla="*/ 498 w 610"/>
                        <a:gd name="T15" fmla="*/ 459 h 610"/>
                        <a:gd name="T16" fmla="*/ 476 w 610"/>
                        <a:gd name="T17" fmla="*/ 437 h 610"/>
                        <a:gd name="T18" fmla="*/ 436 w 610"/>
                        <a:gd name="T19" fmla="*/ 437 h 610"/>
                        <a:gd name="T20" fmla="*/ 436 w 610"/>
                        <a:gd name="T21" fmla="*/ 477 h 610"/>
                        <a:gd name="T22" fmla="*/ 458 w 610"/>
                        <a:gd name="T23" fmla="*/ 499 h 610"/>
                        <a:gd name="T24" fmla="*/ 332 w 610"/>
                        <a:gd name="T25" fmla="*/ 552 h 610"/>
                        <a:gd name="T26" fmla="*/ 332 w 610"/>
                        <a:gd name="T27" fmla="*/ 519 h 610"/>
                        <a:gd name="T28" fmla="*/ 305 w 610"/>
                        <a:gd name="T29" fmla="*/ 492 h 610"/>
                        <a:gd name="T30" fmla="*/ 277 w 610"/>
                        <a:gd name="T31" fmla="*/ 519 h 610"/>
                        <a:gd name="T32" fmla="*/ 277 w 610"/>
                        <a:gd name="T33" fmla="*/ 552 h 610"/>
                        <a:gd name="T34" fmla="*/ 151 w 610"/>
                        <a:gd name="T35" fmla="*/ 499 h 610"/>
                        <a:gd name="T36" fmla="*/ 174 w 610"/>
                        <a:gd name="T37" fmla="*/ 477 h 610"/>
                        <a:gd name="T38" fmla="*/ 174 w 610"/>
                        <a:gd name="T39" fmla="*/ 436 h 610"/>
                        <a:gd name="T40" fmla="*/ 134 w 610"/>
                        <a:gd name="T41" fmla="*/ 436 h 610"/>
                        <a:gd name="T42" fmla="*/ 111 w 610"/>
                        <a:gd name="T43" fmla="*/ 459 h 610"/>
                        <a:gd name="T44" fmla="*/ 59 w 610"/>
                        <a:gd name="T45" fmla="*/ 333 h 610"/>
                        <a:gd name="T46" fmla="*/ 91 w 610"/>
                        <a:gd name="T47" fmla="*/ 333 h 610"/>
                        <a:gd name="T48" fmla="*/ 119 w 610"/>
                        <a:gd name="T49" fmla="*/ 305 h 610"/>
                        <a:gd name="T50" fmla="*/ 91 w 610"/>
                        <a:gd name="T51" fmla="*/ 278 h 610"/>
                        <a:gd name="T52" fmla="*/ 59 w 610"/>
                        <a:gd name="T53" fmla="*/ 278 h 610"/>
                        <a:gd name="T54" fmla="*/ 111 w 610"/>
                        <a:gd name="T55" fmla="*/ 152 h 610"/>
                        <a:gd name="T56" fmla="*/ 134 w 610"/>
                        <a:gd name="T57" fmla="*/ 174 h 610"/>
                        <a:gd name="T58" fmla="*/ 154 w 610"/>
                        <a:gd name="T59" fmla="*/ 183 h 610"/>
                        <a:gd name="T60" fmla="*/ 174 w 610"/>
                        <a:gd name="T61" fmla="*/ 174 h 610"/>
                        <a:gd name="T62" fmla="*/ 174 w 610"/>
                        <a:gd name="T63" fmla="*/ 134 h 610"/>
                        <a:gd name="T64" fmla="*/ 151 w 610"/>
                        <a:gd name="T65" fmla="*/ 112 h 610"/>
                        <a:gd name="T66" fmla="*/ 277 w 610"/>
                        <a:gd name="T67" fmla="*/ 59 h 610"/>
                        <a:gd name="T68" fmla="*/ 277 w 610"/>
                        <a:gd name="T69" fmla="*/ 91 h 610"/>
                        <a:gd name="T70" fmla="*/ 305 w 610"/>
                        <a:gd name="T71" fmla="*/ 119 h 610"/>
                        <a:gd name="T72" fmla="*/ 332 w 610"/>
                        <a:gd name="T73" fmla="*/ 91 h 610"/>
                        <a:gd name="T74" fmla="*/ 332 w 610"/>
                        <a:gd name="T75" fmla="*/ 59 h 610"/>
                        <a:gd name="T76" fmla="*/ 459 w 610"/>
                        <a:gd name="T77" fmla="*/ 112 h 610"/>
                        <a:gd name="T78" fmla="*/ 436 w 610"/>
                        <a:gd name="T79" fmla="*/ 134 h 610"/>
                        <a:gd name="T80" fmla="*/ 436 w 610"/>
                        <a:gd name="T81" fmla="*/ 174 h 610"/>
                        <a:gd name="T82" fmla="*/ 456 w 610"/>
                        <a:gd name="T83" fmla="*/ 183 h 610"/>
                        <a:gd name="T84" fmla="*/ 476 w 610"/>
                        <a:gd name="T85" fmla="*/ 174 h 610"/>
                        <a:gd name="T86" fmla="*/ 499 w 610"/>
                        <a:gd name="T87" fmla="*/ 152 h 610"/>
                        <a:gd name="T88" fmla="*/ 551 w 610"/>
                        <a:gd name="T89" fmla="*/ 278 h 610"/>
                        <a:gd name="T90" fmla="*/ 519 w 610"/>
                        <a:gd name="T91" fmla="*/ 278 h 610"/>
                        <a:gd name="T92" fmla="*/ 491 w 610"/>
                        <a:gd name="T93" fmla="*/ 305 h 610"/>
                        <a:gd name="T94" fmla="*/ 518 w 610"/>
                        <a:gd name="T95" fmla="*/ 333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10" h="610">
                          <a:moveTo>
                            <a:pt x="305" y="0"/>
                          </a:moveTo>
                          <a:cubicBezTo>
                            <a:pt x="137" y="0"/>
                            <a:pt x="0" y="137"/>
                            <a:pt x="0" y="305"/>
                          </a:cubicBezTo>
                          <a:cubicBezTo>
                            <a:pt x="0" y="474"/>
                            <a:pt x="136" y="610"/>
                            <a:pt x="305" y="610"/>
                          </a:cubicBezTo>
                          <a:cubicBezTo>
                            <a:pt x="474" y="610"/>
                            <a:pt x="610" y="474"/>
                            <a:pt x="610" y="305"/>
                          </a:cubicBezTo>
                          <a:cubicBezTo>
                            <a:pt x="610" y="137"/>
                            <a:pt x="474" y="0"/>
                            <a:pt x="305" y="0"/>
                          </a:cubicBezTo>
                          <a:close/>
                          <a:moveTo>
                            <a:pt x="518" y="333"/>
                          </a:moveTo>
                          <a:lnTo>
                            <a:pt x="551" y="333"/>
                          </a:lnTo>
                          <a:cubicBezTo>
                            <a:pt x="546" y="380"/>
                            <a:pt x="527" y="423"/>
                            <a:pt x="498" y="459"/>
                          </a:cubicBezTo>
                          <a:lnTo>
                            <a:pt x="476" y="437"/>
                          </a:lnTo>
                          <a:cubicBezTo>
                            <a:pt x="465" y="425"/>
                            <a:pt x="447" y="425"/>
                            <a:pt x="436" y="437"/>
                          </a:cubicBezTo>
                          <a:cubicBezTo>
                            <a:pt x="425" y="448"/>
                            <a:pt x="425" y="465"/>
                            <a:pt x="436" y="477"/>
                          </a:cubicBezTo>
                          <a:lnTo>
                            <a:pt x="458" y="499"/>
                          </a:lnTo>
                          <a:cubicBezTo>
                            <a:pt x="423" y="528"/>
                            <a:pt x="380" y="545"/>
                            <a:pt x="332" y="552"/>
                          </a:cubicBezTo>
                          <a:lnTo>
                            <a:pt x="332" y="519"/>
                          </a:lnTo>
                          <a:cubicBezTo>
                            <a:pt x="332" y="504"/>
                            <a:pt x="320" y="492"/>
                            <a:pt x="305" y="492"/>
                          </a:cubicBezTo>
                          <a:cubicBezTo>
                            <a:pt x="290" y="492"/>
                            <a:pt x="277" y="504"/>
                            <a:pt x="277" y="519"/>
                          </a:cubicBezTo>
                          <a:lnTo>
                            <a:pt x="277" y="552"/>
                          </a:lnTo>
                          <a:cubicBezTo>
                            <a:pt x="230" y="547"/>
                            <a:pt x="187" y="528"/>
                            <a:pt x="151" y="499"/>
                          </a:cubicBezTo>
                          <a:lnTo>
                            <a:pt x="174" y="477"/>
                          </a:lnTo>
                          <a:cubicBezTo>
                            <a:pt x="185" y="465"/>
                            <a:pt x="185" y="448"/>
                            <a:pt x="174" y="436"/>
                          </a:cubicBezTo>
                          <a:cubicBezTo>
                            <a:pt x="162" y="425"/>
                            <a:pt x="145" y="425"/>
                            <a:pt x="134" y="436"/>
                          </a:cubicBezTo>
                          <a:lnTo>
                            <a:pt x="111" y="459"/>
                          </a:lnTo>
                          <a:cubicBezTo>
                            <a:pt x="82" y="424"/>
                            <a:pt x="65" y="380"/>
                            <a:pt x="59" y="333"/>
                          </a:cubicBezTo>
                          <a:lnTo>
                            <a:pt x="91" y="333"/>
                          </a:lnTo>
                          <a:cubicBezTo>
                            <a:pt x="106" y="333"/>
                            <a:pt x="119" y="320"/>
                            <a:pt x="119" y="305"/>
                          </a:cubicBezTo>
                          <a:cubicBezTo>
                            <a:pt x="119" y="290"/>
                            <a:pt x="106" y="278"/>
                            <a:pt x="91" y="278"/>
                          </a:cubicBezTo>
                          <a:lnTo>
                            <a:pt x="59" y="278"/>
                          </a:lnTo>
                          <a:cubicBezTo>
                            <a:pt x="64" y="230"/>
                            <a:pt x="82" y="188"/>
                            <a:pt x="111" y="152"/>
                          </a:cubicBezTo>
                          <a:lnTo>
                            <a:pt x="134" y="174"/>
                          </a:lnTo>
                          <a:cubicBezTo>
                            <a:pt x="139" y="179"/>
                            <a:pt x="146" y="183"/>
                            <a:pt x="154" y="183"/>
                          </a:cubicBezTo>
                          <a:cubicBezTo>
                            <a:pt x="161" y="183"/>
                            <a:pt x="167" y="180"/>
                            <a:pt x="174" y="174"/>
                          </a:cubicBezTo>
                          <a:cubicBezTo>
                            <a:pt x="185" y="163"/>
                            <a:pt x="185" y="145"/>
                            <a:pt x="174" y="134"/>
                          </a:cubicBezTo>
                          <a:lnTo>
                            <a:pt x="151" y="112"/>
                          </a:lnTo>
                          <a:cubicBezTo>
                            <a:pt x="186" y="83"/>
                            <a:pt x="230" y="65"/>
                            <a:pt x="277" y="59"/>
                          </a:cubicBezTo>
                          <a:lnTo>
                            <a:pt x="277" y="91"/>
                          </a:lnTo>
                          <a:cubicBezTo>
                            <a:pt x="277" y="106"/>
                            <a:pt x="290" y="119"/>
                            <a:pt x="305" y="119"/>
                          </a:cubicBezTo>
                          <a:cubicBezTo>
                            <a:pt x="320" y="119"/>
                            <a:pt x="332" y="106"/>
                            <a:pt x="332" y="91"/>
                          </a:cubicBezTo>
                          <a:lnTo>
                            <a:pt x="332" y="59"/>
                          </a:lnTo>
                          <a:cubicBezTo>
                            <a:pt x="380" y="64"/>
                            <a:pt x="422" y="83"/>
                            <a:pt x="459" y="112"/>
                          </a:cubicBezTo>
                          <a:lnTo>
                            <a:pt x="436" y="134"/>
                          </a:lnTo>
                          <a:cubicBezTo>
                            <a:pt x="425" y="145"/>
                            <a:pt x="425" y="163"/>
                            <a:pt x="436" y="174"/>
                          </a:cubicBezTo>
                          <a:cubicBezTo>
                            <a:pt x="441" y="179"/>
                            <a:pt x="449" y="183"/>
                            <a:pt x="456" y="183"/>
                          </a:cubicBezTo>
                          <a:cubicBezTo>
                            <a:pt x="464" y="183"/>
                            <a:pt x="470" y="180"/>
                            <a:pt x="476" y="174"/>
                          </a:cubicBezTo>
                          <a:lnTo>
                            <a:pt x="499" y="152"/>
                          </a:lnTo>
                          <a:cubicBezTo>
                            <a:pt x="527" y="187"/>
                            <a:pt x="545" y="230"/>
                            <a:pt x="551" y="278"/>
                          </a:cubicBezTo>
                          <a:lnTo>
                            <a:pt x="519" y="278"/>
                          </a:lnTo>
                          <a:cubicBezTo>
                            <a:pt x="504" y="278"/>
                            <a:pt x="491" y="290"/>
                            <a:pt x="491" y="305"/>
                          </a:cubicBezTo>
                          <a:cubicBezTo>
                            <a:pt x="491" y="320"/>
                            <a:pt x="502" y="333"/>
                            <a:pt x="518" y="3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8" name="Freeform 168">
                      <a:extLst>
                        <a:ext uri="{FF2B5EF4-FFF2-40B4-BE49-F238E27FC236}">
                          <a16:creationId xmlns:a16="http://schemas.microsoft.com/office/drawing/2014/main" id="{9D1A1B0C-7BDE-48AA-9A07-16C616D68793}"/>
                        </a:ext>
                      </a:extLst>
                    </p:cNvPr>
                    <p:cNvSpPr>
                      <a:spLocks/>
                    </p:cNvSpPr>
                    <p:nvPr/>
                  </p:nvSpPr>
                  <p:spPr bwMode="auto">
                    <a:xfrm>
                      <a:off x="5711238" y="1196348"/>
                      <a:ext cx="21391" cy="23951"/>
                    </a:xfrm>
                    <a:custGeom>
                      <a:avLst/>
                      <a:gdLst>
                        <a:gd name="T0" fmla="*/ 117 w 145"/>
                        <a:gd name="T1" fmla="*/ 107 h 162"/>
                        <a:gd name="T2" fmla="*/ 55 w 145"/>
                        <a:gd name="T3" fmla="*/ 107 h 162"/>
                        <a:gd name="T4" fmla="*/ 55 w 145"/>
                        <a:gd name="T5" fmla="*/ 28 h 162"/>
                        <a:gd name="T6" fmla="*/ 27 w 145"/>
                        <a:gd name="T7" fmla="*/ 0 h 162"/>
                        <a:gd name="T8" fmla="*/ 0 w 145"/>
                        <a:gd name="T9" fmla="*/ 28 h 162"/>
                        <a:gd name="T10" fmla="*/ 0 w 145"/>
                        <a:gd name="T11" fmla="*/ 134 h 162"/>
                        <a:gd name="T12" fmla="*/ 27 w 145"/>
                        <a:gd name="T13" fmla="*/ 162 h 162"/>
                        <a:gd name="T14" fmla="*/ 117 w 145"/>
                        <a:gd name="T15" fmla="*/ 162 h 162"/>
                        <a:gd name="T16" fmla="*/ 145 w 145"/>
                        <a:gd name="T17" fmla="*/ 134 h 162"/>
                        <a:gd name="T18" fmla="*/ 117 w 145"/>
                        <a:gd name="T19"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5" h="162">
                          <a:moveTo>
                            <a:pt x="117" y="107"/>
                          </a:moveTo>
                          <a:lnTo>
                            <a:pt x="55" y="107"/>
                          </a:lnTo>
                          <a:lnTo>
                            <a:pt x="55" y="28"/>
                          </a:lnTo>
                          <a:cubicBezTo>
                            <a:pt x="55" y="13"/>
                            <a:pt x="42" y="0"/>
                            <a:pt x="27" y="0"/>
                          </a:cubicBezTo>
                          <a:cubicBezTo>
                            <a:pt x="12" y="0"/>
                            <a:pt x="0" y="13"/>
                            <a:pt x="0" y="28"/>
                          </a:cubicBezTo>
                          <a:lnTo>
                            <a:pt x="0" y="134"/>
                          </a:lnTo>
                          <a:cubicBezTo>
                            <a:pt x="0" y="149"/>
                            <a:pt x="12" y="162"/>
                            <a:pt x="27" y="162"/>
                          </a:cubicBezTo>
                          <a:lnTo>
                            <a:pt x="117" y="162"/>
                          </a:lnTo>
                          <a:cubicBezTo>
                            <a:pt x="132" y="162"/>
                            <a:pt x="145" y="149"/>
                            <a:pt x="145" y="134"/>
                          </a:cubicBezTo>
                          <a:cubicBezTo>
                            <a:pt x="145" y="119"/>
                            <a:pt x="132" y="107"/>
                            <a:pt x="117" y="10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69" name="Group 68">
                <a:extLst>
                  <a:ext uri="{FF2B5EF4-FFF2-40B4-BE49-F238E27FC236}">
                    <a16:creationId xmlns:a16="http://schemas.microsoft.com/office/drawing/2014/main" id="{3B75E308-371F-4732-989A-56D6A2323A60}"/>
                  </a:ext>
                </a:extLst>
              </p:cNvPr>
              <p:cNvGrpSpPr/>
              <p:nvPr/>
            </p:nvGrpSpPr>
            <p:grpSpPr>
              <a:xfrm>
                <a:off x="5157788" y="1145771"/>
                <a:ext cx="282574" cy="151559"/>
                <a:chOff x="3913188" y="1149350"/>
                <a:chExt cx="282574" cy="151559"/>
              </a:xfrm>
            </p:grpSpPr>
            <p:grpSp>
              <p:nvGrpSpPr>
                <p:cNvPr id="70" name="Group 69">
                  <a:extLst>
                    <a:ext uri="{FF2B5EF4-FFF2-40B4-BE49-F238E27FC236}">
                      <a16:creationId xmlns:a16="http://schemas.microsoft.com/office/drawing/2014/main" id="{544CF2D6-A813-4356-BDC1-B4F74E188FD0}"/>
                    </a:ext>
                  </a:extLst>
                </p:cNvPr>
                <p:cNvGrpSpPr/>
                <p:nvPr/>
              </p:nvGrpSpPr>
              <p:grpSpPr>
                <a:xfrm flipV="1">
                  <a:off x="3913188" y="1149350"/>
                  <a:ext cx="275528" cy="143707"/>
                  <a:chOff x="6555581" y="5069071"/>
                  <a:chExt cx="1554957" cy="811029"/>
                </a:xfrm>
              </p:grpSpPr>
              <p:sp>
                <p:nvSpPr>
                  <p:cNvPr id="73" name="Freeform: Shape 72">
                    <a:extLst>
                      <a:ext uri="{FF2B5EF4-FFF2-40B4-BE49-F238E27FC236}">
                        <a16:creationId xmlns:a16="http://schemas.microsoft.com/office/drawing/2014/main" id="{A0633402-184E-4186-BA5B-165A4F21750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4" name="Straight Connector 73">
                    <a:extLst>
                      <a:ext uri="{FF2B5EF4-FFF2-40B4-BE49-F238E27FC236}">
                        <a16:creationId xmlns:a16="http://schemas.microsoft.com/office/drawing/2014/main" id="{836FE5AA-46F9-475A-844B-75D6D82B91DB}"/>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5" name="Freeform: Shape 74">
                    <a:extLst>
                      <a:ext uri="{FF2B5EF4-FFF2-40B4-BE49-F238E27FC236}">
                        <a16:creationId xmlns:a16="http://schemas.microsoft.com/office/drawing/2014/main" id="{FA62FF32-0FAE-4853-97A5-B356D3AC3C6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1" name="Oval 70">
                  <a:extLst>
                    <a:ext uri="{FF2B5EF4-FFF2-40B4-BE49-F238E27FC236}">
                      <a16:creationId xmlns:a16="http://schemas.microsoft.com/office/drawing/2014/main" id="{AB18AE2D-7B6F-44E9-8FBE-354F4ECA9973}"/>
                    </a:ext>
                  </a:extLst>
                </p:cNvPr>
                <p:cNvSpPr/>
                <p:nvPr/>
              </p:nvSpPr>
              <p:spPr>
                <a:xfrm>
                  <a:off x="4186885" y="1292032"/>
                  <a:ext cx="8877" cy="8877"/>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2" name="Oval 71">
                  <a:extLst>
                    <a:ext uri="{FF2B5EF4-FFF2-40B4-BE49-F238E27FC236}">
                      <a16:creationId xmlns:a16="http://schemas.microsoft.com/office/drawing/2014/main" id="{D09771A8-BE5E-4280-A45B-811D22CC2FC3}"/>
                    </a:ext>
                  </a:extLst>
                </p:cNvPr>
                <p:cNvSpPr/>
                <p:nvPr/>
              </p:nvSpPr>
              <p:spPr>
                <a:xfrm>
                  <a:off x="3934438" y="1275850"/>
                  <a:ext cx="8877" cy="8877"/>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6C71671-A9A0-4BCC-A1CE-C51AC109C452}"/>
                </a:ext>
              </a:extLst>
            </p:cNvPr>
            <p:cNvGrpSpPr/>
            <p:nvPr/>
          </p:nvGrpSpPr>
          <p:grpSpPr>
            <a:xfrm>
              <a:off x="7545388" y="1335015"/>
              <a:ext cx="412750" cy="341458"/>
              <a:chOff x="7601745" y="1190625"/>
              <a:chExt cx="282574" cy="233766"/>
            </a:xfrm>
          </p:grpSpPr>
          <p:grpSp>
            <p:nvGrpSpPr>
              <p:cNvPr id="104" name="Group 103">
                <a:extLst>
                  <a:ext uri="{FF2B5EF4-FFF2-40B4-BE49-F238E27FC236}">
                    <a16:creationId xmlns:a16="http://schemas.microsoft.com/office/drawing/2014/main" id="{46B10B7E-9F31-4617-9E74-5C3CA6E722E0}"/>
                  </a:ext>
                </a:extLst>
              </p:cNvPr>
              <p:cNvGrpSpPr/>
              <p:nvPr/>
            </p:nvGrpSpPr>
            <p:grpSpPr>
              <a:xfrm>
                <a:off x="7615252" y="1204127"/>
                <a:ext cx="233426" cy="220264"/>
                <a:chOff x="7615252" y="1204127"/>
                <a:chExt cx="233426" cy="220264"/>
              </a:xfrm>
            </p:grpSpPr>
            <p:sp>
              <p:nvSpPr>
                <p:cNvPr id="94" name="Rectangle: Rounded Corners 93">
                  <a:extLst>
                    <a:ext uri="{FF2B5EF4-FFF2-40B4-BE49-F238E27FC236}">
                      <a16:creationId xmlns:a16="http://schemas.microsoft.com/office/drawing/2014/main" id="{8FED221D-09AA-4888-BEE3-0FE7069C0803}"/>
                    </a:ext>
                  </a:extLst>
                </p:cNvPr>
                <p:cNvSpPr/>
                <p:nvPr/>
              </p:nvSpPr>
              <p:spPr>
                <a:xfrm flipV="1">
                  <a:off x="7615252" y="1204127"/>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1" name="Group 100">
                  <a:extLst>
                    <a:ext uri="{FF2B5EF4-FFF2-40B4-BE49-F238E27FC236}">
                      <a16:creationId xmlns:a16="http://schemas.microsoft.com/office/drawing/2014/main" id="{3358BA10-C533-4C02-B451-199C0050944D}"/>
                    </a:ext>
                  </a:extLst>
                </p:cNvPr>
                <p:cNvGrpSpPr/>
                <p:nvPr/>
              </p:nvGrpSpPr>
              <p:grpSpPr>
                <a:xfrm>
                  <a:off x="7666878" y="1249191"/>
                  <a:ext cx="130174" cy="130136"/>
                  <a:chOff x="7363045" y="1303031"/>
                  <a:chExt cx="174187" cy="174136"/>
                </a:xfrm>
                <a:solidFill>
                  <a:schemeClr val="accent1"/>
                </a:solidFill>
              </p:grpSpPr>
              <p:sp>
                <p:nvSpPr>
                  <p:cNvPr id="56" name="Freeform: Shape 55">
                    <a:extLst>
                      <a:ext uri="{FF2B5EF4-FFF2-40B4-BE49-F238E27FC236}">
                        <a16:creationId xmlns:a16="http://schemas.microsoft.com/office/drawing/2014/main" id="{82C29250-B3A1-426C-90B7-49775D3CA8C1}"/>
                      </a:ext>
                    </a:extLst>
                  </p:cNvPr>
                  <p:cNvSpPr>
                    <a:spLocks/>
                  </p:cNvSpPr>
                  <p:nvPr/>
                </p:nvSpPr>
                <p:spPr bwMode="auto">
                  <a:xfrm>
                    <a:off x="7363045" y="1323176"/>
                    <a:ext cx="174187" cy="153991"/>
                  </a:xfrm>
                  <a:custGeom>
                    <a:avLst/>
                    <a:gdLst>
                      <a:gd name="connsiteX0" fmla="*/ 86659 w 174187"/>
                      <a:gd name="connsiteY0" fmla="*/ 88087 h 153991"/>
                      <a:gd name="connsiteX1" fmla="*/ 88022 w 174187"/>
                      <a:gd name="connsiteY1" fmla="*/ 88087 h 153991"/>
                      <a:gd name="connsiteX2" fmla="*/ 95292 w 174187"/>
                      <a:gd name="connsiteY2" fmla="*/ 95467 h 153991"/>
                      <a:gd name="connsiteX3" fmla="*/ 95292 w 174187"/>
                      <a:gd name="connsiteY3" fmla="*/ 97082 h 153991"/>
                      <a:gd name="connsiteX4" fmla="*/ 88022 w 174187"/>
                      <a:gd name="connsiteY4" fmla="*/ 104462 h 153991"/>
                      <a:gd name="connsiteX5" fmla="*/ 86659 w 174187"/>
                      <a:gd name="connsiteY5" fmla="*/ 104462 h 153991"/>
                      <a:gd name="connsiteX6" fmla="*/ 79389 w 174187"/>
                      <a:gd name="connsiteY6" fmla="*/ 97082 h 153991"/>
                      <a:gd name="connsiteX7" fmla="*/ 79389 w 174187"/>
                      <a:gd name="connsiteY7" fmla="*/ 95467 h 153991"/>
                      <a:gd name="connsiteX8" fmla="*/ 86659 w 174187"/>
                      <a:gd name="connsiteY8" fmla="*/ 88087 h 153991"/>
                      <a:gd name="connsiteX9" fmla="*/ 127337 w 174187"/>
                      <a:gd name="connsiteY9" fmla="*/ 59001 h 153991"/>
                      <a:gd name="connsiteX10" fmla="*/ 128739 w 174187"/>
                      <a:gd name="connsiteY10" fmla="*/ 59001 h 153991"/>
                      <a:gd name="connsiteX11" fmla="*/ 136216 w 174187"/>
                      <a:gd name="connsiteY11" fmla="*/ 66586 h 153991"/>
                      <a:gd name="connsiteX12" fmla="*/ 136216 w 174187"/>
                      <a:gd name="connsiteY12" fmla="*/ 68246 h 153991"/>
                      <a:gd name="connsiteX13" fmla="*/ 128739 w 174187"/>
                      <a:gd name="connsiteY13" fmla="*/ 75831 h 153991"/>
                      <a:gd name="connsiteX14" fmla="*/ 127337 w 174187"/>
                      <a:gd name="connsiteY14" fmla="*/ 75831 h 153991"/>
                      <a:gd name="connsiteX15" fmla="*/ 119859 w 174187"/>
                      <a:gd name="connsiteY15" fmla="*/ 68246 h 153991"/>
                      <a:gd name="connsiteX16" fmla="*/ 119859 w 174187"/>
                      <a:gd name="connsiteY16" fmla="*/ 66586 h 153991"/>
                      <a:gd name="connsiteX17" fmla="*/ 127337 w 174187"/>
                      <a:gd name="connsiteY17" fmla="*/ 59001 h 153991"/>
                      <a:gd name="connsiteX18" fmla="*/ 45941 w 174187"/>
                      <a:gd name="connsiteY18" fmla="*/ 59001 h 153991"/>
                      <a:gd name="connsiteX19" fmla="*/ 47343 w 174187"/>
                      <a:gd name="connsiteY19" fmla="*/ 59001 h 153991"/>
                      <a:gd name="connsiteX20" fmla="*/ 54820 w 174187"/>
                      <a:gd name="connsiteY20" fmla="*/ 66586 h 153991"/>
                      <a:gd name="connsiteX21" fmla="*/ 54820 w 174187"/>
                      <a:gd name="connsiteY21" fmla="*/ 68246 h 153991"/>
                      <a:gd name="connsiteX22" fmla="*/ 47343 w 174187"/>
                      <a:gd name="connsiteY22" fmla="*/ 75831 h 153991"/>
                      <a:gd name="connsiteX23" fmla="*/ 45941 w 174187"/>
                      <a:gd name="connsiteY23" fmla="*/ 75831 h 153991"/>
                      <a:gd name="connsiteX24" fmla="*/ 38463 w 174187"/>
                      <a:gd name="connsiteY24" fmla="*/ 68246 h 153991"/>
                      <a:gd name="connsiteX25" fmla="*/ 38463 w 174187"/>
                      <a:gd name="connsiteY25" fmla="*/ 66586 h 153991"/>
                      <a:gd name="connsiteX26" fmla="*/ 45941 w 174187"/>
                      <a:gd name="connsiteY26" fmla="*/ 59001 h 153991"/>
                      <a:gd name="connsiteX27" fmla="*/ 164900 w 174187"/>
                      <a:gd name="connsiteY27" fmla="*/ 52371 h 153991"/>
                      <a:gd name="connsiteX28" fmla="*/ 165596 w 174187"/>
                      <a:gd name="connsiteY28" fmla="*/ 52371 h 153991"/>
                      <a:gd name="connsiteX29" fmla="*/ 174176 w 174187"/>
                      <a:gd name="connsiteY29" fmla="*/ 63300 h 153991"/>
                      <a:gd name="connsiteX30" fmla="*/ 174176 w 174187"/>
                      <a:gd name="connsiteY30" fmla="*/ 114692 h 153991"/>
                      <a:gd name="connsiteX31" fmla="*/ 165596 w 174187"/>
                      <a:gd name="connsiteY31" fmla="*/ 132830 h 153991"/>
                      <a:gd name="connsiteX32" fmla="*/ 145187 w 174187"/>
                      <a:gd name="connsiteY32" fmla="*/ 145852 h 153991"/>
                      <a:gd name="connsiteX33" fmla="*/ 145187 w 174187"/>
                      <a:gd name="connsiteY33" fmla="*/ 153991 h 153991"/>
                      <a:gd name="connsiteX34" fmla="*/ 116198 w 174187"/>
                      <a:gd name="connsiteY34" fmla="*/ 153991 h 153991"/>
                      <a:gd name="connsiteX35" fmla="*/ 116198 w 174187"/>
                      <a:gd name="connsiteY35" fmla="*/ 122133 h 153991"/>
                      <a:gd name="connsiteX36" fmla="*/ 118517 w 174187"/>
                      <a:gd name="connsiteY36" fmla="*/ 117482 h 153991"/>
                      <a:gd name="connsiteX37" fmla="*/ 140549 w 174187"/>
                      <a:gd name="connsiteY37" fmla="*/ 101437 h 153991"/>
                      <a:gd name="connsiteX38" fmla="*/ 147970 w 174187"/>
                      <a:gd name="connsiteY38" fmla="*/ 101670 h 153991"/>
                      <a:gd name="connsiteX39" fmla="*/ 149570 w 174187"/>
                      <a:gd name="connsiteY39" fmla="*/ 104878 h 153991"/>
                      <a:gd name="connsiteX40" fmla="*/ 149794 w 174187"/>
                      <a:gd name="connsiteY40" fmla="*/ 106422 h 153991"/>
                      <a:gd name="connsiteX41" fmla="*/ 148434 w 174187"/>
                      <a:gd name="connsiteY41" fmla="*/ 109343 h 153991"/>
                      <a:gd name="connsiteX42" fmla="*/ 130113 w 174187"/>
                      <a:gd name="connsiteY42" fmla="*/ 124924 h 153991"/>
                      <a:gd name="connsiteX43" fmla="*/ 131968 w 174187"/>
                      <a:gd name="connsiteY43" fmla="*/ 127249 h 153991"/>
                      <a:gd name="connsiteX44" fmla="*/ 150521 w 174187"/>
                      <a:gd name="connsiteY44" fmla="*/ 111436 h 153991"/>
                      <a:gd name="connsiteX45" fmla="*/ 149794 w 174187"/>
                      <a:gd name="connsiteY45" fmla="*/ 106422 h 153991"/>
                      <a:gd name="connsiteX46" fmla="*/ 150057 w 174187"/>
                      <a:gd name="connsiteY46" fmla="*/ 105855 h 153991"/>
                      <a:gd name="connsiteX47" fmla="*/ 149570 w 174187"/>
                      <a:gd name="connsiteY47" fmla="*/ 104878 h 153991"/>
                      <a:gd name="connsiteX48" fmla="*/ 148666 w 174187"/>
                      <a:gd name="connsiteY48" fmla="*/ 98647 h 153991"/>
                      <a:gd name="connsiteX49" fmla="*/ 155855 w 174187"/>
                      <a:gd name="connsiteY49" fmla="*/ 61673 h 153991"/>
                      <a:gd name="connsiteX50" fmla="*/ 164900 w 174187"/>
                      <a:gd name="connsiteY50" fmla="*/ 52371 h 153991"/>
                      <a:gd name="connsiteX51" fmla="*/ 8899 w 174187"/>
                      <a:gd name="connsiteY51" fmla="*/ 52371 h 153991"/>
                      <a:gd name="connsiteX52" fmla="*/ 9367 w 174187"/>
                      <a:gd name="connsiteY52" fmla="*/ 52371 h 153991"/>
                      <a:gd name="connsiteX53" fmla="*/ 18488 w 174187"/>
                      <a:gd name="connsiteY53" fmla="*/ 61673 h 153991"/>
                      <a:gd name="connsiteX54" fmla="*/ 25739 w 174187"/>
                      <a:gd name="connsiteY54" fmla="*/ 98647 h 153991"/>
                      <a:gd name="connsiteX55" fmla="*/ 24827 w 174187"/>
                      <a:gd name="connsiteY55" fmla="*/ 104877 h 153991"/>
                      <a:gd name="connsiteX56" fmla="*/ 24335 w 174187"/>
                      <a:gd name="connsiteY56" fmla="*/ 105855 h 153991"/>
                      <a:gd name="connsiteX57" fmla="*/ 24601 w 174187"/>
                      <a:gd name="connsiteY57" fmla="*/ 106422 h 153991"/>
                      <a:gd name="connsiteX58" fmla="*/ 23868 w 174187"/>
                      <a:gd name="connsiteY58" fmla="*/ 111436 h 153991"/>
                      <a:gd name="connsiteX59" fmla="*/ 42578 w 174187"/>
                      <a:gd name="connsiteY59" fmla="*/ 127249 h 153991"/>
                      <a:gd name="connsiteX60" fmla="*/ 44449 w 174187"/>
                      <a:gd name="connsiteY60" fmla="*/ 124924 h 153991"/>
                      <a:gd name="connsiteX61" fmla="*/ 25972 w 174187"/>
                      <a:gd name="connsiteY61" fmla="*/ 109343 h 153991"/>
                      <a:gd name="connsiteX62" fmla="*/ 24601 w 174187"/>
                      <a:gd name="connsiteY62" fmla="*/ 106422 h 153991"/>
                      <a:gd name="connsiteX63" fmla="*/ 24827 w 174187"/>
                      <a:gd name="connsiteY63" fmla="*/ 104877 h 153991"/>
                      <a:gd name="connsiteX64" fmla="*/ 26440 w 174187"/>
                      <a:gd name="connsiteY64" fmla="*/ 101670 h 153991"/>
                      <a:gd name="connsiteX65" fmla="*/ 33924 w 174187"/>
                      <a:gd name="connsiteY65" fmla="*/ 101437 h 153991"/>
                      <a:gd name="connsiteX66" fmla="*/ 56142 w 174187"/>
                      <a:gd name="connsiteY66" fmla="*/ 117482 h 153991"/>
                      <a:gd name="connsiteX67" fmla="*/ 58481 w 174187"/>
                      <a:gd name="connsiteY67" fmla="*/ 122133 h 153991"/>
                      <a:gd name="connsiteX68" fmla="*/ 58481 w 174187"/>
                      <a:gd name="connsiteY68" fmla="*/ 153991 h 153991"/>
                      <a:gd name="connsiteX69" fmla="*/ 29247 w 174187"/>
                      <a:gd name="connsiteY69" fmla="*/ 153991 h 153991"/>
                      <a:gd name="connsiteX70" fmla="*/ 29247 w 174187"/>
                      <a:gd name="connsiteY70" fmla="*/ 145852 h 153991"/>
                      <a:gd name="connsiteX71" fmla="*/ 8666 w 174187"/>
                      <a:gd name="connsiteY71" fmla="*/ 132830 h 153991"/>
                      <a:gd name="connsiteX72" fmla="*/ 12 w 174187"/>
                      <a:gd name="connsiteY72" fmla="*/ 114692 h 153991"/>
                      <a:gd name="connsiteX73" fmla="*/ 12 w 174187"/>
                      <a:gd name="connsiteY73" fmla="*/ 63300 h 153991"/>
                      <a:gd name="connsiteX74" fmla="*/ 8899 w 174187"/>
                      <a:gd name="connsiteY74" fmla="*/ 52371 h 153991"/>
                      <a:gd name="connsiteX75" fmla="*/ 124090 w 174187"/>
                      <a:gd name="connsiteY75" fmla="*/ 54 h 153991"/>
                      <a:gd name="connsiteX76" fmla="*/ 155656 w 174187"/>
                      <a:gd name="connsiteY76" fmla="*/ 54 h 153991"/>
                      <a:gd name="connsiteX77" fmla="*/ 162568 w 174187"/>
                      <a:gd name="connsiteY77" fmla="*/ 5896 h 153991"/>
                      <a:gd name="connsiteX78" fmla="*/ 155656 w 174187"/>
                      <a:gd name="connsiteY78" fmla="*/ 11738 h 153991"/>
                      <a:gd name="connsiteX79" fmla="*/ 148283 w 174187"/>
                      <a:gd name="connsiteY79" fmla="*/ 11738 h 153991"/>
                      <a:gd name="connsiteX80" fmla="*/ 148283 w 174187"/>
                      <a:gd name="connsiteY80" fmla="*/ 10102 h 153991"/>
                      <a:gd name="connsiteX81" fmla="*/ 136763 w 174187"/>
                      <a:gd name="connsiteY81" fmla="*/ 10102 h 153991"/>
                      <a:gd name="connsiteX82" fmla="*/ 136763 w 174187"/>
                      <a:gd name="connsiteY82" fmla="*/ 13140 h 153991"/>
                      <a:gd name="connsiteX83" fmla="*/ 148283 w 174187"/>
                      <a:gd name="connsiteY83" fmla="*/ 13140 h 153991"/>
                      <a:gd name="connsiteX84" fmla="*/ 148283 w 174187"/>
                      <a:gd name="connsiteY84" fmla="*/ 11738 h 153991"/>
                      <a:gd name="connsiteX85" fmla="*/ 148283 w 174187"/>
                      <a:gd name="connsiteY85" fmla="*/ 23422 h 153991"/>
                      <a:gd name="connsiteX86" fmla="*/ 139528 w 174187"/>
                      <a:gd name="connsiteY86" fmla="*/ 23422 h 153991"/>
                      <a:gd name="connsiteX87" fmla="*/ 139528 w 174187"/>
                      <a:gd name="connsiteY87" fmla="*/ 21786 h 153991"/>
                      <a:gd name="connsiteX88" fmla="*/ 133767 w 174187"/>
                      <a:gd name="connsiteY88" fmla="*/ 21786 h 153991"/>
                      <a:gd name="connsiteX89" fmla="*/ 133767 w 174187"/>
                      <a:gd name="connsiteY89" fmla="*/ 24824 h 153991"/>
                      <a:gd name="connsiteX90" fmla="*/ 139528 w 174187"/>
                      <a:gd name="connsiteY90" fmla="*/ 24824 h 153991"/>
                      <a:gd name="connsiteX91" fmla="*/ 139528 w 174187"/>
                      <a:gd name="connsiteY91" fmla="*/ 23422 h 153991"/>
                      <a:gd name="connsiteX92" fmla="*/ 139528 w 174187"/>
                      <a:gd name="connsiteY92" fmla="*/ 35105 h 153991"/>
                      <a:gd name="connsiteX93" fmla="*/ 124090 w 174187"/>
                      <a:gd name="connsiteY93" fmla="*/ 35105 h 153991"/>
                      <a:gd name="connsiteX94" fmla="*/ 124090 w 174187"/>
                      <a:gd name="connsiteY94" fmla="*/ 54 h 153991"/>
                      <a:gd name="connsiteX95" fmla="*/ 18617 w 174187"/>
                      <a:gd name="connsiteY95" fmla="*/ 54 h 153991"/>
                      <a:gd name="connsiteX96" fmla="*/ 50587 w 174187"/>
                      <a:gd name="connsiteY96" fmla="*/ 54 h 153991"/>
                      <a:gd name="connsiteX97" fmla="*/ 50587 w 174187"/>
                      <a:gd name="connsiteY97" fmla="*/ 35105 h 153991"/>
                      <a:gd name="connsiteX98" fmla="*/ 34952 w 174187"/>
                      <a:gd name="connsiteY98" fmla="*/ 35105 h 153991"/>
                      <a:gd name="connsiteX99" fmla="*/ 34952 w 174187"/>
                      <a:gd name="connsiteY99" fmla="*/ 23422 h 153991"/>
                      <a:gd name="connsiteX100" fmla="*/ 34952 w 174187"/>
                      <a:gd name="connsiteY100" fmla="*/ 24824 h 153991"/>
                      <a:gd name="connsiteX101" fmla="*/ 40786 w 174187"/>
                      <a:gd name="connsiteY101" fmla="*/ 24824 h 153991"/>
                      <a:gd name="connsiteX102" fmla="*/ 40786 w 174187"/>
                      <a:gd name="connsiteY102" fmla="*/ 21786 h 153991"/>
                      <a:gd name="connsiteX103" fmla="*/ 34952 w 174187"/>
                      <a:gd name="connsiteY103" fmla="*/ 21786 h 153991"/>
                      <a:gd name="connsiteX104" fmla="*/ 34952 w 174187"/>
                      <a:gd name="connsiteY104" fmla="*/ 23422 h 153991"/>
                      <a:gd name="connsiteX105" fmla="*/ 26318 w 174187"/>
                      <a:gd name="connsiteY105" fmla="*/ 23422 h 153991"/>
                      <a:gd name="connsiteX106" fmla="*/ 26318 w 174187"/>
                      <a:gd name="connsiteY106" fmla="*/ 11738 h 153991"/>
                      <a:gd name="connsiteX107" fmla="*/ 26318 w 174187"/>
                      <a:gd name="connsiteY107" fmla="*/ 13140 h 153991"/>
                      <a:gd name="connsiteX108" fmla="*/ 37986 w 174187"/>
                      <a:gd name="connsiteY108" fmla="*/ 13140 h 153991"/>
                      <a:gd name="connsiteX109" fmla="*/ 37986 w 174187"/>
                      <a:gd name="connsiteY109" fmla="*/ 10102 h 153991"/>
                      <a:gd name="connsiteX110" fmla="*/ 26318 w 174187"/>
                      <a:gd name="connsiteY110" fmla="*/ 10102 h 153991"/>
                      <a:gd name="connsiteX111" fmla="*/ 26318 w 174187"/>
                      <a:gd name="connsiteY111" fmla="*/ 11738 h 153991"/>
                      <a:gd name="connsiteX112" fmla="*/ 18617 w 174187"/>
                      <a:gd name="connsiteY112" fmla="*/ 11738 h 153991"/>
                      <a:gd name="connsiteX113" fmla="*/ 11616 w 174187"/>
                      <a:gd name="connsiteY113" fmla="*/ 5896 h 153991"/>
                      <a:gd name="connsiteX114" fmla="*/ 18617 w 174187"/>
                      <a:gd name="connsiteY114" fmla="*/ 54 h 15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74187" h="153991">
                        <a:moveTo>
                          <a:pt x="86659" y="88087"/>
                        </a:moveTo>
                        <a:cubicBezTo>
                          <a:pt x="86886" y="87395"/>
                          <a:pt x="87795" y="87395"/>
                          <a:pt x="88022" y="88087"/>
                        </a:cubicBezTo>
                        <a:cubicBezTo>
                          <a:pt x="89385" y="91547"/>
                          <a:pt x="91884" y="94314"/>
                          <a:pt x="95292" y="95467"/>
                        </a:cubicBezTo>
                        <a:cubicBezTo>
                          <a:pt x="95973" y="95698"/>
                          <a:pt x="95973" y="96621"/>
                          <a:pt x="95292" y="97082"/>
                        </a:cubicBezTo>
                        <a:cubicBezTo>
                          <a:pt x="91884" y="98235"/>
                          <a:pt x="89385" y="101003"/>
                          <a:pt x="88022" y="104462"/>
                        </a:cubicBezTo>
                        <a:cubicBezTo>
                          <a:pt x="87795" y="105154"/>
                          <a:pt x="86886" y="105154"/>
                          <a:pt x="86659" y="104462"/>
                        </a:cubicBezTo>
                        <a:cubicBezTo>
                          <a:pt x="85296" y="101003"/>
                          <a:pt x="82797" y="98235"/>
                          <a:pt x="79389" y="97082"/>
                        </a:cubicBezTo>
                        <a:cubicBezTo>
                          <a:pt x="78707" y="96621"/>
                          <a:pt x="78707" y="95698"/>
                          <a:pt x="79389" y="95467"/>
                        </a:cubicBezTo>
                        <a:cubicBezTo>
                          <a:pt x="82797" y="94314"/>
                          <a:pt x="85296" y="91547"/>
                          <a:pt x="86659" y="88087"/>
                        </a:cubicBezTo>
                        <a:close/>
                        <a:moveTo>
                          <a:pt x="127337" y="59001"/>
                        </a:moveTo>
                        <a:cubicBezTo>
                          <a:pt x="127570" y="58290"/>
                          <a:pt x="128505" y="58290"/>
                          <a:pt x="128739" y="59001"/>
                        </a:cubicBezTo>
                        <a:cubicBezTo>
                          <a:pt x="130141" y="62557"/>
                          <a:pt x="132711" y="65401"/>
                          <a:pt x="136216" y="66586"/>
                        </a:cubicBezTo>
                        <a:cubicBezTo>
                          <a:pt x="136917" y="66823"/>
                          <a:pt x="136917" y="67772"/>
                          <a:pt x="136216" y="68246"/>
                        </a:cubicBezTo>
                        <a:cubicBezTo>
                          <a:pt x="132711" y="69431"/>
                          <a:pt x="130141" y="72275"/>
                          <a:pt x="128739" y="75831"/>
                        </a:cubicBezTo>
                        <a:cubicBezTo>
                          <a:pt x="128505" y="76542"/>
                          <a:pt x="127570" y="76542"/>
                          <a:pt x="127337" y="75831"/>
                        </a:cubicBezTo>
                        <a:cubicBezTo>
                          <a:pt x="125935" y="72275"/>
                          <a:pt x="123364" y="69431"/>
                          <a:pt x="119859" y="68246"/>
                        </a:cubicBezTo>
                        <a:cubicBezTo>
                          <a:pt x="119158" y="67772"/>
                          <a:pt x="119158" y="66823"/>
                          <a:pt x="119859" y="66586"/>
                        </a:cubicBezTo>
                        <a:cubicBezTo>
                          <a:pt x="123364" y="65401"/>
                          <a:pt x="125935" y="62557"/>
                          <a:pt x="127337" y="59001"/>
                        </a:cubicBezTo>
                        <a:close/>
                        <a:moveTo>
                          <a:pt x="45941" y="59001"/>
                        </a:moveTo>
                        <a:cubicBezTo>
                          <a:pt x="46174" y="58290"/>
                          <a:pt x="47109" y="58290"/>
                          <a:pt x="47343" y="59001"/>
                        </a:cubicBezTo>
                        <a:cubicBezTo>
                          <a:pt x="48745" y="62557"/>
                          <a:pt x="51315" y="65401"/>
                          <a:pt x="54820" y="66586"/>
                        </a:cubicBezTo>
                        <a:cubicBezTo>
                          <a:pt x="55521" y="66823"/>
                          <a:pt x="55521" y="67772"/>
                          <a:pt x="54820" y="68246"/>
                        </a:cubicBezTo>
                        <a:cubicBezTo>
                          <a:pt x="51315" y="69431"/>
                          <a:pt x="48745" y="72275"/>
                          <a:pt x="47343" y="75831"/>
                        </a:cubicBezTo>
                        <a:cubicBezTo>
                          <a:pt x="47109" y="76542"/>
                          <a:pt x="46174" y="76542"/>
                          <a:pt x="45941" y="75831"/>
                        </a:cubicBezTo>
                        <a:cubicBezTo>
                          <a:pt x="44539" y="72275"/>
                          <a:pt x="41968" y="69431"/>
                          <a:pt x="38463" y="68246"/>
                        </a:cubicBezTo>
                        <a:cubicBezTo>
                          <a:pt x="37762" y="67772"/>
                          <a:pt x="37762" y="66823"/>
                          <a:pt x="38463" y="66586"/>
                        </a:cubicBezTo>
                        <a:cubicBezTo>
                          <a:pt x="41968" y="65401"/>
                          <a:pt x="44539" y="62557"/>
                          <a:pt x="45941" y="59001"/>
                        </a:cubicBezTo>
                        <a:close/>
                        <a:moveTo>
                          <a:pt x="164900" y="52371"/>
                        </a:moveTo>
                        <a:lnTo>
                          <a:pt x="165596" y="52371"/>
                        </a:lnTo>
                        <a:cubicBezTo>
                          <a:pt x="170466" y="52371"/>
                          <a:pt x="174176" y="57254"/>
                          <a:pt x="174176" y="63300"/>
                        </a:cubicBezTo>
                        <a:lnTo>
                          <a:pt x="174176" y="114692"/>
                        </a:lnTo>
                        <a:cubicBezTo>
                          <a:pt x="174408" y="121901"/>
                          <a:pt x="171161" y="128644"/>
                          <a:pt x="165596" y="132830"/>
                        </a:cubicBezTo>
                        <a:lnTo>
                          <a:pt x="145187" y="145852"/>
                        </a:lnTo>
                        <a:lnTo>
                          <a:pt x="145187" y="153991"/>
                        </a:lnTo>
                        <a:lnTo>
                          <a:pt x="116198" y="153991"/>
                        </a:lnTo>
                        <a:lnTo>
                          <a:pt x="116198" y="122133"/>
                        </a:lnTo>
                        <a:cubicBezTo>
                          <a:pt x="116198" y="120273"/>
                          <a:pt x="117126" y="118645"/>
                          <a:pt x="118517" y="117482"/>
                        </a:cubicBezTo>
                        <a:lnTo>
                          <a:pt x="140549" y="101437"/>
                        </a:lnTo>
                        <a:cubicBezTo>
                          <a:pt x="142868" y="99809"/>
                          <a:pt x="145883" y="100042"/>
                          <a:pt x="147970" y="101670"/>
                        </a:cubicBezTo>
                        <a:lnTo>
                          <a:pt x="149570" y="104878"/>
                        </a:lnTo>
                        <a:lnTo>
                          <a:pt x="149794" y="106422"/>
                        </a:lnTo>
                        <a:lnTo>
                          <a:pt x="148434" y="109343"/>
                        </a:lnTo>
                        <a:lnTo>
                          <a:pt x="130113" y="124924"/>
                        </a:lnTo>
                        <a:lnTo>
                          <a:pt x="131968" y="127249"/>
                        </a:lnTo>
                        <a:lnTo>
                          <a:pt x="150521" y="111436"/>
                        </a:lnTo>
                        <a:lnTo>
                          <a:pt x="149794" y="106422"/>
                        </a:lnTo>
                        <a:lnTo>
                          <a:pt x="150057" y="105855"/>
                        </a:lnTo>
                        <a:lnTo>
                          <a:pt x="149570" y="104878"/>
                        </a:lnTo>
                        <a:lnTo>
                          <a:pt x="148666" y="98647"/>
                        </a:lnTo>
                        <a:lnTo>
                          <a:pt x="155855" y="61673"/>
                        </a:lnTo>
                        <a:cubicBezTo>
                          <a:pt x="156087" y="56789"/>
                          <a:pt x="160030" y="52604"/>
                          <a:pt x="164900" y="52371"/>
                        </a:cubicBezTo>
                        <a:close/>
                        <a:moveTo>
                          <a:pt x="8899" y="52371"/>
                        </a:moveTo>
                        <a:lnTo>
                          <a:pt x="9367" y="52371"/>
                        </a:lnTo>
                        <a:cubicBezTo>
                          <a:pt x="14279" y="52604"/>
                          <a:pt x="18254" y="56789"/>
                          <a:pt x="18488" y="61673"/>
                        </a:cubicBezTo>
                        <a:lnTo>
                          <a:pt x="25739" y="98647"/>
                        </a:lnTo>
                        <a:lnTo>
                          <a:pt x="24827" y="104877"/>
                        </a:lnTo>
                        <a:lnTo>
                          <a:pt x="24335" y="105855"/>
                        </a:lnTo>
                        <a:lnTo>
                          <a:pt x="24601" y="106422"/>
                        </a:lnTo>
                        <a:lnTo>
                          <a:pt x="23868" y="111436"/>
                        </a:lnTo>
                        <a:lnTo>
                          <a:pt x="42578" y="127249"/>
                        </a:lnTo>
                        <a:lnTo>
                          <a:pt x="44449" y="124924"/>
                        </a:lnTo>
                        <a:lnTo>
                          <a:pt x="25972" y="109343"/>
                        </a:lnTo>
                        <a:lnTo>
                          <a:pt x="24601" y="106422"/>
                        </a:lnTo>
                        <a:lnTo>
                          <a:pt x="24827" y="104877"/>
                        </a:lnTo>
                        <a:lnTo>
                          <a:pt x="26440" y="101670"/>
                        </a:lnTo>
                        <a:cubicBezTo>
                          <a:pt x="28545" y="100042"/>
                          <a:pt x="31585" y="99809"/>
                          <a:pt x="33924" y="101437"/>
                        </a:cubicBezTo>
                        <a:lnTo>
                          <a:pt x="56142" y="117482"/>
                        </a:lnTo>
                        <a:cubicBezTo>
                          <a:pt x="57546" y="118645"/>
                          <a:pt x="58481" y="120273"/>
                          <a:pt x="58481" y="122133"/>
                        </a:cubicBezTo>
                        <a:lnTo>
                          <a:pt x="58481" y="153991"/>
                        </a:lnTo>
                        <a:lnTo>
                          <a:pt x="29247" y="153991"/>
                        </a:lnTo>
                        <a:lnTo>
                          <a:pt x="29247" y="145852"/>
                        </a:lnTo>
                        <a:lnTo>
                          <a:pt x="8666" y="132830"/>
                        </a:lnTo>
                        <a:cubicBezTo>
                          <a:pt x="3053" y="128644"/>
                          <a:pt x="-222" y="121901"/>
                          <a:pt x="12" y="114692"/>
                        </a:cubicBezTo>
                        <a:lnTo>
                          <a:pt x="12" y="63300"/>
                        </a:lnTo>
                        <a:cubicBezTo>
                          <a:pt x="12" y="57254"/>
                          <a:pt x="3754" y="52371"/>
                          <a:pt x="8899" y="52371"/>
                        </a:cubicBezTo>
                        <a:close/>
                        <a:moveTo>
                          <a:pt x="124090" y="54"/>
                        </a:moveTo>
                        <a:lnTo>
                          <a:pt x="155656" y="54"/>
                        </a:lnTo>
                        <a:cubicBezTo>
                          <a:pt x="159112" y="-413"/>
                          <a:pt x="162107" y="2157"/>
                          <a:pt x="162568" y="5896"/>
                        </a:cubicBezTo>
                        <a:cubicBezTo>
                          <a:pt x="162107" y="9401"/>
                          <a:pt x="159112" y="11972"/>
                          <a:pt x="155656" y="11738"/>
                        </a:cubicBezTo>
                        <a:lnTo>
                          <a:pt x="148283" y="11738"/>
                        </a:lnTo>
                        <a:lnTo>
                          <a:pt x="148283" y="10102"/>
                        </a:lnTo>
                        <a:lnTo>
                          <a:pt x="136763" y="10102"/>
                        </a:lnTo>
                        <a:lnTo>
                          <a:pt x="136763" y="13140"/>
                        </a:lnTo>
                        <a:lnTo>
                          <a:pt x="148283" y="13140"/>
                        </a:lnTo>
                        <a:lnTo>
                          <a:pt x="148283" y="11738"/>
                        </a:lnTo>
                        <a:cubicBezTo>
                          <a:pt x="155886" y="11738"/>
                          <a:pt x="155886" y="23422"/>
                          <a:pt x="148283" y="23422"/>
                        </a:cubicBezTo>
                        <a:lnTo>
                          <a:pt x="139528" y="23422"/>
                        </a:lnTo>
                        <a:lnTo>
                          <a:pt x="139528" y="21786"/>
                        </a:lnTo>
                        <a:lnTo>
                          <a:pt x="133767" y="21786"/>
                        </a:lnTo>
                        <a:lnTo>
                          <a:pt x="133767" y="24824"/>
                        </a:lnTo>
                        <a:lnTo>
                          <a:pt x="139528" y="24824"/>
                        </a:lnTo>
                        <a:lnTo>
                          <a:pt x="139528" y="23422"/>
                        </a:lnTo>
                        <a:cubicBezTo>
                          <a:pt x="147131" y="23422"/>
                          <a:pt x="147131" y="35105"/>
                          <a:pt x="139528" y="35105"/>
                        </a:cubicBezTo>
                        <a:lnTo>
                          <a:pt x="124090" y="35105"/>
                        </a:lnTo>
                        <a:cubicBezTo>
                          <a:pt x="129390" y="23889"/>
                          <a:pt x="129390" y="11037"/>
                          <a:pt x="124090" y="54"/>
                        </a:cubicBezTo>
                        <a:close/>
                        <a:moveTo>
                          <a:pt x="18617" y="54"/>
                        </a:moveTo>
                        <a:lnTo>
                          <a:pt x="50587" y="54"/>
                        </a:lnTo>
                        <a:cubicBezTo>
                          <a:pt x="45220" y="11037"/>
                          <a:pt x="45220" y="23889"/>
                          <a:pt x="50587" y="35105"/>
                        </a:cubicBezTo>
                        <a:lnTo>
                          <a:pt x="34952" y="35105"/>
                        </a:lnTo>
                        <a:cubicBezTo>
                          <a:pt x="27251" y="35105"/>
                          <a:pt x="27251" y="23422"/>
                          <a:pt x="34952" y="23422"/>
                        </a:cubicBezTo>
                        <a:lnTo>
                          <a:pt x="34952" y="24824"/>
                        </a:lnTo>
                        <a:lnTo>
                          <a:pt x="40786" y="24824"/>
                        </a:lnTo>
                        <a:lnTo>
                          <a:pt x="40786" y="21786"/>
                        </a:lnTo>
                        <a:lnTo>
                          <a:pt x="34952" y="21786"/>
                        </a:lnTo>
                        <a:lnTo>
                          <a:pt x="34952" y="23422"/>
                        </a:lnTo>
                        <a:lnTo>
                          <a:pt x="26318" y="23422"/>
                        </a:lnTo>
                        <a:cubicBezTo>
                          <a:pt x="18384" y="23422"/>
                          <a:pt x="18384" y="11738"/>
                          <a:pt x="26318" y="11738"/>
                        </a:cubicBezTo>
                        <a:lnTo>
                          <a:pt x="26318" y="13140"/>
                        </a:lnTo>
                        <a:lnTo>
                          <a:pt x="37986" y="13140"/>
                        </a:lnTo>
                        <a:lnTo>
                          <a:pt x="37986" y="10102"/>
                        </a:lnTo>
                        <a:lnTo>
                          <a:pt x="26318" y="10102"/>
                        </a:lnTo>
                        <a:lnTo>
                          <a:pt x="26318" y="11738"/>
                        </a:lnTo>
                        <a:lnTo>
                          <a:pt x="18617" y="11738"/>
                        </a:lnTo>
                        <a:cubicBezTo>
                          <a:pt x="15117" y="11972"/>
                          <a:pt x="12083" y="9401"/>
                          <a:pt x="11616" y="5896"/>
                        </a:cubicBezTo>
                        <a:cubicBezTo>
                          <a:pt x="12083" y="2157"/>
                          <a:pt x="15117" y="-413"/>
                          <a:pt x="18617"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Freeform 12">
                    <a:extLst>
                      <a:ext uri="{FF2B5EF4-FFF2-40B4-BE49-F238E27FC236}">
                        <a16:creationId xmlns:a16="http://schemas.microsoft.com/office/drawing/2014/main" id="{EC605AB6-5B20-4319-83A1-FBD4E52ED23A}"/>
                      </a:ext>
                    </a:extLst>
                  </p:cNvPr>
                  <p:cNvSpPr>
                    <a:spLocks noEditPoints="1"/>
                  </p:cNvSpPr>
                  <p:nvPr/>
                </p:nvSpPr>
                <p:spPr bwMode="auto">
                  <a:xfrm>
                    <a:off x="7399821" y="1303031"/>
                    <a:ext cx="88302" cy="88301"/>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87" name="Group 86">
                <a:extLst>
                  <a:ext uri="{FF2B5EF4-FFF2-40B4-BE49-F238E27FC236}">
                    <a16:creationId xmlns:a16="http://schemas.microsoft.com/office/drawing/2014/main" id="{B6F108A0-110D-481F-B031-79759BDF0FE8}"/>
                  </a:ext>
                </a:extLst>
              </p:cNvPr>
              <p:cNvGrpSpPr/>
              <p:nvPr/>
            </p:nvGrpSpPr>
            <p:grpSpPr>
              <a:xfrm>
                <a:off x="7601745" y="1190625"/>
                <a:ext cx="282574" cy="151559"/>
                <a:chOff x="3913188" y="1149350"/>
                <a:chExt cx="282574" cy="151559"/>
              </a:xfrm>
            </p:grpSpPr>
            <p:grpSp>
              <p:nvGrpSpPr>
                <p:cNvPr id="88" name="Group 87">
                  <a:extLst>
                    <a:ext uri="{FF2B5EF4-FFF2-40B4-BE49-F238E27FC236}">
                      <a16:creationId xmlns:a16="http://schemas.microsoft.com/office/drawing/2014/main" id="{04A573A8-CA63-445E-9CF6-9581B5B0ED3E}"/>
                    </a:ext>
                  </a:extLst>
                </p:cNvPr>
                <p:cNvGrpSpPr/>
                <p:nvPr/>
              </p:nvGrpSpPr>
              <p:grpSpPr>
                <a:xfrm flipV="1">
                  <a:off x="3913188" y="1149350"/>
                  <a:ext cx="275528" cy="143707"/>
                  <a:chOff x="6555581" y="5069071"/>
                  <a:chExt cx="1554957" cy="811029"/>
                </a:xfrm>
              </p:grpSpPr>
              <p:sp>
                <p:nvSpPr>
                  <p:cNvPr id="91" name="Freeform: Shape 90">
                    <a:extLst>
                      <a:ext uri="{FF2B5EF4-FFF2-40B4-BE49-F238E27FC236}">
                        <a16:creationId xmlns:a16="http://schemas.microsoft.com/office/drawing/2014/main" id="{F3EB665F-85C2-406C-8E19-BADE785FFCF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2" name="Straight Connector 91">
                    <a:extLst>
                      <a:ext uri="{FF2B5EF4-FFF2-40B4-BE49-F238E27FC236}">
                        <a16:creationId xmlns:a16="http://schemas.microsoft.com/office/drawing/2014/main" id="{EF580EDD-E6F2-42BE-A869-B19014866648}"/>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3" name="Freeform: Shape 92">
                    <a:extLst>
                      <a:ext uri="{FF2B5EF4-FFF2-40B4-BE49-F238E27FC236}">
                        <a16:creationId xmlns:a16="http://schemas.microsoft.com/office/drawing/2014/main" id="{7AF35818-7927-49CD-AAD2-9BF70F5A86A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9" name="Oval 88">
                  <a:extLst>
                    <a:ext uri="{FF2B5EF4-FFF2-40B4-BE49-F238E27FC236}">
                      <a16:creationId xmlns:a16="http://schemas.microsoft.com/office/drawing/2014/main" id="{2CBF5D4A-9194-42DA-92DA-502B29C10259}"/>
                    </a:ext>
                  </a:extLst>
                </p:cNvPr>
                <p:cNvSpPr/>
                <p:nvPr/>
              </p:nvSpPr>
              <p:spPr>
                <a:xfrm>
                  <a:off x="4186885" y="1292032"/>
                  <a:ext cx="8877" cy="8877"/>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0" name="Oval 89">
                  <a:extLst>
                    <a:ext uri="{FF2B5EF4-FFF2-40B4-BE49-F238E27FC236}">
                      <a16:creationId xmlns:a16="http://schemas.microsoft.com/office/drawing/2014/main" id="{0D0EE051-254C-41F1-BCBD-CEC4D2425C42}"/>
                    </a:ext>
                  </a:extLst>
                </p:cNvPr>
                <p:cNvSpPr/>
                <p:nvPr/>
              </p:nvSpPr>
              <p:spPr>
                <a:xfrm>
                  <a:off x="3934438" y="1275850"/>
                  <a:ext cx="8877" cy="8877"/>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9FB1258D-1A05-42B0-BCAA-DAD134A236E5}"/>
                </a:ext>
              </a:extLst>
            </p:cNvPr>
            <p:cNvGrpSpPr/>
            <p:nvPr/>
          </p:nvGrpSpPr>
          <p:grpSpPr>
            <a:xfrm>
              <a:off x="1285875" y="1335015"/>
              <a:ext cx="412750" cy="341458"/>
              <a:chOff x="1285875" y="1345334"/>
              <a:chExt cx="412750" cy="341458"/>
            </a:xfrm>
          </p:grpSpPr>
          <p:grpSp>
            <p:nvGrpSpPr>
              <p:cNvPr id="23" name="Group 22">
                <a:extLst>
                  <a:ext uri="{FF2B5EF4-FFF2-40B4-BE49-F238E27FC236}">
                    <a16:creationId xmlns:a16="http://schemas.microsoft.com/office/drawing/2014/main" id="{CB57C71F-61DE-4092-803C-24BA8D23E2AB}"/>
                  </a:ext>
                </a:extLst>
              </p:cNvPr>
              <p:cNvGrpSpPr/>
              <p:nvPr/>
            </p:nvGrpSpPr>
            <p:grpSpPr>
              <a:xfrm>
                <a:off x="1305604" y="1365056"/>
                <a:ext cx="340961" cy="321736"/>
                <a:chOff x="1567671" y="1204127"/>
                <a:chExt cx="233426" cy="220264"/>
              </a:xfrm>
            </p:grpSpPr>
            <p:sp>
              <p:nvSpPr>
                <p:cNvPr id="31" name="Rectangle: Rounded Corners 30">
                  <a:extLst>
                    <a:ext uri="{FF2B5EF4-FFF2-40B4-BE49-F238E27FC236}">
                      <a16:creationId xmlns:a16="http://schemas.microsoft.com/office/drawing/2014/main" id="{B7790F56-FE02-4AD2-A4BE-6BEAA06C7D98}"/>
                    </a:ext>
                  </a:extLst>
                </p:cNvPr>
                <p:cNvSpPr/>
                <p:nvPr/>
              </p:nvSpPr>
              <p:spPr>
                <a:xfrm flipV="1">
                  <a:off x="1567671" y="1204127"/>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Freeform: Shape 48">
                  <a:extLst>
                    <a:ext uri="{FF2B5EF4-FFF2-40B4-BE49-F238E27FC236}">
                      <a16:creationId xmlns:a16="http://schemas.microsoft.com/office/drawing/2014/main" id="{ABEE1A75-4536-43F7-8F2F-9FE58655AC50}"/>
                    </a:ext>
                  </a:extLst>
                </p:cNvPr>
                <p:cNvSpPr>
                  <a:spLocks/>
                </p:cNvSpPr>
                <p:nvPr/>
              </p:nvSpPr>
              <p:spPr bwMode="auto">
                <a:xfrm>
                  <a:off x="1608977" y="1238081"/>
                  <a:ext cx="150814" cy="152356"/>
                </a:xfrm>
                <a:custGeom>
                  <a:avLst/>
                  <a:gdLst>
                    <a:gd name="connsiteX0" fmla="*/ 171198 w 194676"/>
                    <a:gd name="connsiteY0" fmla="*/ 164836 h 196667"/>
                    <a:gd name="connsiteX1" fmla="*/ 194676 w 194676"/>
                    <a:gd name="connsiteY1" fmla="*/ 188356 h 196667"/>
                    <a:gd name="connsiteX2" fmla="*/ 194676 w 194676"/>
                    <a:gd name="connsiteY2" fmla="*/ 196667 h 196667"/>
                    <a:gd name="connsiteX3" fmla="*/ 147897 w 194676"/>
                    <a:gd name="connsiteY3" fmla="*/ 196667 h 196667"/>
                    <a:gd name="connsiteX4" fmla="*/ 147897 w 194676"/>
                    <a:gd name="connsiteY4" fmla="*/ 188356 h 196667"/>
                    <a:gd name="connsiteX5" fmla="*/ 171198 w 194676"/>
                    <a:gd name="connsiteY5" fmla="*/ 164836 h 196667"/>
                    <a:gd name="connsiteX6" fmla="*/ 97426 w 194676"/>
                    <a:gd name="connsiteY6" fmla="*/ 164661 h 196667"/>
                    <a:gd name="connsiteX7" fmla="*/ 120991 w 194676"/>
                    <a:gd name="connsiteY7" fmla="*/ 188179 h 196667"/>
                    <a:gd name="connsiteX8" fmla="*/ 120991 w 194676"/>
                    <a:gd name="connsiteY8" fmla="*/ 196667 h 196667"/>
                    <a:gd name="connsiteX9" fmla="*/ 73861 w 194676"/>
                    <a:gd name="connsiteY9" fmla="*/ 196667 h 196667"/>
                    <a:gd name="connsiteX10" fmla="*/ 73861 w 194676"/>
                    <a:gd name="connsiteY10" fmla="*/ 188179 h 196667"/>
                    <a:gd name="connsiteX11" fmla="*/ 97426 w 194676"/>
                    <a:gd name="connsiteY11" fmla="*/ 164661 h 196667"/>
                    <a:gd name="connsiteX12" fmla="*/ 23565 w 194676"/>
                    <a:gd name="connsiteY12" fmla="*/ 164661 h 196667"/>
                    <a:gd name="connsiteX13" fmla="*/ 47130 w 194676"/>
                    <a:gd name="connsiteY13" fmla="*/ 188181 h 196667"/>
                    <a:gd name="connsiteX14" fmla="*/ 47130 w 194676"/>
                    <a:gd name="connsiteY14" fmla="*/ 196492 h 196667"/>
                    <a:gd name="connsiteX15" fmla="*/ 0 w 194676"/>
                    <a:gd name="connsiteY15" fmla="*/ 196492 h 196667"/>
                    <a:gd name="connsiteX16" fmla="*/ 0 w 194676"/>
                    <a:gd name="connsiteY16" fmla="*/ 188181 h 196667"/>
                    <a:gd name="connsiteX17" fmla="*/ 23565 w 194676"/>
                    <a:gd name="connsiteY17" fmla="*/ 164661 h 196667"/>
                    <a:gd name="connsiteX18" fmla="*/ 166343 w 194676"/>
                    <a:gd name="connsiteY18" fmla="*/ 135961 h 196667"/>
                    <a:gd name="connsiteX19" fmla="*/ 180208 w 194676"/>
                    <a:gd name="connsiteY19" fmla="*/ 138681 h 196667"/>
                    <a:gd name="connsiteX20" fmla="*/ 171186 w 194676"/>
                    <a:gd name="connsiteY20" fmla="*/ 160440 h 196667"/>
                    <a:gd name="connsiteX21" fmla="*/ 158449 w 194676"/>
                    <a:gd name="connsiteY21" fmla="*/ 147703 h 196667"/>
                    <a:gd name="connsiteX22" fmla="*/ 166343 w 194676"/>
                    <a:gd name="connsiteY22" fmla="*/ 135961 h 196667"/>
                    <a:gd name="connsiteX23" fmla="*/ 92482 w 194676"/>
                    <a:gd name="connsiteY23" fmla="*/ 135785 h 196667"/>
                    <a:gd name="connsiteX24" fmla="*/ 106347 w 194676"/>
                    <a:gd name="connsiteY24" fmla="*/ 138505 h 196667"/>
                    <a:gd name="connsiteX25" fmla="*/ 97325 w 194676"/>
                    <a:gd name="connsiteY25" fmla="*/ 160264 h 196667"/>
                    <a:gd name="connsiteX26" fmla="*/ 84588 w 194676"/>
                    <a:gd name="connsiteY26" fmla="*/ 147527 h 196667"/>
                    <a:gd name="connsiteX27" fmla="*/ 92482 w 194676"/>
                    <a:gd name="connsiteY27" fmla="*/ 135785 h 196667"/>
                    <a:gd name="connsiteX28" fmla="*/ 18709 w 194676"/>
                    <a:gd name="connsiteY28" fmla="*/ 135785 h 196667"/>
                    <a:gd name="connsiteX29" fmla="*/ 32485 w 194676"/>
                    <a:gd name="connsiteY29" fmla="*/ 138505 h 196667"/>
                    <a:gd name="connsiteX30" fmla="*/ 23640 w 194676"/>
                    <a:gd name="connsiteY30" fmla="*/ 160264 h 196667"/>
                    <a:gd name="connsiteX31" fmla="*/ 10903 w 194676"/>
                    <a:gd name="connsiteY31" fmla="*/ 147527 h 196667"/>
                    <a:gd name="connsiteX32" fmla="*/ 18709 w 194676"/>
                    <a:gd name="connsiteY32" fmla="*/ 135785 h 196667"/>
                    <a:gd name="connsiteX33" fmla="*/ 93708 w 194676"/>
                    <a:gd name="connsiteY33" fmla="*/ 76379 h 196667"/>
                    <a:gd name="connsiteX34" fmla="*/ 100436 w 194676"/>
                    <a:gd name="connsiteY34" fmla="*/ 76379 h 196667"/>
                    <a:gd name="connsiteX35" fmla="*/ 100436 w 194676"/>
                    <a:gd name="connsiteY35" fmla="*/ 92865 h 196667"/>
                    <a:gd name="connsiteX36" fmla="*/ 102561 w 194676"/>
                    <a:gd name="connsiteY36" fmla="*/ 94993 h 196667"/>
                    <a:gd name="connsiteX37" fmla="*/ 174628 w 194676"/>
                    <a:gd name="connsiteY37" fmla="*/ 94993 h 196667"/>
                    <a:gd name="connsiteX38" fmla="*/ 174628 w 194676"/>
                    <a:gd name="connsiteY38" fmla="*/ 120343 h 196667"/>
                    <a:gd name="connsiteX39" fmla="*/ 167899 w 194676"/>
                    <a:gd name="connsiteY39" fmla="*/ 120343 h 196667"/>
                    <a:gd name="connsiteX40" fmla="*/ 167899 w 194676"/>
                    <a:gd name="connsiteY40" fmla="*/ 103856 h 196667"/>
                    <a:gd name="connsiteX41" fmla="*/ 165775 w 194676"/>
                    <a:gd name="connsiteY41" fmla="*/ 101729 h 196667"/>
                    <a:gd name="connsiteX42" fmla="*/ 102561 w 194676"/>
                    <a:gd name="connsiteY42" fmla="*/ 101729 h 196667"/>
                    <a:gd name="connsiteX43" fmla="*/ 100436 w 194676"/>
                    <a:gd name="connsiteY43" fmla="*/ 103856 h 196667"/>
                    <a:gd name="connsiteX44" fmla="*/ 100436 w 194676"/>
                    <a:gd name="connsiteY44" fmla="*/ 120343 h 196667"/>
                    <a:gd name="connsiteX45" fmla="*/ 93708 w 194676"/>
                    <a:gd name="connsiteY45" fmla="*/ 120343 h 196667"/>
                    <a:gd name="connsiteX46" fmla="*/ 93708 w 194676"/>
                    <a:gd name="connsiteY46" fmla="*/ 103856 h 196667"/>
                    <a:gd name="connsiteX47" fmla="*/ 91583 w 194676"/>
                    <a:gd name="connsiteY47" fmla="*/ 101729 h 196667"/>
                    <a:gd name="connsiteX48" fmla="*/ 29077 w 194676"/>
                    <a:gd name="connsiteY48" fmla="*/ 101729 h 196667"/>
                    <a:gd name="connsiteX49" fmla="*/ 26953 w 194676"/>
                    <a:gd name="connsiteY49" fmla="*/ 103856 h 196667"/>
                    <a:gd name="connsiteX50" fmla="*/ 26953 w 194676"/>
                    <a:gd name="connsiteY50" fmla="*/ 120520 h 196667"/>
                    <a:gd name="connsiteX51" fmla="*/ 20224 w 194676"/>
                    <a:gd name="connsiteY51" fmla="*/ 120520 h 196667"/>
                    <a:gd name="connsiteX52" fmla="*/ 20224 w 194676"/>
                    <a:gd name="connsiteY52" fmla="*/ 94993 h 196667"/>
                    <a:gd name="connsiteX53" fmla="*/ 91583 w 194676"/>
                    <a:gd name="connsiteY53" fmla="*/ 94993 h 196667"/>
                    <a:gd name="connsiteX54" fmla="*/ 93708 w 194676"/>
                    <a:gd name="connsiteY54" fmla="*/ 92865 h 196667"/>
                    <a:gd name="connsiteX55" fmla="*/ 97074 w 194676"/>
                    <a:gd name="connsiteY55" fmla="*/ 29777 h 196667"/>
                    <a:gd name="connsiteX56" fmla="*/ 120639 w 194676"/>
                    <a:gd name="connsiteY56" fmla="*/ 53425 h 196667"/>
                    <a:gd name="connsiteX57" fmla="*/ 120639 w 194676"/>
                    <a:gd name="connsiteY57" fmla="*/ 61959 h 196667"/>
                    <a:gd name="connsiteX58" fmla="*/ 73509 w 194676"/>
                    <a:gd name="connsiteY58" fmla="*/ 61959 h 196667"/>
                    <a:gd name="connsiteX59" fmla="*/ 73509 w 194676"/>
                    <a:gd name="connsiteY59" fmla="*/ 53425 h 196667"/>
                    <a:gd name="connsiteX60" fmla="*/ 97074 w 194676"/>
                    <a:gd name="connsiteY60" fmla="*/ 29777 h 196667"/>
                    <a:gd name="connsiteX61" fmla="*/ 92065 w 194676"/>
                    <a:gd name="connsiteY61" fmla="*/ 1011 h 196667"/>
                    <a:gd name="connsiteX62" fmla="*/ 105996 w 194676"/>
                    <a:gd name="connsiteY62" fmla="*/ 3797 h 196667"/>
                    <a:gd name="connsiteX63" fmla="*/ 96974 w 194676"/>
                    <a:gd name="connsiteY63" fmla="*/ 25556 h 196667"/>
                    <a:gd name="connsiteX64" fmla="*/ 84237 w 194676"/>
                    <a:gd name="connsiteY64" fmla="*/ 12819 h 196667"/>
                    <a:gd name="connsiteX65" fmla="*/ 92065 w 194676"/>
                    <a:gd name="connsiteY65" fmla="*/ 1011 h 196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4676" h="196667">
                      <a:moveTo>
                        <a:pt x="171198" y="164836"/>
                      </a:moveTo>
                      <a:cubicBezTo>
                        <a:pt x="184261" y="164836"/>
                        <a:pt x="194676" y="175270"/>
                        <a:pt x="194676" y="188356"/>
                      </a:cubicBezTo>
                      <a:lnTo>
                        <a:pt x="194676" y="196667"/>
                      </a:lnTo>
                      <a:lnTo>
                        <a:pt x="147897" y="196667"/>
                      </a:lnTo>
                      <a:lnTo>
                        <a:pt x="147897" y="188356"/>
                      </a:lnTo>
                      <a:cubicBezTo>
                        <a:pt x="147897" y="175270"/>
                        <a:pt x="158312" y="164836"/>
                        <a:pt x="171198" y="164836"/>
                      </a:cubicBezTo>
                      <a:close/>
                      <a:moveTo>
                        <a:pt x="97426" y="164661"/>
                      </a:moveTo>
                      <a:cubicBezTo>
                        <a:pt x="110360" y="164661"/>
                        <a:pt x="120991" y="175271"/>
                        <a:pt x="120991" y="188179"/>
                      </a:cubicBezTo>
                      <a:lnTo>
                        <a:pt x="120991" y="196667"/>
                      </a:lnTo>
                      <a:lnTo>
                        <a:pt x="73861" y="196667"/>
                      </a:lnTo>
                      <a:lnTo>
                        <a:pt x="73861" y="188179"/>
                      </a:lnTo>
                      <a:cubicBezTo>
                        <a:pt x="73861" y="175271"/>
                        <a:pt x="84492" y="164661"/>
                        <a:pt x="97426" y="164661"/>
                      </a:cubicBezTo>
                      <a:close/>
                      <a:moveTo>
                        <a:pt x="23565" y="164661"/>
                      </a:moveTo>
                      <a:cubicBezTo>
                        <a:pt x="36499" y="164661"/>
                        <a:pt x="46953" y="175095"/>
                        <a:pt x="47130" y="188181"/>
                      </a:cubicBezTo>
                      <a:lnTo>
                        <a:pt x="47130" y="196492"/>
                      </a:lnTo>
                      <a:lnTo>
                        <a:pt x="0" y="196492"/>
                      </a:lnTo>
                      <a:lnTo>
                        <a:pt x="0" y="188181"/>
                      </a:lnTo>
                      <a:cubicBezTo>
                        <a:pt x="0" y="175095"/>
                        <a:pt x="10454" y="164661"/>
                        <a:pt x="23565" y="164661"/>
                      </a:cubicBezTo>
                      <a:close/>
                      <a:moveTo>
                        <a:pt x="166343" y="135961"/>
                      </a:moveTo>
                      <a:cubicBezTo>
                        <a:pt x="170788" y="134125"/>
                        <a:pt x="176227" y="134700"/>
                        <a:pt x="180208" y="138681"/>
                      </a:cubicBezTo>
                      <a:cubicBezTo>
                        <a:pt x="188345" y="146641"/>
                        <a:pt x="182507" y="160440"/>
                        <a:pt x="171186" y="160440"/>
                      </a:cubicBezTo>
                      <a:cubicBezTo>
                        <a:pt x="164287" y="160440"/>
                        <a:pt x="158449" y="154779"/>
                        <a:pt x="158449" y="147703"/>
                      </a:cubicBezTo>
                      <a:cubicBezTo>
                        <a:pt x="158449" y="142042"/>
                        <a:pt x="161899" y="137796"/>
                        <a:pt x="166343" y="135961"/>
                      </a:cubicBezTo>
                      <a:close/>
                      <a:moveTo>
                        <a:pt x="92482" y="135785"/>
                      </a:moveTo>
                      <a:cubicBezTo>
                        <a:pt x="96927" y="133949"/>
                        <a:pt x="102367" y="134524"/>
                        <a:pt x="106347" y="138505"/>
                      </a:cubicBezTo>
                      <a:cubicBezTo>
                        <a:pt x="114308" y="146642"/>
                        <a:pt x="108647" y="160264"/>
                        <a:pt x="97325" y="160264"/>
                      </a:cubicBezTo>
                      <a:cubicBezTo>
                        <a:pt x="90249" y="160264"/>
                        <a:pt x="84588" y="154603"/>
                        <a:pt x="84588" y="147527"/>
                      </a:cubicBezTo>
                      <a:cubicBezTo>
                        <a:pt x="84588" y="141866"/>
                        <a:pt x="88038" y="137620"/>
                        <a:pt x="92482" y="135785"/>
                      </a:cubicBezTo>
                      <a:close/>
                      <a:moveTo>
                        <a:pt x="18709" y="135785"/>
                      </a:moveTo>
                      <a:cubicBezTo>
                        <a:pt x="23109" y="133949"/>
                        <a:pt x="28505" y="134524"/>
                        <a:pt x="32485" y="138505"/>
                      </a:cubicBezTo>
                      <a:cubicBezTo>
                        <a:pt x="40623" y="146465"/>
                        <a:pt x="34962" y="160264"/>
                        <a:pt x="23640" y="160264"/>
                      </a:cubicBezTo>
                      <a:cubicBezTo>
                        <a:pt x="16564" y="160264"/>
                        <a:pt x="10903" y="154603"/>
                        <a:pt x="10903" y="147527"/>
                      </a:cubicBezTo>
                      <a:cubicBezTo>
                        <a:pt x="10903" y="141866"/>
                        <a:pt x="14308" y="137620"/>
                        <a:pt x="18709" y="135785"/>
                      </a:cubicBezTo>
                      <a:close/>
                      <a:moveTo>
                        <a:pt x="93708" y="76379"/>
                      </a:moveTo>
                      <a:lnTo>
                        <a:pt x="100436" y="76379"/>
                      </a:lnTo>
                      <a:lnTo>
                        <a:pt x="100436" y="92865"/>
                      </a:lnTo>
                      <a:cubicBezTo>
                        <a:pt x="100436" y="93929"/>
                        <a:pt x="101322" y="94993"/>
                        <a:pt x="102561" y="94993"/>
                      </a:cubicBezTo>
                      <a:lnTo>
                        <a:pt x="174628" y="94993"/>
                      </a:lnTo>
                      <a:lnTo>
                        <a:pt x="174628" y="120343"/>
                      </a:lnTo>
                      <a:lnTo>
                        <a:pt x="167899" y="120343"/>
                      </a:lnTo>
                      <a:lnTo>
                        <a:pt x="167899" y="103856"/>
                      </a:lnTo>
                      <a:cubicBezTo>
                        <a:pt x="167899" y="102615"/>
                        <a:pt x="166837" y="101729"/>
                        <a:pt x="165775" y="101729"/>
                      </a:cubicBezTo>
                      <a:lnTo>
                        <a:pt x="102561" y="101729"/>
                      </a:lnTo>
                      <a:cubicBezTo>
                        <a:pt x="101322" y="101729"/>
                        <a:pt x="100436" y="102615"/>
                        <a:pt x="100436" y="103856"/>
                      </a:cubicBezTo>
                      <a:lnTo>
                        <a:pt x="100436" y="120343"/>
                      </a:lnTo>
                      <a:lnTo>
                        <a:pt x="93708" y="120343"/>
                      </a:lnTo>
                      <a:lnTo>
                        <a:pt x="93708" y="103856"/>
                      </a:lnTo>
                      <a:cubicBezTo>
                        <a:pt x="93708" y="102615"/>
                        <a:pt x="92822" y="101729"/>
                        <a:pt x="91583" y="101729"/>
                      </a:cubicBezTo>
                      <a:lnTo>
                        <a:pt x="29077" y="101729"/>
                      </a:lnTo>
                      <a:cubicBezTo>
                        <a:pt x="27838" y="101729"/>
                        <a:pt x="26953" y="102615"/>
                        <a:pt x="26953" y="103856"/>
                      </a:cubicBezTo>
                      <a:lnTo>
                        <a:pt x="26953" y="120520"/>
                      </a:lnTo>
                      <a:lnTo>
                        <a:pt x="20224" y="120520"/>
                      </a:lnTo>
                      <a:lnTo>
                        <a:pt x="20224" y="94993"/>
                      </a:lnTo>
                      <a:lnTo>
                        <a:pt x="91583" y="94993"/>
                      </a:lnTo>
                      <a:cubicBezTo>
                        <a:pt x="92822" y="94993"/>
                        <a:pt x="93708" y="93929"/>
                        <a:pt x="93708" y="92865"/>
                      </a:cubicBezTo>
                      <a:close/>
                      <a:moveTo>
                        <a:pt x="97074" y="29777"/>
                      </a:moveTo>
                      <a:cubicBezTo>
                        <a:pt x="110008" y="29777"/>
                        <a:pt x="120639" y="40445"/>
                        <a:pt x="120639" y="53425"/>
                      </a:cubicBezTo>
                      <a:lnTo>
                        <a:pt x="120639" y="61959"/>
                      </a:lnTo>
                      <a:lnTo>
                        <a:pt x="73509" y="61959"/>
                      </a:lnTo>
                      <a:lnTo>
                        <a:pt x="73509" y="53425"/>
                      </a:lnTo>
                      <a:cubicBezTo>
                        <a:pt x="73509" y="40445"/>
                        <a:pt x="84140" y="29777"/>
                        <a:pt x="97074" y="29777"/>
                      </a:cubicBezTo>
                      <a:close/>
                      <a:moveTo>
                        <a:pt x="92065" y="1011"/>
                      </a:moveTo>
                      <a:cubicBezTo>
                        <a:pt x="96488" y="-846"/>
                        <a:pt x="101927" y="-271"/>
                        <a:pt x="105996" y="3797"/>
                      </a:cubicBezTo>
                      <a:cubicBezTo>
                        <a:pt x="113957" y="11758"/>
                        <a:pt x="108296" y="25556"/>
                        <a:pt x="96974" y="25556"/>
                      </a:cubicBezTo>
                      <a:cubicBezTo>
                        <a:pt x="89898" y="25556"/>
                        <a:pt x="84237" y="19895"/>
                        <a:pt x="84237" y="12819"/>
                      </a:cubicBezTo>
                      <a:cubicBezTo>
                        <a:pt x="84237" y="7159"/>
                        <a:pt x="87642" y="2869"/>
                        <a:pt x="92065" y="101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826F441C-A68E-488F-8956-4CADBA5960A8}"/>
                  </a:ext>
                </a:extLst>
              </p:cNvPr>
              <p:cNvGrpSpPr/>
              <p:nvPr/>
            </p:nvGrpSpPr>
            <p:grpSpPr>
              <a:xfrm>
                <a:off x="1285875" y="1345334"/>
                <a:ext cx="412750" cy="221380"/>
                <a:chOff x="576360" y="2082168"/>
                <a:chExt cx="1455321" cy="780570"/>
              </a:xfrm>
            </p:grpSpPr>
            <p:grpSp>
              <p:nvGrpSpPr>
                <p:cNvPr id="36" name="Group 35">
                  <a:extLst>
                    <a:ext uri="{FF2B5EF4-FFF2-40B4-BE49-F238E27FC236}">
                      <a16:creationId xmlns:a16="http://schemas.microsoft.com/office/drawing/2014/main" id="{56F627BB-185E-49F4-ABEE-E07F8B7A3567}"/>
                    </a:ext>
                  </a:extLst>
                </p:cNvPr>
                <p:cNvGrpSpPr/>
                <p:nvPr/>
              </p:nvGrpSpPr>
              <p:grpSpPr>
                <a:xfrm flipV="1">
                  <a:off x="576360" y="2082168"/>
                  <a:ext cx="1419030" cy="740131"/>
                  <a:chOff x="6555581" y="5069071"/>
                  <a:chExt cx="1554957" cy="811029"/>
                </a:xfrm>
              </p:grpSpPr>
              <p:sp>
                <p:nvSpPr>
                  <p:cNvPr id="39" name="Freeform: Shape 38">
                    <a:extLst>
                      <a:ext uri="{FF2B5EF4-FFF2-40B4-BE49-F238E27FC236}">
                        <a16:creationId xmlns:a16="http://schemas.microsoft.com/office/drawing/2014/main" id="{59C29B46-6802-4FC1-89CF-2C9EA22F044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6FAE64DE-C193-46CC-B4B6-C18B752E6B0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1" name="Freeform: Shape 40">
                    <a:extLst>
                      <a:ext uri="{FF2B5EF4-FFF2-40B4-BE49-F238E27FC236}">
                        <a16:creationId xmlns:a16="http://schemas.microsoft.com/office/drawing/2014/main" id="{8AA57183-412D-42C5-B8A2-6C9BE8B7501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7" name="Oval 36">
                  <a:extLst>
                    <a:ext uri="{FF2B5EF4-FFF2-40B4-BE49-F238E27FC236}">
                      <a16:creationId xmlns:a16="http://schemas.microsoft.com/office/drawing/2014/main" id="{A7EE80C3-4C11-4BD6-85A3-1889D932D052}"/>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4A24E722-40B1-4586-B699-568AAAF27FE4}"/>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77" name="Slide Number Placeholder 3">
            <a:extLst>
              <a:ext uri="{FF2B5EF4-FFF2-40B4-BE49-F238E27FC236}">
                <a16:creationId xmlns:a16="http://schemas.microsoft.com/office/drawing/2014/main" id="{82FA14BF-7578-4546-B6ED-93A78D63116B}"/>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45</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9450465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7931F72-3197-404E-8795-75E6D4828629}"/>
              </a:ext>
            </a:extLst>
          </p:cNvPr>
          <p:cNvSpPr>
            <a:spLocks noGrp="1"/>
          </p:cNvSpPr>
          <p:nvPr>
            <p:ph type="title"/>
          </p:nvPr>
        </p:nvSpPr>
        <p:spPr>
          <a:xfrm>
            <a:off x="171452" y="185847"/>
            <a:ext cx="8502647" cy="754930"/>
          </a:xfrm>
        </p:spPr>
        <p:txBody>
          <a:bodyPr/>
          <a:lstStyle/>
          <a:p>
            <a:r>
              <a:rPr lang="en-IN" dirty="0"/>
              <a:t>Implementing Marketing Strategies for Different Turnaround Stage </a:t>
            </a:r>
          </a:p>
        </p:txBody>
      </p:sp>
      <p:sp>
        <p:nvSpPr>
          <p:cNvPr id="6" name="TextBox 5">
            <a:extLst>
              <a:ext uri="{FF2B5EF4-FFF2-40B4-BE49-F238E27FC236}">
                <a16:creationId xmlns:a16="http://schemas.microsoft.com/office/drawing/2014/main" id="{B2746698-24AC-4D63-A9AC-0D1F3F621424}"/>
              </a:ext>
            </a:extLst>
          </p:cNvPr>
          <p:cNvSpPr txBox="1"/>
          <p:nvPr/>
        </p:nvSpPr>
        <p:spPr>
          <a:xfrm>
            <a:off x="171452" y="904974"/>
            <a:ext cx="8801100"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1000" b="0" i="0" u="none" strike="noStrike" kern="1200" cap="none" spc="0" normalizeH="0" baseline="0" noProof="0" dirty="0">
                <a:ln>
                  <a:noFill/>
                </a:ln>
                <a:solidFill>
                  <a:schemeClr val="tx2">
                    <a:lumMod val="75000"/>
                    <a:lumOff val="25000"/>
                  </a:schemeClr>
                </a:solidFill>
                <a:effectLst/>
                <a:uLnTx/>
                <a:uFillTx/>
                <a:latin typeface="Arial" panose="020B0604020202020204" pitchFamily="34" charset="0"/>
                <a:ea typeface="+mn-ea"/>
                <a:cs typeface="Arial" panose="020B0604020202020204" pitchFamily="34" charset="0"/>
              </a:rPr>
              <a:t>The slide provides information regarding marketing strategies used by firm as a part of turnaround strategy. </a:t>
            </a:r>
          </a:p>
        </p:txBody>
      </p:sp>
      <p:sp>
        <p:nvSpPr>
          <p:cNvPr id="127" name="TextBox 126">
            <a:extLst>
              <a:ext uri="{FF2B5EF4-FFF2-40B4-BE49-F238E27FC236}">
                <a16:creationId xmlns:a16="http://schemas.microsoft.com/office/drawing/2014/main" id="{3D7F9CF1-25CD-4FC9-A9D8-3FE51C690C3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2" name="Group 1">
            <a:extLst>
              <a:ext uri="{FF2B5EF4-FFF2-40B4-BE49-F238E27FC236}">
                <a16:creationId xmlns:a16="http://schemas.microsoft.com/office/drawing/2014/main" id="{21667E19-B3FF-42A8-AAB4-59A03129EE59}"/>
              </a:ext>
            </a:extLst>
          </p:cNvPr>
          <p:cNvGrpSpPr/>
          <p:nvPr/>
        </p:nvGrpSpPr>
        <p:grpSpPr>
          <a:xfrm>
            <a:off x="300037" y="1441450"/>
            <a:ext cx="8560703" cy="4616450"/>
            <a:chOff x="300037" y="1441450"/>
            <a:chExt cx="8560703" cy="4616450"/>
          </a:xfrm>
        </p:grpSpPr>
        <p:grpSp>
          <p:nvGrpSpPr>
            <p:cNvPr id="31" name="Group 30">
              <a:extLst>
                <a:ext uri="{FF2B5EF4-FFF2-40B4-BE49-F238E27FC236}">
                  <a16:creationId xmlns:a16="http://schemas.microsoft.com/office/drawing/2014/main" id="{6226CC7C-0F11-4AB9-812E-8B04F5B29A20}"/>
                </a:ext>
              </a:extLst>
            </p:cNvPr>
            <p:cNvGrpSpPr/>
            <p:nvPr/>
          </p:nvGrpSpPr>
          <p:grpSpPr>
            <a:xfrm>
              <a:off x="4732940" y="1786274"/>
              <a:ext cx="1881379" cy="4119226"/>
              <a:chOff x="4732940" y="1786274"/>
              <a:chExt cx="1881379" cy="4119226"/>
            </a:xfrm>
          </p:grpSpPr>
          <p:sp>
            <p:nvSpPr>
              <p:cNvPr id="354" name="Rounded Rectangle 63">
                <a:extLst>
                  <a:ext uri="{FF2B5EF4-FFF2-40B4-BE49-F238E27FC236}">
                    <a16:creationId xmlns:a16="http://schemas.microsoft.com/office/drawing/2014/main" id="{55DC3EFE-6BC2-42E7-BE11-259EC8DD2438}"/>
                  </a:ext>
                </a:extLst>
              </p:cNvPr>
              <p:cNvSpPr/>
              <p:nvPr/>
            </p:nvSpPr>
            <p:spPr>
              <a:xfrm>
                <a:off x="4787106" y="2068617"/>
                <a:ext cx="1827213" cy="3836883"/>
              </a:xfrm>
              <a:prstGeom prst="roundRect">
                <a:avLst>
                  <a:gd name="adj" fmla="val 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nvGrpSpPr>
              <p:cNvPr id="185" name="Group 184">
                <a:extLst>
                  <a:ext uri="{FF2B5EF4-FFF2-40B4-BE49-F238E27FC236}">
                    <a16:creationId xmlns:a16="http://schemas.microsoft.com/office/drawing/2014/main" id="{86E26835-03FA-4F0E-9691-0004D27122A3}"/>
                  </a:ext>
                </a:extLst>
              </p:cNvPr>
              <p:cNvGrpSpPr/>
              <p:nvPr/>
            </p:nvGrpSpPr>
            <p:grpSpPr>
              <a:xfrm>
                <a:off x="4732940" y="1786274"/>
                <a:ext cx="1881379" cy="318592"/>
                <a:chOff x="4730107" y="2927459"/>
                <a:chExt cx="1881379" cy="318592"/>
              </a:xfrm>
            </p:grpSpPr>
            <p:grpSp>
              <p:nvGrpSpPr>
                <p:cNvPr id="198" name="Group 197">
                  <a:extLst>
                    <a:ext uri="{FF2B5EF4-FFF2-40B4-BE49-F238E27FC236}">
                      <a16:creationId xmlns:a16="http://schemas.microsoft.com/office/drawing/2014/main" id="{F2255A23-2612-4361-8D2A-25C958C8D6F2}"/>
                    </a:ext>
                  </a:extLst>
                </p:cNvPr>
                <p:cNvGrpSpPr/>
                <p:nvPr/>
              </p:nvGrpSpPr>
              <p:grpSpPr>
                <a:xfrm>
                  <a:off x="4730107" y="2927459"/>
                  <a:ext cx="1881379" cy="318592"/>
                  <a:chOff x="2755031" y="2927457"/>
                  <a:chExt cx="1881379" cy="318592"/>
                </a:xfrm>
              </p:grpSpPr>
              <p:sp>
                <p:nvSpPr>
                  <p:cNvPr id="200" name="Rounded Rectangle 28">
                    <a:extLst>
                      <a:ext uri="{FF2B5EF4-FFF2-40B4-BE49-F238E27FC236}">
                        <a16:creationId xmlns:a16="http://schemas.microsoft.com/office/drawing/2014/main" id="{29511FC1-087E-447C-8584-AC891B05E3C8}"/>
                      </a:ext>
                    </a:extLst>
                  </p:cNvPr>
                  <p:cNvSpPr/>
                  <p:nvPr/>
                </p:nvSpPr>
                <p:spPr>
                  <a:xfrm>
                    <a:off x="2755031" y="2927457"/>
                    <a:ext cx="1845545" cy="318592"/>
                  </a:xfrm>
                  <a:prstGeom prst="roundRect">
                    <a:avLst>
                      <a:gd name="adj" fmla="val 2721"/>
                    </a:avLst>
                  </a:prstGeom>
                  <a:solidFill>
                    <a:schemeClr val="accent2"/>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01" name="Rounded Rectangle 28">
                    <a:extLst>
                      <a:ext uri="{FF2B5EF4-FFF2-40B4-BE49-F238E27FC236}">
                        <a16:creationId xmlns:a16="http://schemas.microsoft.com/office/drawing/2014/main" id="{49E488C0-AAB7-48FF-B7AD-A1959CD2E527}"/>
                      </a:ext>
                    </a:extLst>
                  </p:cNvPr>
                  <p:cNvSpPr/>
                  <p:nvPr/>
                </p:nvSpPr>
                <p:spPr>
                  <a:xfrm>
                    <a:off x="2790865" y="2927457"/>
                    <a:ext cx="1845545" cy="318592"/>
                  </a:xfrm>
                  <a:prstGeom prst="roundRect">
                    <a:avLst>
                      <a:gd name="adj" fmla="val 2721"/>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99" name="Rectangle 198">
                  <a:extLst>
                    <a:ext uri="{FF2B5EF4-FFF2-40B4-BE49-F238E27FC236}">
                      <a16:creationId xmlns:a16="http://schemas.microsoft.com/office/drawing/2014/main" id="{26BB6168-0E4F-4F45-A93E-9B1D8F8B97AB}"/>
                    </a:ext>
                  </a:extLst>
                </p:cNvPr>
                <p:cNvSpPr/>
                <p:nvPr/>
              </p:nvSpPr>
              <p:spPr>
                <a:xfrm>
                  <a:off x="4765921" y="2944799"/>
                  <a:ext cx="1809750" cy="276999"/>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Stabilization Stage </a:t>
                  </a:r>
                </a:p>
              </p:txBody>
            </p:sp>
          </p:grpSp>
        </p:grpSp>
        <p:grpSp>
          <p:nvGrpSpPr>
            <p:cNvPr id="32" name="Group 31">
              <a:extLst>
                <a:ext uri="{FF2B5EF4-FFF2-40B4-BE49-F238E27FC236}">
                  <a16:creationId xmlns:a16="http://schemas.microsoft.com/office/drawing/2014/main" id="{113729EF-6D70-476C-8460-92919648FB18}"/>
                </a:ext>
              </a:extLst>
            </p:cNvPr>
            <p:cNvGrpSpPr/>
            <p:nvPr/>
          </p:nvGrpSpPr>
          <p:grpSpPr>
            <a:xfrm>
              <a:off x="6663356" y="1782817"/>
              <a:ext cx="2197384" cy="4122683"/>
              <a:chOff x="6663356" y="1782817"/>
              <a:chExt cx="2197384" cy="4122683"/>
            </a:xfrm>
          </p:grpSpPr>
          <p:sp>
            <p:nvSpPr>
              <p:cNvPr id="355" name="Rounded Rectangle 63">
                <a:extLst>
                  <a:ext uri="{FF2B5EF4-FFF2-40B4-BE49-F238E27FC236}">
                    <a16:creationId xmlns:a16="http://schemas.microsoft.com/office/drawing/2014/main" id="{6CB3A91C-F51F-43AA-BE14-E483A91AAB8B}"/>
                  </a:ext>
                </a:extLst>
              </p:cNvPr>
              <p:cNvSpPr/>
              <p:nvPr/>
            </p:nvSpPr>
            <p:spPr>
              <a:xfrm>
                <a:off x="6854852" y="2068617"/>
                <a:ext cx="1827213" cy="3836883"/>
              </a:xfrm>
              <a:prstGeom prst="roundRect">
                <a:avLst>
                  <a:gd name="adj" fmla="val 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64" name="Group 163">
                <a:extLst>
                  <a:ext uri="{FF2B5EF4-FFF2-40B4-BE49-F238E27FC236}">
                    <a16:creationId xmlns:a16="http://schemas.microsoft.com/office/drawing/2014/main" id="{A32D7635-8267-4A63-A7B9-D5239FB29561}"/>
                  </a:ext>
                </a:extLst>
              </p:cNvPr>
              <p:cNvGrpSpPr/>
              <p:nvPr/>
            </p:nvGrpSpPr>
            <p:grpSpPr>
              <a:xfrm>
                <a:off x="6663356" y="1782817"/>
                <a:ext cx="2197384" cy="318592"/>
                <a:chOff x="6567852" y="2924002"/>
                <a:chExt cx="2197384" cy="318592"/>
              </a:xfrm>
            </p:grpSpPr>
            <p:grpSp>
              <p:nvGrpSpPr>
                <p:cNvPr id="181" name="Group 180">
                  <a:extLst>
                    <a:ext uri="{FF2B5EF4-FFF2-40B4-BE49-F238E27FC236}">
                      <a16:creationId xmlns:a16="http://schemas.microsoft.com/office/drawing/2014/main" id="{1357FA2D-9D3C-4A82-9D43-D4480353F088}"/>
                    </a:ext>
                  </a:extLst>
                </p:cNvPr>
                <p:cNvGrpSpPr/>
                <p:nvPr/>
              </p:nvGrpSpPr>
              <p:grpSpPr>
                <a:xfrm>
                  <a:off x="6705182" y="2924002"/>
                  <a:ext cx="1881379" cy="318592"/>
                  <a:chOff x="2755031" y="2927457"/>
                  <a:chExt cx="1881379" cy="318592"/>
                </a:xfrm>
              </p:grpSpPr>
              <p:sp>
                <p:nvSpPr>
                  <p:cNvPr id="183" name="Rounded Rectangle 28">
                    <a:extLst>
                      <a:ext uri="{FF2B5EF4-FFF2-40B4-BE49-F238E27FC236}">
                        <a16:creationId xmlns:a16="http://schemas.microsoft.com/office/drawing/2014/main" id="{C28E5867-0598-41E7-A578-F3E93619BC81}"/>
                      </a:ext>
                    </a:extLst>
                  </p:cNvPr>
                  <p:cNvSpPr/>
                  <p:nvPr/>
                </p:nvSpPr>
                <p:spPr>
                  <a:xfrm>
                    <a:off x="2755031" y="2927457"/>
                    <a:ext cx="1845545" cy="318592"/>
                  </a:xfrm>
                  <a:prstGeom prst="roundRect">
                    <a:avLst>
                      <a:gd name="adj" fmla="val 2721"/>
                    </a:avLst>
                  </a:prstGeom>
                  <a:solidFill>
                    <a:schemeClr val="accent3"/>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84" name="Rounded Rectangle 28">
                    <a:extLst>
                      <a:ext uri="{FF2B5EF4-FFF2-40B4-BE49-F238E27FC236}">
                        <a16:creationId xmlns:a16="http://schemas.microsoft.com/office/drawing/2014/main" id="{5E99084C-1DD6-4D78-9063-248DF33E818B}"/>
                      </a:ext>
                    </a:extLst>
                  </p:cNvPr>
                  <p:cNvSpPr/>
                  <p:nvPr/>
                </p:nvSpPr>
                <p:spPr>
                  <a:xfrm>
                    <a:off x="2790865" y="2927457"/>
                    <a:ext cx="1845545" cy="318592"/>
                  </a:xfrm>
                  <a:prstGeom prst="roundRect">
                    <a:avLst>
                      <a:gd name="adj" fmla="val 2721"/>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82" name="Rectangle 181">
                  <a:extLst>
                    <a:ext uri="{FF2B5EF4-FFF2-40B4-BE49-F238E27FC236}">
                      <a16:creationId xmlns:a16="http://schemas.microsoft.com/office/drawing/2014/main" id="{DDF8E28A-9C43-4776-B501-E4A0D33CCE2B}"/>
                    </a:ext>
                  </a:extLst>
                </p:cNvPr>
                <p:cNvSpPr/>
                <p:nvPr/>
              </p:nvSpPr>
              <p:spPr>
                <a:xfrm>
                  <a:off x="6567852" y="2955948"/>
                  <a:ext cx="2197384" cy="261610"/>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Return – to – Growth Stage </a:t>
                  </a:r>
                </a:p>
              </p:txBody>
            </p:sp>
          </p:grpSp>
        </p:grpSp>
        <p:grpSp>
          <p:nvGrpSpPr>
            <p:cNvPr id="11" name="Group 10">
              <a:extLst>
                <a:ext uri="{FF2B5EF4-FFF2-40B4-BE49-F238E27FC236}">
                  <a16:creationId xmlns:a16="http://schemas.microsoft.com/office/drawing/2014/main" id="{DF54EC36-8B91-49F1-9DEE-F486F9B676FC}"/>
                </a:ext>
              </a:extLst>
            </p:cNvPr>
            <p:cNvGrpSpPr/>
            <p:nvPr/>
          </p:nvGrpSpPr>
          <p:grpSpPr>
            <a:xfrm>
              <a:off x="2721693" y="1782817"/>
              <a:ext cx="1881379" cy="4122683"/>
              <a:chOff x="2721693" y="1782817"/>
              <a:chExt cx="1881379" cy="4122683"/>
            </a:xfrm>
          </p:grpSpPr>
          <p:sp>
            <p:nvSpPr>
              <p:cNvPr id="353" name="Rounded Rectangle 63">
                <a:extLst>
                  <a:ext uri="{FF2B5EF4-FFF2-40B4-BE49-F238E27FC236}">
                    <a16:creationId xmlns:a16="http://schemas.microsoft.com/office/drawing/2014/main" id="{B8C5E491-E660-4784-A4D2-D968E975DB29}"/>
                  </a:ext>
                </a:extLst>
              </p:cNvPr>
              <p:cNvSpPr/>
              <p:nvPr/>
            </p:nvSpPr>
            <p:spPr>
              <a:xfrm>
                <a:off x="2775859" y="2068617"/>
                <a:ext cx="1827213" cy="3836883"/>
              </a:xfrm>
              <a:prstGeom prst="roundRect">
                <a:avLst>
                  <a:gd name="adj" fmla="val 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 name="Group 8">
                <a:extLst>
                  <a:ext uri="{FF2B5EF4-FFF2-40B4-BE49-F238E27FC236}">
                    <a16:creationId xmlns:a16="http://schemas.microsoft.com/office/drawing/2014/main" id="{04146AEA-C383-4B7B-B76A-3E3E808C1136}"/>
                  </a:ext>
                </a:extLst>
              </p:cNvPr>
              <p:cNvGrpSpPr/>
              <p:nvPr/>
            </p:nvGrpSpPr>
            <p:grpSpPr>
              <a:xfrm>
                <a:off x="2721693" y="1782817"/>
                <a:ext cx="1881379" cy="318592"/>
                <a:chOff x="2721693" y="1782817"/>
                <a:chExt cx="1881379" cy="318592"/>
              </a:xfrm>
            </p:grpSpPr>
            <p:grpSp>
              <p:nvGrpSpPr>
                <p:cNvPr id="217" name="Group 216">
                  <a:extLst>
                    <a:ext uri="{FF2B5EF4-FFF2-40B4-BE49-F238E27FC236}">
                      <a16:creationId xmlns:a16="http://schemas.microsoft.com/office/drawing/2014/main" id="{56B333C6-D5DB-45B9-95C6-ED4030C21219}"/>
                    </a:ext>
                  </a:extLst>
                </p:cNvPr>
                <p:cNvGrpSpPr/>
                <p:nvPr/>
              </p:nvGrpSpPr>
              <p:grpSpPr>
                <a:xfrm>
                  <a:off x="2721693" y="1782817"/>
                  <a:ext cx="1881379" cy="318592"/>
                  <a:chOff x="2755031" y="2927457"/>
                  <a:chExt cx="1881379" cy="318592"/>
                </a:xfrm>
              </p:grpSpPr>
              <p:sp>
                <p:nvSpPr>
                  <p:cNvPr id="231" name="Rounded Rectangle 28">
                    <a:extLst>
                      <a:ext uri="{FF2B5EF4-FFF2-40B4-BE49-F238E27FC236}">
                        <a16:creationId xmlns:a16="http://schemas.microsoft.com/office/drawing/2014/main" id="{A581435E-9029-436C-BFBF-7757D1803322}"/>
                      </a:ext>
                    </a:extLst>
                  </p:cNvPr>
                  <p:cNvSpPr/>
                  <p:nvPr/>
                </p:nvSpPr>
                <p:spPr>
                  <a:xfrm>
                    <a:off x="2755031" y="2927457"/>
                    <a:ext cx="1845545" cy="318592"/>
                  </a:xfrm>
                  <a:prstGeom prst="roundRect">
                    <a:avLst>
                      <a:gd name="adj" fmla="val 2721"/>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32" name="Rounded Rectangle 28">
                    <a:extLst>
                      <a:ext uri="{FF2B5EF4-FFF2-40B4-BE49-F238E27FC236}">
                        <a16:creationId xmlns:a16="http://schemas.microsoft.com/office/drawing/2014/main" id="{CF006199-7DE6-4688-A91B-CCE3A8C29722}"/>
                      </a:ext>
                    </a:extLst>
                  </p:cNvPr>
                  <p:cNvSpPr/>
                  <p:nvPr/>
                </p:nvSpPr>
                <p:spPr>
                  <a:xfrm>
                    <a:off x="2790865" y="2927457"/>
                    <a:ext cx="1845545" cy="318592"/>
                  </a:xfrm>
                  <a:prstGeom prst="roundRect">
                    <a:avLst>
                      <a:gd name="adj" fmla="val 2721"/>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60" name="Rectangle 159">
                  <a:extLst>
                    <a:ext uri="{FF2B5EF4-FFF2-40B4-BE49-F238E27FC236}">
                      <a16:creationId xmlns:a16="http://schemas.microsoft.com/office/drawing/2014/main" id="{825AFD9C-6593-4363-8180-FF8FD17A1601}"/>
                    </a:ext>
                  </a:extLst>
                </p:cNvPr>
                <p:cNvSpPr/>
                <p:nvPr/>
              </p:nvSpPr>
              <p:spPr>
                <a:xfrm>
                  <a:off x="2953049" y="1803614"/>
                  <a:ext cx="1454501" cy="276999"/>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Emergency Stage </a:t>
                  </a:r>
                </a:p>
              </p:txBody>
            </p:sp>
          </p:grpSp>
        </p:grpSp>
        <p:sp>
          <p:nvSpPr>
            <p:cNvPr id="248" name="Rectangle 247">
              <a:extLst>
                <a:ext uri="{FF2B5EF4-FFF2-40B4-BE49-F238E27FC236}">
                  <a16:creationId xmlns:a16="http://schemas.microsoft.com/office/drawing/2014/main" id="{0F904125-E600-461B-8BF7-C2720662F3FB}"/>
                </a:ext>
              </a:extLst>
            </p:cNvPr>
            <p:cNvSpPr/>
            <p:nvPr/>
          </p:nvSpPr>
          <p:spPr>
            <a:xfrm>
              <a:off x="900107" y="1803614"/>
              <a:ext cx="1454501" cy="276999"/>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Marketing Area </a:t>
              </a:r>
            </a:p>
          </p:txBody>
        </p:sp>
        <p:grpSp>
          <p:nvGrpSpPr>
            <p:cNvPr id="39" name="Group 38">
              <a:extLst>
                <a:ext uri="{FF2B5EF4-FFF2-40B4-BE49-F238E27FC236}">
                  <a16:creationId xmlns:a16="http://schemas.microsoft.com/office/drawing/2014/main" id="{B402B3C2-D1CB-43FB-BC0C-3C8838DCC678}"/>
                </a:ext>
              </a:extLst>
            </p:cNvPr>
            <p:cNvGrpSpPr/>
            <p:nvPr/>
          </p:nvGrpSpPr>
          <p:grpSpPr>
            <a:xfrm>
              <a:off x="566497" y="2217738"/>
              <a:ext cx="7982856" cy="400110"/>
              <a:chOff x="566497" y="2217738"/>
              <a:chExt cx="7982856" cy="400110"/>
            </a:xfrm>
          </p:grpSpPr>
          <p:sp>
            <p:nvSpPr>
              <p:cNvPr id="254" name="Rectangle 253">
                <a:extLst>
                  <a:ext uri="{FF2B5EF4-FFF2-40B4-BE49-F238E27FC236}">
                    <a16:creationId xmlns:a16="http://schemas.microsoft.com/office/drawing/2014/main" id="{97C98FBB-6867-46CA-B823-EFC72677718B}"/>
                  </a:ext>
                </a:extLst>
              </p:cNvPr>
              <p:cNvSpPr/>
              <p:nvPr/>
            </p:nvSpPr>
            <p:spPr>
              <a:xfrm>
                <a:off x="2874720" y="2217738"/>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Immediate cash management</a:t>
                </a:r>
              </a:p>
            </p:txBody>
          </p:sp>
          <p:sp>
            <p:nvSpPr>
              <p:cNvPr id="261" name="Rectangle 260">
                <a:extLst>
                  <a:ext uri="{FF2B5EF4-FFF2-40B4-BE49-F238E27FC236}">
                    <a16:creationId xmlns:a16="http://schemas.microsoft.com/office/drawing/2014/main" id="{615E127B-F249-4F63-8144-56B3A1BB6AAF}"/>
                  </a:ext>
                </a:extLst>
              </p:cNvPr>
              <p:cNvSpPr/>
              <p:nvPr/>
            </p:nvSpPr>
            <p:spPr>
              <a:xfrm>
                <a:off x="4824802" y="2294683"/>
                <a:ext cx="167878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Earnings management </a:t>
                </a:r>
              </a:p>
            </p:txBody>
          </p:sp>
          <p:sp>
            <p:nvSpPr>
              <p:cNvPr id="268" name="Rectangle 267">
                <a:extLst>
                  <a:ext uri="{FF2B5EF4-FFF2-40B4-BE49-F238E27FC236}">
                    <a16:creationId xmlns:a16="http://schemas.microsoft.com/office/drawing/2014/main" id="{10C7B1D9-4135-4DB9-93E8-01EB77DDEE0D}"/>
                  </a:ext>
                </a:extLst>
              </p:cNvPr>
              <p:cNvSpPr/>
              <p:nvPr/>
            </p:nvSpPr>
            <p:spPr>
              <a:xfrm>
                <a:off x="6870566" y="2294683"/>
                <a:ext cx="167878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Future growth investment </a:t>
                </a:r>
              </a:p>
            </p:txBody>
          </p:sp>
          <p:grpSp>
            <p:nvGrpSpPr>
              <p:cNvPr id="16" name="Group 15">
                <a:extLst>
                  <a:ext uri="{FF2B5EF4-FFF2-40B4-BE49-F238E27FC236}">
                    <a16:creationId xmlns:a16="http://schemas.microsoft.com/office/drawing/2014/main" id="{49E318E4-8A31-44CE-88CC-B9F3D87208F4}"/>
                  </a:ext>
                </a:extLst>
              </p:cNvPr>
              <p:cNvGrpSpPr/>
              <p:nvPr/>
            </p:nvGrpSpPr>
            <p:grpSpPr>
              <a:xfrm>
                <a:off x="566497" y="2294683"/>
                <a:ext cx="2148128" cy="246221"/>
                <a:chOff x="566497" y="2294683"/>
                <a:chExt cx="2148128" cy="246221"/>
              </a:xfrm>
            </p:grpSpPr>
            <p:sp>
              <p:nvSpPr>
                <p:cNvPr id="275" name="Rectangle 274">
                  <a:extLst>
                    <a:ext uri="{FF2B5EF4-FFF2-40B4-BE49-F238E27FC236}">
                      <a16:creationId xmlns:a16="http://schemas.microsoft.com/office/drawing/2014/main" id="{8F81F3C9-D316-4968-BEAA-148A5150EF47}"/>
                    </a:ext>
                  </a:extLst>
                </p:cNvPr>
                <p:cNvSpPr/>
                <p:nvPr/>
              </p:nvSpPr>
              <p:spPr>
                <a:xfrm>
                  <a:off x="900107" y="2294683"/>
                  <a:ext cx="1814518"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Integrating business goal </a:t>
                  </a:r>
                </a:p>
              </p:txBody>
            </p:sp>
            <p:sp>
              <p:nvSpPr>
                <p:cNvPr id="356" name="Freeform: Shape 355">
                  <a:extLst>
                    <a:ext uri="{FF2B5EF4-FFF2-40B4-BE49-F238E27FC236}">
                      <a16:creationId xmlns:a16="http://schemas.microsoft.com/office/drawing/2014/main" id="{48843D03-F9BF-46D8-B165-13A63645F5B7}"/>
                    </a:ext>
                  </a:extLst>
                </p:cNvPr>
                <p:cNvSpPr>
                  <a:spLocks/>
                </p:cNvSpPr>
                <p:nvPr/>
              </p:nvSpPr>
              <p:spPr bwMode="auto">
                <a:xfrm>
                  <a:off x="566497" y="2305051"/>
                  <a:ext cx="234639" cy="225484"/>
                </a:xfrm>
                <a:custGeom>
                  <a:avLst/>
                  <a:gdLst>
                    <a:gd name="connsiteX0" fmla="*/ 117313 w 234639"/>
                    <a:gd name="connsiteY0" fmla="*/ 164016 h 225484"/>
                    <a:gd name="connsiteX1" fmla="*/ 120961 w 234639"/>
                    <a:gd name="connsiteY1" fmla="*/ 167682 h 225484"/>
                    <a:gd name="connsiteX2" fmla="*/ 120961 w 234639"/>
                    <a:gd name="connsiteY2" fmla="*/ 221819 h 225484"/>
                    <a:gd name="connsiteX3" fmla="*/ 117313 w 234639"/>
                    <a:gd name="connsiteY3" fmla="*/ 225484 h 225484"/>
                    <a:gd name="connsiteX4" fmla="*/ 113361 w 234639"/>
                    <a:gd name="connsiteY4" fmla="*/ 221819 h 225484"/>
                    <a:gd name="connsiteX5" fmla="*/ 113361 w 234639"/>
                    <a:gd name="connsiteY5" fmla="*/ 167682 h 225484"/>
                    <a:gd name="connsiteX6" fmla="*/ 117313 w 234639"/>
                    <a:gd name="connsiteY6" fmla="*/ 164016 h 225484"/>
                    <a:gd name="connsiteX7" fmla="*/ 173298 w 234639"/>
                    <a:gd name="connsiteY7" fmla="*/ 123240 h 225484"/>
                    <a:gd name="connsiteX8" fmla="*/ 174468 w 234639"/>
                    <a:gd name="connsiteY8" fmla="*/ 123240 h 225484"/>
                    <a:gd name="connsiteX9" fmla="*/ 208990 w 234639"/>
                    <a:gd name="connsiteY9" fmla="*/ 123240 h 225484"/>
                    <a:gd name="connsiteX10" fmla="*/ 128244 w 234639"/>
                    <a:gd name="connsiteY10" fmla="*/ 200836 h 225484"/>
                    <a:gd name="connsiteX11" fmla="*/ 128244 w 234639"/>
                    <a:gd name="connsiteY11" fmla="*/ 167380 h 225484"/>
                    <a:gd name="connsiteX12" fmla="*/ 128244 w 234639"/>
                    <a:gd name="connsiteY12" fmla="*/ 166536 h 225484"/>
                    <a:gd name="connsiteX13" fmla="*/ 173298 w 234639"/>
                    <a:gd name="connsiteY13" fmla="*/ 123240 h 225484"/>
                    <a:gd name="connsiteX14" fmla="*/ 25332 w 234639"/>
                    <a:gd name="connsiteY14" fmla="*/ 123240 h 225484"/>
                    <a:gd name="connsiteX15" fmla="*/ 59854 w 234639"/>
                    <a:gd name="connsiteY15" fmla="*/ 123240 h 225484"/>
                    <a:gd name="connsiteX16" fmla="*/ 61024 w 234639"/>
                    <a:gd name="connsiteY16" fmla="*/ 123240 h 225484"/>
                    <a:gd name="connsiteX17" fmla="*/ 106078 w 234639"/>
                    <a:gd name="connsiteY17" fmla="*/ 166536 h 225484"/>
                    <a:gd name="connsiteX18" fmla="*/ 106078 w 234639"/>
                    <a:gd name="connsiteY18" fmla="*/ 167661 h 225484"/>
                    <a:gd name="connsiteX19" fmla="*/ 106078 w 234639"/>
                    <a:gd name="connsiteY19" fmla="*/ 200836 h 225484"/>
                    <a:gd name="connsiteX20" fmla="*/ 25332 w 234639"/>
                    <a:gd name="connsiteY20" fmla="*/ 123240 h 225484"/>
                    <a:gd name="connsiteX21" fmla="*/ 174489 w 234639"/>
                    <a:gd name="connsiteY21" fmla="*/ 108938 h 225484"/>
                    <a:gd name="connsiteX22" fmla="*/ 230825 w 234639"/>
                    <a:gd name="connsiteY22" fmla="*/ 108938 h 225484"/>
                    <a:gd name="connsiteX23" fmla="*/ 234639 w 234639"/>
                    <a:gd name="connsiteY23" fmla="*/ 112736 h 225484"/>
                    <a:gd name="connsiteX24" fmla="*/ 230825 w 234639"/>
                    <a:gd name="connsiteY24" fmla="*/ 116241 h 225484"/>
                    <a:gd name="connsiteX25" fmla="*/ 174489 w 234639"/>
                    <a:gd name="connsiteY25" fmla="*/ 116241 h 225484"/>
                    <a:gd name="connsiteX26" fmla="*/ 170675 w 234639"/>
                    <a:gd name="connsiteY26" fmla="*/ 112736 h 225484"/>
                    <a:gd name="connsiteX27" fmla="*/ 174489 w 234639"/>
                    <a:gd name="connsiteY27" fmla="*/ 108938 h 225484"/>
                    <a:gd name="connsiteX28" fmla="*/ 3520 w 234639"/>
                    <a:gd name="connsiteY28" fmla="*/ 108938 h 225484"/>
                    <a:gd name="connsiteX29" fmla="*/ 59834 w 234639"/>
                    <a:gd name="connsiteY29" fmla="*/ 108938 h 225484"/>
                    <a:gd name="connsiteX30" fmla="*/ 63647 w 234639"/>
                    <a:gd name="connsiteY30" fmla="*/ 112736 h 225484"/>
                    <a:gd name="connsiteX31" fmla="*/ 59834 w 234639"/>
                    <a:gd name="connsiteY31" fmla="*/ 116241 h 225484"/>
                    <a:gd name="connsiteX32" fmla="*/ 3520 w 234639"/>
                    <a:gd name="connsiteY32" fmla="*/ 116241 h 225484"/>
                    <a:gd name="connsiteX33" fmla="*/ 0 w 234639"/>
                    <a:gd name="connsiteY33" fmla="*/ 112736 h 225484"/>
                    <a:gd name="connsiteX34" fmla="*/ 3520 w 234639"/>
                    <a:gd name="connsiteY34" fmla="*/ 108938 h 225484"/>
                    <a:gd name="connsiteX35" fmla="*/ 117307 w 234639"/>
                    <a:gd name="connsiteY35" fmla="*/ 74248 h 225484"/>
                    <a:gd name="connsiteX36" fmla="*/ 120820 w 234639"/>
                    <a:gd name="connsiteY36" fmla="*/ 77912 h 225484"/>
                    <a:gd name="connsiteX37" fmla="*/ 120820 w 234639"/>
                    <a:gd name="connsiteY37" fmla="*/ 82422 h 225484"/>
                    <a:gd name="connsiteX38" fmla="*/ 134577 w 234639"/>
                    <a:gd name="connsiteY38" fmla="*/ 99050 h 225484"/>
                    <a:gd name="connsiteX39" fmla="*/ 131065 w 234639"/>
                    <a:gd name="connsiteY39" fmla="*/ 102432 h 225484"/>
                    <a:gd name="connsiteX40" fmla="*/ 127259 w 234639"/>
                    <a:gd name="connsiteY40" fmla="*/ 99050 h 225484"/>
                    <a:gd name="connsiteX41" fmla="*/ 117307 w 234639"/>
                    <a:gd name="connsiteY41" fmla="*/ 89186 h 225484"/>
                    <a:gd name="connsiteX42" fmla="*/ 107063 w 234639"/>
                    <a:gd name="connsiteY42" fmla="*/ 99050 h 225484"/>
                    <a:gd name="connsiteX43" fmla="*/ 117307 w 234639"/>
                    <a:gd name="connsiteY43" fmla="*/ 108915 h 225484"/>
                    <a:gd name="connsiteX44" fmla="*/ 134577 w 234639"/>
                    <a:gd name="connsiteY44" fmla="*/ 125825 h 225484"/>
                    <a:gd name="connsiteX45" fmla="*/ 120820 w 234639"/>
                    <a:gd name="connsiteY45" fmla="*/ 142454 h 225484"/>
                    <a:gd name="connsiteX46" fmla="*/ 120820 w 234639"/>
                    <a:gd name="connsiteY46" fmla="*/ 146963 h 225484"/>
                    <a:gd name="connsiteX47" fmla="*/ 117307 w 234639"/>
                    <a:gd name="connsiteY47" fmla="*/ 150627 h 225484"/>
                    <a:gd name="connsiteX48" fmla="*/ 113502 w 234639"/>
                    <a:gd name="connsiteY48" fmla="*/ 146963 h 225484"/>
                    <a:gd name="connsiteX49" fmla="*/ 113502 w 234639"/>
                    <a:gd name="connsiteY49" fmla="*/ 142454 h 225484"/>
                    <a:gd name="connsiteX50" fmla="*/ 99745 w 234639"/>
                    <a:gd name="connsiteY50" fmla="*/ 125825 h 225484"/>
                    <a:gd name="connsiteX51" fmla="*/ 103257 w 234639"/>
                    <a:gd name="connsiteY51" fmla="*/ 122161 h 225484"/>
                    <a:gd name="connsiteX52" fmla="*/ 107063 w 234639"/>
                    <a:gd name="connsiteY52" fmla="*/ 125825 h 225484"/>
                    <a:gd name="connsiteX53" fmla="*/ 117307 w 234639"/>
                    <a:gd name="connsiteY53" fmla="*/ 135690 h 225484"/>
                    <a:gd name="connsiteX54" fmla="*/ 127259 w 234639"/>
                    <a:gd name="connsiteY54" fmla="*/ 125825 h 225484"/>
                    <a:gd name="connsiteX55" fmla="*/ 117307 w 234639"/>
                    <a:gd name="connsiteY55" fmla="*/ 115961 h 225484"/>
                    <a:gd name="connsiteX56" fmla="*/ 99745 w 234639"/>
                    <a:gd name="connsiteY56" fmla="*/ 99050 h 225484"/>
                    <a:gd name="connsiteX57" fmla="*/ 113502 w 234639"/>
                    <a:gd name="connsiteY57" fmla="*/ 82422 h 225484"/>
                    <a:gd name="connsiteX58" fmla="*/ 113502 w 234639"/>
                    <a:gd name="connsiteY58" fmla="*/ 77912 h 225484"/>
                    <a:gd name="connsiteX59" fmla="*/ 117307 w 234639"/>
                    <a:gd name="connsiteY59" fmla="*/ 74248 h 225484"/>
                    <a:gd name="connsiteX60" fmla="*/ 128244 w 234639"/>
                    <a:gd name="connsiteY60" fmla="*/ 24344 h 225484"/>
                    <a:gd name="connsiteX61" fmla="*/ 208990 w 234639"/>
                    <a:gd name="connsiteY61" fmla="*/ 101940 h 225484"/>
                    <a:gd name="connsiteX62" fmla="*/ 174468 w 234639"/>
                    <a:gd name="connsiteY62" fmla="*/ 101940 h 225484"/>
                    <a:gd name="connsiteX63" fmla="*/ 173298 w 234639"/>
                    <a:gd name="connsiteY63" fmla="*/ 101940 h 225484"/>
                    <a:gd name="connsiteX64" fmla="*/ 128244 w 234639"/>
                    <a:gd name="connsiteY64" fmla="*/ 58644 h 225484"/>
                    <a:gd name="connsiteX65" fmla="*/ 128244 w 234639"/>
                    <a:gd name="connsiteY65" fmla="*/ 57519 h 225484"/>
                    <a:gd name="connsiteX66" fmla="*/ 106078 w 234639"/>
                    <a:gd name="connsiteY66" fmla="*/ 24344 h 225484"/>
                    <a:gd name="connsiteX67" fmla="*/ 106078 w 234639"/>
                    <a:gd name="connsiteY67" fmla="*/ 57519 h 225484"/>
                    <a:gd name="connsiteX68" fmla="*/ 106078 w 234639"/>
                    <a:gd name="connsiteY68" fmla="*/ 58644 h 225484"/>
                    <a:gd name="connsiteX69" fmla="*/ 61024 w 234639"/>
                    <a:gd name="connsiteY69" fmla="*/ 101940 h 225484"/>
                    <a:gd name="connsiteX70" fmla="*/ 59854 w 234639"/>
                    <a:gd name="connsiteY70" fmla="*/ 101940 h 225484"/>
                    <a:gd name="connsiteX71" fmla="*/ 25332 w 234639"/>
                    <a:gd name="connsiteY71" fmla="*/ 101940 h 225484"/>
                    <a:gd name="connsiteX72" fmla="*/ 106078 w 234639"/>
                    <a:gd name="connsiteY72" fmla="*/ 24344 h 225484"/>
                    <a:gd name="connsiteX73" fmla="*/ 117313 w 234639"/>
                    <a:gd name="connsiteY73" fmla="*/ 0 h 225484"/>
                    <a:gd name="connsiteX74" fmla="*/ 120961 w 234639"/>
                    <a:gd name="connsiteY74" fmla="*/ 3382 h 225484"/>
                    <a:gd name="connsiteX75" fmla="*/ 120961 w 234639"/>
                    <a:gd name="connsiteY75" fmla="*/ 57500 h 225484"/>
                    <a:gd name="connsiteX76" fmla="*/ 117313 w 234639"/>
                    <a:gd name="connsiteY76" fmla="*/ 61164 h 225484"/>
                    <a:gd name="connsiteX77" fmla="*/ 113361 w 234639"/>
                    <a:gd name="connsiteY77" fmla="*/ 57500 h 225484"/>
                    <a:gd name="connsiteX78" fmla="*/ 113361 w 234639"/>
                    <a:gd name="connsiteY78" fmla="*/ 3382 h 225484"/>
                    <a:gd name="connsiteX79" fmla="*/ 117313 w 234639"/>
                    <a:gd name="connsiteY79" fmla="*/ 0 h 22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34639" h="225484">
                      <a:moveTo>
                        <a:pt x="117313" y="164016"/>
                      </a:moveTo>
                      <a:cubicBezTo>
                        <a:pt x="119441" y="164016"/>
                        <a:pt x="120961" y="165708"/>
                        <a:pt x="120961" y="167682"/>
                      </a:cubicBezTo>
                      <a:lnTo>
                        <a:pt x="120961" y="221819"/>
                      </a:lnTo>
                      <a:cubicBezTo>
                        <a:pt x="120961" y="223792"/>
                        <a:pt x="119441" y="225484"/>
                        <a:pt x="117313" y="225484"/>
                      </a:cubicBezTo>
                      <a:cubicBezTo>
                        <a:pt x="114881" y="225484"/>
                        <a:pt x="113361" y="223792"/>
                        <a:pt x="113361" y="221819"/>
                      </a:cubicBezTo>
                      <a:lnTo>
                        <a:pt x="113361" y="167682"/>
                      </a:lnTo>
                      <a:cubicBezTo>
                        <a:pt x="113361" y="165426"/>
                        <a:pt x="114881" y="164016"/>
                        <a:pt x="117313" y="164016"/>
                      </a:cubicBezTo>
                      <a:close/>
                      <a:moveTo>
                        <a:pt x="173298" y="123240"/>
                      </a:moveTo>
                      <a:lnTo>
                        <a:pt x="174468" y="123240"/>
                      </a:lnTo>
                      <a:lnTo>
                        <a:pt x="208990" y="123240"/>
                      </a:lnTo>
                      <a:cubicBezTo>
                        <a:pt x="204017" y="164006"/>
                        <a:pt x="170372" y="196057"/>
                        <a:pt x="128244" y="200836"/>
                      </a:cubicBezTo>
                      <a:lnTo>
                        <a:pt x="128244" y="167380"/>
                      </a:lnTo>
                      <a:lnTo>
                        <a:pt x="128244" y="166536"/>
                      </a:lnTo>
                      <a:cubicBezTo>
                        <a:pt x="151064" y="162319"/>
                        <a:pt x="168910" y="145169"/>
                        <a:pt x="173298" y="123240"/>
                      </a:cubicBezTo>
                      <a:close/>
                      <a:moveTo>
                        <a:pt x="25332" y="123240"/>
                      </a:moveTo>
                      <a:lnTo>
                        <a:pt x="59854" y="123240"/>
                      </a:lnTo>
                      <a:lnTo>
                        <a:pt x="61024" y="123240"/>
                      </a:lnTo>
                      <a:cubicBezTo>
                        <a:pt x="65412" y="145169"/>
                        <a:pt x="83551" y="162319"/>
                        <a:pt x="106078" y="166536"/>
                      </a:cubicBezTo>
                      <a:lnTo>
                        <a:pt x="106078" y="167661"/>
                      </a:lnTo>
                      <a:lnTo>
                        <a:pt x="106078" y="200836"/>
                      </a:lnTo>
                      <a:cubicBezTo>
                        <a:pt x="63657" y="196057"/>
                        <a:pt x="30305" y="164006"/>
                        <a:pt x="25332" y="123240"/>
                      </a:cubicBezTo>
                      <a:close/>
                      <a:moveTo>
                        <a:pt x="174489" y="108938"/>
                      </a:moveTo>
                      <a:lnTo>
                        <a:pt x="230825" y="108938"/>
                      </a:lnTo>
                      <a:cubicBezTo>
                        <a:pt x="232879" y="108938"/>
                        <a:pt x="234639" y="110399"/>
                        <a:pt x="234639" y="112736"/>
                      </a:cubicBezTo>
                      <a:cubicBezTo>
                        <a:pt x="234639" y="114781"/>
                        <a:pt x="232879" y="116241"/>
                        <a:pt x="230825" y="116241"/>
                      </a:cubicBezTo>
                      <a:lnTo>
                        <a:pt x="174489" y="116241"/>
                      </a:lnTo>
                      <a:cubicBezTo>
                        <a:pt x="172142" y="116241"/>
                        <a:pt x="170675" y="114781"/>
                        <a:pt x="170675" y="112736"/>
                      </a:cubicBezTo>
                      <a:cubicBezTo>
                        <a:pt x="170675" y="110399"/>
                        <a:pt x="172142" y="108938"/>
                        <a:pt x="174489" y="108938"/>
                      </a:cubicBezTo>
                      <a:close/>
                      <a:moveTo>
                        <a:pt x="3520" y="108938"/>
                      </a:moveTo>
                      <a:lnTo>
                        <a:pt x="59834" y="108938"/>
                      </a:lnTo>
                      <a:cubicBezTo>
                        <a:pt x="62180" y="108938"/>
                        <a:pt x="63647" y="110399"/>
                        <a:pt x="63647" y="112736"/>
                      </a:cubicBezTo>
                      <a:cubicBezTo>
                        <a:pt x="63647" y="114781"/>
                        <a:pt x="62180" y="116241"/>
                        <a:pt x="59834" y="116241"/>
                      </a:cubicBezTo>
                      <a:lnTo>
                        <a:pt x="3520" y="116241"/>
                      </a:lnTo>
                      <a:cubicBezTo>
                        <a:pt x="1466" y="116241"/>
                        <a:pt x="0" y="114781"/>
                        <a:pt x="0" y="112736"/>
                      </a:cubicBezTo>
                      <a:cubicBezTo>
                        <a:pt x="0" y="110399"/>
                        <a:pt x="1466" y="108938"/>
                        <a:pt x="3520" y="108938"/>
                      </a:cubicBezTo>
                      <a:close/>
                      <a:moveTo>
                        <a:pt x="117307" y="74248"/>
                      </a:moveTo>
                      <a:cubicBezTo>
                        <a:pt x="119356" y="74248"/>
                        <a:pt x="120820" y="75657"/>
                        <a:pt x="120820" y="77912"/>
                      </a:cubicBezTo>
                      <a:lnTo>
                        <a:pt x="120820" y="82422"/>
                      </a:lnTo>
                      <a:cubicBezTo>
                        <a:pt x="128723" y="84113"/>
                        <a:pt x="134577" y="90877"/>
                        <a:pt x="134577" y="99050"/>
                      </a:cubicBezTo>
                      <a:cubicBezTo>
                        <a:pt x="134577" y="101023"/>
                        <a:pt x="133406" y="102432"/>
                        <a:pt x="131065" y="102432"/>
                      </a:cubicBezTo>
                      <a:cubicBezTo>
                        <a:pt x="128723" y="102432"/>
                        <a:pt x="127259" y="101023"/>
                        <a:pt x="127259" y="99050"/>
                      </a:cubicBezTo>
                      <a:cubicBezTo>
                        <a:pt x="127259" y="93695"/>
                        <a:pt x="122576" y="89186"/>
                        <a:pt x="117307" y="89186"/>
                      </a:cubicBezTo>
                      <a:cubicBezTo>
                        <a:pt x="111746" y="89186"/>
                        <a:pt x="107063" y="93413"/>
                        <a:pt x="107063" y="99050"/>
                      </a:cubicBezTo>
                      <a:cubicBezTo>
                        <a:pt x="107063" y="104405"/>
                        <a:pt x="111453" y="108915"/>
                        <a:pt x="117307" y="108915"/>
                      </a:cubicBezTo>
                      <a:cubicBezTo>
                        <a:pt x="126674" y="108915"/>
                        <a:pt x="134577" y="116242"/>
                        <a:pt x="134577" y="125825"/>
                      </a:cubicBezTo>
                      <a:cubicBezTo>
                        <a:pt x="134577" y="133998"/>
                        <a:pt x="129016" y="140763"/>
                        <a:pt x="120820" y="142454"/>
                      </a:cubicBezTo>
                      <a:lnTo>
                        <a:pt x="120820" y="146963"/>
                      </a:lnTo>
                      <a:cubicBezTo>
                        <a:pt x="120820" y="149218"/>
                        <a:pt x="119356" y="150627"/>
                        <a:pt x="117307" y="150627"/>
                      </a:cubicBezTo>
                      <a:cubicBezTo>
                        <a:pt x="114966" y="150627"/>
                        <a:pt x="113502" y="149218"/>
                        <a:pt x="113502" y="146963"/>
                      </a:cubicBezTo>
                      <a:lnTo>
                        <a:pt x="113502" y="142454"/>
                      </a:lnTo>
                      <a:cubicBezTo>
                        <a:pt x="105599" y="140763"/>
                        <a:pt x="99745" y="133998"/>
                        <a:pt x="99745" y="125825"/>
                      </a:cubicBezTo>
                      <a:cubicBezTo>
                        <a:pt x="99745" y="123570"/>
                        <a:pt x="101208" y="122161"/>
                        <a:pt x="103257" y="122161"/>
                      </a:cubicBezTo>
                      <a:cubicBezTo>
                        <a:pt x="105599" y="122161"/>
                        <a:pt x="107063" y="123570"/>
                        <a:pt x="107063" y="125825"/>
                      </a:cubicBezTo>
                      <a:cubicBezTo>
                        <a:pt x="107063" y="131180"/>
                        <a:pt x="111453" y="135690"/>
                        <a:pt x="117307" y="135690"/>
                      </a:cubicBezTo>
                      <a:cubicBezTo>
                        <a:pt x="122576" y="135690"/>
                        <a:pt x="127259" y="131180"/>
                        <a:pt x="127259" y="125825"/>
                      </a:cubicBezTo>
                      <a:cubicBezTo>
                        <a:pt x="127259" y="120470"/>
                        <a:pt x="122576" y="115961"/>
                        <a:pt x="117307" y="115961"/>
                      </a:cubicBezTo>
                      <a:cubicBezTo>
                        <a:pt x="107648" y="115961"/>
                        <a:pt x="99745" y="108633"/>
                        <a:pt x="99745" y="99050"/>
                      </a:cubicBezTo>
                      <a:cubicBezTo>
                        <a:pt x="99745" y="90877"/>
                        <a:pt x="105599" y="83831"/>
                        <a:pt x="113502" y="82422"/>
                      </a:cubicBezTo>
                      <a:lnTo>
                        <a:pt x="113502" y="77912"/>
                      </a:lnTo>
                      <a:cubicBezTo>
                        <a:pt x="113502" y="75657"/>
                        <a:pt x="114966" y="74248"/>
                        <a:pt x="117307" y="74248"/>
                      </a:cubicBezTo>
                      <a:close/>
                      <a:moveTo>
                        <a:pt x="128244" y="24344"/>
                      </a:moveTo>
                      <a:cubicBezTo>
                        <a:pt x="170372" y="29124"/>
                        <a:pt x="204017" y="61455"/>
                        <a:pt x="208990" y="101940"/>
                      </a:cubicBezTo>
                      <a:lnTo>
                        <a:pt x="174468" y="101940"/>
                      </a:lnTo>
                      <a:lnTo>
                        <a:pt x="173298" y="101940"/>
                      </a:lnTo>
                      <a:cubicBezTo>
                        <a:pt x="168910" y="80011"/>
                        <a:pt x="151064" y="62861"/>
                        <a:pt x="128244" y="58644"/>
                      </a:cubicBezTo>
                      <a:lnTo>
                        <a:pt x="128244" y="57519"/>
                      </a:lnTo>
                      <a:close/>
                      <a:moveTo>
                        <a:pt x="106078" y="24344"/>
                      </a:moveTo>
                      <a:lnTo>
                        <a:pt x="106078" y="57519"/>
                      </a:lnTo>
                      <a:lnTo>
                        <a:pt x="106078" y="58644"/>
                      </a:lnTo>
                      <a:cubicBezTo>
                        <a:pt x="83258" y="62861"/>
                        <a:pt x="65412" y="80292"/>
                        <a:pt x="61024" y="101940"/>
                      </a:cubicBezTo>
                      <a:lnTo>
                        <a:pt x="59854" y="101940"/>
                      </a:lnTo>
                      <a:lnTo>
                        <a:pt x="25332" y="101940"/>
                      </a:lnTo>
                      <a:cubicBezTo>
                        <a:pt x="30305" y="61455"/>
                        <a:pt x="63657" y="29124"/>
                        <a:pt x="106078" y="24344"/>
                      </a:cubicBezTo>
                      <a:close/>
                      <a:moveTo>
                        <a:pt x="117313" y="0"/>
                      </a:moveTo>
                      <a:cubicBezTo>
                        <a:pt x="119441" y="0"/>
                        <a:pt x="120961" y="1409"/>
                        <a:pt x="120961" y="3382"/>
                      </a:cubicBezTo>
                      <a:lnTo>
                        <a:pt x="120961" y="57500"/>
                      </a:lnTo>
                      <a:cubicBezTo>
                        <a:pt x="120961" y="59755"/>
                        <a:pt x="119441" y="61164"/>
                        <a:pt x="117313" y="61164"/>
                      </a:cubicBezTo>
                      <a:cubicBezTo>
                        <a:pt x="114881" y="61164"/>
                        <a:pt x="113361" y="59473"/>
                        <a:pt x="113361" y="57500"/>
                      </a:cubicBezTo>
                      <a:lnTo>
                        <a:pt x="113361" y="3382"/>
                      </a:lnTo>
                      <a:cubicBezTo>
                        <a:pt x="113361" y="1409"/>
                        <a:pt x="114881" y="0"/>
                        <a:pt x="117313" y="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38" name="Group 37">
              <a:extLst>
                <a:ext uri="{FF2B5EF4-FFF2-40B4-BE49-F238E27FC236}">
                  <a16:creationId xmlns:a16="http://schemas.microsoft.com/office/drawing/2014/main" id="{08AA891D-8485-4D00-8C78-2550C1C80CBD}"/>
                </a:ext>
              </a:extLst>
            </p:cNvPr>
            <p:cNvGrpSpPr/>
            <p:nvPr/>
          </p:nvGrpSpPr>
          <p:grpSpPr>
            <a:xfrm>
              <a:off x="584852" y="2821346"/>
              <a:ext cx="7964501" cy="400110"/>
              <a:chOff x="584852" y="2866953"/>
              <a:chExt cx="7964501" cy="400110"/>
            </a:xfrm>
          </p:grpSpPr>
          <p:sp>
            <p:nvSpPr>
              <p:cNvPr id="255" name="Rectangle 254">
                <a:extLst>
                  <a:ext uri="{FF2B5EF4-FFF2-40B4-BE49-F238E27FC236}">
                    <a16:creationId xmlns:a16="http://schemas.microsoft.com/office/drawing/2014/main" id="{2C491385-3E7D-48F8-A5A7-AECF72C52B1C}"/>
                  </a:ext>
                </a:extLst>
              </p:cNvPr>
              <p:cNvSpPr/>
              <p:nvPr/>
            </p:nvSpPr>
            <p:spPr>
              <a:xfrm>
                <a:off x="2874720" y="2866953"/>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Focus on present market share protection </a:t>
                </a:r>
              </a:p>
            </p:txBody>
          </p:sp>
          <p:sp>
            <p:nvSpPr>
              <p:cNvPr id="262" name="Rectangle 261">
                <a:extLst>
                  <a:ext uri="{FF2B5EF4-FFF2-40B4-BE49-F238E27FC236}">
                    <a16:creationId xmlns:a16="http://schemas.microsoft.com/office/drawing/2014/main" id="{EAEC6926-AB10-436F-8636-BC9870D97D49}"/>
                  </a:ext>
                </a:extLst>
              </p:cNvPr>
              <p:cNvSpPr/>
              <p:nvPr/>
            </p:nvSpPr>
            <p:spPr>
              <a:xfrm>
                <a:off x="4824802" y="2866953"/>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Targeting high – return segments </a:t>
                </a:r>
              </a:p>
            </p:txBody>
          </p:sp>
          <p:sp>
            <p:nvSpPr>
              <p:cNvPr id="269" name="Rectangle 268">
                <a:extLst>
                  <a:ext uri="{FF2B5EF4-FFF2-40B4-BE49-F238E27FC236}">
                    <a16:creationId xmlns:a16="http://schemas.microsoft.com/office/drawing/2014/main" id="{EBD118A8-472F-48D5-BF74-815AD1A99297}"/>
                  </a:ext>
                </a:extLst>
              </p:cNvPr>
              <p:cNvSpPr/>
              <p:nvPr/>
            </p:nvSpPr>
            <p:spPr>
              <a:xfrm>
                <a:off x="6870566" y="2866953"/>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Grow aggressively across all segments </a:t>
                </a:r>
              </a:p>
            </p:txBody>
          </p:sp>
          <p:grpSp>
            <p:nvGrpSpPr>
              <p:cNvPr id="29" name="Group 28">
                <a:extLst>
                  <a:ext uri="{FF2B5EF4-FFF2-40B4-BE49-F238E27FC236}">
                    <a16:creationId xmlns:a16="http://schemas.microsoft.com/office/drawing/2014/main" id="{FE0CC1FB-0188-4C9B-BB8B-FEAEFAF9ACFB}"/>
                  </a:ext>
                </a:extLst>
              </p:cNvPr>
              <p:cNvGrpSpPr/>
              <p:nvPr/>
            </p:nvGrpSpPr>
            <p:grpSpPr>
              <a:xfrm>
                <a:off x="584852" y="2943898"/>
                <a:ext cx="1851168" cy="246221"/>
                <a:chOff x="584852" y="2943898"/>
                <a:chExt cx="1851168" cy="246221"/>
              </a:xfrm>
            </p:grpSpPr>
            <p:sp>
              <p:nvSpPr>
                <p:cNvPr id="276" name="Rectangle 275">
                  <a:extLst>
                    <a:ext uri="{FF2B5EF4-FFF2-40B4-BE49-F238E27FC236}">
                      <a16:creationId xmlns:a16="http://schemas.microsoft.com/office/drawing/2014/main" id="{ABB7BD33-DC3D-4921-AC1A-CC096231565D}"/>
                    </a:ext>
                  </a:extLst>
                </p:cNvPr>
                <p:cNvSpPr/>
                <p:nvPr/>
              </p:nvSpPr>
              <p:spPr>
                <a:xfrm>
                  <a:off x="900107" y="2943898"/>
                  <a:ext cx="1535913"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Market share </a:t>
                  </a:r>
                </a:p>
              </p:txBody>
            </p:sp>
            <p:grpSp>
              <p:nvGrpSpPr>
                <p:cNvPr id="20" name="Group 19">
                  <a:extLst>
                    <a:ext uri="{FF2B5EF4-FFF2-40B4-BE49-F238E27FC236}">
                      <a16:creationId xmlns:a16="http://schemas.microsoft.com/office/drawing/2014/main" id="{C86A224A-E447-415B-A96A-BE26530952FE}"/>
                    </a:ext>
                  </a:extLst>
                </p:cNvPr>
                <p:cNvGrpSpPr/>
                <p:nvPr/>
              </p:nvGrpSpPr>
              <p:grpSpPr>
                <a:xfrm>
                  <a:off x="584852" y="2979219"/>
                  <a:ext cx="195829" cy="176146"/>
                  <a:chOff x="584852" y="2979219"/>
                  <a:chExt cx="195829" cy="176146"/>
                </a:xfrm>
              </p:grpSpPr>
              <p:sp>
                <p:nvSpPr>
                  <p:cNvPr id="358" name="Freeform: Shape 357">
                    <a:extLst>
                      <a:ext uri="{FF2B5EF4-FFF2-40B4-BE49-F238E27FC236}">
                        <a16:creationId xmlns:a16="http://schemas.microsoft.com/office/drawing/2014/main" id="{BA5E66E1-99A5-4983-89E8-B2B69922253E}"/>
                      </a:ext>
                    </a:extLst>
                  </p:cNvPr>
                  <p:cNvSpPr>
                    <a:spLocks/>
                  </p:cNvSpPr>
                  <p:nvPr/>
                </p:nvSpPr>
                <p:spPr bwMode="auto">
                  <a:xfrm>
                    <a:off x="584852" y="2979219"/>
                    <a:ext cx="195829" cy="176146"/>
                  </a:xfrm>
                  <a:custGeom>
                    <a:avLst/>
                    <a:gdLst>
                      <a:gd name="connsiteX0" fmla="*/ 180044 w 195829"/>
                      <a:gd name="connsiteY0" fmla="*/ 88207 h 176146"/>
                      <a:gd name="connsiteX1" fmla="*/ 192050 w 195829"/>
                      <a:gd name="connsiteY1" fmla="*/ 94521 h 176146"/>
                      <a:gd name="connsiteX2" fmla="*/ 189109 w 195829"/>
                      <a:gd name="connsiteY2" fmla="*/ 119778 h 176146"/>
                      <a:gd name="connsiteX3" fmla="*/ 137166 w 195829"/>
                      <a:gd name="connsiteY3" fmla="*/ 158132 h 176146"/>
                      <a:gd name="connsiteX4" fmla="*/ 118545 w 195829"/>
                      <a:gd name="connsiteY4" fmla="*/ 164680 h 176146"/>
                      <a:gd name="connsiteX5" fmla="*/ 37200 w 195829"/>
                      <a:gd name="connsiteY5" fmla="*/ 164680 h 176146"/>
                      <a:gd name="connsiteX6" fmla="*/ 37200 w 195829"/>
                      <a:gd name="connsiteY6" fmla="*/ 129133 h 176146"/>
                      <a:gd name="connsiteX7" fmla="*/ 37200 w 195829"/>
                      <a:gd name="connsiteY7" fmla="*/ 94521 h 176146"/>
                      <a:gd name="connsiteX8" fmla="*/ 92083 w 195829"/>
                      <a:gd name="connsiteY8" fmla="*/ 94521 h 176146"/>
                      <a:gd name="connsiteX9" fmla="*/ 97964 w 195829"/>
                      <a:gd name="connsiteY9" fmla="*/ 100134 h 176146"/>
                      <a:gd name="connsiteX10" fmla="*/ 67582 w 195829"/>
                      <a:gd name="connsiteY10" fmla="*/ 129133 h 176146"/>
                      <a:gd name="connsiteX11" fmla="*/ 109725 w 195829"/>
                      <a:gd name="connsiteY11" fmla="*/ 129133 h 176146"/>
                      <a:gd name="connsiteX12" fmla="*/ 121485 w 195829"/>
                      <a:gd name="connsiteY12" fmla="*/ 125391 h 176146"/>
                      <a:gd name="connsiteX13" fmla="*/ 166568 w 195829"/>
                      <a:gd name="connsiteY13" fmla="*/ 91715 h 176146"/>
                      <a:gd name="connsiteX14" fmla="*/ 180044 w 195829"/>
                      <a:gd name="connsiteY14" fmla="*/ 88207 h 176146"/>
                      <a:gd name="connsiteX15" fmla="*/ 5896 w 195829"/>
                      <a:gd name="connsiteY15" fmla="*/ 82055 h 176146"/>
                      <a:gd name="connsiteX16" fmla="*/ 18670 w 195829"/>
                      <a:gd name="connsiteY16" fmla="*/ 82055 h 176146"/>
                      <a:gd name="connsiteX17" fmla="*/ 24566 w 195829"/>
                      <a:gd name="connsiteY17" fmla="*/ 87701 h 176146"/>
                      <a:gd name="connsiteX18" fmla="*/ 24566 w 195829"/>
                      <a:gd name="connsiteY18" fmla="*/ 170501 h 176146"/>
                      <a:gd name="connsiteX19" fmla="*/ 18670 w 195829"/>
                      <a:gd name="connsiteY19" fmla="*/ 176146 h 176146"/>
                      <a:gd name="connsiteX20" fmla="*/ 5896 w 195829"/>
                      <a:gd name="connsiteY20" fmla="*/ 176146 h 176146"/>
                      <a:gd name="connsiteX21" fmla="*/ 0 w 195829"/>
                      <a:gd name="connsiteY21" fmla="*/ 170501 h 176146"/>
                      <a:gd name="connsiteX22" fmla="*/ 0 w 195829"/>
                      <a:gd name="connsiteY22" fmla="*/ 87701 h 176146"/>
                      <a:gd name="connsiteX23" fmla="*/ 5896 w 195829"/>
                      <a:gd name="connsiteY23" fmla="*/ 82055 h 176146"/>
                      <a:gd name="connsiteX24" fmla="*/ 156740 w 195829"/>
                      <a:gd name="connsiteY24" fmla="*/ 1308 h 176146"/>
                      <a:gd name="connsiteX25" fmla="*/ 157719 w 195829"/>
                      <a:gd name="connsiteY25" fmla="*/ 9758 h 176146"/>
                      <a:gd name="connsiteX26" fmla="*/ 97025 w 195829"/>
                      <a:gd name="connsiteY26" fmla="*/ 80177 h 176146"/>
                      <a:gd name="connsiteX27" fmla="*/ 92131 w 195829"/>
                      <a:gd name="connsiteY27" fmla="*/ 82055 h 176146"/>
                      <a:gd name="connsiteX28" fmla="*/ 88215 w 195829"/>
                      <a:gd name="connsiteY28" fmla="*/ 81116 h 176146"/>
                      <a:gd name="connsiteX29" fmla="*/ 87236 w 195829"/>
                      <a:gd name="connsiteY29" fmla="*/ 72666 h 176146"/>
                      <a:gd name="connsiteX30" fmla="*/ 147930 w 195829"/>
                      <a:gd name="connsiteY30" fmla="*/ 2247 h 176146"/>
                      <a:gd name="connsiteX31" fmla="*/ 156740 w 195829"/>
                      <a:gd name="connsiteY31" fmla="*/ 1308 h 17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5829" h="176146">
                        <a:moveTo>
                          <a:pt x="180044" y="88207"/>
                        </a:moveTo>
                        <a:cubicBezTo>
                          <a:pt x="184699" y="88675"/>
                          <a:pt x="189109" y="90779"/>
                          <a:pt x="192050" y="94521"/>
                        </a:cubicBezTo>
                        <a:cubicBezTo>
                          <a:pt x="197930" y="102940"/>
                          <a:pt x="196950" y="113230"/>
                          <a:pt x="189109" y="119778"/>
                        </a:cubicBezTo>
                        <a:lnTo>
                          <a:pt x="137166" y="158132"/>
                        </a:lnTo>
                        <a:cubicBezTo>
                          <a:pt x="131286" y="161874"/>
                          <a:pt x="125406" y="164680"/>
                          <a:pt x="118545" y="164680"/>
                        </a:cubicBezTo>
                        <a:lnTo>
                          <a:pt x="37200" y="164680"/>
                        </a:lnTo>
                        <a:lnTo>
                          <a:pt x="37200" y="129133"/>
                        </a:lnTo>
                        <a:lnTo>
                          <a:pt x="37200" y="94521"/>
                        </a:lnTo>
                        <a:lnTo>
                          <a:pt x="92083" y="94521"/>
                        </a:lnTo>
                        <a:cubicBezTo>
                          <a:pt x="95024" y="94521"/>
                          <a:pt x="97964" y="96392"/>
                          <a:pt x="97964" y="100134"/>
                        </a:cubicBezTo>
                        <a:cubicBezTo>
                          <a:pt x="97964" y="116037"/>
                          <a:pt x="84243" y="129133"/>
                          <a:pt x="67582" y="129133"/>
                        </a:cubicBezTo>
                        <a:lnTo>
                          <a:pt x="109725" y="129133"/>
                        </a:lnTo>
                        <a:cubicBezTo>
                          <a:pt x="113645" y="129133"/>
                          <a:pt x="117565" y="128197"/>
                          <a:pt x="121485" y="125391"/>
                        </a:cubicBezTo>
                        <a:lnTo>
                          <a:pt x="166568" y="91715"/>
                        </a:lnTo>
                        <a:cubicBezTo>
                          <a:pt x="170488" y="88909"/>
                          <a:pt x="175389" y="87739"/>
                          <a:pt x="180044" y="88207"/>
                        </a:cubicBezTo>
                        <a:close/>
                        <a:moveTo>
                          <a:pt x="5896" y="82055"/>
                        </a:moveTo>
                        <a:lnTo>
                          <a:pt x="18670" y="82055"/>
                        </a:lnTo>
                        <a:cubicBezTo>
                          <a:pt x="21618" y="82055"/>
                          <a:pt x="24566" y="84878"/>
                          <a:pt x="24566" y="87701"/>
                        </a:cubicBezTo>
                        <a:lnTo>
                          <a:pt x="24566" y="170501"/>
                        </a:lnTo>
                        <a:cubicBezTo>
                          <a:pt x="24566" y="173323"/>
                          <a:pt x="21618" y="176146"/>
                          <a:pt x="18670" y="176146"/>
                        </a:cubicBezTo>
                        <a:lnTo>
                          <a:pt x="5896" y="176146"/>
                        </a:lnTo>
                        <a:cubicBezTo>
                          <a:pt x="2948" y="176146"/>
                          <a:pt x="0" y="173323"/>
                          <a:pt x="0" y="170501"/>
                        </a:cubicBezTo>
                        <a:lnTo>
                          <a:pt x="0" y="87701"/>
                        </a:lnTo>
                        <a:cubicBezTo>
                          <a:pt x="0" y="84878"/>
                          <a:pt x="2948" y="82055"/>
                          <a:pt x="5896" y="82055"/>
                        </a:cubicBezTo>
                        <a:close/>
                        <a:moveTo>
                          <a:pt x="156740" y="1308"/>
                        </a:moveTo>
                        <a:cubicBezTo>
                          <a:pt x="159677" y="3186"/>
                          <a:pt x="159677" y="6941"/>
                          <a:pt x="157719" y="9758"/>
                        </a:cubicBezTo>
                        <a:lnTo>
                          <a:pt x="97025" y="80177"/>
                        </a:lnTo>
                        <a:cubicBezTo>
                          <a:pt x="95067" y="81116"/>
                          <a:pt x="94088" y="82055"/>
                          <a:pt x="92131" y="82055"/>
                        </a:cubicBezTo>
                        <a:cubicBezTo>
                          <a:pt x="90173" y="82055"/>
                          <a:pt x="89194" y="82055"/>
                          <a:pt x="88215" y="81116"/>
                        </a:cubicBezTo>
                        <a:cubicBezTo>
                          <a:pt x="85278" y="78299"/>
                          <a:pt x="85278" y="74544"/>
                          <a:pt x="87236" y="72666"/>
                        </a:cubicBezTo>
                        <a:lnTo>
                          <a:pt x="147930" y="2247"/>
                        </a:lnTo>
                        <a:cubicBezTo>
                          <a:pt x="150867" y="-570"/>
                          <a:pt x="154782" y="-570"/>
                          <a:pt x="156740" y="1308"/>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nvGrpSpPr>
                  <p:cNvPr id="19" name="Group 18">
                    <a:extLst>
                      <a:ext uri="{FF2B5EF4-FFF2-40B4-BE49-F238E27FC236}">
                        <a16:creationId xmlns:a16="http://schemas.microsoft.com/office/drawing/2014/main" id="{6199CAAD-DF33-4ADE-8278-47FE65F960F2}"/>
                      </a:ext>
                    </a:extLst>
                  </p:cNvPr>
                  <p:cNvGrpSpPr/>
                  <p:nvPr/>
                </p:nvGrpSpPr>
                <p:grpSpPr>
                  <a:xfrm>
                    <a:off x="671183" y="2979662"/>
                    <a:ext cx="73347" cy="81613"/>
                    <a:chOff x="671183" y="2979662"/>
                    <a:chExt cx="73347" cy="81613"/>
                  </a:xfrm>
                </p:grpSpPr>
                <p:sp>
                  <p:nvSpPr>
                    <p:cNvPr id="294" name="Freeform 56">
                      <a:extLst>
                        <a:ext uri="{FF2B5EF4-FFF2-40B4-BE49-F238E27FC236}">
                          <a16:creationId xmlns:a16="http://schemas.microsoft.com/office/drawing/2014/main" id="{0113D095-F3E3-42F8-9E00-F4C696B44DB3}"/>
                        </a:ext>
                      </a:extLst>
                    </p:cNvPr>
                    <p:cNvSpPr>
                      <a:spLocks noEditPoints="1"/>
                    </p:cNvSpPr>
                    <p:nvPr/>
                  </p:nvSpPr>
                  <p:spPr bwMode="auto">
                    <a:xfrm>
                      <a:off x="671183" y="2979662"/>
                      <a:ext cx="36147" cy="34736"/>
                    </a:xfrm>
                    <a:custGeom>
                      <a:avLst/>
                      <a:gdLst>
                        <a:gd name="T0" fmla="*/ 18 w 37"/>
                        <a:gd name="T1" fmla="*/ 37 h 37"/>
                        <a:gd name="T2" fmla="*/ 37 w 37"/>
                        <a:gd name="T3" fmla="*/ 18 h 37"/>
                        <a:gd name="T4" fmla="*/ 18 w 37"/>
                        <a:gd name="T5" fmla="*/ 0 h 37"/>
                        <a:gd name="T6" fmla="*/ 0 w 37"/>
                        <a:gd name="T7" fmla="*/ 18 h 37"/>
                        <a:gd name="T8" fmla="*/ 18 w 37"/>
                        <a:gd name="T9" fmla="*/ 37 h 37"/>
                        <a:gd name="T10" fmla="*/ 18 w 37"/>
                        <a:gd name="T11" fmla="*/ 12 h 37"/>
                        <a:gd name="T12" fmla="*/ 25 w 37"/>
                        <a:gd name="T13" fmla="*/ 18 h 37"/>
                        <a:gd name="T14" fmla="*/ 18 w 37"/>
                        <a:gd name="T15" fmla="*/ 25 h 37"/>
                        <a:gd name="T16" fmla="*/ 12 w 37"/>
                        <a:gd name="T17" fmla="*/ 18 h 37"/>
                        <a:gd name="T18" fmla="*/ 18 w 37"/>
                        <a:gd name="T19"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7">
                          <a:moveTo>
                            <a:pt x="18" y="37"/>
                          </a:moveTo>
                          <a:cubicBezTo>
                            <a:pt x="29" y="37"/>
                            <a:pt x="37" y="29"/>
                            <a:pt x="37" y="18"/>
                          </a:cubicBezTo>
                          <a:cubicBezTo>
                            <a:pt x="37" y="8"/>
                            <a:pt x="29" y="0"/>
                            <a:pt x="18" y="0"/>
                          </a:cubicBezTo>
                          <a:cubicBezTo>
                            <a:pt x="8" y="0"/>
                            <a:pt x="0" y="8"/>
                            <a:pt x="0" y="18"/>
                          </a:cubicBezTo>
                          <a:cubicBezTo>
                            <a:pt x="0" y="29"/>
                            <a:pt x="8" y="37"/>
                            <a:pt x="18" y="37"/>
                          </a:cubicBezTo>
                          <a:close/>
                          <a:moveTo>
                            <a:pt x="18" y="12"/>
                          </a:moveTo>
                          <a:cubicBezTo>
                            <a:pt x="22" y="12"/>
                            <a:pt x="25" y="15"/>
                            <a:pt x="25" y="18"/>
                          </a:cubicBezTo>
                          <a:cubicBezTo>
                            <a:pt x="25" y="22"/>
                            <a:pt x="22" y="25"/>
                            <a:pt x="18" y="25"/>
                          </a:cubicBezTo>
                          <a:cubicBezTo>
                            <a:pt x="15" y="25"/>
                            <a:pt x="12" y="22"/>
                            <a:pt x="12" y="18"/>
                          </a:cubicBezTo>
                          <a:cubicBezTo>
                            <a:pt x="12" y="15"/>
                            <a:pt x="15" y="12"/>
                            <a:pt x="18" y="12"/>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95" name="Freeform 57">
                      <a:extLst>
                        <a:ext uri="{FF2B5EF4-FFF2-40B4-BE49-F238E27FC236}">
                          <a16:creationId xmlns:a16="http://schemas.microsoft.com/office/drawing/2014/main" id="{E28BE049-1BEB-484C-83BC-D6B490D31806}"/>
                        </a:ext>
                      </a:extLst>
                    </p:cNvPr>
                    <p:cNvSpPr>
                      <a:spLocks noEditPoints="1"/>
                    </p:cNvSpPr>
                    <p:nvPr/>
                  </p:nvSpPr>
                  <p:spPr bwMode="auto">
                    <a:xfrm>
                      <a:off x="707330" y="3026539"/>
                      <a:ext cx="37200" cy="34736"/>
                    </a:xfrm>
                    <a:custGeom>
                      <a:avLst/>
                      <a:gdLst>
                        <a:gd name="T0" fmla="*/ 19 w 38"/>
                        <a:gd name="T1" fmla="*/ 0 h 37"/>
                        <a:gd name="T2" fmla="*/ 0 w 38"/>
                        <a:gd name="T3" fmla="*/ 18 h 37"/>
                        <a:gd name="T4" fmla="*/ 19 w 38"/>
                        <a:gd name="T5" fmla="*/ 37 h 37"/>
                        <a:gd name="T6" fmla="*/ 38 w 38"/>
                        <a:gd name="T7" fmla="*/ 18 h 37"/>
                        <a:gd name="T8" fmla="*/ 19 w 38"/>
                        <a:gd name="T9" fmla="*/ 0 h 37"/>
                        <a:gd name="T10" fmla="*/ 19 w 38"/>
                        <a:gd name="T11" fmla="*/ 25 h 37"/>
                        <a:gd name="T12" fmla="*/ 13 w 38"/>
                        <a:gd name="T13" fmla="*/ 18 h 37"/>
                        <a:gd name="T14" fmla="*/ 19 w 38"/>
                        <a:gd name="T15" fmla="*/ 12 h 37"/>
                        <a:gd name="T16" fmla="*/ 25 w 38"/>
                        <a:gd name="T17" fmla="*/ 18 h 37"/>
                        <a:gd name="T18" fmla="*/ 19 w 38"/>
                        <a:gd name="T19"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7">
                          <a:moveTo>
                            <a:pt x="19" y="0"/>
                          </a:moveTo>
                          <a:cubicBezTo>
                            <a:pt x="8" y="0"/>
                            <a:pt x="0" y="8"/>
                            <a:pt x="0" y="18"/>
                          </a:cubicBezTo>
                          <a:cubicBezTo>
                            <a:pt x="0" y="29"/>
                            <a:pt x="8" y="37"/>
                            <a:pt x="19" y="37"/>
                          </a:cubicBezTo>
                          <a:cubicBezTo>
                            <a:pt x="29" y="37"/>
                            <a:pt x="38" y="29"/>
                            <a:pt x="38" y="18"/>
                          </a:cubicBezTo>
                          <a:cubicBezTo>
                            <a:pt x="38" y="8"/>
                            <a:pt x="29" y="0"/>
                            <a:pt x="19" y="0"/>
                          </a:cubicBezTo>
                          <a:close/>
                          <a:moveTo>
                            <a:pt x="19" y="25"/>
                          </a:moveTo>
                          <a:cubicBezTo>
                            <a:pt x="15" y="25"/>
                            <a:pt x="13" y="22"/>
                            <a:pt x="13" y="18"/>
                          </a:cubicBezTo>
                          <a:cubicBezTo>
                            <a:pt x="13" y="15"/>
                            <a:pt x="15" y="12"/>
                            <a:pt x="19" y="12"/>
                          </a:cubicBezTo>
                          <a:cubicBezTo>
                            <a:pt x="22" y="12"/>
                            <a:pt x="25" y="15"/>
                            <a:pt x="25" y="18"/>
                          </a:cubicBezTo>
                          <a:cubicBezTo>
                            <a:pt x="25" y="22"/>
                            <a:pt x="22" y="25"/>
                            <a:pt x="19" y="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grpSp>
          <p:nvGrpSpPr>
            <p:cNvPr id="37" name="Group 36">
              <a:extLst>
                <a:ext uri="{FF2B5EF4-FFF2-40B4-BE49-F238E27FC236}">
                  <a16:creationId xmlns:a16="http://schemas.microsoft.com/office/drawing/2014/main" id="{44E8ED07-FEE0-4AEF-9509-E0D070465E9A}"/>
                </a:ext>
              </a:extLst>
            </p:cNvPr>
            <p:cNvGrpSpPr/>
            <p:nvPr/>
          </p:nvGrpSpPr>
          <p:grpSpPr>
            <a:xfrm>
              <a:off x="579441" y="3424954"/>
              <a:ext cx="7969912" cy="400110"/>
              <a:chOff x="579441" y="3462491"/>
              <a:chExt cx="7969912" cy="400110"/>
            </a:xfrm>
          </p:grpSpPr>
          <p:sp>
            <p:nvSpPr>
              <p:cNvPr id="256" name="Rectangle 255">
                <a:extLst>
                  <a:ext uri="{FF2B5EF4-FFF2-40B4-BE49-F238E27FC236}">
                    <a16:creationId xmlns:a16="http://schemas.microsoft.com/office/drawing/2014/main" id="{4DA5F459-1423-40BC-BECC-A6A6BF79B764}"/>
                  </a:ext>
                </a:extLst>
              </p:cNvPr>
              <p:cNvSpPr/>
              <p:nvPr/>
            </p:nvSpPr>
            <p:spPr>
              <a:xfrm>
                <a:off x="2874720" y="3539436"/>
                <a:ext cx="167878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Price rise </a:t>
                </a:r>
              </a:p>
            </p:txBody>
          </p:sp>
          <p:sp>
            <p:nvSpPr>
              <p:cNvPr id="263" name="Rectangle 262">
                <a:extLst>
                  <a:ext uri="{FF2B5EF4-FFF2-40B4-BE49-F238E27FC236}">
                    <a16:creationId xmlns:a16="http://schemas.microsoft.com/office/drawing/2014/main" id="{C6DCD1AC-ACA8-4BDA-9F23-8D375BBD3D4B}"/>
                  </a:ext>
                </a:extLst>
              </p:cNvPr>
              <p:cNvSpPr/>
              <p:nvPr/>
            </p:nvSpPr>
            <p:spPr>
              <a:xfrm>
                <a:off x="4824802" y="3462491"/>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Stabilize maximum profit contribution </a:t>
                </a:r>
              </a:p>
            </p:txBody>
          </p:sp>
          <p:sp>
            <p:nvSpPr>
              <p:cNvPr id="270" name="Rectangle 269">
                <a:extLst>
                  <a:ext uri="{FF2B5EF4-FFF2-40B4-BE49-F238E27FC236}">
                    <a16:creationId xmlns:a16="http://schemas.microsoft.com/office/drawing/2014/main" id="{3C3945DF-0E8A-43C9-92F7-DF6FF3A3AD19}"/>
                  </a:ext>
                </a:extLst>
              </p:cNvPr>
              <p:cNvSpPr/>
              <p:nvPr/>
            </p:nvSpPr>
            <p:spPr>
              <a:xfrm>
                <a:off x="6870566" y="3539436"/>
                <a:ext cx="167878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Lower to share building </a:t>
                </a:r>
              </a:p>
            </p:txBody>
          </p:sp>
          <p:grpSp>
            <p:nvGrpSpPr>
              <p:cNvPr id="28" name="Group 27">
                <a:extLst>
                  <a:ext uri="{FF2B5EF4-FFF2-40B4-BE49-F238E27FC236}">
                    <a16:creationId xmlns:a16="http://schemas.microsoft.com/office/drawing/2014/main" id="{F54D0C1B-3EAB-483C-976A-02EC3DAE92F7}"/>
                  </a:ext>
                </a:extLst>
              </p:cNvPr>
              <p:cNvGrpSpPr/>
              <p:nvPr/>
            </p:nvGrpSpPr>
            <p:grpSpPr>
              <a:xfrm>
                <a:off x="579441" y="3539436"/>
                <a:ext cx="1856579" cy="246221"/>
                <a:chOff x="579441" y="3539436"/>
                <a:chExt cx="1856579" cy="246221"/>
              </a:xfrm>
            </p:grpSpPr>
            <p:sp>
              <p:nvSpPr>
                <p:cNvPr id="277" name="Rectangle 276">
                  <a:extLst>
                    <a:ext uri="{FF2B5EF4-FFF2-40B4-BE49-F238E27FC236}">
                      <a16:creationId xmlns:a16="http://schemas.microsoft.com/office/drawing/2014/main" id="{C057A7DB-30D8-4E85-98F2-362EC2529C4F}"/>
                    </a:ext>
                  </a:extLst>
                </p:cNvPr>
                <p:cNvSpPr/>
                <p:nvPr/>
              </p:nvSpPr>
              <p:spPr>
                <a:xfrm>
                  <a:off x="900107" y="3539436"/>
                  <a:ext cx="1535913"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Pricing </a:t>
                  </a:r>
                </a:p>
              </p:txBody>
            </p:sp>
            <p:sp>
              <p:nvSpPr>
                <p:cNvPr id="297" name="Freeform 95">
                  <a:extLst>
                    <a:ext uri="{FF2B5EF4-FFF2-40B4-BE49-F238E27FC236}">
                      <a16:creationId xmlns:a16="http://schemas.microsoft.com/office/drawing/2014/main" id="{F2171CA1-7CA1-4646-96CB-109509402456}"/>
                    </a:ext>
                  </a:extLst>
                </p:cNvPr>
                <p:cNvSpPr>
                  <a:spLocks noEditPoints="1"/>
                </p:cNvSpPr>
                <p:nvPr/>
              </p:nvSpPr>
              <p:spPr bwMode="auto">
                <a:xfrm>
                  <a:off x="579441" y="3572361"/>
                  <a:ext cx="208753" cy="180370"/>
                </a:xfrm>
                <a:custGeom>
                  <a:avLst/>
                  <a:gdLst>
                    <a:gd name="T0" fmla="*/ 34 w 1216"/>
                    <a:gd name="T1" fmla="*/ 644 h 1092"/>
                    <a:gd name="T2" fmla="*/ 70 w 1216"/>
                    <a:gd name="T3" fmla="*/ 302 h 1092"/>
                    <a:gd name="T4" fmla="*/ 105 w 1216"/>
                    <a:gd name="T5" fmla="*/ 514 h 1092"/>
                    <a:gd name="T6" fmla="*/ 245 w 1216"/>
                    <a:gd name="T7" fmla="*/ 771 h 1092"/>
                    <a:gd name="T8" fmla="*/ 156 w 1216"/>
                    <a:gd name="T9" fmla="*/ 582 h 1092"/>
                    <a:gd name="T10" fmla="*/ 347 w 1216"/>
                    <a:gd name="T11" fmla="*/ 681 h 1092"/>
                    <a:gd name="T12" fmla="*/ 503 w 1216"/>
                    <a:gd name="T13" fmla="*/ 917 h 1092"/>
                    <a:gd name="T14" fmla="*/ 500 w 1216"/>
                    <a:gd name="T15" fmla="*/ 952 h 1092"/>
                    <a:gd name="T16" fmla="*/ 288 w 1216"/>
                    <a:gd name="T17" fmla="*/ 1088 h 1092"/>
                    <a:gd name="T18" fmla="*/ 85 w 1216"/>
                    <a:gd name="T19" fmla="*/ 754 h 1092"/>
                    <a:gd name="T20" fmla="*/ 138 w 1216"/>
                    <a:gd name="T21" fmla="*/ 486 h 1092"/>
                    <a:gd name="T22" fmla="*/ 168 w 1216"/>
                    <a:gd name="T23" fmla="*/ 479 h 1092"/>
                    <a:gd name="T24" fmla="*/ 115 w 1216"/>
                    <a:gd name="T25" fmla="*/ 323 h 1092"/>
                    <a:gd name="T26" fmla="*/ 200 w 1216"/>
                    <a:gd name="T27" fmla="*/ 469 h 1092"/>
                    <a:gd name="T28" fmla="*/ 207 w 1216"/>
                    <a:gd name="T29" fmla="*/ 398 h 1092"/>
                    <a:gd name="T30" fmla="*/ 951 w 1216"/>
                    <a:gd name="T31" fmla="*/ 973 h 1092"/>
                    <a:gd name="T32" fmla="*/ 1184 w 1216"/>
                    <a:gd name="T33" fmla="*/ 646 h 1092"/>
                    <a:gd name="T34" fmla="*/ 1146 w 1216"/>
                    <a:gd name="T35" fmla="*/ 303 h 1092"/>
                    <a:gd name="T36" fmla="*/ 1111 w 1216"/>
                    <a:gd name="T37" fmla="*/ 516 h 1092"/>
                    <a:gd name="T38" fmla="*/ 974 w 1216"/>
                    <a:gd name="T39" fmla="*/ 773 h 1092"/>
                    <a:gd name="T40" fmla="*/ 1063 w 1216"/>
                    <a:gd name="T41" fmla="*/ 584 h 1092"/>
                    <a:gd name="T42" fmla="*/ 873 w 1216"/>
                    <a:gd name="T43" fmla="*/ 683 h 1092"/>
                    <a:gd name="T44" fmla="*/ 716 w 1216"/>
                    <a:gd name="T45" fmla="*/ 919 h 1092"/>
                    <a:gd name="T46" fmla="*/ 725 w 1216"/>
                    <a:gd name="T47" fmla="*/ 1076 h 1092"/>
                    <a:gd name="T48" fmla="*/ 948 w 1216"/>
                    <a:gd name="T49" fmla="*/ 1073 h 1092"/>
                    <a:gd name="T50" fmla="*/ 1095 w 1216"/>
                    <a:gd name="T51" fmla="*/ 356 h 1092"/>
                    <a:gd name="T52" fmla="*/ 1050 w 1216"/>
                    <a:gd name="T53" fmla="*/ 478 h 1092"/>
                    <a:gd name="T54" fmla="*/ 1080 w 1216"/>
                    <a:gd name="T55" fmla="*/ 496 h 1092"/>
                    <a:gd name="T56" fmla="*/ 1013 w 1216"/>
                    <a:gd name="T57" fmla="*/ 398 h 1092"/>
                    <a:gd name="T58" fmla="*/ 1019 w 1216"/>
                    <a:gd name="T59" fmla="*/ 469 h 1092"/>
                    <a:gd name="T60" fmla="*/ 912 w 1216"/>
                    <a:gd name="T61" fmla="*/ 262 h 1092"/>
                    <a:gd name="T62" fmla="*/ 921 w 1216"/>
                    <a:gd name="T63" fmla="*/ 349 h 1092"/>
                    <a:gd name="T64" fmla="*/ 904 w 1216"/>
                    <a:gd name="T65" fmla="*/ 478 h 1092"/>
                    <a:gd name="T66" fmla="*/ 861 w 1216"/>
                    <a:gd name="T67" fmla="*/ 546 h 1092"/>
                    <a:gd name="T68" fmla="*/ 754 w 1216"/>
                    <a:gd name="T69" fmla="*/ 618 h 1092"/>
                    <a:gd name="T70" fmla="*/ 672 w 1216"/>
                    <a:gd name="T71" fmla="*/ 648 h 1092"/>
                    <a:gd name="T72" fmla="*/ 543 w 1216"/>
                    <a:gd name="T73" fmla="*/ 659 h 1092"/>
                    <a:gd name="T74" fmla="*/ 468 w 1216"/>
                    <a:gd name="T75" fmla="*/ 633 h 1092"/>
                    <a:gd name="T76" fmla="*/ 373 w 1216"/>
                    <a:gd name="T77" fmla="*/ 546 h 1092"/>
                    <a:gd name="T78" fmla="*/ 325 w 1216"/>
                    <a:gd name="T79" fmla="*/ 472 h 1092"/>
                    <a:gd name="T80" fmla="*/ 287 w 1216"/>
                    <a:gd name="T81" fmla="*/ 348 h 1092"/>
                    <a:gd name="T82" fmla="*/ 294 w 1216"/>
                    <a:gd name="T83" fmla="*/ 269 h 1092"/>
                    <a:gd name="T84" fmla="*/ 359 w 1216"/>
                    <a:gd name="T85" fmla="*/ 157 h 1092"/>
                    <a:gd name="T86" fmla="*/ 421 w 1216"/>
                    <a:gd name="T87" fmla="*/ 94 h 1092"/>
                    <a:gd name="T88" fmla="*/ 534 w 1216"/>
                    <a:gd name="T89" fmla="*/ 28 h 1092"/>
                    <a:gd name="T90" fmla="*/ 610 w 1216"/>
                    <a:gd name="T91" fmla="*/ 18 h 1092"/>
                    <a:gd name="T92" fmla="*/ 734 w 1216"/>
                    <a:gd name="T93" fmla="*/ 54 h 1092"/>
                    <a:gd name="T94" fmla="*/ 809 w 1216"/>
                    <a:gd name="T95" fmla="*/ 102 h 1092"/>
                    <a:gd name="T96" fmla="*/ 898 w 1216"/>
                    <a:gd name="T97" fmla="*/ 195 h 1092"/>
                    <a:gd name="T98" fmla="*/ 589 w 1216"/>
                    <a:gd name="T99" fmla="*/ 239 h 1092"/>
                    <a:gd name="T100" fmla="*/ 648 w 1216"/>
                    <a:gd name="T101" fmla="*/ 269 h 1092"/>
                    <a:gd name="T102" fmla="*/ 725 w 1216"/>
                    <a:gd name="T103" fmla="*/ 265 h 1092"/>
                    <a:gd name="T104" fmla="*/ 644 w 1216"/>
                    <a:gd name="T105" fmla="*/ 132 h 1092"/>
                    <a:gd name="T106" fmla="*/ 593 w 1216"/>
                    <a:gd name="T107" fmla="*/ 132 h 1092"/>
                    <a:gd name="T108" fmla="*/ 505 w 1216"/>
                    <a:gd name="T109" fmla="*/ 266 h 1092"/>
                    <a:gd name="T110" fmla="*/ 640 w 1216"/>
                    <a:gd name="T111" fmla="*/ 394 h 1092"/>
                    <a:gd name="T112" fmla="*/ 615 w 1216"/>
                    <a:gd name="T113" fmla="*/ 457 h 1092"/>
                    <a:gd name="T114" fmla="*/ 559 w 1216"/>
                    <a:gd name="T115" fmla="*/ 403 h 1092"/>
                    <a:gd name="T116" fmla="*/ 521 w 1216"/>
                    <a:gd name="T117" fmla="*/ 483 h 1092"/>
                    <a:gd name="T118" fmla="*/ 600 w 1216"/>
                    <a:gd name="T119" fmla="*/ 559 h 1092"/>
                    <a:gd name="T120" fmla="*/ 643 w 1216"/>
                    <a:gd name="T121" fmla="*/ 512 h 1092"/>
                    <a:gd name="T122" fmla="*/ 698 w 1216"/>
                    <a:gd name="T123" fmla="*/ 357 h 1092"/>
                    <a:gd name="T124" fmla="*/ 582 w 1216"/>
                    <a:gd name="T125" fmla="*/ 266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16" h="1092">
                      <a:moveTo>
                        <a:pt x="85" y="754"/>
                      </a:moveTo>
                      <a:cubicBezTo>
                        <a:pt x="59" y="726"/>
                        <a:pt x="40" y="694"/>
                        <a:pt x="35" y="656"/>
                      </a:cubicBezTo>
                      <a:lnTo>
                        <a:pt x="34" y="644"/>
                      </a:lnTo>
                      <a:lnTo>
                        <a:pt x="2" y="338"/>
                      </a:lnTo>
                      <a:cubicBezTo>
                        <a:pt x="0" y="323"/>
                        <a:pt x="5" y="308"/>
                        <a:pt x="17" y="298"/>
                      </a:cubicBezTo>
                      <a:cubicBezTo>
                        <a:pt x="30" y="287"/>
                        <a:pt x="53" y="283"/>
                        <a:pt x="70" y="302"/>
                      </a:cubicBezTo>
                      <a:cubicBezTo>
                        <a:pt x="82" y="316"/>
                        <a:pt x="88" y="357"/>
                        <a:pt x="90" y="368"/>
                      </a:cubicBezTo>
                      <a:cubicBezTo>
                        <a:pt x="97" y="408"/>
                        <a:pt x="104" y="466"/>
                        <a:pt x="105" y="506"/>
                      </a:cubicBezTo>
                      <a:lnTo>
                        <a:pt x="105" y="514"/>
                      </a:lnTo>
                      <a:cubicBezTo>
                        <a:pt x="106" y="532"/>
                        <a:pt x="110" y="548"/>
                        <a:pt x="118" y="564"/>
                      </a:cubicBezTo>
                      <a:cubicBezTo>
                        <a:pt x="159" y="653"/>
                        <a:pt x="240" y="764"/>
                        <a:pt x="240" y="764"/>
                      </a:cubicBezTo>
                      <a:lnTo>
                        <a:pt x="245" y="771"/>
                      </a:lnTo>
                      <a:cubicBezTo>
                        <a:pt x="249" y="776"/>
                        <a:pt x="255" y="777"/>
                        <a:pt x="260" y="774"/>
                      </a:cubicBezTo>
                      <a:cubicBezTo>
                        <a:pt x="267" y="771"/>
                        <a:pt x="268" y="763"/>
                        <a:pt x="265" y="758"/>
                      </a:cubicBezTo>
                      <a:lnTo>
                        <a:pt x="156" y="582"/>
                      </a:lnTo>
                      <a:cubicBezTo>
                        <a:pt x="145" y="562"/>
                        <a:pt x="151" y="534"/>
                        <a:pt x="173" y="522"/>
                      </a:cubicBezTo>
                      <a:cubicBezTo>
                        <a:pt x="194" y="509"/>
                        <a:pt x="221" y="516"/>
                        <a:pt x="234" y="536"/>
                      </a:cubicBezTo>
                      <a:lnTo>
                        <a:pt x="347" y="681"/>
                      </a:lnTo>
                      <a:cubicBezTo>
                        <a:pt x="354" y="691"/>
                        <a:pt x="368" y="704"/>
                        <a:pt x="378" y="711"/>
                      </a:cubicBezTo>
                      <a:cubicBezTo>
                        <a:pt x="479" y="783"/>
                        <a:pt x="493" y="858"/>
                        <a:pt x="502" y="896"/>
                      </a:cubicBezTo>
                      <a:cubicBezTo>
                        <a:pt x="502" y="896"/>
                        <a:pt x="503" y="904"/>
                        <a:pt x="503" y="917"/>
                      </a:cubicBezTo>
                      <a:lnTo>
                        <a:pt x="503" y="917"/>
                      </a:lnTo>
                      <a:lnTo>
                        <a:pt x="503" y="917"/>
                      </a:lnTo>
                      <a:cubicBezTo>
                        <a:pt x="503" y="927"/>
                        <a:pt x="503" y="939"/>
                        <a:pt x="500" y="952"/>
                      </a:cubicBezTo>
                      <a:lnTo>
                        <a:pt x="494" y="1073"/>
                      </a:lnTo>
                      <a:cubicBezTo>
                        <a:pt x="494" y="1082"/>
                        <a:pt x="486" y="1089"/>
                        <a:pt x="478" y="1089"/>
                      </a:cubicBezTo>
                      <a:lnTo>
                        <a:pt x="288" y="1088"/>
                      </a:lnTo>
                      <a:cubicBezTo>
                        <a:pt x="279" y="1088"/>
                        <a:pt x="272" y="1081"/>
                        <a:pt x="272" y="1072"/>
                      </a:cubicBezTo>
                      <a:lnTo>
                        <a:pt x="268" y="972"/>
                      </a:lnTo>
                      <a:lnTo>
                        <a:pt x="85" y="754"/>
                      </a:lnTo>
                      <a:close/>
                      <a:moveTo>
                        <a:pt x="115" y="323"/>
                      </a:moveTo>
                      <a:cubicBezTo>
                        <a:pt x="119" y="334"/>
                        <a:pt x="120" y="344"/>
                        <a:pt x="123" y="356"/>
                      </a:cubicBezTo>
                      <a:cubicBezTo>
                        <a:pt x="129" y="391"/>
                        <a:pt x="137" y="453"/>
                        <a:pt x="138" y="486"/>
                      </a:cubicBezTo>
                      <a:lnTo>
                        <a:pt x="138" y="496"/>
                      </a:lnTo>
                      <a:cubicBezTo>
                        <a:pt x="142" y="492"/>
                        <a:pt x="145" y="489"/>
                        <a:pt x="150" y="487"/>
                      </a:cubicBezTo>
                      <a:cubicBezTo>
                        <a:pt x="155" y="483"/>
                        <a:pt x="162" y="480"/>
                        <a:pt x="168" y="479"/>
                      </a:cubicBezTo>
                      <a:cubicBezTo>
                        <a:pt x="168" y="479"/>
                        <a:pt x="168" y="478"/>
                        <a:pt x="169" y="478"/>
                      </a:cubicBezTo>
                      <a:cubicBezTo>
                        <a:pt x="165" y="447"/>
                        <a:pt x="154" y="387"/>
                        <a:pt x="145" y="355"/>
                      </a:cubicBezTo>
                      <a:cubicBezTo>
                        <a:pt x="140" y="339"/>
                        <a:pt x="132" y="328"/>
                        <a:pt x="115" y="323"/>
                      </a:cubicBezTo>
                      <a:close/>
                      <a:moveTo>
                        <a:pt x="177" y="367"/>
                      </a:moveTo>
                      <a:cubicBezTo>
                        <a:pt x="182" y="389"/>
                        <a:pt x="194" y="432"/>
                        <a:pt x="198" y="454"/>
                      </a:cubicBezTo>
                      <a:lnTo>
                        <a:pt x="200" y="469"/>
                      </a:lnTo>
                      <a:lnTo>
                        <a:pt x="200" y="473"/>
                      </a:lnTo>
                      <a:cubicBezTo>
                        <a:pt x="209" y="473"/>
                        <a:pt x="219" y="476"/>
                        <a:pt x="228" y="478"/>
                      </a:cubicBezTo>
                      <a:cubicBezTo>
                        <a:pt x="225" y="458"/>
                        <a:pt x="212" y="417"/>
                        <a:pt x="207" y="398"/>
                      </a:cubicBezTo>
                      <a:cubicBezTo>
                        <a:pt x="200" y="383"/>
                        <a:pt x="192" y="372"/>
                        <a:pt x="177" y="367"/>
                      </a:cubicBezTo>
                      <a:close/>
                      <a:moveTo>
                        <a:pt x="948" y="1073"/>
                      </a:moveTo>
                      <a:lnTo>
                        <a:pt x="951" y="973"/>
                      </a:lnTo>
                      <a:lnTo>
                        <a:pt x="1133" y="755"/>
                      </a:lnTo>
                      <a:cubicBezTo>
                        <a:pt x="1159" y="727"/>
                        <a:pt x="1178" y="696"/>
                        <a:pt x="1183" y="657"/>
                      </a:cubicBezTo>
                      <a:lnTo>
                        <a:pt x="1184" y="646"/>
                      </a:lnTo>
                      <a:lnTo>
                        <a:pt x="1215" y="339"/>
                      </a:lnTo>
                      <a:cubicBezTo>
                        <a:pt x="1216" y="324"/>
                        <a:pt x="1211" y="309"/>
                        <a:pt x="1200" y="299"/>
                      </a:cubicBezTo>
                      <a:cubicBezTo>
                        <a:pt x="1186" y="288"/>
                        <a:pt x="1164" y="284"/>
                        <a:pt x="1146" y="303"/>
                      </a:cubicBezTo>
                      <a:cubicBezTo>
                        <a:pt x="1135" y="317"/>
                        <a:pt x="1129" y="358"/>
                        <a:pt x="1127" y="369"/>
                      </a:cubicBezTo>
                      <a:cubicBezTo>
                        <a:pt x="1120" y="409"/>
                        <a:pt x="1113" y="467"/>
                        <a:pt x="1111" y="507"/>
                      </a:cubicBezTo>
                      <a:lnTo>
                        <a:pt x="1111" y="516"/>
                      </a:lnTo>
                      <a:cubicBezTo>
                        <a:pt x="1110" y="533"/>
                        <a:pt x="1106" y="549"/>
                        <a:pt x="1099" y="566"/>
                      </a:cubicBezTo>
                      <a:cubicBezTo>
                        <a:pt x="1058" y="654"/>
                        <a:pt x="976" y="766"/>
                        <a:pt x="976" y="766"/>
                      </a:cubicBezTo>
                      <a:lnTo>
                        <a:pt x="974" y="773"/>
                      </a:lnTo>
                      <a:cubicBezTo>
                        <a:pt x="970" y="778"/>
                        <a:pt x="964" y="779"/>
                        <a:pt x="959" y="777"/>
                      </a:cubicBezTo>
                      <a:cubicBezTo>
                        <a:pt x="953" y="773"/>
                        <a:pt x="952" y="765"/>
                        <a:pt x="954" y="761"/>
                      </a:cubicBezTo>
                      <a:lnTo>
                        <a:pt x="1063" y="584"/>
                      </a:lnTo>
                      <a:cubicBezTo>
                        <a:pt x="1074" y="564"/>
                        <a:pt x="1068" y="537"/>
                        <a:pt x="1047" y="524"/>
                      </a:cubicBezTo>
                      <a:cubicBezTo>
                        <a:pt x="1025" y="512"/>
                        <a:pt x="998" y="518"/>
                        <a:pt x="985" y="538"/>
                      </a:cubicBezTo>
                      <a:lnTo>
                        <a:pt x="873" y="683"/>
                      </a:lnTo>
                      <a:cubicBezTo>
                        <a:pt x="865" y="693"/>
                        <a:pt x="851" y="707"/>
                        <a:pt x="841" y="713"/>
                      </a:cubicBezTo>
                      <a:cubicBezTo>
                        <a:pt x="740" y="786"/>
                        <a:pt x="726" y="861"/>
                        <a:pt x="718" y="898"/>
                      </a:cubicBezTo>
                      <a:cubicBezTo>
                        <a:pt x="718" y="898"/>
                        <a:pt x="716" y="907"/>
                        <a:pt x="716" y="919"/>
                      </a:cubicBezTo>
                      <a:lnTo>
                        <a:pt x="716" y="919"/>
                      </a:lnTo>
                      <a:cubicBezTo>
                        <a:pt x="716" y="929"/>
                        <a:pt x="716" y="942"/>
                        <a:pt x="719" y="954"/>
                      </a:cubicBezTo>
                      <a:lnTo>
                        <a:pt x="725" y="1076"/>
                      </a:lnTo>
                      <a:cubicBezTo>
                        <a:pt x="725" y="1084"/>
                        <a:pt x="733" y="1092"/>
                        <a:pt x="741" y="1092"/>
                      </a:cubicBezTo>
                      <a:lnTo>
                        <a:pt x="932" y="1091"/>
                      </a:lnTo>
                      <a:cubicBezTo>
                        <a:pt x="940" y="1089"/>
                        <a:pt x="948" y="1082"/>
                        <a:pt x="948" y="1073"/>
                      </a:cubicBezTo>
                      <a:close/>
                      <a:moveTo>
                        <a:pt x="1080" y="496"/>
                      </a:moveTo>
                      <a:lnTo>
                        <a:pt x="1080" y="486"/>
                      </a:lnTo>
                      <a:cubicBezTo>
                        <a:pt x="1082" y="452"/>
                        <a:pt x="1089" y="391"/>
                        <a:pt x="1095" y="356"/>
                      </a:cubicBezTo>
                      <a:cubicBezTo>
                        <a:pt x="1097" y="346"/>
                        <a:pt x="1099" y="334"/>
                        <a:pt x="1103" y="323"/>
                      </a:cubicBezTo>
                      <a:cubicBezTo>
                        <a:pt x="1087" y="328"/>
                        <a:pt x="1078" y="339"/>
                        <a:pt x="1074" y="356"/>
                      </a:cubicBezTo>
                      <a:cubicBezTo>
                        <a:pt x="1065" y="387"/>
                        <a:pt x="1055" y="447"/>
                        <a:pt x="1050" y="478"/>
                      </a:cubicBezTo>
                      <a:cubicBezTo>
                        <a:pt x="1050" y="478"/>
                        <a:pt x="1050" y="479"/>
                        <a:pt x="1052" y="479"/>
                      </a:cubicBezTo>
                      <a:cubicBezTo>
                        <a:pt x="1058" y="482"/>
                        <a:pt x="1063" y="484"/>
                        <a:pt x="1069" y="487"/>
                      </a:cubicBezTo>
                      <a:cubicBezTo>
                        <a:pt x="1072" y="489"/>
                        <a:pt x="1077" y="492"/>
                        <a:pt x="1080" y="496"/>
                      </a:cubicBezTo>
                      <a:close/>
                      <a:moveTo>
                        <a:pt x="1020" y="454"/>
                      </a:moveTo>
                      <a:cubicBezTo>
                        <a:pt x="1023" y="432"/>
                        <a:pt x="1037" y="391"/>
                        <a:pt x="1042" y="367"/>
                      </a:cubicBezTo>
                      <a:cubicBezTo>
                        <a:pt x="1027" y="372"/>
                        <a:pt x="1018" y="383"/>
                        <a:pt x="1013" y="398"/>
                      </a:cubicBezTo>
                      <a:cubicBezTo>
                        <a:pt x="1008" y="417"/>
                        <a:pt x="994" y="458"/>
                        <a:pt x="992" y="478"/>
                      </a:cubicBezTo>
                      <a:cubicBezTo>
                        <a:pt x="1000" y="474"/>
                        <a:pt x="1009" y="473"/>
                        <a:pt x="1019" y="473"/>
                      </a:cubicBezTo>
                      <a:lnTo>
                        <a:pt x="1019" y="469"/>
                      </a:lnTo>
                      <a:lnTo>
                        <a:pt x="1020" y="454"/>
                      </a:lnTo>
                      <a:close/>
                      <a:moveTo>
                        <a:pt x="894" y="213"/>
                      </a:moveTo>
                      <a:cubicBezTo>
                        <a:pt x="889" y="231"/>
                        <a:pt x="895" y="251"/>
                        <a:pt x="912" y="262"/>
                      </a:cubicBezTo>
                      <a:lnTo>
                        <a:pt x="925" y="272"/>
                      </a:lnTo>
                      <a:cubicBezTo>
                        <a:pt x="947" y="287"/>
                        <a:pt x="950" y="317"/>
                        <a:pt x="933" y="337"/>
                      </a:cubicBezTo>
                      <a:lnTo>
                        <a:pt x="921" y="349"/>
                      </a:lnTo>
                      <a:cubicBezTo>
                        <a:pt x="909" y="363"/>
                        <a:pt x="906" y="384"/>
                        <a:pt x="916" y="401"/>
                      </a:cubicBezTo>
                      <a:lnTo>
                        <a:pt x="925" y="416"/>
                      </a:lnTo>
                      <a:cubicBezTo>
                        <a:pt x="938" y="438"/>
                        <a:pt x="928" y="468"/>
                        <a:pt x="904" y="478"/>
                      </a:cubicBezTo>
                      <a:lnTo>
                        <a:pt x="888" y="484"/>
                      </a:lnTo>
                      <a:cubicBezTo>
                        <a:pt x="870" y="492"/>
                        <a:pt x="859" y="509"/>
                        <a:pt x="860" y="528"/>
                      </a:cubicBezTo>
                      <a:lnTo>
                        <a:pt x="861" y="546"/>
                      </a:lnTo>
                      <a:cubicBezTo>
                        <a:pt x="863" y="572"/>
                        <a:pt x="841" y="594"/>
                        <a:pt x="815" y="592"/>
                      </a:cubicBezTo>
                      <a:lnTo>
                        <a:pt x="798" y="591"/>
                      </a:lnTo>
                      <a:cubicBezTo>
                        <a:pt x="779" y="589"/>
                        <a:pt x="761" y="601"/>
                        <a:pt x="754" y="618"/>
                      </a:cubicBezTo>
                      <a:lnTo>
                        <a:pt x="748" y="634"/>
                      </a:lnTo>
                      <a:cubicBezTo>
                        <a:pt x="738" y="659"/>
                        <a:pt x="709" y="669"/>
                        <a:pt x="685" y="657"/>
                      </a:cubicBezTo>
                      <a:lnTo>
                        <a:pt x="672" y="648"/>
                      </a:lnTo>
                      <a:cubicBezTo>
                        <a:pt x="655" y="639"/>
                        <a:pt x="634" y="642"/>
                        <a:pt x="620" y="654"/>
                      </a:cubicBezTo>
                      <a:lnTo>
                        <a:pt x="608" y="666"/>
                      </a:lnTo>
                      <a:cubicBezTo>
                        <a:pt x="588" y="683"/>
                        <a:pt x="558" y="681"/>
                        <a:pt x="543" y="659"/>
                      </a:cubicBezTo>
                      <a:lnTo>
                        <a:pt x="533" y="646"/>
                      </a:lnTo>
                      <a:cubicBezTo>
                        <a:pt x="522" y="629"/>
                        <a:pt x="503" y="623"/>
                        <a:pt x="484" y="628"/>
                      </a:cubicBezTo>
                      <a:lnTo>
                        <a:pt x="468" y="633"/>
                      </a:lnTo>
                      <a:cubicBezTo>
                        <a:pt x="443" y="641"/>
                        <a:pt x="417" y="624"/>
                        <a:pt x="412" y="598"/>
                      </a:cubicBezTo>
                      <a:lnTo>
                        <a:pt x="409" y="582"/>
                      </a:lnTo>
                      <a:cubicBezTo>
                        <a:pt x="405" y="563"/>
                        <a:pt x="392" y="549"/>
                        <a:pt x="373" y="546"/>
                      </a:cubicBezTo>
                      <a:lnTo>
                        <a:pt x="355" y="543"/>
                      </a:lnTo>
                      <a:cubicBezTo>
                        <a:pt x="329" y="539"/>
                        <a:pt x="313" y="513"/>
                        <a:pt x="320" y="488"/>
                      </a:cubicBezTo>
                      <a:lnTo>
                        <a:pt x="325" y="472"/>
                      </a:lnTo>
                      <a:cubicBezTo>
                        <a:pt x="330" y="454"/>
                        <a:pt x="324" y="434"/>
                        <a:pt x="308" y="423"/>
                      </a:cubicBezTo>
                      <a:lnTo>
                        <a:pt x="294" y="413"/>
                      </a:lnTo>
                      <a:cubicBezTo>
                        <a:pt x="273" y="398"/>
                        <a:pt x="269" y="368"/>
                        <a:pt x="287" y="348"/>
                      </a:cubicBezTo>
                      <a:lnTo>
                        <a:pt x="298" y="336"/>
                      </a:lnTo>
                      <a:cubicBezTo>
                        <a:pt x="310" y="322"/>
                        <a:pt x="313" y="301"/>
                        <a:pt x="303" y="284"/>
                      </a:cubicBezTo>
                      <a:lnTo>
                        <a:pt x="294" y="269"/>
                      </a:lnTo>
                      <a:cubicBezTo>
                        <a:pt x="281" y="247"/>
                        <a:pt x="292" y="217"/>
                        <a:pt x="315" y="207"/>
                      </a:cubicBezTo>
                      <a:lnTo>
                        <a:pt x="331" y="201"/>
                      </a:lnTo>
                      <a:cubicBezTo>
                        <a:pt x="349" y="193"/>
                        <a:pt x="360" y="176"/>
                        <a:pt x="359" y="157"/>
                      </a:cubicBezTo>
                      <a:lnTo>
                        <a:pt x="358" y="139"/>
                      </a:lnTo>
                      <a:cubicBezTo>
                        <a:pt x="356" y="113"/>
                        <a:pt x="378" y="91"/>
                        <a:pt x="404" y="93"/>
                      </a:cubicBezTo>
                      <a:lnTo>
                        <a:pt x="421" y="94"/>
                      </a:lnTo>
                      <a:cubicBezTo>
                        <a:pt x="440" y="96"/>
                        <a:pt x="458" y="84"/>
                        <a:pt x="465" y="67"/>
                      </a:cubicBezTo>
                      <a:lnTo>
                        <a:pt x="471" y="51"/>
                      </a:lnTo>
                      <a:cubicBezTo>
                        <a:pt x="481" y="26"/>
                        <a:pt x="510" y="16"/>
                        <a:pt x="534" y="28"/>
                      </a:cubicBezTo>
                      <a:lnTo>
                        <a:pt x="547" y="36"/>
                      </a:lnTo>
                      <a:cubicBezTo>
                        <a:pt x="563" y="44"/>
                        <a:pt x="584" y="42"/>
                        <a:pt x="598" y="29"/>
                      </a:cubicBezTo>
                      <a:lnTo>
                        <a:pt x="610" y="18"/>
                      </a:lnTo>
                      <a:cubicBezTo>
                        <a:pt x="630" y="0"/>
                        <a:pt x="660" y="3"/>
                        <a:pt x="675" y="24"/>
                      </a:cubicBezTo>
                      <a:lnTo>
                        <a:pt x="685" y="38"/>
                      </a:lnTo>
                      <a:cubicBezTo>
                        <a:pt x="697" y="53"/>
                        <a:pt x="715" y="61"/>
                        <a:pt x="734" y="54"/>
                      </a:cubicBezTo>
                      <a:lnTo>
                        <a:pt x="750" y="49"/>
                      </a:lnTo>
                      <a:cubicBezTo>
                        <a:pt x="775" y="42"/>
                        <a:pt x="801" y="58"/>
                        <a:pt x="807" y="84"/>
                      </a:cubicBezTo>
                      <a:lnTo>
                        <a:pt x="809" y="102"/>
                      </a:lnTo>
                      <a:cubicBezTo>
                        <a:pt x="813" y="121"/>
                        <a:pt x="827" y="134"/>
                        <a:pt x="845" y="138"/>
                      </a:cubicBezTo>
                      <a:lnTo>
                        <a:pt x="863" y="140"/>
                      </a:lnTo>
                      <a:cubicBezTo>
                        <a:pt x="889" y="144"/>
                        <a:pt x="905" y="170"/>
                        <a:pt x="898" y="195"/>
                      </a:cubicBezTo>
                      <a:lnTo>
                        <a:pt x="894" y="213"/>
                      </a:lnTo>
                      <a:close/>
                      <a:moveTo>
                        <a:pt x="582" y="266"/>
                      </a:moveTo>
                      <a:cubicBezTo>
                        <a:pt x="582" y="256"/>
                        <a:pt x="584" y="247"/>
                        <a:pt x="589" y="239"/>
                      </a:cubicBezTo>
                      <a:cubicBezTo>
                        <a:pt x="594" y="233"/>
                        <a:pt x="603" y="229"/>
                        <a:pt x="613" y="229"/>
                      </a:cubicBezTo>
                      <a:cubicBezTo>
                        <a:pt x="624" y="229"/>
                        <a:pt x="632" y="233"/>
                        <a:pt x="639" y="242"/>
                      </a:cubicBezTo>
                      <a:cubicBezTo>
                        <a:pt x="644" y="248"/>
                        <a:pt x="648" y="258"/>
                        <a:pt x="648" y="269"/>
                      </a:cubicBezTo>
                      <a:cubicBezTo>
                        <a:pt x="648" y="274"/>
                        <a:pt x="653" y="279"/>
                        <a:pt x="659" y="278"/>
                      </a:cubicBezTo>
                      <a:lnTo>
                        <a:pt x="714" y="277"/>
                      </a:lnTo>
                      <a:cubicBezTo>
                        <a:pt x="720" y="277"/>
                        <a:pt x="725" y="272"/>
                        <a:pt x="725" y="265"/>
                      </a:cubicBezTo>
                      <a:cubicBezTo>
                        <a:pt x="724" y="242"/>
                        <a:pt x="716" y="222"/>
                        <a:pt x="702" y="205"/>
                      </a:cubicBezTo>
                      <a:cubicBezTo>
                        <a:pt x="687" y="189"/>
                        <a:pt x="668" y="178"/>
                        <a:pt x="644" y="173"/>
                      </a:cubicBezTo>
                      <a:lnTo>
                        <a:pt x="644" y="132"/>
                      </a:lnTo>
                      <a:cubicBezTo>
                        <a:pt x="644" y="127"/>
                        <a:pt x="640" y="123"/>
                        <a:pt x="635" y="123"/>
                      </a:cubicBezTo>
                      <a:lnTo>
                        <a:pt x="601" y="123"/>
                      </a:lnTo>
                      <a:cubicBezTo>
                        <a:pt x="596" y="123"/>
                        <a:pt x="593" y="127"/>
                        <a:pt x="593" y="132"/>
                      </a:cubicBezTo>
                      <a:lnTo>
                        <a:pt x="593" y="173"/>
                      </a:lnTo>
                      <a:cubicBezTo>
                        <a:pt x="568" y="177"/>
                        <a:pt x="546" y="186"/>
                        <a:pt x="531" y="202"/>
                      </a:cubicBezTo>
                      <a:cubicBezTo>
                        <a:pt x="514" y="218"/>
                        <a:pt x="505" y="239"/>
                        <a:pt x="505" y="266"/>
                      </a:cubicBezTo>
                      <a:cubicBezTo>
                        <a:pt x="505" y="294"/>
                        <a:pt x="514" y="316"/>
                        <a:pt x="530" y="331"/>
                      </a:cubicBezTo>
                      <a:cubicBezTo>
                        <a:pt x="546" y="346"/>
                        <a:pt x="573" y="359"/>
                        <a:pt x="609" y="374"/>
                      </a:cubicBezTo>
                      <a:cubicBezTo>
                        <a:pt x="624" y="381"/>
                        <a:pt x="634" y="387"/>
                        <a:pt x="640" y="394"/>
                      </a:cubicBezTo>
                      <a:cubicBezTo>
                        <a:pt x="646" y="401"/>
                        <a:pt x="649" y="411"/>
                        <a:pt x="649" y="422"/>
                      </a:cubicBezTo>
                      <a:cubicBezTo>
                        <a:pt x="649" y="432"/>
                        <a:pt x="646" y="441"/>
                        <a:pt x="640" y="447"/>
                      </a:cubicBezTo>
                      <a:cubicBezTo>
                        <a:pt x="634" y="453"/>
                        <a:pt x="626" y="457"/>
                        <a:pt x="615" y="457"/>
                      </a:cubicBezTo>
                      <a:cubicBezTo>
                        <a:pt x="601" y="457"/>
                        <a:pt x="591" y="453"/>
                        <a:pt x="583" y="444"/>
                      </a:cubicBezTo>
                      <a:cubicBezTo>
                        <a:pt x="576" y="438"/>
                        <a:pt x="571" y="427"/>
                        <a:pt x="570" y="413"/>
                      </a:cubicBezTo>
                      <a:cubicBezTo>
                        <a:pt x="570" y="408"/>
                        <a:pt x="565" y="403"/>
                        <a:pt x="559" y="403"/>
                      </a:cubicBezTo>
                      <a:lnTo>
                        <a:pt x="504" y="404"/>
                      </a:lnTo>
                      <a:cubicBezTo>
                        <a:pt x="498" y="404"/>
                        <a:pt x="493" y="409"/>
                        <a:pt x="493" y="416"/>
                      </a:cubicBezTo>
                      <a:cubicBezTo>
                        <a:pt x="494" y="444"/>
                        <a:pt x="504" y="467"/>
                        <a:pt x="521" y="483"/>
                      </a:cubicBezTo>
                      <a:cubicBezTo>
                        <a:pt x="540" y="501"/>
                        <a:pt x="564" y="511"/>
                        <a:pt x="591" y="513"/>
                      </a:cubicBezTo>
                      <a:lnTo>
                        <a:pt x="591" y="551"/>
                      </a:lnTo>
                      <a:cubicBezTo>
                        <a:pt x="591" y="556"/>
                        <a:pt x="595" y="559"/>
                        <a:pt x="600" y="559"/>
                      </a:cubicBezTo>
                      <a:lnTo>
                        <a:pt x="634" y="559"/>
                      </a:lnTo>
                      <a:cubicBezTo>
                        <a:pt x="639" y="559"/>
                        <a:pt x="643" y="556"/>
                        <a:pt x="643" y="551"/>
                      </a:cubicBezTo>
                      <a:lnTo>
                        <a:pt x="643" y="512"/>
                      </a:lnTo>
                      <a:cubicBezTo>
                        <a:pt x="665" y="508"/>
                        <a:pt x="684" y="499"/>
                        <a:pt x="698" y="486"/>
                      </a:cubicBezTo>
                      <a:cubicBezTo>
                        <a:pt x="714" y="469"/>
                        <a:pt x="723" y="448"/>
                        <a:pt x="723" y="422"/>
                      </a:cubicBezTo>
                      <a:cubicBezTo>
                        <a:pt x="723" y="394"/>
                        <a:pt x="714" y="372"/>
                        <a:pt x="698" y="357"/>
                      </a:cubicBezTo>
                      <a:cubicBezTo>
                        <a:pt x="682" y="342"/>
                        <a:pt x="655" y="327"/>
                        <a:pt x="620" y="312"/>
                      </a:cubicBezTo>
                      <a:cubicBezTo>
                        <a:pt x="605" y="305"/>
                        <a:pt x="594" y="298"/>
                        <a:pt x="589" y="292"/>
                      </a:cubicBezTo>
                      <a:cubicBezTo>
                        <a:pt x="584" y="284"/>
                        <a:pt x="582" y="276"/>
                        <a:pt x="582" y="266"/>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40" name="Group 39">
              <a:extLst>
                <a:ext uri="{FF2B5EF4-FFF2-40B4-BE49-F238E27FC236}">
                  <a16:creationId xmlns:a16="http://schemas.microsoft.com/office/drawing/2014/main" id="{CAFEACA7-31E4-4662-BCA1-7A72ADA5E916}"/>
                </a:ext>
              </a:extLst>
            </p:cNvPr>
            <p:cNvGrpSpPr/>
            <p:nvPr/>
          </p:nvGrpSpPr>
          <p:grpSpPr>
            <a:xfrm>
              <a:off x="578718" y="5406444"/>
              <a:ext cx="8074604" cy="400110"/>
              <a:chOff x="578718" y="5406444"/>
              <a:chExt cx="8074604" cy="400110"/>
            </a:xfrm>
          </p:grpSpPr>
          <p:sp>
            <p:nvSpPr>
              <p:cNvPr id="259" name="Rectangle 258">
                <a:extLst>
                  <a:ext uri="{FF2B5EF4-FFF2-40B4-BE49-F238E27FC236}">
                    <a16:creationId xmlns:a16="http://schemas.microsoft.com/office/drawing/2014/main" id="{C32D4BDA-F2E8-4BE7-9C47-F63DF8761364}"/>
                  </a:ext>
                </a:extLst>
              </p:cNvPr>
              <p:cNvSpPr/>
              <p:nvPr/>
            </p:nvSpPr>
            <p:spPr>
              <a:xfrm>
                <a:off x="2874720" y="5406444"/>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Introduce sure winner products </a:t>
                </a:r>
              </a:p>
            </p:txBody>
          </p:sp>
          <p:sp>
            <p:nvSpPr>
              <p:cNvPr id="266" name="Rectangle 265">
                <a:extLst>
                  <a:ext uri="{FF2B5EF4-FFF2-40B4-BE49-F238E27FC236}">
                    <a16:creationId xmlns:a16="http://schemas.microsoft.com/office/drawing/2014/main" id="{E14D89C9-3E93-41AF-B9B8-AD7143904AA8}"/>
                  </a:ext>
                </a:extLst>
              </p:cNvPr>
              <p:cNvSpPr/>
              <p:nvPr/>
            </p:nvSpPr>
            <p:spPr>
              <a:xfrm>
                <a:off x="4824802" y="5406444"/>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Addition of selective products </a:t>
                </a:r>
              </a:p>
            </p:txBody>
          </p:sp>
          <p:sp>
            <p:nvSpPr>
              <p:cNvPr id="273" name="Rectangle 272">
                <a:extLst>
                  <a:ext uri="{FF2B5EF4-FFF2-40B4-BE49-F238E27FC236}">
                    <a16:creationId xmlns:a16="http://schemas.microsoft.com/office/drawing/2014/main" id="{9C4049B6-4C08-44D5-B70A-4909FC6C9F78}"/>
                  </a:ext>
                </a:extLst>
              </p:cNvPr>
              <p:cNvSpPr/>
              <p:nvPr/>
            </p:nvSpPr>
            <p:spPr>
              <a:xfrm>
                <a:off x="6870566" y="5406444"/>
                <a:ext cx="1782756"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Product line expansion </a:t>
                </a:r>
              </a:p>
            </p:txBody>
          </p:sp>
          <p:grpSp>
            <p:nvGrpSpPr>
              <p:cNvPr id="25" name="Group 24">
                <a:extLst>
                  <a:ext uri="{FF2B5EF4-FFF2-40B4-BE49-F238E27FC236}">
                    <a16:creationId xmlns:a16="http://schemas.microsoft.com/office/drawing/2014/main" id="{2E37D9E3-8EFA-4A24-ADBA-C85507DF22BD}"/>
                  </a:ext>
                </a:extLst>
              </p:cNvPr>
              <p:cNvGrpSpPr/>
              <p:nvPr/>
            </p:nvGrpSpPr>
            <p:grpSpPr>
              <a:xfrm>
                <a:off x="578718" y="5466611"/>
                <a:ext cx="1849682" cy="246221"/>
                <a:chOff x="586338" y="5318356"/>
                <a:chExt cx="1849682" cy="246221"/>
              </a:xfrm>
            </p:grpSpPr>
            <p:sp>
              <p:nvSpPr>
                <p:cNvPr id="280" name="Rectangle 279">
                  <a:extLst>
                    <a:ext uri="{FF2B5EF4-FFF2-40B4-BE49-F238E27FC236}">
                      <a16:creationId xmlns:a16="http://schemas.microsoft.com/office/drawing/2014/main" id="{DF863C4A-DE9B-47E6-BF7B-D7296C99820B}"/>
                    </a:ext>
                  </a:extLst>
                </p:cNvPr>
                <p:cNvSpPr/>
                <p:nvPr/>
              </p:nvSpPr>
              <p:spPr>
                <a:xfrm>
                  <a:off x="900107" y="5318356"/>
                  <a:ext cx="1535913"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New product </a:t>
                  </a:r>
                </a:p>
              </p:txBody>
            </p:sp>
            <p:grpSp>
              <p:nvGrpSpPr>
                <p:cNvPr id="23" name="Group 22">
                  <a:extLst>
                    <a:ext uri="{FF2B5EF4-FFF2-40B4-BE49-F238E27FC236}">
                      <a16:creationId xmlns:a16="http://schemas.microsoft.com/office/drawing/2014/main" id="{2FA6C00E-FE23-471D-AC58-6DC3444A21FD}"/>
                    </a:ext>
                  </a:extLst>
                </p:cNvPr>
                <p:cNvGrpSpPr/>
                <p:nvPr/>
              </p:nvGrpSpPr>
              <p:grpSpPr>
                <a:xfrm>
                  <a:off x="586338" y="5347769"/>
                  <a:ext cx="194959" cy="187395"/>
                  <a:chOff x="586338" y="5347769"/>
                  <a:chExt cx="194959" cy="187395"/>
                </a:xfrm>
              </p:grpSpPr>
              <p:sp>
                <p:nvSpPr>
                  <p:cNvPr id="366" name="Freeform: Shape 365">
                    <a:extLst>
                      <a:ext uri="{FF2B5EF4-FFF2-40B4-BE49-F238E27FC236}">
                        <a16:creationId xmlns:a16="http://schemas.microsoft.com/office/drawing/2014/main" id="{D9E16F0C-460B-436C-A1A3-463C6B2FA315}"/>
                      </a:ext>
                    </a:extLst>
                  </p:cNvPr>
                  <p:cNvSpPr>
                    <a:spLocks/>
                  </p:cNvSpPr>
                  <p:nvPr/>
                </p:nvSpPr>
                <p:spPr bwMode="auto">
                  <a:xfrm>
                    <a:off x="586338" y="5347769"/>
                    <a:ext cx="194959" cy="187395"/>
                  </a:xfrm>
                  <a:custGeom>
                    <a:avLst/>
                    <a:gdLst>
                      <a:gd name="connsiteX0" fmla="*/ 85436 w 194959"/>
                      <a:gd name="connsiteY0" fmla="*/ 123926 h 187395"/>
                      <a:gd name="connsiteX1" fmla="*/ 97552 w 194959"/>
                      <a:gd name="connsiteY1" fmla="*/ 124935 h 187395"/>
                      <a:gd name="connsiteX2" fmla="*/ 97815 w 194959"/>
                      <a:gd name="connsiteY2" fmla="*/ 131241 h 187395"/>
                      <a:gd name="connsiteX3" fmla="*/ 97552 w 194959"/>
                      <a:gd name="connsiteY3" fmla="*/ 131241 h 187395"/>
                      <a:gd name="connsiteX4" fmla="*/ 84382 w 194959"/>
                      <a:gd name="connsiteY4" fmla="*/ 129980 h 187395"/>
                      <a:gd name="connsiteX5" fmla="*/ 121435 w 194959"/>
                      <a:gd name="connsiteY5" fmla="*/ 120484 h 187395"/>
                      <a:gd name="connsiteX6" fmla="*/ 123786 w 194959"/>
                      <a:gd name="connsiteY6" fmla="*/ 126214 h 187395"/>
                      <a:gd name="connsiteX7" fmla="*/ 110987 w 194959"/>
                      <a:gd name="connsiteY7" fmla="*/ 129951 h 187395"/>
                      <a:gd name="connsiteX8" fmla="*/ 109681 w 194959"/>
                      <a:gd name="connsiteY8" fmla="*/ 123723 h 187395"/>
                      <a:gd name="connsiteX9" fmla="*/ 121435 w 194959"/>
                      <a:gd name="connsiteY9" fmla="*/ 120484 h 187395"/>
                      <a:gd name="connsiteX10" fmla="*/ 63402 w 194959"/>
                      <a:gd name="connsiteY10" fmla="*/ 114890 h 187395"/>
                      <a:gd name="connsiteX11" fmla="*/ 74084 w 194959"/>
                      <a:gd name="connsiteY11" fmla="*/ 120360 h 187395"/>
                      <a:gd name="connsiteX12" fmla="*/ 71479 w 194959"/>
                      <a:gd name="connsiteY12" fmla="*/ 126078 h 187395"/>
                      <a:gd name="connsiteX13" fmla="*/ 59755 w 194959"/>
                      <a:gd name="connsiteY13" fmla="*/ 120111 h 187395"/>
                      <a:gd name="connsiteX14" fmla="*/ 141100 w 194959"/>
                      <a:gd name="connsiteY14" fmla="*/ 107359 h 187395"/>
                      <a:gd name="connsiteX15" fmla="*/ 145727 w 194959"/>
                      <a:gd name="connsiteY15" fmla="*/ 111852 h 187395"/>
                      <a:gd name="connsiteX16" fmla="*/ 135445 w 194959"/>
                      <a:gd name="connsiteY16" fmla="*/ 119838 h 187395"/>
                      <a:gd name="connsiteX17" fmla="*/ 131846 w 194959"/>
                      <a:gd name="connsiteY17" fmla="*/ 114847 h 187395"/>
                      <a:gd name="connsiteX18" fmla="*/ 141100 w 194959"/>
                      <a:gd name="connsiteY18" fmla="*/ 107359 h 187395"/>
                      <a:gd name="connsiteX19" fmla="*/ 46255 w 194959"/>
                      <a:gd name="connsiteY19" fmla="*/ 98753 h 187395"/>
                      <a:gd name="connsiteX20" fmla="*/ 54157 w 194959"/>
                      <a:gd name="connsiteY20" fmla="*/ 107646 h 187395"/>
                      <a:gd name="connsiteX21" fmla="*/ 49416 w 194959"/>
                      <a:gd name="connsiteY21" fmla="*/ 112092 h 187395"/>
                      <a:gd name="connsiteX22" fmla="*/ 40724 w 194959"/>
                      <a:gd name="connsiteY22" fmla="*/ 102212 h 187395"/>
                      <a:gd name="connsiteX23" fmla="*/ 154662 w 194959"/>
                      <a:gd name="connsiteY23" fmla="*/ 88211 h 187395"/>
                      <a:gd name="connsiteX24" fmla="*/ 160727 w 194959"/>
                      <a:gd name="connsiteY24" fmla="*/ 90465 h 187395"/>
                      <a:gd name="connsiteX25" fmla="*/ 154398 w 194959"/>
                      <a:gd name="connsiteY25" fmla="*/ 101981 h 187395"/>
                      <a:gd name="connsiteX26" fmla="*/ 148861 w 194959"/>
                      <a:gd name="connsiteY26" fmla="*/ 98476 h 187395"/>
                      <a:gd name="connsiteX27" fmla="*/ 154662 w 194959"/>
                      <a:gd name="connsiteY27" fmla="*/ 88211 h 187395"/>
                      <a:gd name="connsiteX28" fmla="*/ 184564 w 194959"/>
                      <a:gd name="connsiteY28" fmla="*/ 78099 h 187395"/>
                      <a:gd name="connsiteX29" fmla="*/ 185343 w 194959"/>
                      <a:gd name="connsiteY29" fmla="*/ 78099 h 187395"/>
                      <a:gd name="connsiteX30" fmla="*/ 194946 w 194959"/>
                      <a:gd name="connsiteY30" fmla="*/ 89854 h 187395"/>
                      <a:gd name="connsiteX31" fmla="*/ 194946 w 194959"/>
                      <a:gd name="connsiteY31" fmla="*/ 145127 h 187395"/>
                      <a:gd name="connsiteX32" fmla="*/ 185343 w 194959"/>
                      <a:gd name="connsiteY32" fmla="*/ 164636 h 187395"/>
                      <a:gd name="connsiteX33" fmla="*/ 162501 w 194959"/>
                      <a:gd name="connsiteY33" fmla="*/ 178642 h 187395"/>
                      <a:gd name="connsiteX34" fmla="*/ 162501 w 194959"/>
                      <a:gd name="connsiteY34" fmla="*/ 187395 h 187395"/>
                      <a:gd name="connsiteX35" fmla="*/ 130055 w 194959"/>
                      <a:gd name="connsiteY35" fmla="*/ 187395 h 187395"/>
                      <a:gd name="connsiteX36" fmla="*/ 130055 w 194959"/>
                      <a:gd name="connsiteY36" fmla="*/ 153131 h 187395"/>
                      <a:gd name="connsiteX37" fmla="*/ 132651 w 194959"/>
                      <a:gd name="connsiteY37" fmla="*/ 148129 h 187395"/>
                      <a:gd name="connsiteX38" fmla="*/ 157309 w 194959"/>
                      <a:gd name="connsiteY38" fmla="*/ 130871 h 187395"/>
                      <a:gd name="connsiteX39" fmla="*/ 165616 w 194959"/>
                      <a:gd name="connsiteY39" fmla="*/ 131122 h 187395"/>
                      <a:gd name="connsiteX40" fmla="*/ 167406 w 194959"/>
                      <a:gd name="connsiteY40" fmla="*/ 134572 h 187395"/>
                      <a:gd name="connsiteX41" fmla="*/ 167657 w 194959"/>
                      <a:gd name="connsiteY41" fmla="*/ 136233 h 187395"/>
                      <a:gd name="connsiteX42" fmla="*/ 166135 w 194959"/>
                      <a:gd name="connsiteY42" fmla="*/ 139375 h 187395"/>
                      <a:gd name="connsiteX43" fmla="*/ 145629 w 194959"/>
                      <a:gd name="connsiteY43" fmla="*/ 156132 h 187395"/>
                      <a:gd name="connsiteX44" fmla="*/ 147706 w 194959"/>
                      <a:gd name="connsiteY44" fmla="*/ 158633 h 187395"/>
                      <a:gd name="connsiteX45" fmla="*/ 168471 w 194959"/>
                      <a:gd name="connsiteY45" fmla="*/ 141626 h 187395"/>
                      <a:gd name="connsiteX46" fmla="*/ 167657 w 194959"/>
                      <a:gd name="connsiteY46" fmla="*/ 136233 h 187395"/>
                      <a:gd name="connsiteX47" fmla="*/ 167952 w 194959"/>
                      <a:gd name="connsiteY47" fmla="*/ 135623 h 187395"/>
                      <a:gd name="connsiteX48" fmla="*/ 167406 w 194959"/>
                      <a:gd name="connsiteY48" fmla="*/ 134572 h 187395"/>
                      <a:gd name="connsiteX49" fmla="*/ 166394 w 194959"/>
                      <a:gd name="connsiteY49" fmla="*/ 127870 h 187395"/>
                      <a:gd name="connsiteX50" fmla="*/ 174441 w 194959"/>
                      <a:gd name="connsiteY50" fmla="*/ 88103 h 187395"/>
                      <a:gd name="connsiteX51" fmla="*/ 184564 w 194959"/>
                      <a:gd name="connsiteY51" fmla="*/ 78099 h 187395"/>
                      <a:gd name="connsiteX52" fmla="*/ 9876 w 194959"/>
                      <a:gd name="connsiteY52" fmla="*/ 78099 h 187395"/>
                      <a:gd name="connsiteX53" fmla="*/ 10395 w 194959"/>
                      <a:gd name="connsiteY53" fmla="*/ 78099 h 187395"/>
                      <a:gd name="connsiteX54" fmla="*/ 20518 w 194959"/>
                      <a:gd name="connsiteY54" fmla="*/ 88103 h 187395"/>
                      <a:gd name="connsiteX55" fmla="*/ 28565 w 194959"/>
                      <a:gd name="connsiteY55" fmla="*/ 127870 h 187395"/>
                      <a:gd name="connsiteX56" fmla="*/ 27553 w 194959"/>
                      <a:gd name="connsiteY56" fmla="*/ 134572 h 187395"/>
                      <a:gd name="connsiteX57" fmla="*/ 27007 w 194959"/>
                      <a:gd name="connsiteY57" fmla="*/ 135623 h 187395"/>
                      <a:gd name="connsiteX58" fmla="*/ 27302 w 194959"/>
                      <a:gd name="connsiteY58" fmla="*/ 136233 h 187395"/>
                      <a:gd name="connsiteX59" fmla="*/ 26488 w 194959"/>
                      <a:gd name="connsiteY59" fmla="*/ 141626 h 187395"/>
                      <a:gd name="connsiteX60" fmla="*/ 47253 w 194959"/>
                      <a:gd name="connsiteY60" fmla="*/ 158633 h 187395"/>
                      <a:gd name="connsiteX61" fmla="*/ 49330 w 194959"/>
                      <a:gd name="connsiteY61" fmla="*/ 156132 h 187395"/>
                      <a:gd name="connsiteX62" fmla="*/ 28824 w 194959"/>
                      <a:gd name="connsiteY62" fmla="*/ 139375 h 187395"/>
                      <a:gd name="connsiteX63" fmla="*/ 27302 w 194959"/>
                      <a:gd name="connsiteY63" fmla="*/ 136233 h 187395"/>
                      <a:gd name="connsiteX64" fmla="*/ 27553 w 194959"/>
                      <a:gd name="connsiteY64" fmla="*/ 134572 h 187395"/>
                      <a:gd name="connsiteX65" fmla="*/ 29343 w 194959"/>
                      <a:gd name="connsiteY65" fmla="*/ 131122 h 187395"/>
                      <a:gd name="connsiteX66" fmla="*/ 37650 w 194959"/>
                      <a:gd name="connsiteY66" fmla="*/ 130871 h 187395"/>
                      <a:gd name="connsiteX67" fmla="*/ 62308 w 194959"/>
                      <a:gd name="connsiteY67" fmla="*/ 148129 h 187395"/>
                      <a:gd name="connsiteX68" fmla="*/ 64904 w 194959"/>
                      <a:gd name="connsiteY68" fmla="*/ 153131 h 187395"/>
                      <a:gd name="connsiteX69" fmla="*/ 64904 w 194959"/>
                      <a:gd name="connsiteY69" fmla="*/ 187395 h 187395"/>
                      <a:gd name="connsiteX70" fmla="*/ 32458 w 194959"/>
                      <a:gd name="connsiteY70" fmla="*/ 187395 h 187395"/>
                      <a:gd name="connsiteX71" fmla="*/ 32458 w 194959"/>
                      <a:gd name="connsiteY71" fmla="*/ 178642 h 187395"/>
                      <a:gd name="connsiteX72" fmla="*/ 9616 w 194959"/>
                      <a:gd name="connsiteY72" fmla="*/ 164636 h 187395"/>
                      <a:gd name="connsiteX73" fmla="*/ 13 w 194959"/>
                      <a:gd name="connsiteY73" fmla="*/ 145127 h 187395"/>
                      <a:gd name="connsiteX74" fmla="*/ 13 w 194959"/>
                      <a:gd name="connsiteY74" fmla="*/ 89854 h 187395"/>
                      <a:gd name="connsiteX75" fmla="*/ 9876 w 194959"/>
                      <a:gd name="connsiteY75" fmla="*/ 78099 h 187395"/>
                      <a:gd name="connsiteX76" fmla="*/ 36871 w 194959"/>
                      <a:gd name="connsiteY76" fmla="*/ 77454 h 187395"/>
                      <a:gd name="connsiteX77" fmla="*/ 40500 w 194959"/>
                      <a:gd name="connsiteY77" fmla="*/ 88498 h 187395"/>
                      <a:gd name="connsiteX78" fmla="*/ 34538 w 194959"/>
                      <a:gd name="connsiteY78" fmla="*/ 91008 h 187395"/>
                      <a:gd name="connsiteX79" fmla="*/ 30649 w 194959"/>
                      <a:gd name="connsiteY79" fmla="*/ 78709 h 187395"/>
                      <a:gd name="connsiteX80" fmla="*/ 165877 w 194959"/>
                      <a:gd name="connsiteY80" fmla="*/ 65405 h 187395"/>
                      <a:gd name="connsiteX81" fmla="*/ 165877 w 194959"/>
                      <a:gd name="connsiteY81" fmla="*/ 65654 h 187395"/>
                      <a:gd name="connsiteX82" fmla="*/ 164571 w 194959"/>
                      <a:gd name="connsiteY82" fmla="*/ 78099 h 187395"/>
                      <a:gd name="connsiteX83" fmla="*/ 158041 w 194959"/>
                      <a:gd name="connsiteY83" fmla="*/ 76855 h 187395"/>
                      <a:gd name="connsiteX84" fmla="*/ 159347 w 194959"/>
                      <a:gd name="connsiteY84" fmla="*/ 65654 h 187395"/>
                      <a:gd name="connsiteX85" fmla="*/ 30388 w 194959"/>
                      <a:gd name="connsiteY85" fmla="*/ 52712 h 187395"/>
                      <a:gd name="connsiteX86" fmla="*/ 36918 w 194959"/>
                      <a:gd name="connsiteY86" fmla="*/ 53950 h 187395"/>
                      <a:gd name="connsiteX87" fmla="*/ 35873 w 194959"/>
                      <a:gd name="connsiteY87" fmla="*/ 65589 h 187395"/>
                      <a:gd name="connsiteX88" fmla="*/ 29343 w 194959"/>
                      <a:gd name="connsiteY88" fmla="*/ 65836 h 187395"/>
                      <a:gd name="connsiteX89" fmla="*/ 29343 w 194959"/>
                      <a:gd name="connsiteY89" fmla="*/ 65589 h 187395"/>
                      <a:gd name="connsiteX90" fmla="*/ 30388 w 194959"/>
                      <a:gd name="connsiteY90" fmla="*/ 52712 h 187395"/>
                      <a:gd name="connsiteX91" fmla="*/ 160421 w 194959"/>
                      <a:gd name="connsiteY91" fmla="*/ 40448 h 187395"/>
                      <a:gd name="connsiteX92" fmla="*/ 164310 w 194959"/>
                      <a:gd name="connsiteY92" fmla="*/ 52747 h 187395"/>
                      <a:gd name="connsiteX93" fmla="*/ 158088 w 194959"/>
                      <a:gd name="connsiteY93" fmla="*/ 54002 h 187395"/>
                      <a:gd name="connsiteX94" fmla="*/ 154459 w 194959"/>
                      <a:gd name="connsiteY94" fmla="*/ 42707 h 187395"/>
                      <a:gd name="connsiteX95" fmla="*/ 40824 w 194959"/>
                      <a:gd name="connsiteY95" fmla="*/ 29260 h 187395"/>
                      <a:gd name="connsiteX96" fmla="*/ 46098 w 194959"/>
                      <a:gd name="connsiteY96" fmla="*/ 32765 h 187395"/>
                      <a:gd name="connsiteX97" fmla="*/ 40297 w 194959"/>
                      <a:gd name="connsiteY97" fmla="*/ 43030 h 187395"/>
                      <a:gd name="connsiteX98" fmla="*/ 34232 w 194959"/>
                      <a:gd name="connsiteY98" fmla="*/ 40527 h 187395"/>
                      <a:gd name="connsiteX99" fmla="*/ 40824 w 194959"/>
                      <a:gd name="connsiteY99" fmla="*/ 29260 h 187395"/>
                      <a:gd name="connsiteX100" fmla="*/ 145516 w 194959"/>
                      <a:gd name="connsiteY100" fmla="*/ 19148 h 187395"/>
                      <a:gd name="connsiteX101" fmla="*/ 154234 w 194959"/>
                      <a:gd name="connsiteY101" fmla="*/ 28964 h 187395"/>
                      <a:gd name="connsiteX102" fmla="*/ 148686 w 194959"/>
                      <a:gd name="connsiteY102" fmla="*/ 32487 h 187395"/>
                      <a:gd name="connsiteX103" fmla="*/ 141025 w 194959"/>
                      <a:gd name="connsiteY103" fmla="*/ 23427 h 187395"/>
                      <a:gd name="connsiteX104" fmla="*/ 59456 w 194959"/>
                      <a:gd name="connsiteY104" fmla="*/ 10973 h 187395"/>
                      <a:gd name="connsiteX105" fmla="*/ 63113 w 194959"/>
                      <a:gd name="connsiteY105" fmla="*/ 16200 h 187395"/>
                      <a:gd name="connsiteX106" fmla="*/ 53710 w 194959"/>
                      <a:gd name="connsiteY106" fmla="*/ 23667 h 187395"/>
                      <a:gd name="connsiteX107" fmla="*/ 49008 w 194959"/>
                      <a:gd name="connsiteY107" fmla="*/ 19187 h 187395"/>
                      <a:gd name="connsiteX108" fmla="*/ 59456 w 194959"/>
                      <a:gd name="connsiteY108" fmla="*/ 10973 h 187395"/>
                      <a:gd name="connsiteX109" fmla="*/ 123444 w 194959"/>
                      <a:gd name="connsiteY109" fmla="*/ 4948 h 187395"/>
                      <a:gd name="connsiteX110" fmla="*/ 135428 w 194959"/>
                      <a:gd name="connsiteY110" fmla="*/ 10915 h 187395"/>
                      <a:gd name="connsiteX111" fmla="*/ 131781 w 194959"/>
                      <a:gd name="connsiteY111" fmla="*/ 16136 h 187395"/>
                      <a:gd name="connsiteX112" fmla="*/ 121099 w 194959"/>
                      <a:gd name="connsiteY112" fmla="*/ 10667 h 187395"/>
                      <a:gd name="connsiteX113" fmla="*/ 84233 w 194959"/>
                      <a:gd name="connsiteY113" fmla="*/ 1291 h 187395"/>
                      <a:gd name="connsiteX114" fmla="*/ 85278 w 194959"/>
                      <a:gd name="connsiteY114" fmla="*/ 7520 h 187395"/>
                      <a:gd name="connsiteX115" fmla="*/ 73785 w 194959"/>
                      <a:gd name="connsiteY115" fmla="*/ 10758 h 187395"/>
                      <a:gd name="connsiteX116" fmla="*/ 71173 w 194959"/>
                      <a:gd name="connsiteY116" fmla="*/ 5028 h 187395"/>
                      <a:gd name="connsiteX117" fmla="*/ 84233 w 194959"/>
                      <a:gd name="connsiteY117" fmla="*/ 1291 h 187395"/>
                      <a:gd name="connsiteX118" fmla="*/ 97368 w 194959"/>
                      <a:gd name="connsiteY118" fmla="*/ 0 h 187395"/>
                      <a:gd name="connsiteX119" fmla="*/ 110801 w 194959"/>
                      <a:gd name="connsiteY119" fmla="*/ 1261 h 187395"/>
                      <a:gd name="connsiteX120" fmla="*/ 109484 w 194959"/>
                      <a:gd name="connsiteY120" fmla="*/ 7315 h 187395"/>
                      <a:gd name="connsiteX121" fmla="*/ 97368 w 194959"/>
                      <a:gd name="connsiteY121" fmla="*/ 6306 h 18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194959" h="187395">
                        <a:moveTo>
                          <a:pt x="85436" y="123926"/>
                        </a:moveTo>
                        <a:cubicBezTo>
                          <a:pt x="89386" y="124683"/>
                          <a:pt x="93601" y="124935"/>
                          <a:pt x="97552" y="124935"/>
                        </a:cubicBezTo>
                        <a:lnTo>
                          <a:pt x="97815" y="131241"/>
                        </a:lnTo>
                        <a:lnTo>
                          <a:pt x="97552" y="131241"/>
                        </a:lnTo>
                        <a:cubicBezTo>
                          <a:pt x="93074" y="131241"/>
                          <a:pt x="88596" y="130737"/>
                          <a:pt x="84382" y="129980"/>
                        </a:cubicBezTo>
                        <a:close/>
                        <a:moveTo>
                          <a:pt x="121435" y="120484"/>
                        </a:moveTo>
                        <a:lnTo>
                          <a:pt x="123786" y="126214"/>
                        </a:lnTo>
                        <a:cubicBezTo>
                          <a:pt x="119607" y="127709"/>
                          <a:pt x="115428" y="128955"/>
                          <a:pt x="110987" y="129951"/>
                        </a:cubicBezTo>
                        <a:lnTo>
                          <a:pt x="109681" y="123723"/>
                        </a:lnTo>
                        <a:cubicBezTo>
                          <a:pt x="113599" y="122976"/>
                          <a:pt x="117517" y="121979"/>
                          <a:pt x="121435" y="120484"/>
                        </a:cubicBezTo>
                        <a:close/>
                        <a:moveTo>
                          <a:pt x="63402" y="114890"/>
                        </a:moveTo>
                        <a:cubicBezTo>
                          <a:pt x="66789" y="117128"/>
                          <a:pt x="70176" y="118868"/>
                          <a:pt x="74084" y="120360"/>
                        </a:cubicBezTo>
                        <a:lnTo>
                          <a:pt x="71479" y="126078"/>
                        </a:lnTo>
                        <a:cubicBezTo>
                          <a:pt x="67310" y="124587"/>
                          <a:pt x="63402" y="122598"/>
                          <a:pt x="59755" y="120111"/>
                        </a:cubicBezTo>
                        <a:close/>
                        <a:moveTo>
                          <a:pt x="141100" y="107359"/>
                        </a:moveTo>
                        <a:lnTo>
                          <a:pt x="145727" y="111852"/>
                        </a:lnTo>
                        <a:cubicBezTo>
                          <a:pt x="142642" y="114847"/>
                          <a:pt x="139301" y="117592"/>
                          <a:pt x="135445" y="119838"/>
                        </a:cubicBezTo>
                        <a:lnTo>
                          <a:pt x="131846" y="114847"/>
                        </a:lnTo>
                        <a:cubicBezTo>
                          <a:pt x="135188" y="112600"/>
                          <a:pt x="138272" y="110105"/>
                          <a:pt x="141100" y="107359"/>
                        </a:cubicBezTo>
                        <a:close/>
                        <a:moveTo>
                          <a:pt x="46255" y="98753"/>
                        </a:moveTo>
                        <a:cubicBezTo>
                          <a:pt x="48626" y="101964"/>
                          <a:pt x="51260" y="104929"/>
                          <a:pt x="54157" y="107646"/>
                        </a:cubicBezTo>
                        <a:lnTo>
                          <a:pt x="49416" y="112092"/>
                        </a:lnTo>
                        <a:cubicBezTo>
                          <a:pt x="46255" y="109128"/>
                          <a:pt x="43358" y="105670"/>
                          <a:pt x="40724" y="102212"/>
                        </a:cubicBezTo>
                        <a:close/>
                        <a:moveTo>
                          <a:pt x="154662" y="88211"/>
                        </a:moveTo>
                        <a:lnTo>
                          <a:pt x="160727" y="90465"/>
                        </a:lnTo>
                        <a:cubicBezTo>
                          <a:pt x="158881" y="94470"/>
                          <a:pt x="156772" y="98226"/>
                          <a:pt x="154398" y="101981"/>
                        </a:cubicBezTo>
                        <a:lnTo>
                          <a:pt x="148861" y="98476"/>
                        </a:lnTo>
                        <a:cubicBezTo>
                          <a:pt x="150971" y="95221"/>
                          <a:pt x="153080" y="91716"/>
                          <a:pt x="154662" y="88211"/>
                        </a:cubicBezTo>
                        <a:close/>
                        <a:moveTo>
                          <a:pt x="184564" y="78099"/>
                        </a:moveTo>
                        <a:lnTo>
                          <a:pt x="185343" y="78099"/>
                        </a:lnTo>
                        <a:cubicBezTo>
                          <a:pt x="190793" y="78099"/>
                          <a:pt x="194946" y="83351"/>
                          <a:pt x="194946" y="89854"/>
                        </a:cubicBezTo>
                        <a:lnTo>
                          <a:pt x="194946" y="145127"/>
                        </a:lnTo>
                        <a:cubicBezTo>
                          <a:pt x="195206" y="152881"/>
                          <a:pt x="191572" y="160134"/>
                          <a:pt x="185343" y="164636"/>
                        </a:cubicBezTo>
                        <a:lnTo>
                          <a:pt x="162501" y="178642"/>
                        </a:lnTo>
                        <a:lnTo>
                          <a:pt x="162501" y="187395"/>
                        </a:lnTo>
                        <a:lnTo>
                          <a:pt x="130055" y="187395"/>
                        </a:lnTo>
                        <a:lnTo>
                          <a:pt x="130055" y="153131"/>
                        </a:lnTo>
                        <a:cubicBezTo>
                          <a:pt x="130055" y="151130"/>
                          <a:pt x="131093" y="149379"/>
                          <a:pt x="132651" y="148129"/>
                        </a:cubicBezTo>
                        <a:lnTo>
                          <a:pt x="157309" y="130871"/>
                        </a:lnTo>
                        <a:cubicBezTo>
                          <a:pt x="159905" y="129121"/>
                          <a:pt x="163279" y="129371"/>
                          <a:pt x="165616" y="131122"/>
                        </a:cubicBezTo>
                        <a:lnTo>
                          <a:pt x="167406" y="134572"/>
                        </a:lnTo>
                        <a:lnTo>
                          <a:pt x="167657" y="136233"/>
                        </a:lnTo>
                        <a:lnTo>
                          <a:pt x="166135" y="139375"/>
                        </a:lnTo>
                        <a:lnTo>
                          <a:pt x="145629" y="156132"/>
                        </a:lnTo>
                        <a:lnTo>
                          <a:pt x="147706" y="158633"/>
                        </a:lnTo>
                        <a:lnTo>
                          <a:pt x="168471" y="141626"/>
                        </a:lnTo>
                        <a:lnTo>
                          <a:pt x="167657" y="136233"/>
                        </a:lnTo>
                        <a:lnTo>
                          <a:pt x="167952" y="135623"/>
                        </a:lnTo>
                        <a:lnTo>
                          <a:pt x="167406" y="134572"/>
                        </a:lnTo>
                        <a:lnTo>
                          <a:pt x="166394" y="127870"/>
                        </a:lnTo>
                        <a:lnTo>
                          <a:pt x="174441" y="88103"/>
                        </a:lnTo>
                        <a:cubicBezTo>
                          <a:pt x="174700" y="82851"/>
                          <a:pt x="179113" y="78349"/>
                          <a:pt x="184564" y="78099"/>
                        </a:cubicBezTo>
                        <a:close/>
                        <a:moveTo>
                          <a:pt x="9876" y="78099"/>
                        </a:moveTo>
                        <a:lnTo>
                          <a:pt x="10395" y="78099"/>
                        </a:lnTo>
                        <a:cubicBezTo>
                          <a:pt x="15846" y="78349"/>
                          <a:pt x="20259" y="82851"/>
                          <a:pt x="20518" y="88103"/>
                        </a:cubicBezTo>
                        <a:lnTo>
                          <a:pt x="28565" y="127870"/>
                        </a:lnTo>
                        <a:lnTo>
                          <a:pt x="27553" y="134572"/>
                        </a:lnTo>
                        <a:lnTo>
                          <a:pt x="27007" y="135623"/>
                        </a:lnTo>
                        <a:lnTo>
                          <a:pt x="27302" y="136233"/>
                        </a:lnTo>
                        <a:lnTo>
                          <a:pt x="26488" y="141626"/>
                        </a:lnTo>
                        <a:lnTo>
                          <a:pt x="47253" y="158633"/>
                        </a:lnTo>
                        <a:lnTo>
                          <a:pt x="49330" y="156132"/>
                        </a:lnTo>
                        <a:lnTo>
                          <a:pt x="28824" y="139375"/>
                        </a:lnTo>
                        <a:lnTo>
                          <a:pt x="27302" y="136233"/>
                        </a:lnTo>
                        <a:lnTo>
                          <a:pt x="27553" y="134572"/>
                        </a:lnTo>
                        <a:lnTo>
                          <a:pt x="29343" y="131122"/>
                        </a:lnTo>
                        <a:cubicBezTo>
                          <a:pt x="31680" y="129371"/>
                          <a:pt x="35054" y="129121"/>
                          <a:pt x="37650" y="130871"/>
                        </a:cubicBezTo>
                        <a:lnTo>
                          <a:pt x="62308" y="148129"/>
                        </a:lnTo>
                        <a:cubicBezTo>
                          <a:pt x="63866" y="149379"/>
                          <a:pt x="64904" y="151130"/>
                          <a:pt x="64904" y="153131"/>
                        </a:cubicBezTo>
                        <a:lnTo>
                          <a:pt x="64904" y="187395"/>
                        </a:lnTo>
                        <a:lnTo>
                          <a:pt x="32458" y="187395"/>
                        </a:lnTo>
                        <a:lnTo>
                          <a:pt x="32458" y="178642"/>
                        </a:lnTo>
                        <a:lnTo>
                          <a:pt x="9616" y="164636"/>
                        </a:lnTo>
                        <a:cubicBezTo>
                          <a:pt x="3387" y="160134"/>
                          <a:pt x="-247" y="152881"/>
                          <a:pt x="13" y="145127"/>
                        </a:cubicBezTo>
                        <a:lnTo>
                          <a:pt x="13" y="89854"/>
                        </a:lnTo>
                        <a:cubicBezTo>
                          <a:pt x="13" y="83351"/>
                          <a:pt x="4166" y="78099"/>
                          <a:pt x="9876" y="78099"/>
                        </a:cubicBezTo>
                        <a:close/>
                        <a:moveTo>
                          <a:pt x="36871" y="77454"/>
                        </a:moveTo>
                        <a:cubicBezTo>
                          <a:pt x="37648" y="81219"/>
                          <a:pt x="38945" y="84984"/>
                          <a:pt x="40500" y="88498"/>
                        </a:cubicBezTo>
                        <a:lnTo>
                          <a:pt x="34538" y="91008"/>
                        </a:lnTo>
                        <a:cubicBezTo>
                          <a:pt x="32723" y="86992"/>
                          <a:pt x="31427" y="82976"/>
                          <a:pt x="30649" y="78709"/>
                        </a:cubicBezTo>
                        <a:close/>
                        <a:moveTo>
                          <a:pt x="165877" y="65405"/>
                        </a:moveTo>
                        <a:lnTo>
                          <a:pt x="165877" y="65654"/>
                        </a:lnTo>
                        <a:cubicBezTo>
                          <a:pt x="165877" y="69637"/>
                          <a:pt x="165355" y="73868"/>
                          <a:pt x="164571" y="78099"/>
                        </a:cubicBezTo>
                        <a:lnTo>
                          <a:pt x="158041" y="76855"/>
                        </a:lnTo>
                        <a:cubicBezTo>
                          <a:pt x="158825" y="73121"/>
                          <a:pt x="159347" y="69388"/>
                          <a:pt x="159347" y="65654"/>
                        </a:cubicBezTo>
                        <a:close/>
                        <a:moveTo>
                          <a:pt x="30388" y="52712"/>
                        </a:moveTo>
                        <a:lnTo>
                          <a:pt x="36918" y="53950"/>
                        </a:lnTo>
                        <a:cubicBezTo>
                          <a:pt x="36134" y="57665"/>
                          <a:pt x="35612" y="61627"/>
                          <a:pt x="35873" y="65589"/>
                        </a:cubicBezTo>
                        <a:lnTo>
                          <a:pt x="29343" y="65836"/>
                        </a:lnTo>
                        <a:lnTo>
                          <a:pt x="29343" y="65589"/>
                        </a:lnTo>
                        <a:cubicBezTo>
                          <a:pt x="29082" y="61131"/>
                          <a:pt x="29604" y="56922"/>
                          <a:pt x="30388" y="52712"/>
                        </a:cubicBezTo>
                        <a:close/>
                        <a:moveTo>
                          <a:pt x="160421" y="40448"/>
                        </a:moveTo>
                        <a:cubicBezTo>
                          <a:pt x="162236" y="44213"/>
                          <a:pt x="163532" y="48480"/>
                          <a:pt x="164310" y="52747"/>
                        </a:cubicBezTo>
                        <a:lnTo>
                          <a:pt x="158088" y="54002"/>
                        </a:lnTo>
                        <a:cubicBezTo>
                          <a:pt x="157311" y="49986"/>
                          <a:pt x="156014" y="46472"/>
                          <a:pt x="154459" y="42707"/>
                        </a:cubicBezTo>
                        <a:close/>
                        <a:moveTo>
                          <a:pt x="40824" y="29260"/>
                        </a:moveTo>
                        <a:lnTo>
                          <a:pt x="46098" y="32765"/>
                        </a:lnTo>
                        <a:cubicBezTo>
                          <a:pt x="43988" y="36020"/>
                          <a:pt x="41879" y="39275"/>
                          <a:pt x="40297" y="43030"/>
                        </a:cubicBezTo>
                        <a:lnTo>
                          <a:pt x="34232" y="40527"/>
                        </a:lnTo>
                        <a:cubicBezTo>
                          <a:pt x="36078" y="36521"/>
                          <a:pt x="38187" y="32765"/>
                          <a:pt x="40824" y="29260"/>
                        </a:cubicBezTo>
                        <a:close/>
                        <a:moveTo>
                          <a:pt x="145516" y="19148"/>
                        </a:moveTo>
                        <a:cubicBezTo>
                          <a:pt x="148686" y="22168"/>
                          <a:pt x="151592" y="25440"/>
                          <a:pt x="154234" y="28964"/>
                        </a:cubicBezTo>
                        <a:lnTo>
                          <a:pt x="148686" y="32487"/>
                        </a:lnTo>
                        <a:cubicBezTo>
                          <a:pt x="146573" y="29215"/>
                          <a:pt x="143931" y="26195"/>
                          <a:pt x="141025" y="23427"/>
                        </a:cubicBezTo>
                        <a:close/>
                        <a:moveTo>
                          <a:pt x="59456" y="10973"/>
                        </a:moveTo>
                        <a:lnTo>
                          <a:pt x="63113" y="16200"/>
                        </a:lnTo>
                        <a:cubicBezTo>
                          <a:pt x="59717" y="18440"/>
                          <a:pt x="56583" y="20929"/>
                          <a:pt x="53710" y="23667"/>
                        </a:cubicBezTo>
                        <a:lnTo>
                          <a:pt x="49008" y="19187"/>
                        </a:lnTo>
                        <a:cubicBezTo>
                          <a:pt x="52142" y="16200"/>
                          <a:pt x="55799" y="13462"/>
                          <a:pt x="59456" y="10973"/>
                        </a:cubicBezTo>
                        <a:close/>
                        <a:moveTo>
                          <a:pt x="123444" y="4948"/>
                        </a:moveTo>
                        <a:cubicBezTo>
                          <a:pt x="127612" y="6440"/>
                          <a:pt x="131520" y="8429"/>
                          <a:pt x="135428" y="10915"/>
                        </a:cubicBezTo>
                        <a:lnTo>
                          <a:pt x="131781" y="16136"/>
                        </a:lnTo>
                        <a:cubicBezTo>
                          <a:pt x="128394" y="13899"/>
                          <a:pt x="124746" y="12158"/>
                          <a:pt x="121099" y="10667"/>
                        </a:cubicBezTo>
                        <a:close/>
                        <a:moveTo>
                          <a:pt x="84233" y="1291"/>
                        </a:moveTo>
                        <a:lnTo>
                          <a:pt x="85278" y="7520"/>
                        </a:lnTo>
                        <a:cubicBezTo>
                          <a:pt x="81360" y="8267"/>
                          <a:pt x="77442" y="9263"/>
                          <a:pt x="73785" y="10758"/>
                        </a:cubicBezTo>
                        <a:lnTo>
                          <a:pt x="71173" y="5028"/>
                        </a:lnTo>
                        <a:cubicBezTo>
                          <a:pt x="75352" y="3284"/>
                          <a:pt x="79793" y="2039"/>
                          <a:pt x="84233" y="1291"/>
                        </a:cubicBezTo>
                        <a:close/>
                        <a:moveTo>
                          <a:pt x="97368" y="0"/>
                        </a:moveTo>
                        <a:cubicBezTo>
                          <a:pt x="101846" y="0"/>
                          <a:pt x="106323" y="505"/>
                          <a:pt x="110801" y="1261"/>
                        </a:cubicBezTo>
                        <a:lnTo>
                          <a:pt x="109484" y="7315"/>
                        </a:lnTo>
                        <a:cubicBezTo>
                          <a:pt x="105533" y="6559"/>
                          <a:pt x="101319" y="6306"/>
                          <a:pt x="97368" y="6306"/>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15" name="Freeform 155">
                    <a:extLst>
                      <a:ext uri="{FF2B5EF4-FFF2-40B4-BE49-F238E27FC236}">
                        <a16:creationId xmlns:a16="http://schemas.microsoft.com/office/drawing/2014/main" id="{19E31570-5383-46DC-8814-A34A78B722CD}"/>
                      </a:ext>
                    </a:extLst>
                  </p:cNvPr>
                  <p:cNvSpPr>
                    <a:spLocks noEditPoints="1"/>
                  </p:cNvSpPr>
                  <p:nvPr/>
                </p:nvSpPr>
                <p:spPr bwMode="auto">
                  <a:xfrm>
                    <a:off x="648108" y="5378966"/>
                    <a:ext cx="71644" cy="68633"/>
                  </a:xfrm>
                  <a:custGeom>
                    <a:avLst/>
                    <a:gdLst>
                      <a:gd name="T0" fmla="*/ 275 w 275"/>
                      <a:gd name="T1" fmla="*/ 0 h 275"/>
                      <a:gd name="T2" fmla="*/ 0 w 275"/>
                      <a:gd name="T3" fmla="*/ 0 h 275"/>
                      <a:gd name="T4" fmla="*/ 0 w 275"/>
                      <a:gd name="T5" fmla="*/ 275 h 275"/>
                      <a:gd name="T6" fmla="*/ 275 w 275"/>
                      <a:gd name="T7" fmla="*/ 275 h 275"/>
                      <a:gd name="T8" fmla="*/ 275 w 275"/>
                      <a:gd name="T9" fmla="*/ 0 h 275"/>
                      <a:gd name="T10" fmla="*/ 191 w 275"/>
                      <a:gd name="T11" fmla="*/ 213 h 275"/>
                      <a:gd name="T12" fmla="*/ 137 w 275"/>
                      <a:gd name="T13" fmla="*/ 174 h 275"/>
                      <a:gd name="T14" fmla="*/ 83 w 275"/>
                      <a:gd name="T15" fmla="*/ 213 h 275"/>
                      <a:gd name="T16" fmla="*/ 104 w 275"/>
                      <a:gd name="T17" fmla="*/ 150 h 275"/>
                      <a:gd name="T18" fmla="*/ 50 w 275"/>
                      <a:gd name="T19" fmla="*/ 112 h 275"/>
                      <a:gd name="T20" fmla="*/ 116 w 275"/>
                      <a:gd name="T21" fmla="*/ 112 h 275"/>
                      <a:gd name="T22" fmla="*/ 137 w 275"/>
                      <a:gd name="T23" fmla="*/ 50 h 275"/>
                      <a:gd name="T24" fmla="*/ 158 w 275"/>
                      <a:gd name="T25" fmla="*/ 112 h 275"/>
                      <a:gd name="T26" fmla="*/ 225 w 275"/>
                      <a:gd name="T27" fmla="*/ 112 h 275"/>
                      <a:gd name="T28" fmla="*/ 170 w 275"/>
                      <a:gd name="T29" fmla="*/ 150 h 275"/>
                      <a:gd name="T30" fmla="*/ 191 w 275"/>
                      <a:gd name="T31" fmla="*/ 213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5" h="275">
                        <a:moveTo>
                          <a:pt x="275" y="0"/>
                        </a:moveTo>
                        <a:lnTo>
                          <a:pt x="0" y="0"/>
                        </a:lnTo>
                        <a:lnTo>
                          <a:pt x="0" y="275"/>
                        </a:lnTo>
                        <a:lnTo>
                          <a:pt x="275" y="275"/>
                        </a:lnTo>
                        <a:lnTo>
                          <a:pt x="275" y="0"/>
                        </a:lnTo>
                        <a:close/>
                        <a:moveTo>
                          <a:pt x="191" y="213"/>
                        </a:moveTo>
                        <a:lnTo>
                          <a:pt x="137" y="174"/>
                        </a:lnTo>
                        <a:lnTo>
                          <a:pt x="83" y="213"/>
                        </a:lnTo>
                        <a:lnTo>
                          <a:pt x="104" y="150"/>
                        </a:lnTo>
                        <a:lnTo>
                          <a:pt x="50" y="112"/>
                        </a:lnTo>
                        <a:lnTo>
                          <a:pt x="116" y="112"/>
                        </a:lnTo>
                        <a:lnTo>
                          <a:pt x="137" y="50"/>
                        </a:lnTo>
                        <a:lnTo>
                          <a:pt x="158" y="112"/>
                        </a:lnTo>
                        <a:lnTo>
                          <a:pt x="225" y="112"/>
                        </a:lnTo>
                        <a:lnTo>
                          <a:pt x="170" y="150"/>
                        </a:lnTo>
                        <a:lnTo>
                          <a:pt x="191" y="213"/>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nvGrpSpPr>
            <p:cNvPr id="34" name="Group 33">
              <a:extLst>
                <a:ext uri="{FF2B5EF4-FFF2-40B4-BE49-F238E27FC236}">
                  <a16:creationId xmlns:a16="http://schemas.microsoft.com/office/drawing/2014/main" id="{AD3D655D-4C8F-480A-90B0-B386EDED4591}"/>
                </a:ext>
              </a:extLst>
            </p:cNvPr>
            <p:cNvGrpSpPr/>
            <p:nvPr/>
          </p:nvGrpSpPr>
          <p:grpSpPr>
            <a:xfrm>
              <a:off x="575599" y="4632170"/>
              <a:ext cx="8120202" cy="553998"/>
              <a:chOff x="575599" y="4580092"/>
              <a:chExt cx="8120202" cy="553998"/>
            </a:xfrm>
          </p:grpSpPr>
          <p:sp>
            <p:nvSpPr>
              <p:cNvPr id="258" name="Rectangle 257">
                <a:extLst>
                  <a:ext uri="{FF2B5EF4-FFF2-40B4-BE49-F238E27FC236}">
                    <a16:creationId xmlns:a16="http://schemas.microsoft.com/office/drawing/2014/main" id="{8D0E845F-1C54-40EC-87AF-5CDED07A3CD8}"/>
                  </a:ext>
                </a:extLst>
              </p:cNvPr>
              <p:cNvSpPr/>
              <p:nvPr/>
            </p:nvSpPr>
            <p:spPr>
              <a:xfrm>
                <a:off x="2874720" y="4580092"/>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Discontinue low productive products </a:t>
                </a:r>
              </a:p>
            </p:txBody>
          </p:sp>
          <p:sp>
            <p:nvSpPr>
              <p:cNvPr id="265" name="Rectangle 264">
                <a:extLst>
                  <a:ext uri="{FF2B5EF4-FFF2-40B4-BE49-F238E27FC236}">
                    <a16:creationId xmlns:a16="http://schemas.microsoft.com/office/drawing/2014/main" id="{F237FEC3-FFF7-47B0-8656-FF05F72DEB69}"/>
                  </a:ext>
                </a:extLst>
              </p:cNvPr>
              <p:cNvSpPr/>
              <p:nvPr/>
            </p:nvSpPr>
            <p:spPr>
              <a:xfrm>
                <a:off x="4824802" y="4580092"/>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Move towards higher – profit product categories</a:t>
                </a:r>
              </a:p>
            </p:txBody>
          </p:sp>
          <p:sp>
            <p:nvSpPr>
              <p:cNvPr id="272" name="Rectangle 271">
                <a:extLst>
                  <a:ext uri="{FF2B5EF4-FFF2-40B4-BE49-F238E27FC236}">
                    <a16:creationId xmlns:a16="http://schemas.microsoft.com/office/drawing/2014/main" id="{8FE6635D-C86E-4A4C-A69C-936B0A187131}"/>
                  </a:ext>
                </a:extLst>
              </p:cNvPr>
              <p:cNvSpPr/>
              <p:nvPr/>
            </p:nvSpPr>
            <p:spPr>
              <a:xfrm>
                <a:off x="6870566" y="4580092"/>
                <a:ext cx="1825235" cy="553998"/>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Volume expansion, line extensions in product categories </a:t>
                </a:r>
              </a:p>
            </p:txBody>
          </p:sp>
          <p:grpSp>
            <p:nvGrpSpPr>
              <p:cNvPr id="26" name="Group 25">
                <a:extLst>
                  <a:ext uri="{FF2B5EF4-FFF2-40B4-BE49-F238E27FC236}">
                    <a16:creationId xmlns:a16="http://schemas.microsoft.com/office/drawing/2014/main" id="{DBBFAE29-36BD-4A1C-B3CA-A1B568E6B0CD}"/>
                  </a:ext>
                </a:extLst>
              </p:cNvPr>
              <p:cNvGrpSpPr/>
              <p:nvPr/>
            </p:nvGrpSpPr>
            <p:grpSpPr>
              <a:xfrm>
                <a:off x="575599" y="4733981"/>
                <a:ext cx="1860421" cy="246221"/>
                <a:chOff x="575599" y="4733981"/>
                <a:chExt cx="1860421" cy="246221"/>
              </a:xfrm>
            </p:grpSpPr>
            <p:sp>
              <p:nvSpPr>
                <p:cNvPr id="279" name="Rectangle 278">
                  <a:extLst>
                    <a:ext uri="{FF2B5EF4-FFF2-40B4-BE49-F238E27FC236}">
                      <a16:creationId xmlns:a16="http://schemas.microsoft.com/office/drawing/2014/main" id="{CACB6EC4-CB56-4B60-9667-8C2580E24A4C}"/>
                    </a:ext>
                  </a:extLst>
                </p:cNvPr>
                <p:cNvSpPr/>
                <p:nvPr/>
              </p:nvSpPr>
              <p:spPr>
                <a:xfrm>
                  <a:off x="900107" y="4733981"/>
                  <a:ext cx="1535913"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Existing product line </a:t>
                  </a:r>
                </a:p>
              </p:txBody>
            </p:sp>
            <p:grpSp>
              <p:nvGrpSpPr>
                <p:cNvPr id="22" name="Group 21">
                  <a:extLst>
                    <a:ext uri="{FF2B5EF4-FFF2-40B4-BE49-F238E27FC236}">
                      <a16:creationId xmlns:a16="http://schemas.microsoft.com/office/drawing/2014/main" id="{A56DEA51-E5E6-4A93-84BD-32D029125E3D}"/>
                    </a:ext>
                  </a:extLst>
                </p:cNvPr>
                <p:cNvGrpSpPr/>
                <p:nvPr/>
              </p:nvGrpSpPr>
              <p:grpSpPr>
                <a:xfrm>
                  <a:off x="575599" y="4794086"/>
                  <a:ext cx="217419" cy="126006"/>
                  <a:chOff x="575599" y="4794086"/>
                  <a:chExt cx="217419" cy="126006"/>
                </a:xfrm>
              </p:grpSpPr>
              <p:sp>
                <p:nvSpPr>
                  <p:cNvPr id="363" name="Freeform: Shape 362">
                    <a:extLst>
                      <a:ext uri="{FF2B5EF4-FFF2-40B4-BE49-F238E27FC236}">
                        <a16:creationId xmlns:a16="http://schemas.microsoft.com/office/drawing/2014/main" id="{2C6D9015-1FEE-4A57-84B9-814FC21C03AC}"/>
                      </a:ext>
                    </a:extLst>
                  </p:cNvPr>
                  <p:cNvSpPr>
                    <a:spLocks/>
                  </p:cNvSpPr>
                  <p:nvPr/>
                </p:nvSpPr>
                <p:spPr bwMode="auto">
                  <a:xfrm>
                    <a:off x="575599" y="4794086"/>
                    <a:ext cx="217419" cy="126006"/>
                  </a:xfrm>
                  <a:custGeom>
                    <a:avLst/>
                    <a:gdLst>
                      <a:gd name="connsiteX0" fmla="*/ 18550 w 217419"/>
                      <a:gd name="connsiteY0" fmla="*/ 49733 h 126006"/>
                      <a:gd name="connsiteX1" fmla="*/ 34148 w 217419"/>
                      <a:gd name="connsiteY1" fmla="*/ 50898 h 126006"/>
                      <a:gd name="connsiteX2" fmla="*/ 40186 w 217419"/>
                      <a:gd name="connsiteY2" fmla="*/ 54240 h 126006"/>
                      <a:gd name="connsiteX3" fmla="*/ 63058 w 217419"/>
                      <a:gd name="connsiteY3" fmla="*/ 69191 h 126006"/>
                      <a:gd name="connsiteX4" fmla="*/ 82636 w 217419"/>
                      <a:gd name="connsiteY4" fmla="*/ 59517 h 126006"/>
                      <a:gd name="connsiteX5" fmla="*/ 96725 w 217419"/>
                      <a:gd name="connsiteY5" fmla="*/ 63914 h 126006"/>
                      <a:gd name="connsiteX6" fmla="*/ 92517 w 217419"/>
                      <a:gd name="connsiteY6" fmla="*/ 77107 h 126006"/>
                      <a:gd name="connsiteX7" fmla="*/ 67267 w 217419"/>
                      <a:gd name="connsiteY7" fmla="*/ 89420 h 126006"/>
                      <a:gd name="connsiteX8" fmla="*/ 62509 w 217419"/>
                      <a:gd name="connsiteY8" fmla="*/ 90475 h 126006"/>
                      <a:gd name="connsiteX9" fmla="*/ 56471 w 217419"/>
                      <a:gd name="connsiteY9" fmla="*/ 88716 h 126006"/>
                      <a:gd name="connsiteX10" fmla="*/ 46590 w 217419"/>
                      <a:gd name="connsiteY10" fmla="*/ 82384 h 126006"/>
                      <a:gd name="connsiteX11" fmla="*/ 46590 w 217419"/>
                      <a:gd name="connsiteY11" fmla="*/ 86078 h 126006"/>
                      <a:gd name="connsiteX12" fmla="*/ 44578 w 217419"/>
                      <a:gd name="connsiteY12" fmla="*/ 123016 h 126006"/>
                      <a:gd name="connsiteX13" fmla="*/ 41101 w 217419"/>
                      <a:gd name="connsiteY13" fmla="*/ 126006 h 126006"/>
                      <a:gd name="connsiteX14" fmla="*/ 3408 w 217419"/>
                      <a:gd name="connsiteY14" fmla="*/ 126006 h 126006"/>
                      <a:gd name="connsiteX15" fmla="*/ 298 w 217419"/>
                      <a:gd name="connsiteY15" fmla="*/ 122840 h 126006"/>
                      <a:gd name="connsiteX16" fmla="*/ 4323 w 217419"/>
                      <a:gd name="connsiteY16" fmla="*/ 58462 h 126006"/>
                      <a:gd name="connsiteX17" fmla="*/ 18550 w 217419"/>
                      <a:gd name="connsiteY17" fmla="*/ 49733 h 126006"/>
                      <a:gd name="connsiteX18" fmla="*/ 87732 w 217419"/>
                      <a:gd name="connsiteY18" fmla="*/ 3122 h 126006"/>
                      <a:gd name="connsiteX19" fmla="*/ 211924 w 217419"/>
                      <a:gd name="connsiteY19" fmla="*/ 3122 h 126006"/>
                      <a:gd name="connsiteX20" fmla="*/ 217419 w 217419"/>
                      <a:gd name="connsiteY20" fmla="*/ 8399 h 126006"/>
                      <a:gd name="connsiteX21" fmla="*/ 217419 w 217419"/>
                      <a:gd name="connsiteY21" fmla="*/ 119561 h 126006"/>
                      <a:gd name="connsiteX22" fmla="*/ 211924 w 217419"/>
                      <a:gd name="connsiteY22" fmla="*/ 124837 h 126006"/>
                      <a:gd name="connsiteX23" fmla="*/ 87732 w 217419"/>
                      <a:gd name="connsiteY23" fmla="*/ 124837 h 126006"/>
                      <a:gd name="connsiteX24" fmla="*/ 82237 w 217419"/>
                      <a:gd name="connsiteY24" fmla="*/ 119561 h 126006"/>
                      <a:gd name="connsiteX25" fmla="*/ 82237 w 217419"/>
                      <a:gd name="connsiteY25" fmla="*/ 91242 h 126006"/>
                      <a:gd name="connsiteX26" fmla="*/ 93227 w 217419"/>
                      <a:gd name="connsiteY26" fmla="*/ 85966 h 126006"/>
                      <a:gd name="connsiteX27" fmla="*/ 93227 w 217419"/>
                      <a:gd name="connsiteY27" fmla="*/ 114108 h 126006"/>
                      <a:gd name="connsiteX28" fmla="*/ 206612 w 217419"/>
                      <a:gd name="connsiteY28" fmla="*/ 114108 h 126006"/>
                      <a:gd name="connsiteX29" fmla="*/ 206612 w 217419"/>
                      <a:gd name="connsiteY29" fmla="*/ 13500 h 126006"/>
                      <a:gd name="connsiteX30" fmla="*/ 93227 w 217419"/>
                      <a:gd name="connsiteY30" fmla="*/ 13500 h 126006"/>
                      <a:gd name="connsiteX31" fmla="*/ 93227 w 217419"/>
                      <a:gd name="connsiteY31" fmla="*/ 51316 h 126006"/>
                      <a:gd name="connsiteX32" fmla="*/ 87549 w 217419"/>
                      <a:gd name="connsiteY32" fmla="*/ 50436 h 126006"/>
                      <a:gd name="connsiteX33" fmla="*/ 82237 w 217419"/>
                      <a:gd name="connsiteY33" fmla="*/ 50964 h 126006"/>
                      <a:gd name="connsiteX34" fmla="*/ 82237 w 217419"/>
                      <a:gd name="connsiteY34" fmla="*/ 8399 h 126006"/>
                      <a:gd name="connsiteX35" fmla="*/ 87732 w 217419"/>
                      <a:gd name="connsiteY35" fmla="*/ 3122 h 126006"/>
                      <a:gd name="connsiteX36" fmla="*/ 26013 w 217419"/>
                      <a:gd name="connsiteY36" fmla="*/ 0 h 126006"/>
                      <a:gd name="connsiteX37" fmla="*/ 48949 w 217419"/>
                      <a:gd name="connsiteY37" fmla="*/ 22042 h 126006"/>
                      <a:gd name="connsiteX38" fmla="*/ 26013 w 217419"/>
                      <a:gd name="connsiteY38" fmla="*/ 44084 h 126006"/>
                      <a:gd name="connsiteX39" fmla="*/ 3077 w 217419"/>
                      <a:gd name="connsiteY39" fmla="*/ 22042 h 126006"/>
                      <a:gd name="connsiteX40" fmla="*/ 26013 w 217419"/>
                      <a:gd name="connsiteY40" fmla="*/ 0 h 126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7419" h="126006">
                        <a:moveTo>
                          <a:pt x="18550" y="49733"/>
                        </a:moveTo>
                        <a:cubicBezTo>
                          <a:pt x="24496" y="49007"/>
                          <a:pt x="30672" y="49931"/>
                          <a:pt x="34148" y="50898"/>
                        </a:cubicBezTo>
                        <a:cubicBezTo>
                          <a:pt x="35429" y="51426"/>
                          <a:pt x="38174" y="52833"/>
                          <a:pt x="40186" y="54240"/>
                        </a:cubicBezTo>
                        <a:cubicBezTo>
                          <a:pt x="42382" y="55471"/>
                          <a:pt x="63058" y="69191"/>
                          <a:pt x="63058" y="69191"/>
                        </a:cubicBezTo>
                        <a:lnTo>
                          <a:pt x="82636" y="59517"/>
                        </a:lnTo>
                        <a:cubicBezTo>
                          <a:pt x="87943" y="57054"/>
                          <a:pt x="94347" y="58989"/>
                          <a:pt x="96725" y="63914"/>
                        </a:cubicBezTo>
                        <a:cubicBezTo>
                          <a:pt x="99287" y="68664"/>
                          <a:pt x="97274" y="74820"/>
                          <a:pt x="92517" y="77107"/>
                        </a:cubicBezTo>
                        <a:lnTo>
                          <a:pt x="67267" y="89420"/>
                        </a:lnTo>
                        <a:cubicBezTo>
                          <a:pt x="65620" y="89947"/>
                          <a:pt x="63973" y="90475"/>
                          <a:pt x="62509" y="90475"/>
                        </a:cubicBezTo>
                        <a:cubicBezTo>
                          <a:pt x="60313" y="90475"/>
                          <a:pt x="58301" y="89771"/>
                          <a:pt x="56471" y="88716"/>
                        </a:cubicBezTo>
                        <a:lnTo>
                          <a:pt x="46590" y="82384"/>
                        </a:lnTo>
                        <a:lnTo>
                          <a:pt x="46590" y="86078"/>
                        </a:lnTo>
                        <a:cubicBezTo>
                          <a:pt x="46956" y="96983"/>
                          <a:pt x="44761" y="121961"/>
                          <a:pt x="44578" y="123016"/>
                        </a:cubicBezTo>
                        <a:cubicBezTo>
                          <a:pt x="44395" y="124951"/>
                          <a:pt x="43480" y="126006"/>
                          <a:pt x="41101" y="126006"/>
                        </a:cubicBezTo>
                        <a:lnTo>
                          <a:pt x="3408" y="126006"/>
                        </a:lnTo>
                        <a:cubicBezTo>
                          <a:pt x="1579" y="126006"/>
                          <a:pt x="298" y="124775"/>
                          <a:pt x="298" y="122840"/>
                        </a:cubicBezTo>
                        <a:cubicBezTo>
                          <a:pt x="-68" y="100853"/>
                          <a:pt x="-983" y="70247"/>
                          <a:pt x="4323" y="58462"/>
                        </a:cubicBezTo>
                        <a:cubicBezTo>
                          <a:pt x="6885" y="52833"/>
                          <a:pt x="12603" y="50458"/>
                          <a:pt x="18550" y="49733"/>
                        </a:cubicBezTo>
                        <a:close/>
                        <a:moveTo>
                          <a:pt x="87732" y="3122"/>
                        </a:moveTo>
                        <a:lnTo>
                          <a:pt x="211924" y="3122"/>
                        </a:lnTo>
                        <a:cubicBezTo>
                          <a:pt x="214855" y="3122"/>
                          <a:pt x="217419" y="5233"/>
                          <a:pt x="217419" y="8399"/>
                        </a:cubicBezTo>
                        <a:lnTo>
                          <a:pt x="217419" y="119561"/>
                        </a:lnTo>
                        <a:cubicBezTo>
                          <a:pt x="217419" y="122551"/>
                          <a:pt x="214855" y="124837"/>
                          <a:pt x="211924" y="124837"/>
                        </a:cubicBezTo>
                        <a:lnTo>
                          <a:pt x="87732" y="124837"/>
                        </a:lnTo>
                        <a:cubicBezTo>
                          <a:pt x="84801" y="124837"/>
                          <a:pt x="82237" y="122551"/>
                          <a:pt x="82237" y="119561"/>
                        </a:cubicBezTo>
                        <a:lnTo>
                          <a:pt x="82237" y="91242"/>
                        </a:lnTo>
                        <a:lnTo>
                          <a:pt x="93227" y="85966"/>
                        </a:lnTo>
                        <a:lnTo>
                          <a:pt x="93227" y="114108"/>
                        </a:lnTo>
                        <a:lnTo>
                          <a:pt x="206612" y="114108"/>
                        </a:lnTo>
                        <a:lnTo>
                          <a:pt x="206612" y="13500"/>
                        </a:lnTo>
                        <a:lnTo>
                          <a:pt x="93227" y="13500"/>
                        </a:lnTo>
                        <a:lnTo>
                          <a:pt x="93227" y="51316"/>
                        </a:lnTo>
                        <a:cubicBezTo>
                          <a:pt x="91396" y="50612"/>
                          <a:pt x="89564" y="50436"/>
                          <a:pt x="87549" y="50436"/>
                        </a:cubicBezTo>
                        <a:cubicBezTo>
                          <a:pt x="85717" y="50436"/>
                          <a:pt x="83886" y="50612"/>
                          <a:pt x="82237" y="50964"/>
                        </a:cubicBezTo>
                        <a:lnTo>
                          <a:pt x="82237" y="8399"/>
                        </a:lnTo>
                        <a:cubicBezTo>
                          <a:pt x="82237" y="5585"/>
                          <a:pt x="84801" y="3122"/>
                          <a:pt x="87732" y="3122"/>
                        </a:cubicBezTo>
                        <a:close/>
                        <a:moveTo>
                          <a:pt x="26013" y="0"/>
                        </a:moveTo>
                        <a:cubicBezTo>
                          <a:pt x="38680" y="0"/>
                          <a:pt x="48949" y="9869"/>
                          <a:pt x="48949" y="22042"/>
                        </a:cubicBezTo>
                        <a:cubicBezTo>
                          <a:pt x="48949" y="34215"/>
                          <a:pt x="38680" y="44084"/>
                          <a:pt x="26013" y="44084"/>
                        </a:cubicBezTo>
                        <a:cubicBezTo>
                          <a:pt x="13346" y="44084"/>
                          <a:pt x="3077" y="34215"/>
                          <a:pt x="3077" y="22042"/>
                        </a:cubicBezTo>
                        <a:cubicBezTo>
                          <a:pt x="3077" y="9869"/>
                          <a:pt x="13346" y="0"/>
                          <a:pt x="26013" y="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22" name="Freeform 208">
                    <a:extLst>
                      <a:ext uri="{FF2B5EF4-FFF2-40B4-BE49-F238E27FC236}">
                        <a16:creationId xmlns:a16="http://schemas.microsoft.com/office/drawing/2014/main" id="{B1D940A5-413F-4DFD-BB46-5DC522475B44}"/>
                      </a:ext>
                    </a:extLst>
                  </p:cNvPr>
                  <p:cNvSpPr>
                    <a:spLocks noEditPoints="1"/>
                  </p:cNvSpPr>
                  <p:nvPr/>
                </p:nvSpPr>
                <p:spPr bwMode="auto">
                  <a:xfrm>
                    <a:off x="688688" y="4822956"/>
                    <a:ext cx="73883" cy="70220"/>
                  </a:xfrm>
                  <a:custGeom>
                    <a:avLst/>
                    <a:gdLst>
                      <a:gd name="T0" fmla="*/ 192 w 404"/>
                      <a:gd name="T1" fmla="*/ 398 h 399"/>
                      <a:gd name="T2" fmla="*/ 201 w 404"/>
                      <a:gd name="T3" fmla="*/ 399 h 399"/>
                      <a:gd name="T4" fmla="*/ 210 w 404"/>
                      <a:gd name="T5" fmla="*/ 398 h 399"/>
                      <a:gd name="T6" fmla="*/ 386 w 404"/>
                      <a:gd name="T7" fmla="*/ 340 h 399"/>
                      <a:gd name="T8" fmla="*/ 404 w 404"/>
                      <a:gd name="T9" fmla="*/ 315 h 399"/>
                      <a:gd name="T10" fmla="*/ 404 w 404"/>
                      <a:gd name="T11" fmla="*/ 84 h 399"/>
                      <a:gd name="T12" fmla="*/ 386 w 404"/>
                      <a:gd name="T13" fmla="*/ 59 h 399"/>
                      <a:gd name="T14" fmla="*/ 210 w 404"/>
                      <a:gd name="T15" fmla="*/ 1 h 399"/>
                      <a:gd name="T16" fmla="*/ 194 w 404"/>
                      <a:gd name="T17" fmla="*/ 1 h 399"/>
                      <a:gd name="T18" fmla="*/ 17 w 404"/>
                      <a:gd name="T19" fmla="*/ 59 h 399"/>
                      <a:gd name="T20" fmla="*/ 0 w 404"/>
                      <a:gd name="T21" fmla="*/ 84 h 399"/>
                      <a:gd name="T22" fmla="*/ 0 w 404"/>
                      <a:gd name="T23" fmla="*/ 315 h 399"/>
                      <a:gd name="T24" fmla="*/ 17 w 404"/>
                      <a:gd name="T25" fmla="*/ 340 h 399"/>
                      <a:gd name="T26" fmla="*/ 192 w 404"/>
                      <a:gd name="T27" fmla="*/ 398 h 399"/>
                      <a:gd name="T28" fmla="*/ 51 w 404"/>
                      <a:gd name="T29" fmla="*/ 120 h 399"/>
                      <a:gd name="T30" fmla="*/ 175 w 404"/>
                      <a:gd name="T31" fmla="*/ 161 h 399"/>
                      <a:gd name="T32" fmla="*/ 175 w 404"/>
                      <a:gd name="T33" fmla="*/ 338 h 399"/>
                      <a:gd name="T34" fmla="*/ 51 w 404"/>
                      <a:gd name="T35" fmla="*/ 296 h 399"/>
                      <a:gd name="T36" fmla="*/ 51 w 404"/>
                      <a:gd name="T37" fmla="*/ 120 h 399"/>
                      <a:gd name="T38" fmla="*/ 227 w 404"/>
                      <a:gd name="T39" fmla="*/ 336 h 399"/>
                      <a:gd name="T40" fmla="*/ 227 w 404"/>
                      <a:gd name="T41" fmla="*/ 160 h 399"/>
                      <a:gd name="T42" fmla="*/ 351 w 404"/>
                      <a:gd name="T43" fmla="*/ 120 h 399"/>
                      <a:gd name="T44" fmla="*/ 351 w 404"/>
                      <a:gd name="T45" fmla="*/ 296 h 399"/>
                      <a:gd name="T46" fmla="*/ 227 w 404"/>
                      <a:gd name="T47" fmla="*/ 336 h 399"/>
                      <a:gd name="T48" fmla="*/ 201 w 404"/>
                      <a:gd name="T49" fmla="*/ 54 h 399"/>
                      <a:gd name="T50" fmla="*/ 294 w 404"/>
                      <a:gd name="T51" fmla="*/ 84 h 399"/>
                      <a:gd name="T52" fmla="*/ 201 w 404"/>
                      <a:gd name="T53" fmla="*/ 114 h 399"/>
                      <a:gd name="T54" fmla="*/ 109 w 404"/>
                      <a:gd name="T55" fmla="*/ 84 h 399"/>
                      <a:gd name="T56" fmla="*/ 201 w 404"/>
                      <a:gd name="T57" fmla="*/ 5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99">
                        <a:moveTo>
                          <a:pt x="192" y="398"/>
                        </a:moveTo>
                        <a:cubicBezTo>
                          <a:pt x="195" y="399"/>
                          <a:pt x="197" y="399"/>
                          <a:pt x="201" y="399"/>
                        </a:cubicBezTo>
                        <a:cubicBezTo>
                          <a:pt x="204" y="399"/>
                          <a:pt x="206" y="399"/>
                          <a:pt x="210" y="398"/>
                        </a:cubicBezTo>
                        <a:lnTo>
                          <a:pt x="386" y="340"/>
                        </a:lnTo>
                        <a:cubicBezTo>
                          <a:pt x="397" y="336"/>
                          <a:pt x="404" y="326"/>
                          <a:pt x="404" y="315"/>
                        </a:cubicBezTo>
                        <a:lnTo>
                          <a:pt x="404" y="84"/>
                        </a:lnTo>
                        <a:cubicBezTo>
                          <a:pt x="404" y="73"/>
                          <a:pt x="396" y="63"/>
                          <a:pt x="386" y="59"/>
                        </a:cubicBezTo>
                        <a:lnTo>
                          <a:pt x="210" y="1"/>
                        </a:lnTo>
                        <a:cubicBezTo>
                          <a:pt x="205" y="0"/>
                          <a:pt x="199" y="0"/>
                          <a:pt x="194" y="1"/>
                        </a:cubicBezTo>
                        <a:lnTo>
                          <a:pt x="17" y="59"/>
                        </a:lnTo>
                        <a:cubicBezTo>
                          <a:pt x="6" y="63"/>
                          <a:pt x="0" y="73"/>
                          <a:pt x="0" y="84"/>
                        </a:cubicBezTo>
                        <a:lnTo>
                          <a:pt x="0" y="315"/>
                        </a:lnTo>
                        <a:cubicBezTo>
                          <a:pt x="0" y="326"/>
                          <a:pt x="7" y="336"/>
                          <a:pt x="17" y="340"/>
                        </a:cubicBezTo>
                        <a:lnTo>
                          <a:pt x="192" y="398"/>
                        </a:lnTo>
                        <a:close/>
                        <a:moveTo>
                          <a:pt x="51" y="120"/>
                        </a:moveTo>
                        <a:lnTo>
                          <a:pt x="175" y="161"/>
                        </a:lnTo>
                        <a:lnTo>
                          <a:pt x="175" y="338"/>
                        </a:lnTo>
                        <a:lnTo>
                          <a:pt x="51" y="296"/>
                        </a:lnTo>
                        <a:lnTo>
                          <a:pt x="51" y="120"/>
                        </a:lnTo>
                        <a:close/>
                        <a:moveTo>
                          <a:pt x="227" y="336"/>
                        </a:moveTo>
                        <a:lnTo>
                          <a:pt x="227" y="160"/>
                        </a:lnTo>
                        <a:lnTo>
                          <a:pt x="351" y="120"/>
                        </a:lnTo>
                        <a:lnTo>
                          <a:pt x="351" y="296"/>
                        </a:lnTo>
                        <a:lnTo>
                          <a:pt x="227" y="336"/>
                        </a:lnTo>
                        <a:close/>
                        <a:moveTo>
                          <a:pt x="201" y="54"/>
                        </a:moveTo>
                        <a:lnTo>
                          <a:pt x="294" y="84"/>
                        </a:lnTo>
                        <a:lnTo>
                          <a:pt x="201" y="114"/>
                        </a:lnTo>
                        <a:lnTo>
                          <a:pt x="109" y="84"/>
                        </a:lnTo>
                        <a:lnTo>
                          <a:pt x="201" y="54"/>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nvGrpSpPr>
            <p:cNvPr id="36" name="Group 35">
              <a:extLst>
                <a:ext uri="{FF2B5EF4-FFF2-40B4-BE49-F238E27FC236}">
                  <a16:creationId xmlns:a16="http://schemas.microsoft.com/office/drawing/2014/main" id="{4ACF62B5-C4EC-498E-A92E-588C1EFD7012}"/>
                </a:ext>
              </a:extLst>
            </p:cNvPr>
            <p:cNvGrpSpPr/>
            <p:nvPr/>
          </p:nvGrpSpPr>
          <p:grpSpPr>
            <a:xfrm>
              <a:off x="593070" y="4028562"/>
              <a:ext cx="8148653" cy="400110"/>
              <a:chOff x="593070" y="4034708"/>
              <a:chExt cx="8148653" cy="400110"/>
            </a:xfrm>
          </p:grpSpPr>
          <p:sp>
            <p:nvSpPr>
              <p:cNvPr id="257" name="Rectangle 256">
                <a:extLst>
                  <a:ext uri="{FF2B5EF4-FFF2-40B4-BE49-F238E27FC236}">
                    <a16:creationId xmlns:a16="http://schemas.microsoft.com/office/drawing/2014/main" id="{4C479CD1-CA21-46A9-B6E2-F616B8720664}"/>
                  </a:ext>
                </a:extLst>
              </p:cNvPr>
              <p:cNvSpPr/>
              <p:nvPr/>
            </p:nvSpPr>
            <p:spPr>
              <a:xfrm>
                <a:off x="2874720" y="4111653"/>
                <a:ext cx="167878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Avoid </a:t>
                </a:r>
              </a:p>
            </p:txBody>
          </p:sp>
          <p:sp>
            <p:nvSpPr>
              <p:cNvPr id="264" name="Rectangle 263">
                <a:extLst>
                  <a:ext uri="{FF2B5EF4-FFF2-40B4-BE49-F238E27FC236}">
                    <a16:creationId xmlns:a16="http://schemas.microsoft.com/office/drawing/2014/main" id="{50867640-0C25-4593-B936-7816E7E84FDD}"/>
                  </a:ext>
                </a:extLst>
              </p:cNvPr>
              <p:cNvSpPr/>
              <p:nvPr/>
            </p:nvSpPr>
            <p:spPr>
              <a:xfrm>
                <a:off x="4824802" y="4034708"/>
                <a:ext cx="1678787" cy="400110"/>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Limit investment according to market condition </a:t>
                </a:r>
              </a:p>
            </p:txBody>
          </p:sp>
          <p:sp>
            <p:nvSpPr>
              <p:cNvPr id="271" name="Rectangle 270">
                <a:extLst>
                  <a:ext uri="{FF2B5EF4-FFF2-40B4-BE49-F238E27FC236}">
                    <a16:creationId xmlns:a16="http://schemas.microsoft.com/office/drawing/2014/main" id="{2CA1F9D3-D848-4732-B785-B231FFC29139}"/>
                  </a:ext>
                </a:extLst>
              </p:cNvPr>
              <p:cNvSpPr/>
              <p:nvPr/>
            </p:nvSpPr>
            <p:spPr>
              <a:xfrm>
                <a:off x="6870566" y="4111653"/>
                <a:ext cx="1871157"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High investment to build share </a:t>
                </a:r>
              </a:p>
            </p:txBody>
          </p:sp>
          <p:grpSp>
            <p:nvGrpSpPr>
              <p:cNvPr id="27" name="Group 26">
                <a:extLst>
                  <a:ext uri="{FF2B5EF4-FFF2-40B4-BE49-F238E27FC236}">
                    <a16:creationId xmlns:a16="http://schemas.microsoft.com/office/drawing/2014/main" id="{96592260-D09E-48E3-8B4F-82F6A9444064}"/>
                  </a:ext>
                </a:extLst>
              </p:cNvPr>
              <p:cNvGrpSpPr/>
              <p:nvPr/>
            </p:nvGrpSpPr>
            <p:grpSpPr>
              <a:xfrm>
                <a:off x="593070" y="4111653"/>
                <a:ext cx="1842950" cy="246221"/>
                <a:chOff x="593070" y="4111653"/>
                <a:chExt cx="1842950" cy="246221"/>
              </a:xfrm>
            </p:grpSpPr>
            <p:sp>
              <p:nvSpPr>
                <p:cNvPr id="278" name="Rectangle 277">
                  <a:extLst>
                    <a:ext uri="{FF2B5EF4-FFF2-40B4-BE49-F238E27FC236}">
                      <a16:creationId xmlns:a16="http://schemas.microsoft.com/office/drawing/2014/main" id="{08CE977F-6222-4F05-A90C-32733AEDBB16}"/>
                    </a:ext>
                  </a:extLst>
                </p:cNvPr>
                <p:cNvSpPr/>
                <p:nvPr/>
              </p:nvSpPr>
              <p:spPr>
                <a:xfrm>
                  <a:off x="900107" y="4111653"/>
                  <a:ext cx="1535913" cy="246221"/>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Promotion </a:t>
                  </a:r>
                </a:p>
              </p:txBody>
            </p:sp>
            <p:grpSp>
              <p:nvGrpSpPr>
                <p:cNvPr id="21" name="Group 20">
                  <a:extLst>
                    <a:ext uri="{FF2B5EF4-FFF2-40B4-BE49-F238E27FC236}">
                      <a16:creationId xmlns:a16="http://schemas.microsoft.com/office/drawing/2014/main" id="{015CC6D6-DAF0-4389-A7C3-4B700311B020}"/>
                    </a:ext>
                  </a:extLst>
                </p:cNvPr>
                <p:cNvGrpSpPr/>
                <p:nvPr/>
              </p:nvGrpSpPr>
              <p:grpSpPr>
                <a:xfrm>
                  <a:off x="593070" y="4144035"/>
                  <a:ext cx="181492" cy="181456"/>
                  <a:chOff x="593070" y="4144035"/>
                  <a:chExt cx="181492" cy="181456"/>
                </a:xfrm>
              </p:grpSpPr>
              <p:sp>
                <p:nvSpPr>
                  <p:cNvPr id="324" name="Freeform 251">
                    <a:extLst>
                      <a:ext uri="{FF2B5EF4-FFF2-40B4-BE49-F238E27FC236}">
                        <a16:creationId xmlns:a16="http://schemas.microsoft.com/office/drawing/2014/main" id="{237FA7D9-A353-40F0-912B-53750D55FDF8}"/>
                      </a:ext>
                    </a:extLst>
                  </p:cNvPr>
                  <p:cNvSpPr>
                    <a:spLocks noEditPoints="1"/>
                  </p:cNvSpPr>
                  <p:nvPr/>
                </p:nvSpPr>
                <p:spPr bwMode="auto">
                  <a:xfrm>
                    <a:off x="721660" y="4274653"/>
                    <a:ext cx="52902" cy="50838"/>
                  </a:xfrm>
                  <a:custGeom>
                    <a:avLst/>
                    <a:gdLst>
                      <a:gd name="T0" fmla="*/ 117 w 204"/>
                      <a:gd name="T1" fmla="*/ 0 h 204"/>
                      <a:gd name="T2" fmla="*/ 55 w 204"/>
                      <a:gd name="T3" fmla="*/ 149 h 204"/>
                      <a:gd name="T4" fmla="*/ 204 w 204"/>
                      <a:gd name="T5" fmla="*/ 88 h 204"/>
                      <a:gd name="T6" fmla="*/ 117 w 204"/>
                      <a:gd name="T7" fmla="*/ 0 h 204"/>
                      <a:gd name="T8" fmla="*/ 117 w 204"/>
                      <a:gd name="T9" fmla="*/ 75 h 204"/>
                      <a:gd name="T10" fmla="*/ 129 w 204"/>
                      <a:gd name="T11" fmla="*/ 148 h 204"/>
                      <a:gd name="T12" fmla="*/ 129 w 204"/>
                      <a:gd name="T13" fmla="*/ 163 h 204"/>
                      <a:gd name="T14" fmla="*/ 104 w 204"/>
                      <a:gd name="T15" fmla="*/ 163 h 204"/>
                      <a:gd name="T16" fmla="*/ 104 w 204"/>
                      <a:gd name="T17" fmla="*/ 148 h 204"/>
                      <a:gd name="T18" fmla="*/ 79 w 204"/>
                      <a:gd name="T19" fmla="*/ 113 h 204"/>
                      <a:gd name="T20" fmla="*/ 104 w 204"/>
                      <a:gd name="T21" fmla="*/ 113 h 204"/>
                      <a:gd name="T22" fmla="*/ 125 w 204"/>
                      <a:gd name="T23" fmla="*/ 121 h 204"/>
                      <a:gd name="T24" fmla="*/ 117 w 204"/>
                      <a:gd name="T25" fmla="*/ 100 h 204"/>
                      <a:gd name="T26" fmla="*/ 104 w 204"/>
                      <a:gd name="T27" fmla="*/ 27 h 204"/>
                      <a:gd name="T28" fmla="*/ 104 w 204"/>
                      <a:gd name="T29" fmla="*/ 13 h 204"/>
                      <a:gd name="T30" fmla="*/ 129 w 204"/>
                      <a:gd name="T31" fmla="*/ 13 h 204"/>
                      <a:gd name="T32" fmla="*/ 129 w 204"/>
                      <a:gd name="T33" fmla="*/ 27 h 204"/>
                      <a:gd name="T34" fmla="*/ 154 w 204"/>
                      <a:gd name="T35" fmla="*/ 63 h 204"/>
                      <a:gd name="T36" fmla="*/ 129 w 204"/>
                      <a:gd name="T37" fmla="*/ 63 h 204"/>
                      <a:gd name="T38" fmla="*/ 108 w 204"/>
                      <a:gd name="T39" fmla="*/ 54 h 204"/>
                      <a:gd name="T40" fmla="*/ 117 w 204"/>
                      <a:gd name="T41" fmla="*/ 7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 h="204">
                        <a:moveTo>
                          <a:pt x="117" y="0"/>
                        </a:moveTo>
                        <a:cubicBezTo>
                          <a:pt x="39" y="0"/>
                          <a:pt x="0" y="94"/>
                          <a:pt x="55" y="149"/>
                        </a:cubicBezTo>
                        <a:cubicBezTo>
                          <a:pt x="110" y="204"/>
                          <a:pt x="204" y="165"/>
                          <a:pt x="204" y="88"/>
                        </a:cubicBezTo>
                        <a:cubicBezTo>
                          <a:pt x="204" y="39"/>
                          <a:pt x="165" y="0"/>
                          <a:pt x="117" y="0"/>
                        </a:cubicBezTo>
                        <a:close/>
                        <a:moveTo>
                          <a:pt x="117" y="75"/>
                        </a:moveTo>
                        <a:cubicBezTo>
                          <a:pt x="159" y="75"/>
                          <a:pt x="169" y="134"/>
                          <a:pt x="129" y="148"/>
                        </a:cubicBezTo>
                        <a:lnTo>
                          <a:pt x="129" y="163"/>
                        </a:lnTo>
                        <a:lnTo>
                          <a:pt x="104" y="163"/>
                        </a:lnTo>
                        <a:lnTo>
                          <a:pt x="104" y="148"/>
                        </a:lnTo>
                        <a:cubicBezTo>
                          <a:pt x="89" y="142"/>
                          <a:pt x="79" y="128"/>
                          <a:pt x="79" y="113"/>
                        </a:cubicBezTo>
                        <a:lnTo>
                          <a:pt x="104" y="113"/>
                        </a:lnTo>
                        <a:cubicBezTo>
                          <a:pt x="104" y="124"/>
                          <a:pt x="117" y="129"/>
                          <a:pt x="125" y="121"/>
                        </a:cubicBezTo>
                        <a:cubicBezTo>
                          <a:pt x="133" y="113"/>
                          <a:pt x="128" y="100"/>
                          <a:pt x="117" y="100"/>
                        </a:cubicBezTo>
                        <a:cubicBezTo>
                          <a:pt x="74" y="100"/>
                          <a:pt x="64" y="41"/>
                          <a:pt x="104" y="27"/>
                        </a:cubicBezTo>
                        <a:lnTo>
                          <a:pt x="104" y="13"/>
                        </a:lnTo>
                        <a:lnTo>
                          <a:pt x="129" y="13"/>
                        </a:lnTo>
                        <a:lnTo>
                          <a:pt x="129" y="27"/>
                        </a:lnTo>
                        <a:cubicBezTo>
                          <a:pt x="144" y="33"/>
                          <a:pt x="154" y="47"/>
                          <a:pt x="154" y="63"/>
                        </a:cubicBezTo>
                        <a:lnTo>
                          <a:pt x="129" y="63"/>
                        </a:lnTo>
                        <a:cubicBezTo>
                          <a:pt x="129" y="51"/>
                          <a:pt x="116" y="46"/>
                          <a:pt x="108" y="54"/>
                        </a:cubicBezTo>
                        <a:cubicBezTo>
                          <a:pt x="100" y="62"/>
                          <a:pt x="105" y="75"/>
                          <a:pt x="117" y="7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61" name="Freeform: Shape 360">
                    <a:extLst>
                      <a:ext uri="{FF2B5EF4-FFF2-40B4-BE49-F238E27FC236}">
                        <a16:creationId xmlns:a16="http://schemas.microsoft.com/office/drawing/2014/main" id="{F3B713A8-6F73-4E09-B69E-FAB0D0DE37DC}"/>
                      </a:ext>
                    </a:extLst>
                  </p:cNvPr>
                  <p:cNvSpPr>
                    <a:spLocks noChangeArrowheads="1"/>
                  </p:cNvSpPr>
                  <p:nvPr/>
                </p:nvSpPr>
                <p:spPr bwMode="auto">
                  <a:xfrm>
                    <a:off x="593070" y="4154605"/>
                    <a:ext cx="136185" cy="163587"/>
                  </a:xfrm>
                  <a:custGeom>
                    <a:avLst/>
                    <a:gdLst>
                      <a:gd name="connsiteX0" fmla="*/ 123090 w 136185"/>
                      <a:gd name="connsiteY0" fmla="*/ 45553 h 163587"/>
                      <a:gd name="connsiteX1" fmla="*/ 136185 w 136185"/>
                      <a:gd name="connsiteY1" fmla="*/ 45553 h 163587"/>
                      <a:gd name="connsiteX2" fmla="*/ 136185 w 136185"/>
                      <a:gd name="connsiteY2" fmla="*/ 76509 h 163587"/>
                      <a:gd name="connsiteX3" fmla="*/ 123090 w 136185"/>
                      <a:gd name="connsiteY3" fmla="*/ 76509 h 163587"/>
                      <a:gd name="connsiteX4" fmla="*/ 3404 w 136185"/>
                      <a:gd name="connsiteY4" fmla="*/ 45553 h 163587"/>
                      <a:gd name="connsiteX5" fmla="*/ 6547 w 136185"/>
                      <a:gd name="connsiteY5" fmla="*/ 45553 h 163587"/>
                      <a:gd name="connsiteX6" fmla="*/ 6547 w 136185"/>
                      <a:gd name="connsiteY6" fmla="*/ 76509 h 163587"/>
                      <a:gd name="connsiteX7" fmla="*/ 3404 w 136185"/>
                      <a:gd name="connsiteY7" fmla="*/ 76509 h 163587"/>
                      <a:gd name="connsiteX8" fmla="*/ 0 w 136185"/>
                      <a:gd name="connsiteY8" fmla="*/ 73537 h 163587"/>
                      <a:gd name="connsiteX9" fmla="*/ 0 w 136185"/>
                      <a:gd name="connsiteY9" fmla="*/ 48773 h 163587"/>
                      <a:gd name="connsiteX10" fmla="*/ 3404 w 136185"/>
                      <a:gd name="connsiteY10" fmla="*/ 45553 h 163587"/>
                      <a:gd name="connsiteX11" fmla="*/ 16450 w 136185"/>
                      <a:gd name="connsiteY11" fmla="*/ 32969 h 163587"/>
                      <a:gd name="connsiteX12" fmla="*/ 32445 w 136185"/>
                      <a:gd name="connsiteY12" fmla="*/ 32969 h 163587"/>
                      <a:gd name="connsiteX13" fmla="*/ 32445 w 136185"/>
                      <a:gd name="connsiteY13" fmla="*/ 95417 h 163587"/>
                      <a:gd name="connsiteX14" fmla="*/ 35799 w 136185"/>
                      <a:gd name="connsiteY14" fmla="*/ 103627 h 163587"/>
                      <a:gd name="connsiteX15" fmla="*/ 35799 w 136185"/>
                      <a:gd name="connsiteY15" fmla="*/ 135722 h 163587"/>
                      <a:gd name="connsiteX16" fmla="*/ 36057 w 136185"/>
                      <a:gd name="connsiteY16" fmla="*/ 136966 h 163587"/>
                      <a:gd name="connsiteX17" fmla="*/ 46118 w 136185"/>
                      <a:gd name="connsiteY17" fmla="*/ 158611 h 163587"/>
                      <a:gd name="connsiteX18" fmla="*/ 46376 w 136185"/>
                      <a:gd name="connsiteY18" fmla="*/ 158860 h 163587"/>
                      <a:gd name="connsiteX19" fmla="*/ 43538 w 136185"/>
                      <a:gd name="connsiteY19" fmla="*/ 163587 h 163587"/>
                      <a:gd name="connsiteX20" fmla="*/ 22899 w 136185"/>
                      <a:gd name="connsiteY20" fmla="*/ 163587 h 163587"/>
                      <a:gd name="connsiteX21" fmla="*/ 13096 w 136185"/>
                      <a:gd name="connsiteY21" fmla="*/ 154382 h 163587"/>
                      <a:gd name="connsiteX22" fmla="*/ 13096 w 136185"/>
                      <a:gd name="connsiteY22" fmla="*/ 36203 h 163587"/>
                      <a:gd name="connsiteX23" fmla="*/ 16450 w 136185"/>
                      <a:gd name="connsiteY23" fmla="*/ 32969 h 163587"/>
                      <a:gd name="connsiteX24" fmla="*/ 107211 w 136185"/>
                      <a:gd name="connsiteY24" fmla="*/ 0 h 163587"/>
                      <a:gd name="connsiteX25" fmla="*/ 111619 w 136185"/>
                      <a:gd name="connsiteY25" fmla="*/ 995 h 163587"/>
                      <a:gd name="connsiteX26" fmla="*/ 116804 w 136185"/>
                      <a:gd name="connsiteY26" fmla="*/ 9200 h 163587"/>
                      <a:gd name="connsiteX27" fmla="*/ 116804 w 136185"/>
                      <a:gd name="connsiteY27" fmla="*/ 112891 h 163587"/>
                      <a:gd name="connsiteX28" fmla="*/ 101766 w 136185"/>
                      <a:gd name="connsiteY28" fmla="*/ 120600 h 163587"/>
                      <a:gd name="connsiteX29" fmla="*/ 73246 w 136185"/>
                      <a:gd name="connsiteY29" fmla="*/ 102945 h 163587"/>
                      <a:gd name="connsiteX30" fmla="*/ 71431 w 136185"/>
                      <a:gd name="connsiteY30" fmla="*/ 102448 h 163587"/>
                      <a:gd name="connsiteX31" fmla="*/ 45245 w 136185"/>
                      <a:gd name="connsiteY31" fmla="*/ 101702 h 163587"/>
                      <a:gd name="connsiteX32" fmla="*/ 39022 w 136185"/>
                      <a:gd name="connsiteY32" fmla="*/ 95485 h 163587"/>
                      <a:gd name="connsiteX33" fmla="*/ 39022 w 136185"/>
                      <a:gd name="connsiteY33" fmla="*/ 26606 h 163587"/>
                      <a:gd name="connsiteX34" fmla="*/ 45245 w 136185"/>
                      <a:gd name="connsiteY34" fmla="*/ 20390 h 163587"/>
                      <a:gd name="connsiteX35" fmla="*/ 71431 w 136185"/>
                      <a:gd name="connsiteY35" fmla="*/ 19644 h 163587"/>
                      <a:gd name="connsiteX36" fmla="*/ 73246 w 136185"/>
                      <a:gd name="connsiteY36" fmla="*/ 19147 h 163587"/>
                      <a:gd name="connsiteX37" fmla="*/ 101766 w 136185"/>
                      <a:gd name="connsiteY37" fmla="*/ 1492 h 163587"/>
                      <a:gd name="connsiteX38" fmla="*/ 107211 w 136185"/>
                      <a:gd name="connsiteY38" fmla="*/ 0 h 163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6185" h="163587">
                        <a:moveTo>
                          <a:pt x="123090" y="45553"/>
                        </a:moveTo>
                        <a:lnTo>
                          <a:pt x="136185" y="45553"/>
                        </a:lnTo>
                        <a:lnTo>
                          <a:pt x="136185" y="76509"/>
                        </a:lnTo>
                        <a:lnTo>
                          <a:pt x="123090" y="76509"/>
                        </a:lnTo>
                        <a:close/>
                        <a:moveTo>
                          <a:pt x="3404" y="45553"/>
                        </a:moveTo>
                        <a:lnTo>
                          <a:pt x="6547" y="45553"/>
                        </a:lnTo>
                        <a:lnTo>
                          <a:pt x="6547" y="76509"/>
                        </a:lnTo>
                        <a:lnTo>
                          <a:pt x="3404" y="76509"/>
                        </a:lnTo>
                        <a:cubicBezTo>
                          <a:pt x="1571" y="76509"/>
                          <a:pt x="0" y="75023"/>
                          <a:pt x="0" y="73537"/>
                        </a:cubicBezTo>
                        <a:lnTo>
                          <a:pt x="0" y="48773"/>
                        </a:lnTo>
                        <a:cubicBezTo>
                          <a:pt x="0" y="47039"/>
                          <a:pt x="1571" y="45553"/>
                          <a:pt x="3404" y="45553"/>
                        </a:cubicBezTo>
                        <a:close/>
                        <a:moveTo>
                          <a:pt x="16450" y="32969"/>
                        </a:moveTo>
                        <a:lnTo>
                          <a:pt x="32445" y="32969"/>
                        </a:lnTo>
                        <a:lnTo>
                          <a:pt x="32445" y="95417"/>
                        </a:lnTo>
                        <a:cubicBezTo>
                          <a:pt x="32445" y="98403"/>
                          <a:pt x="33477" y="101388"/>
                          <a:pt x="35799" y="103627"/>
                        </a:cubicBezTo>
                        <a:lnTo>
                          <a:pt x="35799" y="135722"/>
                        </a:lnTo>
                        <a:cubicBezTo>
                          <a:pt x="35541" y="135971"/>
                          <a:pt x="35799" y="136468"/>
                          <a:pt x="36057" y="136966"/>
                        </a:cubicBezTo>
                        <a:lnTo>
                          <a:pt x="46118" y="158611"/>
                        </a:lnTo>
                        <a:cubicBezTo>
                          <a:pt x="46376" y="158611"/>
                          <a:pt x="46376" y="158860"/>
                          <a:pt x="46376" y="158860"/>
                        </a:cubicBezTo>
                        <a:cubicBezTo>
                          <a:pt x="47666" y="160850"/>
                          <a:pt x="46118" y="163587"/>
                          <a:pt x="43538" y="163587"/>
                        </a:cubicBezTo>
                        <a:lnTo>
                          <a:pt x="22899" y="163587"/>
                        </a:lnTo>
                        <a:cubicBezTo>
                          <a:pt x="17482" y="163587"/>
                          <a:pt x="13096" y="159358"/>
                          <a:pt x="13096" y="154382"/>
                        </a:cubicBezTo>
                        <a:lnTo>
                          <a:pt x="13096" y="36203"/>
                        </a:lnTo>
                        <a:cubicBezTo>
                          <a:pt x="13096" y="34462"/>
                          <a:pt x="14644" y="32969"/>
                          <a:pt x="16450" y="32969"/>
                        </a:cubicBezTo>
                        <a:close/>
                        <a:moveTo>
                          <a:pt x="107211" y="0"/>
                        </a:moveTo>
                        <a:cubicBezTo>
                          <a:pt x="108767" y="0"/>
                          <a:pt x="110322" y="249"/>
                          <a:pt x="111619" y="995"/>
                        </a:cubicBezTo>
                        <a:cubicBezTo>
                          <a:pt x="114989" y="2735"/>
                          <a:pt x="116804" y="5719"/>
                          <a:pt x="116804" y="9200"/>
                        </a:cubicBezTo>
                        <a:lnTo>
                          <a:pt x="116804" y="112891"/>
                        </a:lnTo>
                        <a:cubicBezTo>
                          <a:pt x="116804" y="120102"/>
                          <a:pt x="108248" y="124578"/>
                          <a:pt x="101766" y="120600"/>
                        </a:cubicBezTo>
                        <a:lnTo>
                          <a:pt x="73246" y="102945"/>
                        </a:lnTo>
                        <a:cubicBezTo>
                          <a:pt x="72728" y="102696"/>
                          <a:pt x="72209" y="102448"/>
                          <a:pt x="71431" y="102448"/>
                        </a:cubicBezTo>
                        <a:lnTo>
                          <a:pt x="45245" y="101702"/>
                        </a:lnTo>
                        <a:cubicBezTo>
                          <a:pt x="41874" y="101702"/>
                          <a:pt x="39022" y="98966"/>
                          <a:pt x="39022" y="95485"/>
                        </a:cubicBezTo>
                        <a:lnTo>
                          <a:pt x="39022" y="26606"/>
                        </a:lnTo>
                        <a:cubicBezTo>
                          <a:pt x="39022" y="23125"/>
                          <a:pt x="41874" y="20390"/>
                          <a:pt x="45245" y="20390"/>
                        </a:cubicBezTo>
                        <a:lnTo>
                          <a:pt x="71431" y="19644"/>
                        </a:lnTo>
                        <a:cubicBezTo>
                          <a:pt x="72209" y="19644"/>
                          <a:pt x="72728" y="19395"/>
                          <a:pt x="73246" y="19147"/>
                        </a:cubicBezTo>
                        <a:lnTo>
                          <a:pt x="101766" y="1492"/>
                        </a:lnTo>
                        <a:cubicBezTo>
                          <a:pt x="103322" y="497"/>
                          <a:pt x="105137" y="0"/>
                          <a:pt x="107211"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29" name="Freeform 256">
                    <a:extLst>
                      <a:ext uri="{FF2B5EF4-FFF2-40B4-BE49-F238E27FC236}">
                        <a16:creationId xmlns:a16="http://schemas.microsoft.com/office/drawing/2014/main" id="{96AA1AE9-E252-468E-BCE6-0D3DEF31259D}"/>
                      </a:ext>
                    </a:extLst>
                  </p:cNvPr>
                  <p:cNvSpPr>
                    <a:spLocks noEditPoints="1"/>
                  </p:cNvSpPr>
                  <p:nvPr/>
                </p:nvSpPr>
                <p:spPr bwMode="auto">
                  <a:xfrm>
                    <a:off x="721660" y="4144035"/>
                    <a:ext cx="52902" cy="50838"/>
                  </a:xfrm>
                  <a:custGeom>
                    <a:avLst/>
                    <a:gdLst>
                      <a:gd name="T0" fmla="*/ 117 w 204"/>
                      <a:gd name="T1" fmla="*/ 0 h 204"/>
                      <a:gd name="T2" fmla="*/ 55 w 204"/>
                      <a:gd name="T3" fmla="*/ 149 h 204"/>
                      <a:gd name="T4" fmla="*/ 204 w 204"/>
                      <a:gd name="T5" fmla="*/ 88 h 204"/>
                      <a:gd name="T6" fmla="*/ 117 w 204"/>
                      <a:gd name="T7" fmla="*/ 0 h 204"/>
                      <a:gd name="T8" fmla="*/ 117 w 204"/>
                      <a:gd name="T9" fmla="*/ 75 h 204"/>
                      <a:gd name="T10" fmla="*/ 129 w 204"/>
                      <a:gd name="T11" fmla="*/ 148 h 204"/>
                      <a:gd name="T12" fmla="*/ 129 w 204"/>
                      <a:gd name="T13" fmla="*/ 163 h 204"/>
                      <a:gd name="T14" fmla="*/ 104 w 204"/>
                      <a:gd name="T15" fmla="*/ 163 h 204"/>
                      <a:gd name="T16" fmla="*/ 104 w 204"/>
                      <a:gd name="T17" fmla="*/ 148 h 204"/>
                      <a:gd name="T18" fmla="*/ 79 w 204"/>
                      <a:gd name="T19" fmla="*/ 113 h 204"/>
                      <a:gd name="T20" fmla="*/ 104 w 204"/>
                      <a:gd name="T21" fmla="*/ 113 h 204"/>
                      <a:gd name="T22" fmla="*/ 125 w 204"/>
                      <a:gd name="T23" fmla="*/ 121 h 204"/>
                      <a:gd name="T24" fmla="*/ 117 w 204"/>
                      <a:gd name="T25" fmla="*/ 100 h 204"/>
                      <a:gd name="T26" fmla="*/ 104 w 204"/>
                      <a:gd name="T27" fmla="*/ 27 h 204"/>
                      <a:gd name="T28" fmla="*/ 104 w 204"/>
                      <a:gd name="T29" fmla="*/ 13 h 204"/>
                      <a:gd name="T30" fmla="*/ 129 w 204"/>
                      <a:gd name="T31" fmla="*/ 13 h 204"/>
                      <a:gd name="T32" fmla="*/ 129 w 204"/>
                      <a:gd name="T33" fmla="*/ 27 h 204"/>
                      <a:gd name="T34" fmla="*/ 154 w 204"/>
                      <a:gd name="T35" fmla="*/ 63 h 204"/>
                      <a:gd name="T36" fmla="*/ 129 w 204"/>
                      <a:gd name="T37" fmla="*/ 63 h 204"/>
                      <a:gd name="T38" fmla="*/ 108 w 204"/>
                      <a:gd name="T39" fmla="*/ 54 h 204"/>
                      <a:gd name="T40" fmla="*/ 117 w 204"/>
                      <a:gd name="T41" fmla="*/ 7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 h="204">
                        <a:moveTo>
                          <a:pt x="117" y="0"/>
                        </a:moveTo>
                        <a:cubicBezTo>
                          <a:pt x="39" y="0"/>
                          <a:pt x="0" y="94"/>
                          <a:pt x="55" y="149"/>
                        </a:cubicBezTo>
                        <a:cubicBezTo>
                          <a:pt x="110" y="204"/>
                          <a:pt x="204" y="165"/>
                          <a:pt x="204" y="88"/>
                        </a:cubicBezTo>
                        <a:cubicBezTo>
                          <a:pt x="204" y="39"/>
                          <a:pt x="165" y="0"/>
                          <a:pt x="117" y="0"/>
                        </a:cubicBezTo>
                        <a:close/>
                        <a:moveTo>
                          <a:pt x="117" y="75"/>
                        </a:moveTo>
                        <a:cubicBezTo>
                          <a:pt x="159" y="75"/>
                          <a:pt x="169" y="134"/>
                          <a:pt x="129" y="148"/>
                        </a:cubicBezTo>
                        <a:lnTo>
                          <a:pt x="129" y="163"/>
                        </a:lnTo>
                        <a:lnTo>
                          <a:pt x="104" y="163"/>
                        </a:lnTo>
                        <a:lnTo>
                          <a:pt x="104" y="148"/>
                        </a:lnTo>
                        <a:cubicBezTo>
                          <a:pt x="89" y="142"/>
                          <a:pt x="79" y="128"/>
                          <a:pt x="79" y="113"/>
                        </a:cubicBezTo>
                        <a:lnTo>
                          <a:pt x="104" y="113"/>
                        </a:lnTo>
                        <a:cubicBezTo>
                          <a:pt x="104" y="124"/>
                          <a:pt x="117" y="129"/>
                          <a:pt x="125" y="121"/>
                        </a:cubicBezTo>
                        <a:cubicBezTo>
                          <a:pt x="133" y="113"/>
                          <a:pt x="128" y="100"/>
                          <a:pt x="117" y="100"/>
                        </a:cubicBezTo>
                        <a:cubicBezTo>
                          <a:pt x="74" y="100"/>
                          <a:pt x="64" y="41"/>
                          <a:pt x="104" y="27"/>
                        </a:cubicBezTo>
                        <a:lnTo>
                          <a:pt x="104" y="13"/>
                        </a:lnTo>
                        <a:lnTo>
                          <a:pt x="129" y="13"/>
                        </a:lnTo>
                        <a:lnTo>
                          <a:pt x="129" y="27"/>
                        </a:lnTo>
                        <a:cubicBezTo>
                          <a:pt x="144" y="33"/>
                          <a:pt x="154" y="47"/>
                          <a:pt x="154" y="63"/>
                        </a:cubicBezTo>
                        <a:lnTo>
                          <a:pt x="129" y="63"/>
                        </a:lnTo>
                        <a:cubicBezTo>
                          <a:pt x="129" y="51"/>
                          <a:pt x="116" y="46"/>
                          <a:pt x="108" y="54"/>
                        </a:cubicBezTo>
                        <a:cubicBezTo>
                          <a:pt x="100" y="62"/>
                          <a:pt x="105" y="75"/>
                          <a:pt x="117" y="7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sp>
          <p:nvSpPr>
            <p:cNvPr id="249" name="Rectangle 248">
              <a:extLst>
                <a:ext uri="{FF2B5EF4-FFF2-40B4-BE49-F238E27FC236}">
                  <a16:creationId xmlns:a16="http://schemas.microsoft.com/office/drawing/2014/main" id="{5B0A8C48-D6A5-4CC3-BCC4-B00BF5CC9D2E}"/>
                </a:ext>
              </a:extLst>
            </p:cNvPr>
            <p:cNvSpPr/>
            <p:nvPr/>
          </p:nvSpPr>
          <p:spPr>
            <a:xfrm>
              <a:off x="300037" y="1441450"/>
              <a:ext cx="8543925" cy="4616450"/>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34" name="Group 233">
              <a:extLst>
                <a:ext uri="{FF2B5EF4-FFF2-40B4-BE49-F238E27FC236}">
                  <a16:creationId xmlns:a16="http://schemas.microsoft.com/office/drawing/2014/main" id="{5A4E5535-F185-4DB3-ACF7-1675EFF7C5D4}"/>
                </a:ext>
              </a:extLst>
            </p:cNvPr>
            <p:cNvGrpSpPr/>
            <p:nvPr/>
          </p:nvGrpSpPr>
          <p:grpSpPr>
            <a:xfrm>
              <a:off x="657398" y="1608327"/>
              <a:ext cx="2021015" cy="4312413"/>
              <a:chOff x="690736" y="2749512"/>
              <a:chExt cx="2021015" cy="4312413"/>
            </a:xfrm>
          </p:grpSpPr>
          <p:grpSp>
            <p:nvGrpSpPr>
              <p:cNvPr id="235" name="Group 234">
                <a:extLst>
                  <a:ext uri="{FF2B5EF4-FFF2-40B4-BE49-F238E27FC236}">
                    <a16:creationId xmlns:a16="http://schemas.microsoft.com/office/drawing/2014/main" id="{63F2C9D2-CD2B-4545-A2AA-5ABFD53CE30E}"/>
                  </a:ext>
                </a:extLst>
              </p:cNvPr>
              <p:cNvGrpSpPr/>
              <p:nvPr/>
            </p:nvGrpSpPr>
            <p:grpSpPr>
              <a:xfrm rot="10800000" flipV="1">
                <a:off x="690736" y="2749512"/>
                <a:ext cx="257692" cy="116862"/>
                <a:chOff x="3721769" y="1719994"/>
                <a:chExt cx="429317" cy="205186"/>
              </a:xfrm>
              <a:solidFill>
                <a:srgbClr val="43A8BA"/>
              </a:solidFill>
            </p:grpSpPr>
            <p:sp>
              <p:nvSpPr>
                <p:cNvPr id="239" name="Arrow: Chevron 238">
                  <a:extLst>
                    <a:ext uri="{FF2B5EF4-FFF2-40B4-BE49-F238E27FC236}">
                      <a16:creationId xmlns:a16="http://schemas.microsoft.com/office/drawing/2014/main" id="{8D85F71C-B4E5-4C0B-B5E8-AB85F90F48A0}"/>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40" name="Arrow: Chevron 239">
                  <a:extLst>
                    <a:ext uri="{FF2B5EF4-FFF2-40B4-BE49-F238E27FC236}">
                      <a16:creationId xmlns:a16="http://schemas.microsoft.com/office/drawing/2014/main" id="{E993DFB0-377B-4BC0-8CBA-579022059140}"/>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41" name="Arrow: Chevron 240">
                  <a:extLst>
                    <a:ext uri="{FF2B5EF4-FFF2-40B4-BE49-F238E27FC236}">
                      <a16:creationId xmlns:a16="http://schemas.microsoft.com/office/drawing/2014/main" id="{86BDE117-731C-4EA5-928D-4B06DD5EDDD1}"/>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42" name="Arrow: Chevron 241">
                  <a:extLst>
                    <a:ext uri="{FF2B5EF4-FFF2-40B4-BE49-F238E27FC236}">
                      <a16:creationId xmlns:a16="http://schemas.microsoft.com/office/drawing/2014/main" id="{832813A4-800C-4EFE-984A-9DBE14733252}"/>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236" name="Group 235">
                <a:extLst>
                  <a:ext uri="{FF2B5EF4-FFF2-40B4-BE49-F238E27FC236}">
                    <a16:creationId xmlns:a16="http://schemas.microsoft.com/office/drawing/2014/main" id="{072B7FFA-0BFA-4873-9FB8-2D00252B7E05}"/>
                  </a:ext>
                </a:extLst>
              </p:cNvPr>
              <p:cNvGrpSpPr/>
              <p:nvPr/>
            </p:nvGrpSpPr>
            <p:grpSpPr>
              <a:xfrm>
                <a:off x="905983" y="2809875"/>
                <a:ext cx="1805768" cy="4252050"/>
                <a:chOff x="857919" y="1730377"/>
                <a:chExt cx="1805768" cy="5145926"/>
              </a:xfrm>
            </p:grpSpPr>
            <p:sp>
              <p:nvSpPr>
                <p:cNvPr id="237" name="Freeform: Shape 236">
                  <a:extLst>
                    <a:ext uri="{FF2B5EF4-FFF2-40B4-BE49-F238E27FC236}">
                      <a16:creationId xmlns:a16="http://schemas.microsoft.com/office/drawing/2014/main" id="{0C654BE8-507D-4F93-A223-09D8AECD59E0}"/>
                    </a:ext>
                  </a:extLst>
                </p:cNvPr>
                <p:cNvSpPr/>
                <p:nvPr/>
              </p:nvSpPr>
              <p:spPr>
                <a:xfrm>
                  <a:off x="857919" y="1731609"/>
                  <a:ext cx="1066441" cy="0"/>
                </a:xfrm>
                <a:custGeom>
                  <a:avLst/>
                  <a:gdLst>
                    <a:gd name="connsiteX0" fmla="*/ 0 w 1371600"/>
                    <a:gd name="connsiteY0" fmla="*/ 0 h 0"/>
                    <a:gd name="connsiteX1" fmla="*/ 1371600 w 1371600"/>
                    <a:gd name="connsiteY1" fmla="*/ 0 h 0"/>
                  </a:gdLst>
                  <a:ahLst/>
                  <a:cxnLst>
                    <a:cxn ang="0">
                      <a:pos x="connsiteX0" y="connsiteY0"/>
                    </a:cxn>
                    <a:cxn ang="0">
                      <a:pos x="connsiteX1" y="connsiteY1"/>
                    </a:cxn>
                  </a:cxnLst>
                  <a:rect l="l" t="t" r="r" b="b"/>
                  <a:pathLst>
                    <a:path w="1371600">
                      <a:moveTo>
                        <a:pt x="0" y="0"/>
                      </a:moveTo>
                      <a:lnTo>
                        <a:pt x="1371600" y="0"/>
                      </a:lnTo>
                    </a:path>
                  </a:pathLst>
                </a:custGeom>
                <a:noFill/>
                <a:ln w="9525">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238" name="Freeform: Shape 237">
                  <a:extLst>
                    <a:ext uri="{FF2B5EF4-FFF2-40B4-BE49-F238E27FC236}">
                      <a16:creationId xmlns:a16="http://schemas.microsoft.com/office/drawing/2014/main" id="{919C5C23-C3F3-4389-BE9E-FB50C3DB9CAF}"/>
                    </a:ext>
                  </a:extLst>
                </p:cNvPr>
                <p:cNvSpPr/>
                <p:nvPr/>
              </p:nvSpPr>
              <p:spPr>
                <a:xfrm>
                  <a:off x="1785939" y="1730377"/>
                  <a:ext cx="877748" cy="5145926"/>
                </a:xfrm>
                <a:custGeom>
                  <a:avLst/>
                  <a:gdLst>
                    <a:gd name="connsiteX0" fmla="*/ 0 w 1152939"/>
                    <a:gd name="connsiteY0" fmla="*/ 0 h 4161183"/>
                    <a:gd name="connsiteX1" fmla="*/ 1152939 w 1152939"/>
                    <a:gd name="connsiteY1" fmla="*/ 0 h 4161183"/>
                    <a:gd name="connsiteX2" fmla="*/ 1152939 w 1152939"/>
                    <a:gd name="connsiteY2" fmla="*/ 4161183 h 4161183"/>
                  </a:gdLst>
                  <a:ahLst/>
                  <a:cxnLst>
                    <a:cxn ang="0">
                      <a:pos x="connsiteX0" y="connsiteY0"/>
                    </a:cxn>
                    <a:cxn ang="0">
                      <a:pos x="connsiteX1" y="connsiteY1"/>
                    </a:cxn>
                    <a:cxn ang="0">
                      <a:pos x="connsiteX2" y="connsiteY2"/>
                    </a:cxn>
                  </a:cxnLst>
                  <a:rect l="l" t="t" r="r" b="b"/>
                  <a:pathLst>
                    <a:path w="1152939" h="4161183">
                      <a:moveTo>
                        <a:pt x="0" y="0"/>
                      </a:moveTo>
                      <a:lnTo>
                        <a:pt x="1152939" y="0"/>
                      </a:lnTo>
                      <a:lnTo>
                        <a:pt x="1152939" y="4161183"/>
                      </a:lnTo>
                    </a:path>
                  </a:pathLst>
                </a:custGeom>
                <a:noFill/>
                <a:ln w="9525">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mn-cs"/>
                  </a:endParaRPr>
                </a:p>
              </p:txBody>
            </p:sp>
          </p:grpSp>
        </p:grpSp>
      </p:grpSp>
      <p:grpSp>
        <p:nvGrpSpPr>
          <p:cNvPr id="375" name="Group 374">
            <a:extLst>
              <a:ext uri="{FF2B5EF4-FFF2-40B4-BE49-F238E27FC236}">
                <a16:creationId xmlns:a16="http://schemas.microsoft.com/office/drawing/2014/main" id="{CABB7DB2-53C0-44F5-8582-B0178385ACAA}"/>
              </a:ext>
            </a:extLst>
          </p:cNvPr>
          <p:cNvGrpSpPr/>
          <p:nvPr/>
        </p:nvGrpSpPr>
        <p:grpSpPr>
          <a:xfrm flipH="1">
            <a:off x="3355204" y="775805"/>
            <a:ext cx="822327" cy="42467"/>
            <a:chOff x="3568699" y="1682126"/>
            <a:chExt cx="822327" cy="42467"/>
          </a:xfrm>
        </p:grpSpPr>
        <p:sp>
          <p:nvSpPr>
            <p:cNvPr id="376" name="Rectangle: Rounded Corners 375">
              <a:extLst>
                <a:ext uri="{FF2B5EF4-FFF2-40B4-BE49-F238E27FC236}">
                  <a16:creationId xmlns:a16="http://schemas.microsoft.com/office/drawing/2014/main" id="{CBBEA57E-88D6-4362-9D4E-7A9E4FC839C3}"/>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7" name="Rectangle: Rounded Corners 376">
              <a:extLst>
                <a:ext uri="{FF2B5EF4-FFF2-40B4-BE49-F238E27FC236}">
                  <a16:creationId xmlns:a16="http://schemas.microsoft.com/office/drawing/2014/main" id="{0E93AC82-BAD9-40F2-9F5A-8CCE91CB968B}"/>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5" name="Slide Number Placeholder 3">
            <a:extLst>
              <a:ext uri="{FF2B5EF4-FFF2-40B4-BE49-F238E27FC236}">
                <a16:creationId xmlns:a16="http://schemas.microsoft.com/office/drawing/2014/main" id="{EADDD0D7-041C-4C9B-B1C3-2F1BEFB644E4}"/>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46</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3879668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38CCA05-2635-4D4D-AC3A-2CA8E02CC604}"/>
              </a:ext>
            </a:extLst>
          </p:cNvPr>
          <p:cNvSpPr>
            <a:spLocks noGrp="1"/>
          </p:cNvSpPr>
          <p:nvPr>
            <p:ph type="title"/>
          </p:nvPr>
        </p:nvSpPr>
        <p:spPr/>
        <p:txBody>
          <a:bodyPr/>
          <a:lstStyle/>
          <a:p>
            <a:r>
              <a:rPr lang="en-US" dirty="0"/>
              <a:t>Several Marketing Campaigns to Accelerate Sales </a:t>
            </a:r>
            <a:endParaRPr lang="en-IN" dirty="0"/>
          </a:p>
        </p:txBody>
      </p:sp>
      <p:graphicFrame>
        <p:nvGraphicFramePr>
          <p:cNvPr id="6" name="Table 5">
            <a:extLst>
              <a:ext uri="{FF2B5EF4-FFF2-40B4-BE49-F238E27FC236}">
                <a16:creationId xmlns:a16="http://schemas.microsoft.com/office/drawing/2014/main" id="{36A47FF3-EFE7-42A2-8CCB-3484FA4629E1}"/>
              </a:ext>
            </a:extLst>
          </p:cNvPr>
          <p:cNvGraphicFramePr>
            <a:graphicFrameLocks noGrp="1"/>
          </p:cNvGraphicFramePr>
          <p:nvPr>
            <p:extLst>
              <p:ext uri="{D42A27DB-BD31-4B8C-83A1-F6EECF244321}">
                <p14:modId xmlns:p14="http://schemas.microsoft.com/office/powerpoint/2010/main" val="964900400"/>
              </p:ext>
            </p:extLst>
          </p:nvPr>
        </p:nvGraphicFramePr>
        <p:xfrm>
          <a:off x="589084" y="1772531"/>
          <a:ext cx="8060788" cy="4487593"/>
        </p:xfrm>
        <a:graphic>
          <a:graphicData uri="http://schemas.openxmlformats.org/drawingml/2006/table">
            <a:tbl>
              <a:tblPr firstRow="1" bandRow="1">
                <a:tableStyleId>{5C22544A-7EE6-4342-B048-85BDC9FD1C3A}</a:tableStyleId>
              </a:tblPr>
              <a:tblGrid>
                <a:gridCol w="1096248">
                  <a:extLst>
                    <a:ext uri="{9D8B030D-6E8A-4147-A177-3AD203B41FA5}">
                      <a16:colId xmlns:a16="http://schemas.microsoft.com/office/drawing/2014/main" val="2988179381"/>
                    </a:ext>
                  </a:extLst>
                </a:gridCol>
                <a:gridCol w="1117572">
                  <a:extLst>
                    <a:ext uri="{9D8B030D-6E8A-4147-A177-3AD203B41FA5}">
                      <a16:colId xmlns:a16="http://schemas.microsoft.com/office/drawing/2014/main" val="1934661255"/>
                    </a:ext>
                  </a:extLst>
                </a:gridCol>
                <a:gridCol w="1117572">
                  <a:extLst>
                    <a:ext uri="{9D8B030D-6E8A-4147-A177-3AD203B41FA5}">
                      <a16:colId xmlns:a16="http://schemas.microsoft.com/office/drawing/2014/main" val="3733368564"/>
                    </a:ext>
                  </a:extLst>
                </a:gridCol>
                <a:gridCol w="1117572">
                  <a:extLst>
                    <a:ext uri="{9D8B030D-6E8A-4147-A177-3AD203B41FA5}">
                      <a16:colId xmlns:a16="http://schemas.microsoft.com/office/drawing/2014/main" val="6094744"/>
                    </a:ext>
                  </a:extLst>
                </a:gridCol>
                <a:gridCol w="2494252">
                  <a:extLst>
                    <a:ext uri="{9D8B030D-6E8A-4147-A177-3AD203B41FA5}">
                      <a16:colId xmlns:a16="http://schemas.microsoft.com/office/drawing/2014/main" val="766987224"/>
                    </a:ext>
                  </a:extLst>
                </a:gridCol>
                <a:gridCol w="1117572">
                  <a:extLst>
                    <a:ext uri="{9D8B030D-6E8A-4147-A177-3AD203B41FA5}">
                      <a16:colId xmlns:a16="http://schemas.microsoft.com/office/drawing/2014/main" val="2452714984"/>
                    </a:ext>
                  </a:extLst>
                </a:gridCol>
              </a:tblGrid>
              <a:tr h="396861">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Campaign</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solidFill>
                        <a:schemeClr val="accent1">
                          <a:lumMod val="60000"/>
                          <a:lumOff val="40000"/>
                        </a:schemeClr>
                      </a:solidFill>
                      <a:prstDash val="solid"/>
                      <a:round/>
                      <a:headEnd type="none" w="med" len="med"/>
                      <a:tailEnd type="none" w="med" len="med"/>
                    </a:lnL>
                    <a:lnR w="9525" cap="flat" cmpd="sng" algn="ctr">
                      <a:noFill/>
                      <a:prstDash val="sysDash"/>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Goal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9525" cap="flat" cmpd="sng" algn="ctr">
                      <a:no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Marketing Initiatives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9525" cap="flat" cmpd="sng" algn="ctr">
                      <a:noFill/>
                      <a:prstDash val="sysDash"/>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Target </a:t>
                      </a:r>
                    </a:p>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Audience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9525" cap="flat" cmpd="sng" algn="ctr">
                      <a:noFill/>
                      <a:prstDash val="sysDash"/>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Duration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9525" cap="flat" cmpd="sng" algn="ctr">
                      <a:noFill/>
                      <a:prstDash val="sysDash"/>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solidFill>
                        <a:schemeClr val="accent2">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Estimated </a:t>
                      </a:r>
                    </a:p>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Cost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9525" cap="flat" cmpd="sng" algn="ctr">
                      <a:solidFill>
                        <a:schemeClr val="accent1">
                          <a:lumMod val="60000"/>
                          <a:lumOff val="40000"/>
                        </a:scheme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3276358486"/>
                  </a:ext>
                </a:extLst>
              </a:tr>
              <a:tr h="1312694">
                <a:tc>
                  <a:txBody>
                    <a:bodyPr/>
                    <a:lstStyle/>
                    <a:p>
                      <a:pPr algn="ctr"/>
                      <a:r>
                        <a:rPr lang="en-US"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Campaign 1</a:t>
                      </a:r>
                      <a:endParaRPr lang="en-IN" sz="10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ysDash"/>
                      <a:round/>
                      <a:headEnd type="none" w="med" len="med"/>
                      <a:tailEnd type="none" w="med" len="med"/>
                    </a:lnR>
                    <a:lnT w="12700" cap="flat" cmpd="sng" algn="ctr">
                      <a:solidFill>
                        <a:schemeClr val="accent1"/>
                      </a:solidFill>
                      <a:prstDash val="solid"/>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Increase market share by customer gain</a:t>
                      </a: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indent="-182880" algn="l">
                        <a:buClr>
                          <a:schemeClr val="accent3"/>
                        </a:buClr>
                        <a:buFont typeface="Courier New" panose="02070309020205020404" pitchFamily="49" charset="0"/>
                        <a:buChar char="o"/>
                      </a:pPr>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Webinar </a:t>
                      </a:r>
                    </a:p>
                    <a:p>
                      <a:pPr marL="182880" indent="-182880" algn="l">
                        <a:buClr>
                          <a:schemeClr val="accent3"/>
                        </a:buClr>
                        <a:buFont typeface="Courier New" panose="02070309020205020404" pitchFamily="49" charset="0"/>
                        <a:buChar char="o"/>
                      </a:pPr>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Social media </a:t>
                      </a:r>
                    </a:p>
                    <a:p>
                      <a:pPr marL="182880" indent="-182880" algn="l">
                        <a:buClr>
                          <a:schemeClr val="accent3"/>
                        </a:buClr>
                        <a:buFont typeface="Courier New" panose="02070309020205020404" pitchFamily="49" charset="0"/>
                        <a:buChar char="o"/>
                      </a:pPr>
                      <a:r>
                        <a:rPr lang="en-US"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9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People who currently using brand’s other offerings</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June – July - Campaign preparation </a:t>
                      </a:r>
                    </a:p>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August – September – Launching of Campaign</a:t>
                      </a:r>
                    </a:p>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October –  Finalist announced </a:t>
                      </a:r>
                    </a:p>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Late October – Winner announced </a:t>
                      </a:r>
                    </a:p>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November – Post competition marketing activities </a:t>
                      </a:r>
                    </a:p>
                    <a:p>
                      <a:pPr marL="182880" indent="-182880" algn="l">
                        <a:buFont typeface="Courier New" panose="02070309020205020404" pitchFamily="49" charset="0"/>
                        <a:buChar char="o"/>
                      </a:pP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2">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$20,000</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64086830"/>
                  </a:ext>
                </a:extLst>
              </a:tr>
              <a:tr h="11600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Campaign 2</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To increase brand awareness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indent="-182880" algn="l">
                        <a:buClr>
                          <a:schemeClr val="accent3"/>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Paid advertisements</a:t>
                      </a:r>
                    </a:p>
                    <a:p>
                      <a:pPr marL="182880" indent="-182880" algn="l">
                        <a:buClr>
                          <a:schemeClr val="accent3"/>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Email marketing </a:t>
                      </a:r>
                    </a:p>
                    <a:p>
                      <a:pPr marL="182880" indent="-182880" algn="l">
                        <a:buClr>
                          <a:schemeClr val="accent3"/>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 </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0605499"/>
                  </a:ext>
                </a:extLst>
              </a:tr>
              <a:tr h="5495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Campaign 3</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Identify sales opportunities </a:t>
                      </a:r>
                      <a:endParaRPr lang="en-IN" sz="10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indent="-182880" algn="l">
                        <a:buClr>
                          <a:schemeClr val="accent3"/>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Cross selling </a:t>
                      </a:r>
                    </a:p>
                    <a:p>
                      <a:pPr marL="182880" indent="-182880" algn="l">
                        <a:buClr>
                          <a:schemeClr val="accent3"/>
                        </a:buClr>
                        <a:buFont typeface="Courier New" panose="02070309020205020404" pitchFamily="49" charset="0"/>
                        <a:buChar char="o"/>
                      </a:pPr>
                      <a:r>
                        <a:rPr lang="en-US"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Add text here</a:t>
                      </a: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142931"/>
                  </a:ext>
                </a:extLst>
              </a:tr>
              <a:tr h="53424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Campaign 4</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9525" cap="flat" cmpd="sng" algn="ctr">
                      <a:noFill/>
                      <a:prstDash val="sysDash"/>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
                          <a:schemeClr val="accent3"/>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57379014"/>
                  </a:ext>
                </a:extLst>
              </a:tr>
              <a:tr h="53424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Campaign 5</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9525" cap="flat" cmpd="sng" algn="ctr">
                      <a:noFill/>
                      <a:prstDash val="sysDash"/>
                      <a:round/>
                      <a:headEnd type="none" w="med" len="med"/>
                      <a:tailEnd type="none" w="med" len="med"/>
                    </a:lnR>
                    <a:lnT w="9525" cap="flat" cmpd="sng" algn="ctr">
                      <a:noFill/>
                      <a:prstDash val="sysDash"/>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9525" cap="flat" cmpd="sng" algn="ctr">
                      <a:noFill/>
                      <a:prstDash val="sysDash"/>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
                          <a:schemeClr val="accent3"/>
                        </a:buClr>
                        <a:buSzTx/>
                        <a:buFont typeface="Courier New" panose="02070309020205020404" pitchFamily="49" charset="0"/>
                        <a:buChar char="o"/>
                        <a:tabLst/>
                        <a:defRPr/>
                      </a:pPr>
                      <a:r>
                        <a:rPr kumimoji="0" lang="en-US"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82880" marR="0" lvl="0" indent="-18288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endParaRPr kumimoji="0" lang="en-IN"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29206701"/>
                  </a:ext>
                </a:extLst>
              </a:tr>
            </a:tbl>
          </a:graphicData>
        </a:graphic>
      </p:graphicFrame>
      <p:sp>
        <p:nvSpPr>
          <p:cNvPr id="8" name="TextBox 7">
            <a:extLst>
              <a:ext uri="{FF2B5EF4-FFF2-40B4-BE49-F238E27FC236}">
                <a16:creationId xmlns:a16="http://schemas.microsoft.com/office/drawing/2014/main" id="{BCA81865-76A5-4E0F-AC52-FE641842E791}"/>
              </a:ext>
            </a:extLst>
          </p:cNvPr>
          <p:cNvSpPr txBox="1"/>
          <p:nvPr/>
        </p:nvSpPr>
        <p:spPr>
          <a:xfrm>
            <a:off x="184150" y="660400"/>
            <a:ext cx="8788400" cy="553998"/>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The marketing campaigns are considered as strategic efforts of firm in order to capture customer’s attention, raise awareness and ultimately play key role in increasing sales, maximize customer outreach. This slide consists of campaign, its goal, marketing initiatives, target audience, duration and estimated cost.</a:t>
            </a:r>
          </a:p>
        </p:txBody>
      </p:sp>
      <p:grpSp>
        <p:nvGrpSpPr>
          <p:cNvPr id="9" name="Group 8">
            <a:extLst>
              <a:ext uri="{FF2B5EF4-FFF2-40B4-BE49-F238E27FC236}">
                <a16:creationId xmlns:a16="http://schemas.microsoft.com/office/drawing/2014/main" id="{240C81D1-0591-4539-9278-D6EC83E3F525}"/>
              </a:ext>
            </a:extLst>
          </p:cNvPr>
          <p:cNvGrpSpPr/>
          <p:nvPr/>
        </p:nvGrpSpPr>
        <p:grpSpPr>
          <a:xfrm>
            <a:off x="312127" y="1371142"/>
            <a:ext cx="8660423" cy="5142199"/>
            <a:chOff x="333375" y="1630325"/>
            <a:chExt cx="8543925" cy="4797462"/>
          </a:xfrm>
        </p:grpSpPr>
        <p:grpSp>
          <p:nvGrpSpPr>
            <p:cNvPr id="10" name="Group 9">
              <a:extLst>
                <a:ext uri="{FF2B5EF4-FFF2-40B4-BE49-F238E27FC236}">
                  <a16:creationId xmlns:a16="http://schemas.microsoft.com/office/drawing/2014/main" id="{00239749-C142-4A19-9D2F-814F0EFAA544}"/>
                </a:ext>
              </a:extLst>
            </p:cNvPr>
            <p:cNvGrpSpPr/>
            <p:nvPr/>
          </p:nvGrpSpPr>
          <p:grpSpPr>
            <a:xfrm>
              <a:off x="333375" y="1688123"/>
              <a:ext cx="8543925" cy="4739664"/>
              <a:chOff x="333375" y="1250950"/>
              <a:chExt cx="8543925" cy="5176837"/>
            </a:xfrm>
          </p:grpSpPr>
          <p:sp>
            <p:nvSpPr>
              <p:cNvPr id="16" name="Rectangle 15">
                <a:extLst>
                  <a:ext uri="{FF2B5EF4-FFF2-40B4-BE49-F238E27FC236}">
                    <a16:creationId xmlns:a16="http://schemas.microsoft.com/office/drawing/2014/main" id="{A6D10442-57A9-490A-9302-87215CB4310E}"/>
                  </a:ext>
                </a:extLst>
              </p:cNvPr>
              <p:cNvSpPr/>
              <p:nvPr/>
            </p:nvSpPr>
            <p:spPr>
              <a:xfrm>
                <a:off x="333375" y="1250950"/>
                <a:ext cx="8543925" cy="5073650"/>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FD8A129C-5401-4813-BEF5-D61244F39AE0}"/>
                  </a:ext>
                </a:extLst>
              </p:cNvPr>
              <p:cNvGrpSpPr/>
              <p:nvPr/>
            </p:nvGrpSpPr>
            <p:grpSpPr>
              <a:xfrm>
                <a:off x="6225381" y="6316765"/>
                <a:ext cx="2645569" cy="111022"/>
                <a:chOff x="6168231" y="6464403"/>
                <a:chExt cx="2645569" cy="111022"/>
              </a:xfrm>
            </p:grpSpPr>
            <p:sp>
              <p:nvSpPr>
                <p:cNvPr id="18" name="Rectangle 17">
                  <a:extLst>
                    <a:ext uri="{FF2B5EF4-FFF2-40B4-BE49-F238E27FC236}">
                      <a16:creationId xmlns:a16="http://schemas.microsoft.com/office/drawing/2014/main" id="{11F60E41-B703-4348-A58E-8235B9B42A8B}"/>
                    </a:ext>
                  </a:extLst>
                </p:cNvPr>
                <p:cNvSpPr/>
                <p:nvPr/>
              </p:nvSpPr>
              <p:spPr>
                <a:xfrm>
                  <a:off x="6889750" y="6464403"/>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9" name="Rectangle 18">
                  <a:extLst>
                    <a:ext uri="{FF2B5EF4-FFF2-40B4-BE49-F238E27FC236}">
                      <a16:creationId xmlns:a16="http://schemas.microsoft.com/office/drawing/2014/main" id="{77236515-9A59-450F-B4A8-4CFAE98B54C5}"/>
                    </a:ext>
                  </a:extLst>
                </p:cNvPr>
                <p:cNvSpPr/>
                <p:nvPr/>
              </p:nvSpPr>
              <p:spPr>
                <a:xfrm>
                  <a:off x="6168231" y="6545806"/>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 name="Group 10">
              <a:extLst>
                <a:ext uri="{FF2B5EF4-FFF2-40B4-BE49-F238E27FC236}">
                  <a16:creationId xmlns:a16="http://schemas.microsoft.com/office/drawing/2014/main" id="{26C0E0A7-B8B3-4D82-B87D-293FC440CD71}"/>
                </a:ext>
              </a:extLst>
            </p:cNvPr>
            <p:cNvGrpSpPr/>
            <p:nvPr/>
          </p:nvGrpSpPr>
          <p:grpSpPr>
            <a:xfrm rot="10800000" flipH="1" flipV="1">
              <a:off x="547860" y="1630325"/>
              <a:ext cx="257692" cy="112149"/>
              <a:chOff x="3721769" y="1719994"/>
              <a:chExt cx="429317" cy="205186"/>
            </a:xfrm>
            <a:solidFill>
              <a:srgbClr val="43A8BA"/>
            </a:solidFill>
          </p:grpSpPr>
          <p:sp>
            <p:nvSpPr>
              <p:cNvPr id="12" name="Arrow: Chevron 11">
                <a:extLst>
                  <a:ext uri="{FF2B5EF4-FFF2-40B4-BE49-F238E27FC236}">
                    <a16:creationId xmlns:a16="http://schemas.microsoft.com/office/drawing/2014/main" id="{429188D5-BDCD-4C36-9D60-9A30996E826F}"/>
                  </a:ext>
                </a:extLst>
              </p:cNvPr>
              <p:cNvSpPr/>
              <p:nvPr/>
            </p:nvSpPr>
            <p:spPr>
              <a:xfrm>
                <a:off x="3984831" y="1719994"/>
                <a:ext cx="166255" cy="205186"/>
              </a:xfrm>
              <a:prstGeom prst="chevron">
                <a:avLst/>
              </a:prstGeom>
              <a:solidFill>
                <a:srgbClr val="FFFFFF"/>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3" name="Arrow: Chevron 12">
                <a:extLst>
                  <a:ext uri="{FF2B5EF4-FFF2-40B4-BE49-F238E27FC236}">
                    <a16:creationId xmlns:a16="http://schemas.microsoft.com/office/drawing/2014/main" id="{7645AAFC-F2A9-433C-9537-D1D6455F15F0}"/>
                  </a:ext>
                </a:extLst>
              </p:cNvPr>
              <p:cNvSpPr/>
              <p:nvPr/>
            </p:nvSpPr>
            <p:spPr>
              <a:xfrm>
                <a:off x="3721769" y="1719994"/>
                <a:ext cx="166255" cy="205186"/>
              </a:xfrm>
              <a:prstGeom prst="chevron">
                <a:avLst/>
              </a:prstGeom>
              <a:solidFill>
                <a:schemeClr val="accent1">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4" name="Arrow: Chevron 13">
                <a:extLst>
                  <a:ext uri="{FF2B5EF4-FFF2-40B4-BE49-F238E27FC236}">
                    <a16:creationId xmlns:a16="http://schemas.microsoft.com/office/drawing/2014/main" id="{016AFD89-7671-4252-B52F-0F94DB476B37}"/>
                  </a:ext>
                </a:extLst>
              </p:cNvPr>
              <p:cNvSpPr/>
              <p:nvPr/>
            </p:nvSpPr>
            <p:spPr>
              <a:xfrm>
                <a:off x="3852066" y="1719994"/>
                <a:ext cx="166255" cy="205186"/>
              </a:xfrm>
              <a:prstGeom prst="chevron">
                <a:avLst/>
              </a:prstGeom>
              <a:solidFill>
                <a:schemeClr val="accent2">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5" name="Arrow: Chevron 14">
                <a:extLst>
                  <a:ext uri="{FF2B5EF4-FFF2-40B4-BE49-F238E27FC236}">
                    <a16:creationId xmlns:a16="http://schemas.microsoft.com/office/drawing/2014/main" id="{7A5C31B9-AA4F-42F2-9823-44FC5E20F968}"/>
                  </a:ext>
                </a:extLst>
              </p:cNvPr>
              <p:cNvSpPr/>
              <p:nvPr/>
            </p:nvSpPr>
            <p:spPr>
              <a:xfrm>
                <a:off x="3982363" y="1719994"/>
                <a:ext cx="166255" cy="205186"/>
              </a:xfrm>
              <a:prstGeom prst="chevron">
                <a:avLst/>
              </a:prstGeom>
              <a:solidFill>
                <a:schemeClr val="accent3">
                  <a:lumMod val="20000"/>
                  <a:lumOff val="80000"/>
                </a:schemeClr>
              </a:solidFill>
              <a:ln w="1270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 name="Group 6">
            <a:extLst>
              <a:ext uri="{FF2B5EF4-FFF2-40B4-BE49-F238E27FC236}">
                <a16:creationId xmlns:a16="http://schemas.microsoft.com/office/drawing/2014/main" id="{BCCAFEAD-2A65-4CCB-BE6E-D8C4DFC288FB}"/>
              </a:ext>
            </a:extLst>
          </p:cNvPr>
          <p:cNvGrpSpPr/>
          <p:nvPr/>
        </p:nvGrpSpPr>
        <p:grpSpPr>
          <a:xfrm>
            <a:off x="2083129" y="1495425"/>
            <a:ext cx="6052809" cy="233766"/>
            <a:chOff x="2083129" y="1495425"/>
            <a:chExt cx="6052809" cy="233766"/>
          </a:xfrm>
        </p:grpSpPr>
        <p:grpSp>
          <p:nvGrpSpPr>
            <p:cNvPr id="52" name="Group 51">
              <a:extLst>
                <a:ext uri="{FF2B5EF4-FFF2-40B4-BE49-F238E27FC236}">
                  <a16:creationId xmlns:a16="http://schemas.microsoft.com/office/drawing/2014/main" id="{6EF6D562-BBBB-4696-B872-D353EAA5F110}"/>
                </a:ext>
              </a:extLst>
            </p:cNvPr>
            <p:cNvGrpSpPr/>
            <p:nvPr/>
          </p:nvGrpSpPr>
          <p:grpSpPr>
            <a:xfrm>
              <a:off x="2083129" y="1495425"/>
              <a:ext cx="282574" cy="233766"/>
              <a:chOff x="2536826" y="1516063"/>
              <a:chExt cx="282574" cy="233766"/>
            </a:xfrm>
          </p:grpSpPr>
          <p:sp>
            <p:nvSpPr>
              <p:cNvPr id="40" name="Rectangle: Rounded Corners 39">
                <a:extLst>
                  <a:ext uri="{FF2B5EF4-FFF2-40B4-BE49-F238E27FC236}">
                    <a16:creationId xmlns:a16="http://schemas.microsoft.com/office/drawing/2014/main" id="{17EBE3DC-B2B9-4671-B300-4394E208AF04}"/>
                  </a:ext>
                </a:extLst>
              </p:cNvPr>
              <p:cNvSpPr/>
              <p:nvPr/>
            </p:nvSpPr>
            <p:spPr>
              <a:xfrm flipV="1">
                <a:off x="2550333" y="1529565"/>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7154D9F9-8B92-4EE0-BCCF-BBD4E3BE78FE}"/>
                  </a:ext>
                </a:extLst>
              </p:cNvPr>
              <p:cNvGrpSpPr/>
              <p:nvPr/>
            </p:nvGrpSpPr>
            <p:grpSpPr>
              <a:xfrm>
                <a:off x="2536826" y="1516063"/>
                <a:ext cx="282574" cy="151559"/>
                <a:chOff x="576360" y="2082168"/>
                <a:chExt cx="1455321" cy="780570"/>
              </a:xfrm>
            </p:grpSpPr>
            <p:grpSp>
              <p:nvGrpSpPr>
                <p:cNvPr id="45" name="Group 44">
                  <a:extLst>
                    <a:ext uri="{FF2B5EF4-FFF2-40B4-BE49-F238E27FC236}">
                      <a16:creationId xmlns:a16="http://schemas.microsoft.com/office/drawing/2014/main" id="{55234769-7A79-4549-BE32-A009F1AB6D9A}"/>
                    </a:ext>
                  </a:extLst>
                </p:cNvPr>
                <p:cNvGrpSpPr/>
                <p:nvPr/>
              </p:nvGrpSpPr>
              <p:grpSpPr>
                <a:xfrm flipV="1">
                  <a:off x="576360" y="2082168"/>
                  <a:ext cx="1419030" cy="740131"/>
                  <a:chOff x="6555581" y="5069071"/>
                  <a:chExt cx="1554957" cy="811029"/>
                </a:xfrm>
              </p:grpSpPr>
              <p:sp>
                <p:nvSpPr>
                  <p:cNvPr id="48" name="Freeform: Shape 47">
                    <a:extLst>
                      <a:ext uri="{FF2B5EF4-FFF2-40B4-BE49-F238E27FC236}">
                        <a16:creationId xmlns:a16="http://schemas.microsoft.com/office/drawing/2014/main" id="{653668DC-9F21-4BF5-B398-492D1C4A109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9" name="Straight Connector 48">
                    <a:extLst>
                      <a:ext uri="{FF2B5EF4-FFF2-40B4-BE49-F238E27FC236}">
                        <a16:creationId xmlns:a16="http://schemas.microsoft.com/office/drawing/2014/main" id="{CE10D8A1-E79B-4ABB-95F9-95BBDEA38C3C}"/>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0" name="Freeform: Shape 49">
                    <a:extLst>
                      <a:ext uri="{FF2B5EF4-FFF2-40B4-BE49-F238E27FC236}">
                        <a16:creationId xmlns:a16="http://schemas.microsoft.com/office/drawing/2014/main" id="{CE1B5333-EDAB-46DE-937C-418AFF3CEB7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6" name="Oval 45">
                  <a:extLst>
                    <a:ext uri="{FF2B5EF4-FFF2-40B4-BE49-F238E27FC236}">
                      <a16:creationId xmlns:a16="http://schemas.microsoft.com/office/drawing/2014/main" id="{88839487-57C8-4CFE-BDF7-EF0AF47D1D01}"/>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Oval 46">
                  <a:extLst>
                    <a:ext uri="{FF2B5EF4-FFF2-40B4-BE49-F238E27FC236}">
                      <a16:creationId xmlns:a16="http://schemas.microsoft.com/office/drawing/2014/main" id="{1498CCA8-B51A-48F6-8F68-61391A6FCA69}"/>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1" name="Freeform: Shape 50">
                <a:extLst>
                  <a:ext uri="{FF2B5EF4-FFF2-40B4-BE49-F238E27FC236}">
                    <a16:creationId xmlns:a16="http://schemas.microsoft.com/office/drawing/2014/main" id="{44FBC5C8-D662-4C2A-9A04-6D3D9884833E}"/>
                  </a:ext>
                </a:extLst>
              </p:cNvPr>
              <p:cNvSpPr>
                <a:spLocks/>
              </p:cNvSpPr>
              <p:nvPr/>
            </p:nvSpPr>
            <p:spPr bwMode="auto">
              <a:xfrm>
                <a:off x="2598784" y="1571437"/>
                <a:ext cx="136524" cy="136520"/>
              </a:xfrm>
              <a:custGeom>
                <a:avLst/>
                <a:gdLst>
                  <a:gd name="connsiteX0" fmla="*/ 31115 w 204401"/>
                  <a:gd name="connsiteY0" fmla="*/ 169296 h 204394"/>
                  <a:gd name="connsiteX1" fmla="*/ 34933 w 204401"/>
                  <a:gd name="connsiteY1" fmla="*/ 173260 h 204394"/>
                  <a:gd name="connsiteX2" fmla="*/ 31624 w 204401"/>
                  <a:gd name="connsiteY2" fmla="*/ 185411 h 204394"/>
                  <a:gd name="connsiteX3" fmla="*/ 28569 w 204401"/>
                  <a:gd name="connsiteY3" fmla="*/ 187841 h 204394"/>
                  <a:gd name="connsiteX4" fmla="*/ 25515 w 204401"/>
                  <a:gd name="connsiteY4" fmla="*/ 183748 h 204394"/>
                  <a:gd name="connsiteX5" fmla="*/ 25769 w 204401"/>
                  <a:gd name="connsiteY5" fmla="*/ 183109 h 204394"/>
                  <a:gd name="connsiteX6" fmla="*/ 5534 w 204401"/>
                  <a:gd name="connsiteY6" fmla="*/ 203445 h 204394"/>
                  <a:gd name="connsiteX7" fmla="*/ 952 w 204401"/>
                  <a:gd name="connsiteY7" fmla="*/ 203445 h 204394"/>
                  <a:gd name="connsiteX8" fmla="*/ 952 w 204401"/>
                  <a:gd name="connsiteY8" fmla="*/ 198841 h 204394"/>
                  <a:gd name="connsiteX9" fmla="*/ 21188 w 204401"/>
                  <a:gd name="connsiteY9" fmla="*/ 178504 h 204394"/>
                  <a:gd name="connsiteX10" fmla="*/ 20551 w 204401"/>
                  <a:gd name="connsiteY10" fmla="*/ 178760 h 204394"/>
                  <a:gd name="connsiteX11" fmla="*/ 18897 w 204401"/>
                  <a:gd name="connsiteY11" fmla="*/ 172621 h 204394"/>
                  <a:gd name="connsiteX12" fmla="*/ 173130 w 204401"/>
                  <a:gd name="connsiteY12" fmla="*/ 169295 h 204394"/>
                  <a:gd name="connsiteX13" fmla="*/ 185405 w 204401"/>
                  <a:gd name="connsiteY13" fmla="*/ 172620 h 204394"/>
                  <a:gd name="connsiteX14" fmla="*/ 183743 w 204401"/>
                  <a:gd name="connsiteY14" fmla="*/ 178757 h 204394"/>
                  <a:gd name="connsiteX15" fmla="*/ 183103 w 204401"/>
                  <a:gd name="connsiteY15" fmla="*/ 178502 h 204394"/>
                  <a:gd name="connsiteX16" fmla="*/ 203433 w 204401"/>
                  <a:gd name="connsiteY16" fmla="*/ 198832 h 204394"/>
                  <a:gd name="connsiteX17" fmla="*/ 198830 w 204401"/>
                  <a:gd name="connsiteY17" fmla="*/ 203435 h 204394"/>
                  <a:gd name="connsiteX18" fmla="*/ 178500 w 204401"/>
                  <a:gd name="connsiteY18" fmla="*/ 183105 h 204394"/>
                  <a:gd name="connsiteX19" fmla="*/ 178756 w 204401"/>
                  <a:gd name="connsiteY19" fmla="*/ 183744 h 204394"/>
                  <a:gd name="connsiteX20" fmla="*/ 176455 w 204401"/>
                  <a:gd name="connsiteY20" fmla="*/ 187708 h 204394"/>
                  <a:gd name="connsiteX21" fmla="*/ 172619 w 204401"/>
                  <a:gd name="connsiteY21" fmla="*/ 185406 h 204394"/>
                  <a:gd name="connsiteX22" fmla="*/ 169294 w 204401"/>
                  <a:gd name="connsiteY22" fmla="*/ 173259 h 204394"/>
                  <a:gd name="connsiteX23" fmla="*/ 173130 w 204401"/>
                  <a:gd name="connsiteY23" fmla="*/ 169295 h 204394"/>
                  <a:gd name="connsiteX24" fmla="*/ 102113 w 204401"/>
                  <a:gd name="connsiteY24" fmla="*/ 132538 h 204394"/>
                  <a:gd name="connsiteX25" fmla="*/ 105315 w 204401"/>
                  <a:gd name="connsiteY25" fmla="*/ 135733 h 204394"/>
                  <a:gd name="connsiteX26" fmla="*/ 105315 w 204401"/>
                  <a:gd name="connsiteY26" fmla="*/ 183655 h 204394"/>
                  <a:gd name="connsiteX27" fmla="*/ 98910 w 204401"/>
                  <a:gd name="connsiteY27" fmla="*/ 183655 h 204394"/>
                  <a:gd name="connsiteX28" fmla="*/ 98910 w 204401"/>
                  <a:gd name="connsiteY28" fmla="*/ 135733 h 204394"/>
                  <a:gd name="connsiteX29" fmla="*/ 102113 w 204401"/>
                  <a:gd name="connsiteY29" fmla="*/ 132538 h 204394"/>
                  <a:gd name="connsiteX30" fmla="*/ 154035 w 204401"/>
                  <a:gd name="connsiteY30" fmla="*/ 111721 h 204394"/>
                  <a:gd name="connsiteX31" fmla="*/ 176662 w 204401"/>
                  <a:gd name="connsiteY31" fmla="*/ 111721 h 204394"/>
                  <a:gd name="connsiteX32" fmla="*/ 111720 w 204401"/>
                  <a:gd name="connsiteY32" fmla="*/ 176663 h 204394"/>
                  <a:gd name="connsiteX33" fmla="*/ 111720 w 204401"/>
                  <a:gd name="connsiteY33" fmla="*/ 154036 h 204394"/>
                  <a:gd name="connsiteX34" fmla="*/ 154035 w 204401"/>
                  <a:gd name="connsiteY34" fmla="*/ 111721 h 204394"/>
                  <a:gd name="connsiteX35" fmla="*/ 140841 w 204401"/>
                  <a:gd name="connsiteY35" fmla="*/ 111721 h 204394"/>
                  <a:gd name="connsiteX36" fmla="*/ 147482 w 204401"/>
                  <a:gd name="connsiteY36" fmla="*/ 111721 h 204394"/>
                  <a:gd name="connsiteX37" fmla="*/ 111720 w 204401"/>
                  <a:gd name="connsiteY37" fmla="*/ 147483 h 204394"/>
                  <a:gd name="connsiteX38" fmla="*/ 111720 w 204401"/>
                  <a:gd name="connsiteY38" fmla="*/ 140842 h 204394"/>
                  <a:gd name="connsiteX39" fmla="*/ 140841 w 204401"/>
                  <a:gd name="connsiteY39" fmla="*/ 111721 h 204394"/>
                  <a:gd name="connsiteX40" fmla="*/ 56920 w 204401"/>
                  <a:gd name="connsiteY40" fmla="*/ 111721 h 204394"/>
                  <a:gd name="connsiteX41" fmla="*/ 63561 w 204401"/>
                  <a:gd name="connsiteY41" fmla="*/ 111721 h 204394"/>
                  <a:gd name="connsiteX42" fmla="*/ 92682 w 204401"/>
                  <a:gd name="connsiteY42" fmla="*/ 140842 h 204394"/>
                  <a:gd name="connsiteX43" fmla="*/ 92682 w 204401"/>
                  <a:gd name="connsiteY43" fmla="*/ 147483 h 204394"/>
                  <a:gd name="connsiteX44" fmla="*/ 56920 w 204401"/>
                  <a:gd name="connsiteY44" fmla="*/ 111721 h 204394"/>
                  <a:gd name="connsiteX45" fmla="*/ 27741 w 204401"/>
                  <a:gd name="connsiteY45" fmla="*/ 111721 h 204394"/>
                  <a:gd name="connsiteX46" fmla="*/ 50368 w 204401"/>
                  <a:gd name="connsiteY46" fmla="*/ 111721 h 204394"/>
                  <a:gd name="connsiteX47" fmla="*/ 92683 w 204401"/>
                  <a:gd name="connsiteY47" fmla="*/ 154036 h 204394"/>
                  <a:gd name="connsiteX48" fmla="*/ 92683 w 204401"/>
                  <a:gd name="connsiteY48" fmla="*/ 176663 h 204394"/>
                  <a:gd name="connsiteX49" fmla="*/ 27741 w 204401"/>
                  <a:gd name="connsiteY49" fmla="*/ 111721 h 204394"/>
                  <a:gd name="connsiteX50" fmla="*/ 135805 w 204401"/>
                  <a:gd name="connsiteY50" fmla="*/ 98911 h 204394"/>
                  <a:gd name="connsiteX51" fmla="*/ 183617 w 204401"/>
                  <a:gd name="connsiteY51" fmla="*/ 98911 h 204394"/>
                  <a:gd name="connsiteX52" fmla="*/ 186804 w 204401"/>
                  <a:gd name="connsiteY52" fmla="*/ 102114 h 204394"/>
                  <a:gd name="connsiteX53" fmla="*/ 183617 w 204401"/>
                  <a:gd name="connsiteY53" fmla="*/ 105316 h 204394"/>
                  <a:gd name="connsiteX54" fmla="*/ 135805 w 204401"/>
                  <a:gd name="connsiteY54" fmla="*/ 105316 h 204394"/>
                  <a:gd name="connsiteX55" fmla="*/ 135805 w 204401"/>
                  <a:gd name="connsiteY55" fmla="*/ 98911 h 204394"/>
                  <a:gd name="connsiteX56" fmla="*/ 20870 w 204401"/>
                  <a:gd name="connsiteY56" fmla="*/ 98911 h 204394"/>
                  <a:gd name="connsiteX57" fmla="*/ 68722 w 204401"/>
                  <a:gd name="connsiteY57" fmla="*/ 98911 h 204394"/>
                  <a:gd name="connsiteX58" fmla="*/ 68722 w 204401"/>
                  <a:gd name="connsiteY58" fmla="*/ 105316 h 204394"/>
                  <a:gd name="connsiteX59" fmla="*/ 20870 w 204401"/>
                  <a:gd name="connsiteY59" fmla="*/ 105316 h 204394"/>
                  <a:gd name="connsiteX60" fmla="*/ 20870 w 204401"/>
                  <a:gd name="connsiteY60" fmla="*/ 98911 h 204394"/>
                  <a:gd name="connsiteX61" fmla="*/ 95443 w 204401"/>
                  <a:gd name="connsiteY61" fmla="*/ 85919 h 204394"/>
                  <a:gd name="connsiteX62" fmla="*/ 114623 w 204401"/>
                  <a:gd name="connsiteY62" fmla="*/ 89733 h 204394"/>
                  <a:gd name="connsiteX63" fmla="*/ 102189 w 204401"/>
                  <a:gd name="connsiteY63" fmla="*/ 119728 h 204394"/>
                  <a:gd name="connsiteX64" fmla="*/ 84626 w 204401"/>
                  <a:gd name="connsiteY64" fmla="*/ 102114 h 204394"/>
                  <a:gd name="connsiteX65" fmla="*/ 95443 w 204401"/>
                  <a:gd name="connsiteY65" fmla="*/ 85919 h 204394"/>
                  <a:gd name="connsiteX66" fmla="*/ 111720 w 204401"/>
                  <a:gd name="connsiteY66" fmla="*/ 56743 h 204394"/>
                  <a:gd name="connsiteX67" fmla="*/ 147482 w 204401"/>
                  <a:gd name="connsiteY67" fmla="*/ 92505 h 204394"/>
                  <a:gd name="connsiteX68" fmla="*/ 140841 w 204401"/>
                  <a:gd name="connsiteY68" fmla="*/ 92505 h 204394"/>
                  <a:gd name="connsiteX69" fmla="*/ 111720 w 204401"/>
                  <a:gd name="connsiteY69" fmla="*/ 63384 h 204394"/>
                  <a:gd name="connsiteX70" fmla="*/ 92682 w 204401"/>
                  <a:gd name="connsiteY70" fmla="*/ 56743 h 204394"/>
                  <a:gd name="connsiteX71" fmla="*/ 92682 w 204401"/>
                  <a:gd name="connsiteY71" fmla="*/ 63384 h 204394"/>
                  <a:gd name="connsiteX72" fmla="*/ 63561 w 204401"/>
                  <a:gd name="connsiteY72" fmla="*/ 92505 h 204394"/>
                  <a:gd name="connsiteX73" fmla="*/ 56920 w 204401"/>
                  <a:gd name="connsiteY73" fmla="*/ 92505 h 204394"/>
                  <a:gd name="connsiteX74" fmla="*/ 92682 w 204401"/>
                  <a:gd name="connsiteY74" fmla="*/ 56743 h 204394"/>
                  <a:gd name="connsiteX75" fmla="*/ 111720 w 204401"/>
                  <a:gd name="connsiteY75" fmla="*/ 27742 h 204394"/>
                  <a:gd name="connsiteX76" fmla="*/ 176662 w 204401"/>
                  <a:gd name="connsiteY76" fmla="*/ 92506 h 204394"/>
                  <a:gd name="connsiteX77" fmla="*/ 154035 w 204401"/>
                  <a:gd name="connsiteY77" fmla="*/ 92506 h 204394"/>
                  <a:gd name="connsiteX78" fmla="*/ 111720 w 204401"/>
                  <a:gd name="connsiteY78" fmla="*/ 50224 h 204394"/>
                  <a:gd name="connsiteX79" fmla="*/ 92683 w 204401"/>
                  <a:gd name="connsiteY79" fmla="*/ 27742 h 204394"/>
                  <a:gd name="connsiteX80" fmla="*/ 92683 w 204401"/>
                  <a:gd name="connsiteY80" fmla="*/ 50224 h 204394"/>
                  <a:gd name="connsiteX81" fmla="*/ 50368 w 204401"/>
                  <a:gd name="connsiteY81" fmla="*/ 92506 h 204394"/>
                  <a:gd name="connsiteX82" fmla="*/ 27741 w 204401"/>
                  <a:gd name="connsiteY82" fmla="*/ 92506 h 204394"/>
                  <a:gd name="connsiteX83" fmla="*/ 92683 w 204401"/>
                  <a:gd name="connsiteY83" fmla="*/ 27742 h 204394"/>
                  <a:gd name="connsiteX84" fmla="*/ 102113 w 204401"/>
                  <a:gd name="connsiteY84" fmla="*/ 17617 h 204394"/>
                  <a:gd name="connsiteX85" fmla="*/ 105315 w 204401"/>
                  <a:gd name="connsiteY85" fmla="*/ 20868 h 204394"/>
                  <a:gd name="connsiteX86" fmla="*/ 105315 w 204401"/>
                  <a:gd name="connsiteY86" fmla="*/ 68679 h 204394"/>
                  <a:gd name="connsiteX87" fmla="*/ 102113 w 204401"/>
                  <a:gd name="connsiteY87" fmla="*/ 71867 h 204394"/>
                  <a:gd name="connsiteX88" fmla="*/ 98910 w 204401"/>
                  <a:gd name="connsiteY88" fmla="*/ 68679 h 204394"/>
                  <a:gd name="connsiteX89" fmla="*/ 98910 w 204401"/>
                  <a:gd name="connsiteY89" fmla="*/ 20868 h 204394"/>
                  <a:gd name="connsiteX90" fmla="*/ 102113 w 204401"/>
                  <a:gd name="connsiteY90" fmla="*/ 17617 h 204394"/>
                  <a:gd name="connsiteX91" fmla="*/ 5536 w 204401"/>
                  <a:gd name="connsiteY91" fmla="*/ 956 h 204394"/>
                  <a:gd name="connsiteX92" fmla="*/ 25771 w 204401"/>
                  <a:gd name="connsiteY92" fmla="*/ 21190 h 204394"/>
                  <a:gd name="connsiteX93" fmla="*/ 25516 w 204401"/>
                  <a:gd name="connsiteY93" fmla="*/ 20554 h 204394"/>
                  <a:gd name="connsiteX94" fmla="*/ 31625 w 204401"/>
                  <a:gd name="connsiteY94" fmla="*/ 18900 h 204394"/>
                  <a:gd name="connsiteX95" fmla="*/ 34934 w 204401"/>
                  <a:gd name="connsiteY95" fmla="*/ 31117 h 204394"/>
                  <a:gd name="connsiteX96" fmla="*/ 31116 w 204401"/>
                  <a:gd name="connsiteY96" fmla="*/ 34935 h 204394"/>
                  <a:gd name="connsiteX97" fmla="*/ 18899 w 204401"/>
                  <a:gd name="connsiteY97" fmla="*/ 31753 h 204394"/>
                  <a:gd name="connsiteX98" fmla="*/ 20553 w 204401"/>
                  <a:gd name="connsiteY98" fmla="*/ 25517 h 204394"/>
                  <a:gd name="connsiteX99" fmla="*/ 21189 w 204401"/>
                  <a:gd name="connsiteY99" fmla="*/ 25772 h 204394"/>
                  <a:gd name="connsiteX100" fmla="*/ 955 w 204401"/>
                  <a:gd name="connsiteY100" fmla="*/ 5537 h 204394"/>
                  <a:gd name="connsiteX101" fmla="*/ 5536 w 204401"/>
                  <a:gd name="connsiteY101" fmla="*/ 956 h 204394"/>
                  <a:gd name="connsiteX102" fmla="*/ 198862 w 204401"/>
                  <a:gd name="connsiteY102" fmla="*/ 954 h 204394"/>
                  <a:gd name="connsiteX103" fmla="*/ 203446 w 204401"/>
                  <a:gd name="connsiteY103" fmla="*/ 5532 h 204394"/>
                  <a:gd name="connsiteX104" fmla="*/ 183198 w 204401"/>
                  <a:gd name="connsiteY104" fmla="*/ 25753 h 204394"/>
                  <a:gd name="connsiteX105" fmla="*/ 183834 w 204401"/>
                  <a:gd name="connsiteY105" fmla="*/ 25499 h 204394"/>
                  <a:gd name="connsiteX106" fmla="*/ 185490 w 204401"/>
                  <a:gd name="connsiteY106" fmla="*/ 31730 h 204394"/>
                  <a:gd name="connsiteX107" fmla="*/ 173264 w 204401"/>
                  <a:gd name="connsiteY107" fmla="*/ 34910 h 204394"/>
                  <a:gd name="connsiteX108" fmla="*/ 172500 w 204401"/>
                  <a:gd name="connsiteY108" fmla="*/ 35037 h 204394"/>
                  <a:gd name="connsiteX109" fmla="*/ 170208 w 204401"/>
                  <a:gd name="connsiteY109" fmla="*/ 34147 h 204394"/>
                  <a:gd name="connsiteX110" fmla="*/ 169444 w 204401"/>
                  <a:gd name="connsiteY110" fmla="*/ 31095 h 204394"/>
                  <a:gd name="connsiteX111" fmla="*/ 172755 w 204401"/>
                  <a:gd name="connsiteY111" fmla="*/ 18886 h 204394"/>
                  <a:gd name="connsiteX112" fmla="*/ 178868 w 204401"/>
                  <a:gd name="connsiteY112" fmla="*/ 20539 h 204394"/>
                  <a:gd name="connsiteX113" fmla="*/ 178613 w 204401"/>
                  <a:gd name="connsiteY113" fmla="*/ 21175 h 20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04401" h="204394">
                    <a:moveTo>
                      <a:pt x="31115" y="169296"/>
                    </a:moveTo>
                    <a:cubicBezTo>
                      <a:pt x="33405" y="168656"/>
                      <a:pt x="35569" y="170830"/>
                      <a:pt x="34933" y="173260"/>
                    </a:cubicBezTo>
                    <a:lnTo>
                      <a:pt x="31624" y="185411"/>
                    </a:lnTo>
                    <a:cubicBezTo>
                      <a:pt x="31369" y="186818"/>
                      <a:pt x="30096" y="187841"/>
                      <a:pt x="28569" y="187841"/>
                    </a:cubicBezTo>
                    <a:cubicBezTo>
                      <a:pt x="26533" y="187841"/>
                      <a:pt x="25006" y="185795"/>
                      <a:pt x="25515" y="183748"/>
                    </a:cubicBezTo>
                    <a:lnTo>
                      <a:pt x="25769" y="183109"/>
                    </a:lnTo>
                    <a:lnTo>
                      <a:pt x="5534" y="203445"/>
                    </a:lnTo>
                    <a:cubicBezTo>
                      <a:pt x="4261" y="204596"/>
                      <a:pt x="2225" y="204596"/>
                      <a:pt x="952" y="203445"/>
                    </a:cubicBezTo>
                    <a:cubicBezTo>
                      <a:pt x="-193" y="202166"/>
                      <a:pt x="-193" y="200120"/>
                      <a:pt x="952" y="198841"/>
                    </a:cubicBezTo>
                    <a:lnTo>
                      <a:pt x="21188" y="178504"/>
                    </a:lnTo>
                    <a:lnTo>
                      <a:pt x="20551" y="178760"/>
                    </a:lnTo>
                    <a:cubicBezTo>
                      <a:pt x="16479" y="179911"/>
                      <a:pt x="14824" y="173644"/>
                      <a:pt x="18897" y="172621"/>
                    </a:cubicBezTo>
                    <a:close/>
                    <a:moveTo>
                      <a:pt x="173130" y="169295"/>
                    </a:moveTo>
                    <a:lnTo>
                      <a:pt x="185405" y="172620"/>
                    </a:lnTo>
                    <a:cubicBezTo>
                      <a:pt x="189496" y="173643"/>
                      <a:pt x="187834" y="179908"/>
                      <a:pt x="183743" y="178757"/>
                    </a:cubicBezTo>
                    <a:lnTo>
                      <a:pt x="183103" y="178502"/>
                    </a:lnTo>
                    <a:lnTo>
                      <a:pt x="203433" y="198832"/>
                    </a:lnTo>
                    <a:cubicBezTo>
                      <a:pt x="206374" y="201901"/>
                      <a:pt x="201899" y="206376"/>
                      <a:pt x="198830" y="203435"/>
                    </a:cubicBezTo>
                    <a:lnTo>
                      <a:pt x="178500" y="183105"/>
                    </a:lnTo>
                    <a:lnTo>
                      <a:pt x="178756" y="183744"/>
                    </a:lnTo>
                    <a:cubicBezTo>
                      <a:pt x="179140" y="185534"/>
                      <a:pt x="178117" y="187196"/>
                      <a:pt x="176455" y="187708"/>
                    </a:cubicBezTo>
                    <a:cubicBezTo>
                      <a:pt x="174792" y="188091"/>
                      <a:pt x="173002" y="187196"/>
                      <a:pt x="172619" y="185406"/>
                    </a:cubicBezTo>
                    <a:lnTo>
                      <a:pt x="169294" y="173259"/>
                    </a:lnTo>
                    <a:cubicBezTo>
                      <a:pt x="168655" y="170830"/>
                      <a:pt x="170829" y="168656"/>
                      <a:pt x="173130" y="169295"/>
                    </a:cubicBezTo>
                    <a:close/>
                    <a:moveTo>
                      <a:pt x="102113" y="132538"/>
                    </a:moveTo>
                    <a:cubicBezTo>
                      <a:pt x="103906" y="132538"/>
                      <a:pt x="105315" y="133944"/>
                      <a:pt x="105315" y="135733"/>
                    </a:cubicBezTo>
                    <a:lnTo>
                      <a:pt x="105315" y="183655"/>
                    </a:lnTo>
                    <a:cubicBezTo>
                      <a:pt x="105315" y="187872"/>
                      <a:pt x="98910" y="187872"/>
                      <a:pt x="98910" y="183655"/>
                    </a:cubicBezTo>
                    <a:lnTo>
                      <a:pt x="98910" y="135733"/>
                    </a:lnTo>
                    <a:cubicBezTo>
                      <a:pt x="98910" y="133944"/>
                      <a:pt x="100319" y="132538"/>
                      <a:pt x="102113" y="132538"/>
                    </a:cubicBezTo>
                    <a:close/>
                    <a:moveTo>
                      <a:pt x="154035" y="111721"/>
                    </a:moveTo>
                    <a:lnTo>
                      <a:pt x="176662" y="111721"/>
                    </a:lnTo>
                    <a:cubicBezTo>
                      <a:pt x="172188" y="145598"/>
                      <a:pt x="145597" y="172189"/>
                      <a:pt x="111720" y="176663"/>
                    </a:cubicBezTo>
                    <a:lnTo>
                      <a:pt x="111720" y="154036"/>
                    </a:lnTo>
                    <a:cubicBezTo>
                      <a:pt x="133197" y="149945"/>
                      <a:pt x="149944" y="133198"/>
                      <a:pt x="154035" y="111721"/>
                    </a:cubicBezTo>
                    <a:close/>
                    <a:moveTo>
                      <a:pt x="140841" y="111721"/>
                    </a:moveTo>
                    <a:lnTo>
                      <a:pt x="147482" y="111721"/>
                    </a:lnTo>
                    <a:cubicBezTo>
                      <a:pt x="143650" y="129602"/>
                      <a:pt x="129601" y="143651"/>
                      <a:pt x="111720" y="147483"/>
                    </a:cubicBezTo>
                    <a:lnTo>
                      <a:pt x="111720" y="140842"/>
                    </a:lnTo>
                    <a:cubicBezTo>
                      <a:pt x="126025" y="137265"/>
                      <a:pt x="137264" y="126026"/>
                      <a:pt x="140841" y="111721"/>
                    </a:cubicBezTo>
                    <a:close/>
                    <a:moveTo>
                      <a:pt x="56920" y="111721"/>
                    </a:moveTo>
                    <a:lnTo>
                      <a:pt x="63561" y="111721"/>
                    </a:lnTo>
                    <a:cubicBezTo>
                      <a:pt x="67138" y="126026"/>
                      <a:pt x="78377" y="137265"/>
                      <a:pt x="92682" y="140842"/>
                    </a:cubicBezTo>
                    <a:lnTo>
                      <a:pt x="92682" y="147483"/>
                    </a:lnTo>
                    <a:cubicBezTo>
                      <a:pt x="74801" y="143651"/>
                      <a:pt x="60752" y="129602"/>
                      <a:pt x="56920" y="111721"/>
                    </a:cubicBezTo>
                    <a:close/>
                    <a:moveTo>
                      <a:pt x="27741" y="111721"/>
                    </a:moveTo>
                    <a:lnTo>
                      <a:pt x="50368" y="111721"/>
                    </a:lnTo>
                    <a:cubicBezTo>
                      <a:pt x="54459" y="133198"/>
                      <a:pt x="71206" y="149945"/>
                      <a:pt x="92683" y="154036"/>
                    </a:cubicBezTo>
                    <a:lnTo>
                      <a:pt x="92683" y="176663"/>
                    </a:lnTo>
                    <a:cubicBezTo>
                      <a:pt x="58806" y="172189"/>
                      <a:pt x="32215" y="145598"/>
                      <a:pt x="27741" y="111721"/>
                    </a:cubicBezTo>
                    <a:close/>
                    <a:moveTo>
                      <a:pt x="135805" y="98911"/>
                    </a:moveTo>
                    <a:lnTo>
                      <a:pt x="183617" y="98911"/>
                    </a:lnTo>
                    <a:cubicBezTo>
                      <a:pt x="185274" y="98911"/>
                      <a:pt x="186677" y="100320"/>
                      <a:pt x="186804" y="102114"/>
                    </a:cubicBezTo>
                    <a:cubicBezTo>
                      <a:pt x="186677" y="103907"/>
                      <a:pt x="185274" y="105316"/>
                      <a:pt x="183617" y="105316"/>
                    </a:cubicBezTo>
                    <a:lnTo>
                      <a:pt x="135805" y="105316"/>
                    </a:lnTo>
                    <a:cubicBezTo>
                      <a:pt x="131470" y="105316"/>
                      <a:pt x="131470" y="98911"/>
                      <a:pt x="135805" y="98911"/>
                    </a:cubicBezTo>
                    <a:close/>
                    <a:moveTo>
                      <a:pt x="20870" y="98911"/>
                    </a:moveTo>
                    <a:lnTo>
                      <a:pt x="68722" y="98911"/>
                    </a:lnTo>
                    <a:cubicBezTo>
                      <a:pt x="72933" y="98911"/>
                      <a:pt x="72933" y="105316"/>
                      <a:pt x="68722" y="105316"/>
                    </a:cubicBezTo>
                    <a:lnTo>
                      <a:pt x="20870" y="105316"/>
                    </a:lnTo>
                    <a:cubicBezTo>
                      <a:pt x="16532" y="105316"/>
                      <a:pt x="16532" y="98911"/>
                      <a:pt x="20870" y="98911"/>
                    </a:cubicBezTo>
                    <a:close/>
                    <a:moveTo>
                      <a:pt x="95443" y="85919"/>
                    </a:moveTo>
                    <a:cubicBezTo>
                      <a:pt x="101580" y="83383"/>
                      <a:pt x="109111" y="84180"/>
                      <a:pt x="114623" y="89733"/>
                    </a:cubicBezTo>
                    <a:cubicBezTo>
                      <a:pt x="125776" y="100710"/>
                      <a:pt x="117956" y="119728"/>
                      <a:pt x="102189" y="119728"/>
                    </a:cubicBezTo>
                    <a:cubicBezTo>
                      <a:pt x="92446" y="119600"/>
                      <a:pt x="84626" y="111814"/>
                      <a:pt x="84626" y="102114"/>
                    </a:cubicBezTo>
                    <a:cubicBezTo>
                      <a:pt x="84562" y="94328"/>
                      <a:pt x="89305" y="88456"/>
                      <a:pt x="95443" y="85919"/>
                    </a:cubicBezTo>
                    <a:close/>
                    <a:moveTo>
                      <a:pt x="111720" y="56743"/>
                    </a:moveTo>
                    <a:cubicBezTo>
                      <a:pt x="129601" y="60575"/>
                      <a:pt x="143650" y="74624"/>
                      <a:pt x="147482" y="92505"/>
                    </a:cubicBezTo>
                    <a:lnTo>
                      <a:pt x="140841" y="92505"/>
                    </a:lnTo>
                    <a:cubicBezTo>
                      <a:pt x="137264" y="78200"/>
                      <a:pt x="126025" y="66961"/>
                      <a:pt x="111720" y="63384"/>
                    </a:cubicBezTo>
                    <a:close/>
                    <a:moveTo>
                      <a:pt x="92682" y="56743"/>
                    </a:moveTo>
                    <a:lnTo>
                      <a:pt x="92682" y="63384"/>
                    </a:lnTo>
                    <a:cubicBezTo>
                      <a:pt x="78377" y="66961"/>
                      <a:pt x="67138" y="78200"/>
                      <a:pt x="63561" y="92505"/>
                    </a:cubicBezTo>
                    <a:lnTo>
                      <a:pt x="56920" y="92505"/>
                    </a:lnTo>
                    <a:cubicBezTo>
                      <a:pt x="60752" y="74624"/>
                      <a:pt x="74801" y="60575"/>
                      <a:pt x="92682" y="56743"/>
                    </a:cubicBezTo>
                    <a:close/>
                    <a:moveTo>
                      <a:pt x="111720" y="27742"/>
                    </a:moveTo>
                    <a:cubicBezTo>
                      <a:pt x="145597" y="32085"/>
                      <a:pt x="172188" y="58655"/>
                      <a:pt x="176662" y="92506"/>
                    </a:cubicBezTo>
                    <a:lnTo>
                      <a:pt x="154035" y="92506"/>
                    </a:lnTo>
                    <a:cubicBezTo>
                      <a:pt x="149944" y="71046"/>
                      <a:pt x="133197" y="54312"/>
                      <a:pt x="111720" y="50224"/>
                    </a:cubicBezTo>
                    <a:close/>
                    <a:moveTo>
                      <a:pt x="92683" y="27742"/>
                    </a:moveTo>
                    <a:lnTo>
                      <a:pt x="92683" y="50224"/>
                    </a:lnTo>
                    <a:cubicBezTo>
                      <a:pt x="71206" y="54312"/>
                      <a:pt x="54459" y="71046"/>
                      <a:pt x="50368" y="92506"/>
                    </a:cubicBezTo>
                    <a:lnTo>
                      <a:pt x="27741" y="92506"/>
                    </a:lnTo>
                    <a:cubicBezTo>
                      <a:pt x="32215" y="58655"/>
                      <a:pt x="58806" y="32085"/>
                      <a:pt x="92683" y="27742"/>
                    </a:cubicBezTo>
                    <a:close/>
                    <a:moveTo>
                      <a:pt x="102113" y="17617"/>
                    </a:moveTo>
                    <a:cubicBezTo>
                      <a:pt x="103714" y="17617"/>
                      <a:pt x="105315" y="18700"/>
                      <a:pt x="105315" y="20868"/>
                    </a:cubicBezTo>
                    <a:lnTo>
                      <a:pt x="105315" y="68679"/>
                    </a:lnTo>
                    <a:cubicBezTo>
                      <a:pt x="105315" y="70337"/>
                      <a:pt x="103906" y="71739"/>
                      <a:pt x="102113" y="71867"/>
                    </a:cubicBezTo>
                    <a:cubicBezTo>
                      <a:pt x="100319" y="71739"/>
                      <a:pt x="98910" y="70337"/>
                      <a:pt x="98910" y="68679"/>
                    </a:cubicBezTo>
                    <a:lnTo>
                      <a:pt x="98910" y="20868"/>
                    </a:lnTo>
                    <a:cubicBezTo>
                      <a:pt x="98910" y="18700"/>
                      <a:pt x="100511" y="17617"/>
                      <a:pt x="102113" y="17617"/>
                    </a:cubicBezTo>
                    <a:close/>
                    <a:moveTo>
                      <a:pt x="5536" y="956"/>
                    </a:moveTo>
                    <a:lnTo>
                      <a:pt x="25771" y="21190"/>
                    </a:lnTo>
                    <a:lnTo>
                      <a:pt x="25516" y="20554"/>
                    </a:lnTo>
                    <a:cubicBezTo>
                      <a:pt x="24498" y="16355"/>
                      <a:pt x="30607" y="14827"/>
                      <a:pt x="31625" y="18900"/>
                    </a:cubicBezTo>
                    <a:lnTo>
                      <a:pt x="34934" y="31117"/>
                    </a:lnTo>
                    <a:cubicBezTo>
                      <a:pt x="35570" y="33407"/>
                      <a:pt x="33406" y="35571"/>
                      <a:pt x="31116" y="34935"/>
                    </a:cubicBezTo>
                    <a:lnTo>
                      <a:pt x="18899" y="31753"/>
                    </a:lnTo>
                    <a:cubicBezTo>
                      <a:pt x="14826" y="30608"/>
                      <a:pt x="16481" y="24499"/>
                      <a:pt x="20553" y="25517"/>
                    </a:cubicBezTo>
                    <a:lnTo>
                      <a:pt x="21189" y="25772"/>
                    </a:lnTo>
                    <a:lnTo>
                      <a:pt x="955" y="5537"/>
                    </a:lnTo>
                    <a:cubicBezTo>
                      <a:pt x="-1972" y="2483"/>
                      <a:pt x="2482" y="-1971"/>
                      <a:pt x="5536" y="956"/>
                    </a:cubicBezTo>
                    <a:close/>
                    <a:moveTo>
                      <a:pt x="198862" y="954"/>
                    </a:moveTo>
                    <a:cubicBezTo>
                      <a:pt x="201918" y="-1971"/>
                      <a:pt x="206375" y="2480"/>
                      <a:pt x="203446" y="5532"/>
                    </a:cubicBezTo>
                    <a:lnTo>
                      <a:pt x="183198" y="25753"/>
                    </a:lnTo>
                    <a:lnTo>
                      <a:pt x="183834" y="25499"/>
                    </a:lnTo>
                    <a:cubicBezTo>
                      <a:pt x="187909" y="24481"/>
                      <a:pt x="189565" y="30586"/>
                      <a:pt x="185490" y="31730"/>
                    </a:cubicBezTo>
                    <a:lnTo>
                      <a:pt x="173264" y="34910"/>
                    </a:lnTo>
                    <a:cubicBezTo>
                      <a:pt x="173010" y="35037"/>
                      <a:pt x="172755" y="35037"/>
                      <a:pt x="172500" y="35037"/>
                    </a:cubicBezTo>
                    <a:cubicBezTo>
                      <a:pt x="171609" y="35037"/>
                      <a:pt x="170845" y="34655"/>
                      <a:pt x="170208" y="34147"/>
                    </a:cubicBezTo>
                    <a:cubicBezTo>
                      <a:pt x="169444" y="33256"/>
                      <a:pt x="169189" y="32112"/>
                      <a:pt x="169444" y="31095"/>
                    </a:cubicBezTo>
                    <a:lnTo>
                      <a:pt x="172755" y="18886"/>
                    </a:lnTo>
                    <a:cubicBezTo>
                      <a:pt x="173774" y="14816"/>
                      <a:pt x="179886" y="16342"/>
                      <a:pt x="178868" y="20539"/>
                    </a:cubicBezTo>
                    <a:lnTo>
                      <a:pt x="178613" y="21175"/>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4" name="Group 73">
              <a:extLst>
                <a:ext uri="{FF2B5EF4-FFF2-40B4-BE49-F238E27FC236}">
                  <a16:creationId xmlns:a16="http://schemas.microsoft.com/office/drawing/2014/main" id="{65E22FC1-4AE3-4899-B7BB-A12F981C1476}"/>
                </a:ext>
              </a:extLst>
            </p:cNvPr>
            <p:cNvGrpSpPr/>
            <p:nvPr/>
          </p:nvGrpSpPr>
          <p:grpSpPr>
            <a:xfrm>
              <a:off x="3206969" y="1495425"/>
              <a:ext cx="282574" cy="233766"/>
              <a:chOff x="3287713" y="1499394"/>
              <a:chExt cx="282574" cy="233766"/>
            </a:xfrm>
          </p:grpSpPr>
          <p:grpSp>
            <p:nvGrpSpPr>
              <p:cNvPr id="65" name="Group 64">
                <a:extLst>
                  <a:ext uri="{FF2B5EF4-FFF2-40B4-BE49-F238E27FC236}">
                    <a16:creationId xmlns:a16="http://schemas.microsoft.com/office/drawing/2014/main" id="{48395B7E-B50C-498C-8C51-FA235F9358B7}"/>
                  </a:ext>
                </a:extLst>
              </p:cNvPr>
              <p:cNvGrpSpPr/>
              <p:nvPr/>
            </p:nvGrpSpPr>
            <p:grpSpPr>
              <a:xfrm>
                <a:off x="3287713" y="1499394"/>
                <a:ext cx="282574" cy="151559"/>
                <a:chOff x="576360" y="2082168"/>
                <a:chExt cx="1455321" cy="780570"/>
              </a:xfrm>
            </p:grpSpPr>
            <p:grpSp>
              <p:nvGrpSpPr>
                <p:cNvPr id="67" name="Group 66">
                  <a:extLst>
                    <a:ext uri="{FF2B5EF4-FFF2-40B4-BE49-F238E27FC236}">
                      <a16:creationId xmlns:a16="http://schemas.microsoft.com/office/drawing/2014/main" id="{74DB1194-C3F5-4D85-A89B-F88F62DF0A06}"/>
                    </a:ext>
                  </a:extLst>
                </p:cNvPr>
                <p:cNvGrpSpPr/>
                <p:nvPr/>
              </p:nvGrpSpPr>
              <p:grpSpPr>
                <a:xfrm flipV="1">
                  <a:off x="576360" y="2082168"/>
                  <a:ext cx="1419030" cy="740131"/>
                  <a:chOff x="6555581" y="5069071"/>
                  <a:chExt cx="1554957" cy="811029"/>
                </a:xfrm>
              </p:grpSpPr>
              <p:sp>
                <p:nvSpPr>
                  <p:cNvPr id="70" name="Freeform: Shape 69">
                    <a:extLst>
                      <a:ext uri="{FF2B5EF4-FFF2-40B4-BE49-F238E27FC236}">
                        <a16:creationId xmlns:a16="http://schemas.microsoft.com/office/drawing/2014/main" id="{15281EDD-F381-4103-AF01-99047700BE7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1" name="Straight Connector 70">
                    <a:extLst>
                      <a:ext uri="{FF2B5EF4-FFF2-40B4-BE49-F238E27FC236}">
                        <a16:creationId xmlns:a16="http://schemas.microsoft.com/office/drawing/2014/main" id="{A932F930-37A8-49E9-813D-C3625154D39F}"/>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2" name="Freeform: Shape 71">
                    <a:extLst>
                      <a:ext uri="{FF2B5EF4-FFF2-40B4-BE49-F238E27FC236}">
                        <a16:creationId xmlns:a16="http://schemas.microsoft.com/office/drawing/2014/main" id="{F683040E-4E3B-41D9-905A-664F85A4424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8" name="Oval 67">
                  <a:extLst>
                    <a:ext uri="{FF2B5EF4-FFF2-40B4-BE49-F238E27FC236}">
                      <a16:creationId xmlns:a16="http://schemas.microsoft.com/office/drawing/2014/main" id="{8072BAD3-8BAF-441D-9267-4B809C9948FE}"/>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9" name="Oval 68">
                  <a:extLst>
                    <a:ext uri="{FF2B5EF4-FFF2-40B4-BE49-F238E27FC236}">
                      <a16:creationId xmlns:a16="http://schemas.microsoft.com/office/drawing/2014/main" id="{23A75834-766D-4586-8E57-55A58FFF743D}"/>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3" name="Group 72">
                <a:extLst>
                  <a:ext uri="{FF2B5EF4-FFF2-40B4-BE49-F238E27FC236}">
                    <a16:creationId xmlns:a16="http://schemas.microsoft.com/office/drawing/2014/main" id="{77053105-44CB-4B18-B10E-5F54097FBC39}"/>
                  </a:ext>
                </a:extLst>
              </p:cNvPr>
              <p:cNvGrpSpPr/>
              <p:nvPr/>
            </p:nvGrpSpPr>
            <p:grpSpPr>
              <a:xfrm>
                <a:off x="3301220" y="1512896"/>
                <a:ext cx="233426" cy="220264"/>
                <a:chOff x="3301220" y="1512896"/>
                <a:chExt cx="233426" cy="220264"/>
              </a:xfrm>
            </p:grpSpPr>
            <p:sp>
              <p:nvSpPr>
                <p:cNvPr id="64" name="Rectangle: Rounded Corners 63">
                  <a:extLst>
                    <a:ext uri="{FF2B5EF4-FFF2-40B4-BE49-F238E27FC236}">
                      <a16:creationId xmlns:a16="http://schemas.microsoft.com/office/drawing/2014/main" id="{B179D36C-5E50-43A0-AFBD-5161B5DDCB20}"/>
                    </a:ext>
                  </a:extLst>
                </p:cNvPr>
                <p:cNvSpPr/>
                <p:nvPr/>
              </p:nvSpPr>
              <p:spPr>
                <a:xfrm flipV="1">
                  <a:off x="3301220" y="1512896"/>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Freeform: Shape 61">
                  <a:extLst>
                    <a:ext uri="{FF2B5EF4-FFF2-40B4-BE49-F238E27FC236}">
                      <a16:creationId xmlns:a16="http://schemas.microsoft.com/office/drawing/2014/main" id="{E3A9C56F-3CA0-44D2-ACFF-786C614FD6CD}"/>
                    </a:ext>
                  </a:extLst>
                </p:cNvPr>
                <p:cNvSpPr>
                  <a:spLocks/>
                </p:cNvSpPr>
                <p:nvPr/>
              </p:nvSpPr>
              <p:spPr bwMode="auto">
                <a:xfrm>
                  <a:off x="3356085" y="1559338"/>
                  <a:ext cx="123696" cy="127380"/>
                </a:xfrm>
                <a:custGeom>
                  <a:avLst/>
                  <a:gdLst>
                    <a:gd name="connsiteX0" fmla="*/ 69308 w 184293"/>
                    <a:gd name="connsiteY0" fmla="*/ 163488 h 189787"/>
                    <a:gd name="connsiteX1" fmla="*/ 115378 w 184293"/>
                    <a:gd name="connsiteY1" fmla="*/ 163488 h 189787"/>
                    <a:gd name="connsiteX2" fmla="*/ 115378 w 184293"/>
                    <a:gd name="connsiteY2" fmla="*/ 183212 h 189787"/>
                    <a:gd name="connsiteX3" fmla="*/ 141703 w 184293"/>
                    <a:gd name="connsiteY3" fmla="*/ 183212 h 189787"/>
                    <a:gd name="connsiteX4" fmla="*/ 141703 w 184293"/>
                    <a:gd name="connsiteY4" fmla="*/ 189787 h 189787"/>
                    <a:gd name="connsiteX5" fmla="*/ 42982 w 184293"/>
                    <a:gd name="connsiteY5" fmla="*/ 189787 h 189787"/>
                    <a:gd name="connsiteX6" fmla="*/ 42982 w 184293"/>
                    <a:gd name="connsiteY6" fmla="*/ 183212 h 189787"/>
                    <a:gd name="connsiteX7" fmla="*/ 69308 w 184293"/>
                    <a:gd name="connsiteY7" fmla="*/ 183212 h 189787"/>
                    <a:gd name="connsiteX8" fmla="*/ 92245 w 184293"/>
                    <a:gd name="connsiteY8" fmla="*/ 143861 h 189787"/>
                    <a:gd name="connsiteX9" fmla="*/ 184293 w 184293"/>
                    <a:gd name="connsiteY9" fmla="*/ 143861 h 189787"/>
                    <a:gd name="connsiteX10" fmla="*/ 184293 w 184293"/>
                    <a:gd name="connsiteY10" fmla="*/ 147280 h 189787"/>
                    <a:gd name="connsiteX11" fmla="*/ 174562 w 184293"/>
                    <a:gd name="connsiteY11" fmla="*/ 157011 h 189787"/>
                    <a:gd name="connsiteX12" fmla="*/ 92245 w 184293"/>
                    <a:gd name="connsiteY12" fmla="*/ 157011 h 189787"/>
                    <a:gd name="connsiteX13" fmla="*/ 98820 w 184293"/>
                    <a:gd name="connsiteY13" fmla="*/ 150436 h 189787"/>
                    <a:gd name="connsiteX14" fmla="*/ 92245 w 184293"/>
                    <a:gd name="connsiteY14" fmla="*/ 143861 h 189787"/>
                    <a:gd name="connsiteX15" fmla="*/ 0 w 184293"/>
                    <a:gd name="connsiteY15" fmla="*/ 143861 h 189787"/>
                    <a:gd name="connsiteX16" fmla="*/ 92245 w 184293"/>
                    <a:gd name="connsiteY16" fmla="*/ 143861 h 189787"/>
                    <a:gd name="connsiteX17" fmla="*/ 85656 w 184293"/>
                    <a:gd name="connsiteY17" fmla="*/ 150436 h 189787"/>
                    <a:gd name="connsiteX18" fmla="*/ 92245 w 184293"/>
                    <a:gd name="connsiteY18" fmla="*/ 157011 h 189787"/>
                    <a:gd name="connsiteX19" fmla="*/ 10015 w 184293"/>
                    <a:gd name="connsiteY19" fmla="*/ 157011 h 189787"/>
                    <a:gd name="connsiteX20" fmla="*/ 0 w 184293"/>
                    <a:gd name="connsiteY20" fmla="*/ 147280 h 189787"/>
                    <a:gd name="connsiteX21" fmla="*/ 67984 w 184293"/>
                    <a:gd name="connsiteY21" fmla="*/ 58290 h 189787"/>
                    <a:gd name="connsiteX22" fmla="*/ 95607 w 184293"/>
                    <a:gd name="connsiteY22" fmla="*/ 58290 h 189787"/>
                    <a:gd name="connsiteX23" fmla="*/ 95607 w 184293"/>
                    <a:gd name="connsiteY23" fmla="*/ 61703 h 189787"/>
                    <a:gd name="connsiteX24" fmla="*/ 92187 w 184293"/>
                    <a:gd name="connsiteY24" fmla="*/ 64854 h 189787"/>
                    <a:gd name="connsiteX25" fmla="*/ 79033 w 184293"/>
                    <a:gd name="connsiteY25" fmla="*/ 64854 h 189787"/>
                    <a:gd name="connsiteX26" fmla="*/ 79033 w 184293"/>
                    <a:gd name="connsiteY26" fmla="*/ 71418 h 189787"/>
                    <a:gd name="connsiteX27" fmla="*/ 82453 w 184293"/>
                    <a:gd name="connsiteY27" fmla="*/ 71418 h 189787"/>
                    <a:gd name="connsiteX28" fmla="*/ 98764 w 184293"/>
                    <a:gd name="connsiteY28" fmla="*/ 71418 h 189787"/>
                    <a:gd name="connsiteX29" fmla="*/ 98764 w 184293"/>
                    <a:gd name="connsiteY29" fmla="*/ 77982 h 189787"/>
                    <a:gd name="connsiteX30" fmla="*/ 89030 w 184293"/>
                    <a:gd name="connsiteY30" fmla="*/ 77982 h 189787"/>
                    <a:gd name="connsiteX31" fmla="*/ 89030 w 184293"/>
                    <a:gd name="connsiteY31" fmla="*/ 84546 h 189787"/>
                    <a:gd name="connsiteX32" fmla="*/ 98764 w 184293"/>
                    <a:gd name="connsiteY32" fmla="*/ 84546 h 189787"/>
                    <a:gd name="connsiteX33" fmla="*/ 98764 w 184293"/>
                    <a:gd name="connsiteY33" fmla="*/ 91110 h 189787"/>
                    <a:gd name="connsiteX34" fmla="*/ 89030 w 184293"/>
                    <a:gd name="connsiteY34" fmla="*/ 91110 h 189787"/>
                    <a:gd name="connsiteX35" fmla="*/ 89030 w 184293"/>
                    <a:gd name="connsiteY35" fmla="*/ 97673 h 189787"/>
                    <a:gd name="connsiteX36" fmla="*/ 98764 w 184293"/>
                    <a:gd name="connsiteY36" fmla="*/ 97673 h 189787"/>
                    <a:gd name="connsiteX37" fmla="*/ 98764 w 184293"/>
                    <a:gd name="connsiteY37" fmla="*/ 104237 h 189787"/>
                    <a:gd name="connsiteX38" fmla="*/ 89030 w 184293"/>
                    <a:gd name="connsiteY38" fmla="*/ 104237 h 189787"/>
                    <a:gd name="connsiteX39" fmla="*/ 89030 w 184293"/>
                    <a:gd name="connsiteY39" fmla="*/ 110801 h 189787"/>
                    <a:gd name="connsiteX40" fmla="*/ 92187 w 184293"/>
                    <a:gd name="connsiteY40" fmla="*/ 110801 h 189787"/>
                    <a:gd name="connsiteX41" fmla="*/ 92187 w 184293"/>
                    <a:gd name="connsiteY41" fmla="*/ 117365 h 189787"/>
                    <a:gd name="connsiteX42" fmla="*/ 60354 w 184293"/>
                    <a:gd name="connsiteY42" fmla="*/ 117365 h 189787"/>
                    <a:gd name="connsiteX43" fmla="*/ 48515 w 184293"/>
                    <a:gd name="connsiteY43" fmla="*/ 111851 h 189787"/>
                    <a:gd name="connsiteX44" fmla="*/ 46148 w 184293"/>
                    <a:gd name="connsiteY44" fmla="*/ 110801 h 189787"/>
                    <a:gd name="connsiteX45" fmla="*/ 45358 w 184293"/>
                    <a:gd name="connsiteY45" fmla="*/ 110801 h 189787"/>
                    <a:gd name="connsiteX46" fmla="*/ 45358 w 184293"/>
                    <a:gd name="connsiteY46" fmla="*/ 104237 h 189787"/>
                    <a:gd name="connsiteX47" fmla="*/ 38781 w 184293"/>
                    <a:gd name="connsiteY47" fmla="*/ 104237 h 189787"/>
                    <a:gd name="connsiteX48" fmla="*/ 38781 w 184293"/>
                    <a:gd name="connsiteY48" fmla="*/ 110801 h 189787"/>
                    <a:gd name="connsiteX49" fmla="*/ 16683 w 184293"/>
                    <a:gd name="connsiteY49" fmla="*/ 110801 h 189787"/>
                    <a:gd name="connsiteX50" fmla="*/ 16683 w 184293"/>
                    <a:gd name="connsiteY50" fmla="*/ 74831 h 189787"/>
                    <a:gd name="connsiteX51" fmla="*/ 46937 w 184293"/>
                    <a:gd name="connsiteY51" fmla="*/ 74831 h 189787"/>
                    <a:gd name="connsiteX52" fmla="*/ 49041 w 184293"/>
                    <a:gd name="connsiteY52" fmla="*/ 74043 h 189787"/>
                    <a:gd name="connsiteX53" fmla="*/ 10004 w 184293"/>
                    <a:gd name="connsiteY53" fmla="*/ 45141 h 189787"/>
                    <a:gd name="connsiteX54" fmla="*/ 52655 w 184293"/>
                    <a:gd name="connsiteY54" fmla="*/ 45141 h 189787"/>
                    <a:gd name="connsiteX55" fmla="*/ 59501 w 184293"/>
                    <a:gd name="connsiteY55" fmla="*/ 56713 h 189787"/>
                    <a:gd name="connsiteX56" fmla="*/ 45810 w 184293"/>
                    <a:gd name="connsiteY56" fmla="*/ 68285 h 189787"/>
                    <a:gd name="connsiteX57" fmla="*/ 13164 w 184293"/>
                    <a:gd name="connsiteY57" fmla="*/ 68285 h 189787"/>
                    <a:gd name="connsiteX58" fmla="*/ 10004 w 184293"/>
                    <a:gd name="connsiteY58" fmla="*/ 71440 h 189787"/>
                    <a:gd name="connsiteX59" fmla="*/ 10004 w 184293"/>
                    <a:gd name="connsiteY59" fmla="*/ 114309 h 189787"/>
                    <a:gd name="connsiteX60" fmla="*/ 10794 w 184293"/>
                    <a:gd name="connsiteY60" fmla="*/ 116413 h 189787"/>
                    <a:gd name="connsiteX61" fmla="*/ 13164 w 184293"/>
                    <a:gd name="connsiteY61" fmla="*/ 117464 h 189787"/>
                    <a:gd name="connsiteX62" fmla="*/ 44493 w 184293"/>
                    <a:gd name="connsiteY62" fmla="*/ 117464 h 189787"/>
                    <a:gd name="connsiteX63" fmla="*/ 60290 w 184293"/>
                    <a:gd name="connsiteY63" fmla="*/ 124039 h 189787"/>
                    <a:gd name="connsiteX64" fmla="*/ 92147 w 184293"/>
                    <a:gd name="connsiteY64" fmla="*/ 124039 h 189787"/>
                    <a:gd name="connsiteX65" fmla="*/ 102151 w 184293"/>
                    <a:gd name="connsiteY65" fmla="*/ 114309 h 189787"/>
                    <a:gd name="connsiteX66" fmla="*/ 101361 w 184293"/>
                    <a:gd name="connsiteY66" fmla="*/ 110627 h 189787"/>
                    <a:gd name="connsiteX67" fmla="*/ 108733 w 184293"/>
                    <a:gd name="connsiteY67" fmla="*/ 101159 h 189787"/>
                    <a:gd name="connsiteX68" fmla="*/ 106100 w 184293"/>
                    <a:gd name="connsiteY68" fmla="*/ 94584 h 189787"/>
                    <a:gd name="connsiteX69" fmla="*/ 106100 w 184293"/>
                    <a:gd name="connsiteY69" fmla="*/ 81434 h 189787"/>
                    <a:gd name="connsiteX70" fmla="*/ 101361 w 184293"/>
                    <a:gd name="connsiteY70" fmla="*/ 65392 h 189787"/>
                    <a:gd name="connsiteX71" fmla="*/ 102151 w 184293"/>
                    <a:gd name="connsiteY71" fmla="*/ 61710 h 189787"/>
                    <a:gd name="connsiteX72" fmla="*/ 102151 w 184293"/>
                    <a:gd name="connsiteY72" fmla="*/ 59343 h 189787"/>
                    <a:gd name="connsiteX73" fmla="*/ 153753 w 184293"/>
                    <a:gd name="connsiteY73" fmla="*/ 74859 h 189787"/>
                    <a:gd name="connsiteX74" fmla="*/ 154806 w 184293"/>
                    <a:gd name="connsiteY74" fmla="*/ 74859 h 189787"/>
                    <a:gd name="connsiteX75" fmla="*/ 156649 w 184293"/>
                    <a:gd name="connsiteY75" fmla="*/ 74070 h 189787"/>
                    <a:gd name="connsiteX76" fmla="*/ 157966 w 184293"/>
                    <a:gd name="connsiteY76" fmla="*/ 71440 h 189787"/>
                    <a:gd name="connsiteX77" fmla="*/ 157966 w 184293"/>
                    <a:gd name="connsiteY77" fmla="*/ 45141 h 189787"/>
                    <a:gd name="connsiteX78" fmla="*/ 174552 w 184293"/>
                    <a:gd name="connsiteY78" fmla="*/ 45141 h 189787"/>
                    <a:gd name="connsiteX79" fmla="*/ 184293 w 184293"/>
                    <a:gd name="connsiteY79" fmla="*/ 55135 h 189787"/>
                    <a:gd name="connsiteX80" fmla="*/ 184293 w 184293"/>
                    <a:gd name="connsiteY80" fmla="*/ 137189 h 189787"/>
                    <a:gd name="connsiteX81" fmla="*/ 0 w 184293"/>
                    <a:gd name="connsiteY81" fmla="*/ 137189 h 189787"/>
                    <a:gd name="connsiteX82" fmla="*/ 0 w 184293"/>
                    <a:gd name="connsiteY82" fmla="*/ 55135 h 189787"/>
                    <a:gd name="connsiteX83" fmla="*/ 10004 w 184293"/>
                    <a:gd name="connsiteY83" fmla="*/ 45141 h 189787"/>
                    <a:gd name="connsiteX84" fmla="*/ 49490 w 184293"/>
                    <a:gd name="connsiteY84" fmla="*/ 25318 h 189787"/>
                    <a:gd name="connsiteX85" fmla="*/ 52599 w 184293"/>
                    <a:gd name="connsiteY85" fmla="*/ 25318 h 189787"/>
                    <a:gd name="connsiteX86" fmla="*/ 52599 w 184293"/>
                    <a:gd name="connsiteY86" fmla="*/ 38468 h 189787"/>
                    <a:gd name="connsiteX87" fmla="*/ 49490 w 184293"/>
                    <a:gd name="connsiteY87" fmla="*/ 38468 h 189787"/>
                    <a:gd name="connsiteX88" fmla="*/ 46122 w 184293"/>
                    <a:gd name="connsiteY88" fmla="*/ 35312 h 189787"/>
                    <a:gd name="connsiteX89" fmla="*/ 46122 w 184293"/>
                    <a:gd name="connsiteY89" fmla="*/ 28737 h 189787"/>
                    <a:gd name="connsiteX90" fmla="*/ 49490 w 184293"/>
                    <a:gd name="connsiteY90" fmla="*/ 25318 h 189787"/>
                    <a:gd name="connsiteX91" fmla="*/ 65850 w 184293"/>
                    <a:gd name="connsiteY91" fmla="*/ 15701 h 189787"/>
                    <a:gd name="connsiteX92" fmla="*/ 95581 w 184293"/>
                    <a:gd name="connsiteY92" fmla="*/ 15701 h 189787"/>
                    <a:gd name="connsiteX93" fmla="*/ 95581 w 184293"/>
                    <a:gd name="connsiteY93" fmla="*/ 51617 h 189787"/>
                    <a:gd name="connsiteX94" fmla="*/ 65850 w 184293"/>
                    <a:gd name="connsiteY94" fmla="*/ 51617 h 189787"/>
                    <a:gd name="connsiteX95" fmla="*/ 59272 w 184293"/>
                    <a:gd name="connsiteY95" fmla="*/ 45063 h 189787"/>
                    <a:gd name="connsiteX96" fmla="*/ 59272 w 184293"/>
                    <a:gd name="connsiteY96" fmla="*/ 22255 h 189787"/>
                    <a:gd name="connsiteX97" fmla="*/ 65850 w 184293"/>
                    <a:gd name="connsiteY97" fmla="*/ 15701 h 189787"/>
                    <a:gd name="connsiteX98" fmla="*/ 151517 w 184293"/>
                    <a:gd name="connsiteY98" fmla="*/ 0 h 189787"/>
                    <a:gd name="connsiteX99" fmla="*/ 151517 w 184293"/>
                    <a:gd name="connsiteY99" fmla="*/ 66926 h 189787"/>
                    <a:gd name="connsiteX100" fmla="*/ 102254 w 184293"/>
                    <a:gd name="connsiteY100" fmla="*/ 52434 h 189787"/>
                    <a:gd name="connsiteX101" fmla="*/ 102254 w 184293"/>
                    <a:gd name="connsiteY101" fmla="*/ 14492 h 18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84293" h="189787">
                      <a:moveTo>
                        <a:pt x="69308" y="163488"/>
                      </a:moveTo>
                      <a:lnTo>
                        <a:pt x="115378" y="163488"/>
                      </a:lnTo>
                      <a:lnTo>
                        <a:pt x="115378" y="183212"/>
                      </a:lnTo>
                      <a:lnTo>
                        <a:pt x="141703" y="183212"/>
                      </a:lnTo>
                      <a:lnTo>
                        <a:pt x="141703" y="189787"/>
                      </a:lnTo>
                      <a:lnTo>
                        <a:pt x="42982" y="189787"/>
                      </a:lnTo>
                      <a:lnTo>
                        <a:pt x="42982" y="183212"/>
                      </a:lnTo>
                      <a:lnTo>
                        <a:pt x="69308" y="183212"/>
                      </a:lnTo>
                      <a:close/>
                      <a:moveTo>
                        <a:pt x="92245" y="143861"/>
                      </a:moveTo>
                      <a:lnTo>
                        <a:pt x="184293" y="143861"/>
                      </a:lnTo>
                      <a:lnTo>
                        <a:pt x="184293" y="147280"/>
                      </a:lnTo>
                      <a:cubicBezTo>
                        <a:pt x="184293" y="152540"/>
                        <a:pt x="179822" y="157011"/>
                        <a:pt x="174562" y="157011"/>
                      </a:cubicBezTo>
                      <a:lnTo>
                        <a:pt x="92245" y="157011"/>
                      </a:lnTo>
                      <a:cubicBezTo>
                        <a:pt x="95927" y="157011"/>
                        <a:pt x="98820" y="154118"/>
                        <a:pt x="98820" y="150436"/>
                      </a:cubicBezTo>
                      <a:cubicBezTo>
                        <a:pt x="98820" y="146754"/>
                        <a:pt x="95927" y="143861"/>
                        <a:pt x="92245" y="143861"/>
                      </a:cubicBezTo>
                      <a:close/>
                      <a:moveTo>
                        <a:pt x="0" y="143861"/>
                      </a:moveTo>
                      <a:lnTo>
                        <a:pt x="92245" y="143861"/>
                      </a:lnTo>
                      <a:cubicBezTo>
                        <a:pt x="88555" y="143861"/>
                        <a:pt x="85656" y="146754"/>
                        <a:pt x="85656" y="150436"/>
                      </a:cubicBezTo>
                      <a:cubicBezTo>
                        <a:pt x="85656" y="154118"/>
                        <a:pt x="88555" y="157011"/>
                        <a:pt x="92245" y="157011"/>
                      </a:cubicBezTo>
                      <a:lnTo>
                        <a:pt x="10015" y="157011"/>
                      </a:lnTo>
                      <a:cubicBezTo>
                        <a:pt x="4480" y="157011"/>
                        <a:pt x="0" y="152540"/>
                        <a:pt x="0" y="147280"/>
                      </a:cubicBezTo>
                      <a:close/>
                      <a:moveTo>
                        <a:pt x="67984" y="58290"/>
                      </a:moveTo>
                      <a:lnTo>
                        <a:pt x="95607" y="58290"/>
                      </a:lnTo>
                      <a:lnTo>
                        <a:pt x="95607" y="61703"/>
                      </a:lnTo>
                      <a:cubicBezTo>
                        <a:pt x="95607" y="63279"/>
                        <a:pt x="94028" y="64854"/>
                        <a:pt x="92187" y="64854"/>
                      </a:cubicBezTo>
                      <a:lnTo>
                        <a:pt x="79033" y="64854"/>
                      </a:lnTo>
                      <a:lnTo>
                        <a:pt x="79033" y="71418"/>
                      </a:lnTo>
                      <a:lnTo>
                        <a:pt x="82453" y="71418"/>
                      </a:lnTo>
                      <a:lnTo>
                        <a:pt x="98764" y="71418"/>
                      </a:lnTo>
                      <a:cubicBezTo>
                        <a:pt x="103236" y="71418"/>
                        <a:pt x="103236" y="77982"/>
                        <a:pt x="98764" y="77982"/>
                      </a:cubicBezTo>
                      <a:lnTo>
                        <a:pt x="89030" y="77982"/>
                      </a:lnTo>
                      <a:lnTo>
                        <a:pt x="89030" y="84546"/>
                      </a:lnTo>
                      <a:lnTo>
                        <a:pt x="98764" y="84546"/>
                      </a:lnTo>
                      <a:cubicBezTo>
                        <a:pt x="103236" y="84546"/>
                        <a:pt x="103236" y="91110"/>
                        <a:pt x="98764" y="91110"/>
                      </a:cubicBezTo>
                      <a:lnTo>
                        <a:pt x="89030" y="91110"/>
                      </a:lnTo>
                      <a:lnTo>
                        <a:pt x="89030" y="97673"/>
                      </a:lnTo>
                      <a:lnTo>
                        <a:pt x="98764" y="97673"/>
                      </a:lnTo>
                      <a:cubicBezTo>
                        <a:pt x="103236" y="97673"/>
                        <a:pt x="103236" y="104237"/>
                        <a:pt x="98764" y="104237"/>
                      </a:cubicBezTo>
                      <a:lnTo>
                        <a:pt x="89030" y="104237"/>
                      </a:lnTo>
                      <a:lnTo>
                        <a:pt x="89030" y="110801"/>
                      </a:lnTo>
                      <a:lnTo>
                        <a:pt x="92187" y="110801"/>
                      </a:lnTo>
                      <a:cubicBezTo>
                        <a:pt x="96659" y="110801"/>
                        <a:pt x="96659" y="117365"/>
                        <a:pt x="92187" y="117365"/>
                      </a:cubicBezTo>
                      <a:lnTo>
                        <a:pt x="60354" y="117365"/>
                      </a:lnTo>
                      <a:cubicBezTo>
                        <a:pt x="55882" y="117365"/>
                        <a:pt x="51672" y="115265"/>
                        <a:pt x="48515" y="111851"/>
                      </a:cubicBezTo>
                      <a:cubicBezTo>
                        <a:pt x="47989" y="111326"/>
                        <a:pt x="47200" y="110801"/>
                        <a:pt x="46148" y="110801"/>
                      </a:cubicBezTo>
                      <a:lnTo>
                        <a:pt x="45358" y="110801"/>
                      </a:lnTo>
                      <a:lnTo>
                        <a:pt x="45358" y="104237"/>
                      </a:lnTo>
                      <a:lnTo>
                        <a:pt x="38781" y="104237"/>
                      </a:lnTo>
                      <a:lnTo>
                        <a:pt x="38781" y="110801"/>
                      </a:lnTo>
                      <a:lnTo>
                        <a:pt x="16683" y="110801"/>
                      </a:lnTo>
                      <a:lnTo>
                        <a:pt x="16683" y="74831"/>
                      </a:lnTo>
                      <a:lnTo>
                        <a:pt x="46937" y="74831"/>
                      </a:lnTo>
                      <a:cubicBezTo>
                        <a:pt x="47726" y="74831"/>
                        <a:pt x="48515" y="74306"/>
                        <a:pt x="49041" y="74043"/>
                      </a:cubicBezTo>
                      <a:close/>
                      <a:moveTo>
                        <a:pt x="10004" y="45141"/>
                      </a:moveTo>
                      <a:lnTo>
                        <a:pt x="52655" y="45141"/>
                      </a:lnTo>
                      <a:cubicBezTo>
                        <a:pt x="52655" y="49875"/>
                        <a:pt x="55288" y="54346"/>
                        <a:pt x="59501" y="56713"/>
                      </a:cubicBezTo>
                      <a:lnTo>
                        <a:pt x="45810" y="68285"/>
                      </a:lnTo>
                      <a:lnTo>
                        <a:pt x="13164" y="68285"/>
                      </a:lnTo>
                      <a:cubicBezTo>
                        <a:pt x="11321" y="68285"/>
                        <a:pt x="10004" y="69600"/>
                        <a:pt x="10004" y="71440"/>
                      </a:cubicBezTo>
                      <a:lnTo>
                        <a:pt x="10004" y="114309"/>
                      </a:lnTo>
                      <a:cubicBezTo>
                        <a:pt x="9741" y="115098"/>
                        <a:pt x="10268" y="115887"/>
                        <a:pt x="10794" y="116413"/>
                      </a:cubicBezTo>
                      <a:cubicBezTo>
                        <a:pt x="11584" y="117202"/>
                        <a:pt x="12374" y="117464"/>
                        <a:pt x="13164" y="117464"/>
                      </a:cubicBezTo>
                      <a:lnTo>
                        <a:pt x="44493" y="117464"/>
                      </a:lnTo>
                      <a:cubicBezTo>
                        <a:pt x="48706" y="121672"/>
                        <a:pt x="54498" y="124039"/>
                        <a:pt x="60290" y="124039"/>
                      </a:cubicBezTo>
                      <a:lnTo>
                        <a:pt x="92147" y="124039"/>
                      </a:lnTo>
                      <a:cubicBezTo>
                        <a:pt x="97676" y="124039"/>
                        <a:pt x="102151" y="119568"/>
                        <a:pt x="102151" y="114309"/>
                      </a:cubicBezTo>
                      <a:cubicBezTo>
                        <a:pt x="101888" y="112994"/>
                        <a:pt x="101888" y="111679"/>
                        <a:pt x="101361" y="110627"/>
                      </a:cubicBezTo>
                      <a:cubicBezTo>
                        <a:pt x="105574" y="109312"/>
                        <a:pt x="108470" y="105367"/>
                        <a:pt x="108733" y="101159"/>
                      </a:cubicBezTo>
                      <a:cubicBezTo>
                        <a:pt x="108470" y="98529"/>
                        <a:pt x="107680" y="96162"/>
                        <a:pt x="106100" y="94584"/>
                      </a:cubicBezTo>
                      <a:cubicBezTo>
                        <a:pt x="109260" y="90639"/>
                        <a:pt x="109260" y="85116"/>
                        <a:pt x="106100" y="81434"/>
                      </a:cubicBezTo>
                      <a:cubicBezTo>
                        <a:pt x="110839" y="75911"/>
                        <a:pt x="108207" y="67233"/>
                        <a:pt x="101361" y="65392"/>
                      </a:cubicBezTo>
                      <a:cubicBezTo>
                        <a:pt x="101888" y="64077"/>
                        <a:pt x="101888" y="62762"/>
                        <a:pt x="102151" y="61710"/>
                      </a:cubicBezTo>
                      <a:lnTo>
                        <a:pt x="102151" y="59343"/>
                      </a:lnTo>
                      <a:lnTo>
                        <a:pt x="153753" y="74859"/>
                      </a:lnTo>
                      <a:cubicBezTo>
                        <a:pt x="154017" y="74859"/>
                        <a:pt x="154280" y="74859"/>
                        <a:pt x="154806" y="74859"/>
                      </a:cubicBezTo>
                      <a:cubicBezTo>
                        <a:pt x="155333" y="74859"/>
                        <a:pt x="156123" y="74596"/>
                        <a:pt x="156649" y="74070"/>
                      </a:cubicBezTo>
                      <a:cubicBezTo>
                        <a:pt x="157439" y="73544"/>
                        <a:pt x="157966" y="72492"/>
                        <a:pt x="157966" y="71440"/>
                      </a:cubicBezTo>
                      <a:lnTo>
                        <a:pt x="157966" y="45141"/>
                      </a:lnTo>
                      <a:lnTo>
                        <a:pt x="174552" y="45141"/>
                      </a:lnTo>
                      <a:cubicBezTo>
                        <a:pt x="179818" y="45141"/>
                        <a:pt x="184293" y="49612"/>
                        <a:pt x="184293" y="55135"/>
                      </a:cubicBezTo>
                      <a:lnTo>
                        <a:pt x="184293" y="137189"/>
                      </a:lnTo>
                      <a:lnTo>
                        <a:pt x="0" y="137189"/>
                      </a:lnTo>
                      <a:lnTo>
                        <a:pt x="0" y="55135"/>
                      </a:lnTo>
                      <a:cubicBezTo>
                        <a:pt x="0" y="49612"/>
                        <a:pt x="4475" y="45141"/>
                        <a:pt x="10004" y="45141"/>
                      </a:cubicBezTo>
                      <a:close/>
                      <a:moveTo>
                        <a:pt x="49490" y="25318"/>
                      </a:moveTo>
                      <a:lnTo>
                        <a:pt x="52599" y="25318"/>
                      </a:lnTo>
                      <a:lnTo>
                        <a:pt x="52599" y="38468"/>
                      </a:lnTo>
                      <a:lnTo>
                        <a:pt x="49490" y="38468"/>
                      </a:lnTo>
                      <a:cubicBezTo>
                        <a:pt x="47676" y="38468"/>
                        <a:pt x="46122" y="36890"/>
                        <a:pt x="46122" y="35312"/>
                      </a:cubicBezTo>
                      <a:lnTo>
                        <a:pt x="46122" y="28737"/>
                      </a:lnTo>
                      <a:cubicBezTo>
                        <a:pt x="46122" y="26896"/>
                        <a:pt x="47676" y="25318"/>
                        <a:pt x="49490" y="25318"/>
                      </a:cubicBezTo>
                      <a:close/>
                      <a:moveTo>
                        <a:pt x="65850" y="15701"/>
                      </a:moveTo>
                      <a:lnTo>
                        <a:pt x="95581" y="15701"/>
                      </a:lnTo>
                      <a:lnTo>
                        <a:pt x="95581" y="51617"/>
                      </a:lnTo>
                      <a:lnTo>
                        <a:pt x="65850" y="51617"/>
                      </a:lnTo>
                      <a:cubicBezTo>
                        <a:pt x="62166" y="51617"/>
                        <a:pt x="59272" y="48733"/>
                        <a:pt x="59272" y="45063"/>
                      </a:cubicBezTo>
                      <a:lnTo>
                        <a:pt x="59272" y="22255"/>
                      </a:lnTo>
                      <a:cubicBezTo>
                        <a:pt x="59272" y="18585"/>
                        <a:pt x="62166" y="15701"/>
                        <a:pt x="65850" y="15701"/>
                      </a:cubicBezTo>
                      <a:close/>
                      <a:moveTo>
                        <a:pt x="151517" y="0"/>
                      </a:moveTo>
                      <a:lnTo>
                        <a:pt x="151517" y="66926"/>
                      </a:lnTo>
                      <a:lnTo>
                        <a:pt x="102254" y="52434"/>
                      </a:lnTo>
                      <a:lnTo>
                        <a:pt x="102254" y="14492"/>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00" name="Group 99">
              <a:extLst>
                <a:ext uri="{FF2B5EF4-FFF2-40B4-BE49-F238E27FC236}">
                  <a16:creationId xmlns:a16="http://schemas.microsoft.com/office/drawing/2014/main" id="{F1F795AE-5853-4FFE-B68D-3FFBF474CE1A}"/>
                </a:ext>
              </a:extLst>
            </p:cNvPr>
            <p:cNvGrpSpPr/>
            <p:nvPr/>
          </p:nvGrpSpPr>
          <p:grpSpPr>
            <a:xfrm>
              <a:off x="4348615" y="1495425"/>
              <a:ext cx="282574" cy="233766"/>
              <a:chOff x="4454526" y="1485107"/>
              <a:chExt cx="282574" cy="233766"/>
            </a:xfrm>
          </p:grpSpPr>
          <p:sp>
            <p:nvSpPr>
              <p:cNvPr id="78" name="Rectangle: Rounded Corners 77">
                <a:extLst>
                  <a:ext uri="{FF2B5EF4-FFF2-40B4-BE49-F238E27FC236}">
                    <a16:creationId xmlns:a16="http://schemas.microsoft.com/office/drawing/2014/main" id="{E8C85438-89FF-4C4C-B6E4-80934F21EB6C}"/>
                  </a:ext>
                </a:extLst>
              </p:cNvPr>
              <p:cNvSpPr/>
              <p:nvPr/>
            </p:nvSpPr>
            <p:spPr>
              <a:xfrm flipV="1">
                <a:off x="4468033" y="1498609"/>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6" name="Group 75">
                <a:extLst>
                  <a:ext uri="{FF2B5EF4-FFF2-40B4-BE49-F238E27FC236}">
                    <a16:creationId xmlns:a16="http://schemas.microsoft.com/office/drawing/2014/main" id="{D54B5D47-B0D6-4EA5-A50F-44D62F89A858}"/>
                  </a:ext>
                </a:extLst>
              </p:cNvPr>
              <p:cNvGrpSpPr/>
              <p:nvPr/>
            </p:nvGrpSpPr>
            <p:grpSpPr>
              <a:xfrm>
                <a:off x="4454526" y="1485107"/>
                <a:ext cx="282574" cy="151559"/>
                <a:chOff x="576360" y="2082168"/>
                <a:chExt cx="1455321" cy="780570"/>
              </a:xfrm>
            </p:grpSpPr>
            <p:grpSp>
              <p:nvGrpSpPr>
                <p:cNvPr id="80" name="Group 79">
                  <a:extLst>
                    <a:ext uri="{FF2B5EF4-FFF2-40B4-BE49-F238E27FC236}">
                      <a16:creationId xmlns:a16="http://schemas.microsoft.com/office/drawing/2014/main" id="{D7426E52-F7DB-4B2B-8818-CC232C6301BD}"/>
                    </a:ext>
                  </a:extLst>
                </p:cNvPr>
                <p:cNvGrpSpPr/>
                <p:nvPr/>
              </p:nvGrpSpPr>
              <p:grpSpPr>
                <a:xfrm flipV="1">
                  <a:off x="576360" y="2082168"/>
                  <a:ext cx="1419030" cy="740131"/>
                  <a:chOff x="6555581" y="5069071"/>
                  <a:chExt cx="1554957" cy="811029"/>
                </a:xfrm>
              </p:grpSpPr>
              <p:sp>
                <p:nvSpPr>
                  <p:cNvPr id="83" name="Freeform: Shape 82">
                    <a:extLst>
                      <a:ext uri="{FF2B5EF4-FFF2-40B4-BE49-F238E27FC236}">
                        <a16:creationId xmlns:a16="http://schemas.microsoft.com/office/drawing/2014/main" id="{52B29F0B-2BD5-42F9-B769-40EC4972D26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4" name="Straight Connector 83">
                    <a:extLst>
                      <a:ext uri="{FF2B5EF4-FFF2-40B4-BE49-F238E27FC236}">
                        <a16:creationId xmlns:a16="http://schemas.microsoft.com/office/drawing/2014/main" id="{1869CDC9-C0A1-4535-8040-62B6B56F9C71}"/>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5" name="Freeform: Shape 84">
                    <a:extLst>
                      <a:ext uri="{FF2B5EF4-FFF2-40B4-BE49-F238E27FC236}">
                        <a16:creationId xmlns:a16="http://schemas.microsoft.com/office/drawing/2014/main" id="{6AA8D83A-DDB3-4958-AF22-9AA775BBECD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1" name="Oval 80">
                  <a:extLst>
                    <a:ext uri="{FF2B5EF4-FFF2-40B4-BE49-F238E27FC236}">
                      <a16:creationId xmlns:a16="http://schemas.microsoft.com/office/drawing/2014/main" id="{ECA5F5F4-9990-45F8-B723-189C82ECF7BF}"/>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2" name="Oval 81">
                  <a:extLst>
                    <a:ext uri="{FF2B5EF4-FFF2-40B4-BE49-F238E27FC236}">
                      <a16:creationId xmlns:a16="http://schemas.microsoft.com/office/drawing/2014/main" id="{29BAC1A0-31BA-45D8-83FD-950CB5C8578E}"/>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9" name="Group 98">
                <a:extLst>
                  <a:ext uri="{FF2B5EF4-FFF2-40B4-BE49-F238E27FC236}">
                    <a16:creationId xmlns:a16="http://schemas.microsoft.com/office/drawing/2014/main" id="{A1A1D043-7D2A-4520-9F83-8536611205EA}"/>
                  </a:ext>
                </a:extLst>
              </p:cNvPr>
              <p:cNvGrpSpPr/>
              <p:nvPr/>
            </p:nvGrpSpPr>
            <p:grpSpPr>
              <a:xfrm>
                <a:off x="4515690" y="1539685"/>
                <a:ext cx="138112" cy="138112"/>
                <a:chOff x="5803811" y="1288356"/>
                <a:chExt cx="184328" cy="184328"/>
              </a:xfrm>
              <a:solidFill>
                <a:schemeClr val="accent1"/>
              </a:solidFill>
            </p:grpSpPr>
            <p:sp>
              <p:nvSpPr>
                <p:cNvPr id="94" name="Freeform: Shape 93">
                  <a:extLst>
                    <a:ext uri="{FF2B5EF4-FFF2-40B4-BE49-F238E27FC236}">
                      <a16:creationId xmlns:a16="http://schemas.microsoft.com/office/drawing/2014/main" id="{C69A941C-DA52-4294-B869-B5D82C5255AA}"/>
                    </a:ext>
                  </a:extLst>
                </p:cNvPr>
                <p:cNvSpPr>
                  <a:spLocks/>
                </p:cNvSpPr>
                <p:nvPr/>
              </p:nvSpPr>
              <p:spPr bwMode="auto">
                <a:xfrm>
                  <a:off x="5838100" y="1344050"/>
                  <a:ext cx="115948" cy="73730"/>
                </a:xfrm>
                <a:custGeom>
                  <a:avLst/>
                  <a:gdLst>
                    <a:gd name="connsiteX0" fmla="*/ 55489 w 115948"/>
                    <a:gd name="connsiteY0" fmla="*/ 46775 h 73730"/>
                    <a:gd name="connsiteX1" fmla="*/ 60460 w 115948"/>
                    <a:gd name="connsiteY1" fmla="*/ 46775 h 73730"/>
                    <a:gd name="connsiteX2" fmla="*/ 78686 w 115948"/>
                    <a:gd name="connsiteY2" fmla="*/ 67446 h 73730"/>
                    <a:gd name="connsiteX3" fmla="*/ 78686 w 115948"/>
                    <a:gd name="connsiteY3" fmla="*/ 73730 h 73730"/>
                    <a:gd name="connsiteX4" fmla="*/ 37262 w 115948"/>
                    <a:gd name="connsiteY4" fmla="*/ 73730 h 73730"/>
                    <a:gd name="connsiteX5" fmla="*/ 37262 w 115948"/>
                    <a:gd name="connsiteY5" fmla="*/ 67446 h 73730"/>
                    <a:gd name="connsiteX6" fmla="*/ 55489 w 115948"/>
                    <a:gd name="connsiteY6" fmla="*/ 46775 h 73730"/>
                    <a:gd name="connsiteX7" fmla="*/ 92932 w 115948"/>
                    <a:gd name="connsiteY7" fmla="*/ 38418 h 73730"/>
                    <a:gd name="connsiteX8" fmla="*/ 97899 w 115948"/>
                    <a:gd name="connsiteY8" fmla="*/ 38418 h 73730"/>
                    <a:gd name="connsiteX9" fmla="*/ 115948 w 115948"/>
                    <a:gd name="connsiteY9" fmla="*/ 57272 h 73730"/>
                    <a:gd name="connsiteX10" fmla="*/ 115948 w 115948"/>
                    <a:gd name="connsiteY10" fmla="*/ 63226 h 73730"/>
                    <a:gd name="connsiteX11" fmla="*/ 85315 w 115948"/>
                    <a:gd name="connsiteY11" fmla="*/ 63226 h 73730"/>
                    <a:gd name="connsiteX12" fmla="*/ 76704 w 115948"/>
                    <a:gd name="connsiteY12" fmla="*/ 47184 h 73730"/>
                    <a:gd name="connsiteX13" fmla="*/ 92932 w 115948"/>
                    <a:gd name="connsiteY13" fmla="*/ 38418 h 73730"/>
                    <a:gd name="connsiteX14" fmla="*/ 17868 w 115948"/>
                    <a:gd name="connsiteY14" fmla="*/ 38418 h 73730"/>
                    <a:gd name="connsiteX15" fmla="*/ 22832 w 115948"/>
                    <a:gd name="connsiteY15" fmla="*/ 38418 h 73730"/>
                    <a:gd name="connsiteX16" fmla="*/ 39046 w 115948"/>
                    <a:gd name="connsiteY16" fmla="*/ 47184 h 73730"/>
                    <a:gd name="connsiteX17" fmla="*/ 30442 w 115948"/>
                    <a:gd name="connsiteY17" fmla="*/ 63226 h 73730"/>
                    <a:gd name="connsiteX18" fmla="*/ 0 w 115948"/>
                    <a:gd name="connsiteY18" fmla="*/ 63226 h 73730"/>
                    <a:gd name="connsiteX19" fmla="*/ 0 w 115948"/>
                    <a:gd name="connsiteY19" fmla="*/ 57272 h 73730"/>
                    <a:gd name="connsiteX20" fmla="*/ 17868 w 115948"/>
                    <a:gd name="connsiteY20" fmla="*/ 38418 h 73730"/>
                    <a:gd name="connsiteX21" fmla="*/ 57875 w 115948"/>
                    <a:gd name="connsiteY21" fmla="*/ 8721 h 73730"/>
                    <a:gd name="connsiteX22" fmla="*/ 69371 w 115948"/>
                    <a:gd name="connsiteY22" fmla="*/ 20316 h 73730"/>
                    <a:gd name="connsiteX23" fmla="*/ 57875 w 115948"/>
                    <a:gd name="connsiteY23" fmla="*/ 31911 h 73730"/>
                    <a:gd name="connsiteX24" fmla="*/ 46379 w 115948"/>
                    <a:gd name="connsiteY24" fmla="*/ 20316 h 73730"/>
                    <a:gd name="connsiteX25" fmla="*/ 57875 w 115948"/>
                    <a:gd name="connsiteY25" fmla="*/ 8721 h 73730"/>
                    <a:gd name="connsiteX26" fmla="*/ 95434 w 115948"/>
                    <a:gd name="connsiteY26" fmla="*/ 0 h 73730"/>
                    <a:gd name="connsiteX27" fmla="*/ 107029 w 115948"/>
                    <a:gd name="connsiteY27" fmla="*/ 11496 h 73730"/>
                    <a:gd name="connsiteX28" fmla="*/ 95434 w 115948"/>
                    <a:gd name="connsiteY28" fmla="*/ 22992 h 73730"/>
                    <a:gd name="connsiteX29" fmla="*/ 83839 w 115948"/>
                    <a:gd name="connsiteY29" fmla="*/ 11496 h 73730"/>
                    <a:gd name="connsiteX30" fmla="*/ 95434 w 115948"/>
                    <a:gd name="connsiteY30" fmla="*/ 0 h 73730"/>
                    <a:gd name="connsiteX31" fmla="*/ 20316 w 115948"/>
                    <a:gd name="connsiteY31" fmla="*/ 0 h 73730"/>
                    <a:gd name="connsiteX32" fmla="*/ 31911 w 115948"/>
                    <a:gd name="connsiteY32" fmla="*/ 11496 h 73730"/>
                    <a:gd name="connsiteX33" fmla="*/ 20316 w 115948"/>
                    <a:gd name="connsiteY33" fmla="*/ 22992 h 73730"/>
                    <a:gd name="connsiteX34" fmla="*/ 8721 w 115948"/>
                    <a:gd name="connsiteY34" fmla="*/ 11496 h 73730"/>
                    <a:gd name="connsiteX35" fmla="*/ 20316 w 115948"/>
                    <a:gd name="connsiteY35" fmla="*/ 0 h 7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5948" h="73730">
                      <a:moveTo>
                        <a:pt x="55489" y="46775"/>
                      </a:moveTo>
                      <a:lnTo>
                        <a:pt x="60460" y="46775"/>
                      </a:lnTo>
                      <a:cubicBezTo>
                        <a:pt x="70567" y="46775"/>
                        <a:pt x="78686" y="56697"/>
                        <a:pt x="78686" y="67446"/>
                      </a:cubicBezTo>
                      <a:lnTo>
                        <a:pt x="78686" y="73730"/>
                      </a:lnTo>
                      <a:lnTo>
                        <a:pt x="37262" y="73730"/>
                      </a:lnTo>
                      <a:lnTo>
                        <a:pt x="37262" y="67446"/>
                      </a:lnTo>
                      <a:cubicBezTo>
                        <a:pt x="37262" y="56697"/>
                        <a:pt x="45216" y="46775"/>
                        <a:pt x="55489" y="46775"/>
                      </a:cubicBezTo>
                      <a:close/>
                      <a:moveTo>
                        <a:pt x="92932" y="38418"/>
                      </a:moveTo>
                      <a:lnTo>
                        <a:pt x="97899" y="38418"/>
                      </a:lnTo>
                      <a:cubicBezTo>
                        <a:pt x="108497" y="38418"/>
                        <a:pt x="115948" y="46853"/>
                        <a:pt x="115948" y="57272"/>
                      </a:cubicBezTo>
                      <a:lnTo>
                        <a:pt x="115948" y="63226"/>
                      </a:lnTo>
                      <a:lnTo>
                        <a:pt x="85315" y="63226"/>
                      </a:lnTo>
                      <a:cubicBezTo>
                        <a:pt x="84321" y="57107"/>
                        <a:pt x="81341" y="51318"/>
                        <a:pt x="76704" y="47184"/>
                      </a:cubicBezTo>
                      <a:cubicBezTo>
                        <a:pt x="80182" y="41561"/>
                        <a:pt x="86308" y="38253"/>
                        <a:pt x="92932" y="38418"/>
                      </a:cubicBezTo>
                      <a:close/>
                      <a:moveTo>
                        <a:pt x="17868" y="38418"/>
                      </a:moveTo>
                      <a:lnTo>
                        <a:pt x="22832" y="38418"/>
                      </a:lnTo>
                      <a:cubicBezTo>
                        <a:pt x="29450" y="38253"/>
                        <a:pt x="35571" y="41561"/>
                        <a:pt x="39046" y="47184"/>
                      </a:cubicBezTo>
                      <a:cubicBezTo>
                        <a:pt x="34413" y="51318"/>
                        <a:pt x="31435" y="57107"/>
                        <a:pt x="30442" y="63226"/>
                      </a:cubicBezTo>
                      <a:lnTo>
                        <a:pt x="0" y="63226"/>
                      </a:lnTo>
                      <a:lnTo>
                        <a:pt x="0" y="57272"/>
                      </a:lnTo>
                      <a:cubicBezTo>
                        <a:pt x="0" y="46853"/>
                        <a:pt x="7445" y="38418"/>
                        <a:pt x="17868" y="38418"/>
                      </a:cubicBezTo>
                      <a:close/>
                      <a:moveTo>
                        <a:pt x="57875" y="8721"/>
                      </a:moveTo>
                      <a:cubicBezTo>
                        <a:pt x="64224" y="8721"/>
                        <a:pt x="69371" y="13912"/>
                        <a:pt x="69371" y="20316"/>
                      </a:cubicBezTo>
                      <a:cubicBezTo>
                        <a:pt x="69371" y="26720"/>
                        <a:pt x="64224" y="31911"/>
                        <a:pt x="57875" y="31911"/>
                      </a:cubicBezTo>
                      <a:cubicBezTo>
                        <a:pt x="51526" y="31911"/>
                        <a:pt x="46379" y="26720"/>
                        <a:pt x="46379" y="20316"/>
                      </a:cubicBezTo>
                      <a:cubicBezTo>
                        <a:pt x="46379" y="13912"/>
                        <a:pt x="51526" y="8721"/>
                        <a:pt x="57875" y="8721"/>
                      </a:cubicBezTo>
                      <a:close/>
                      <a:moveTo>
                        <a:pt x="95434" y="0"/>
                      </a:moveTo>
                      <a:cubicBezTo>
                        <a:pt x="101838" y="0"/>
                        <a:pt x="107029" y="5147"/>
                        <a:pt x="107029" y="11496"/>
                      </a:cubicBezTo>
                      <a:cubicBezTo>
                        <a:pt x="107029" y="17845"/>
                        <a:pt x="101838" y="22992"/>
                        <a:pt x="95434" y="22992"/>
                      </a:cubicBezTo>
                      <a:cubicBezTo>
                        <a:pt x="89030" y="22992"/>
                        <a:pt x="83839" y="17845"/>
                        <a:pt x="83839" y="11496"/>
                      </a:cubicBezTo>
                      <a:cubicBezTo>
                        <a:pt x="83839" y="5147"/>
                        <a:pt x="89030" y="0"/>
                        <a:pt x="95434" y="0"/>
                      </a:cubicBezTo>
                      <a:close/>
                      <a:moveTo>
                        <a:pt x="20316" y="0"/>
                      </a:moveTo>
                      <a:cubicBezTo>
                        <a:pt x="26720" y="0"/>
                        <a:pt x="31911" y="5147"/>
                        <a:pt x="31911" y="11496"/>
                      </a:cubicBezTo>
                      <a:cubicBezTo>
                        <a:pt x="31911" y="17845"/>
                        <a:pt x="26720" y="22992"/>
                        <a:pt x="20316" y="22992"/>
                      </a:cubicBezTo>
                      <a:cubicBezTo>
                        <a:pt x="13912" y="22992"/>
                        <a:pt x="8721" y="17845"/>
                        <a:pt x="8721" y="11496"/>
                      </a:cubicBezTo>
                      <a:cubicBezTo>
                        <a:pt x="8721" y="5147"/>
                        <a:pt x="13912" y="0"/>
                        <a:pt x="20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3" name="Freeform 71">
                  <a:extLst>
                    <a:ext uri="{FF2B5EF4-FFF2-40B4-BE49-F238E27FC236}">
                      <a16:creationId xmlns:a16="http://schemas.microsoft.com/office/drawing/2014/main" id="{DD98C224-F548-43F9-AAE7-766B0E523E5C}"/>
                    </a:ext>
                  </a:extLst>
                </p:cNvPr>
                <p:cNvSpPr>
                  <a:spLocks noEditPoints="1"/>
                </p:cNvSpPr>
                <p:nvPr/>
              </p:nvSpPr>
              <p:spPr bwMode="auto">
                <a:xfrm>
                  <a:off x="5803811" y="1288356"/>
                  <a:ext cx="184328" cy="184328"/>
                </a:xfrm>
                <a:custGeom>
                  <a:avLst/>
                  <a:gdLst>
                    <a:gd name="T0" fmla="*/ 937 w 1113"/>
                    <a:gd name="T1" fmla="*/ 213 h 1113"/>
                    <a:gd name="T2" fmla="*/ 1038 w 1113"/>
                    <a:gd name="T3" fmla="*/ 110 h 1113"/>
                    <a:gd name="T4" fmla="*/ 1003 w 1113"/>
                    <a:gd name="T5" fmla="*/ 75 h 1113"/>
                    <a:gd name="T6" fmla="*/ 900 w 1113"/>
                    <a:gd name="T7" fmla="*/ 177 h 1113"/>
                    <a:gd name="T8" fmla="*/ 213 w 1113"/>
                    <a:gd name="T9" fmla="*/ 177 h 1113"/>
                    <a:gd name="T10" fmla="*/ 110 w 1113"/>
                    <a:gd name="T11" fmla="*/ 75 h 1113"/>
                    <a:gd name="T12" fmla="*/ 75 w 1113"/>
                    <a:gd name="T13" fmla="*/ 110 h 1113"/>
                    <a:gd name="T14" fmla="*/ 177 w 1113"/>
                    <a:gd name="T15" fmla="*/ 213 h 1113"/>
                    <a:gd name="T16" fmla="*/ 177 w 1113"/>
                    <a:gd name="T17" fmla="*/ 900 h 1113"/>
                    <a:gd name="T18" fmla="*/ 75 w 1113"/>
                    <a:gd name="T19" fmla="*/ 1003 h 1113"/>
                    <a:gd name="T20" fmla="*/ 110 w 1113"/>
                    <a:gd name="T21" fmla="*/ 1038 h 1113"/>
                    <a:gd name="T22" fmla="*/ 213 w 1113"/>
                    <a:gd name="T23" fmla="*/ 937 h 1113"/>
                    <a:gd name="T24" fmla="*/ 900 w 1113"/>
                    <a:gd name="T25" fmla="*/ 937 h 1113"/>
                    <a:gd name="T26" fmla="*/ 1003 w 1113"/>
                    <a:gd name="T27" fmla="*/ 1038 h 1113"/>
                    <a:gd name="T28" fmla="*/ 1038 w 1113"/>
                    <a:gd name="T29" fmla="*/ 1003 h 1113"/>
                    <a:gd name="T30" fmla="*/ 937 w 1113"/>
                    <a:gd name="T31" fmla="*/ 900 h 1113"/>
                    <a:gd name="T32" fmla="*/ 937 w 1113"/>
                    <a:gd name="T33" fmla="*/ 213 h 1113"/>
                    <a:gd name="T34" fmla="*/ 784 w 1113"/>
                    <a:gd name="T35" fmla="*/ 299 h 1113"/>
                    <a:gd name="T36" fmla="*/ 860 w 1113"/>
                    <a:gd name="T37" fmla="*/ 485 h 1113"/>
                    <a:gd name="T38" fmla="*/ 675 w 1113"/>
                    <a:gd name="T39" fmla="*/ 407 h 1113"/>
                    <a:gd name="T40" fmla="*/ 784 w 1113"/>
                    <a:gd name="T41" fmla="*/ 299 h 1113"/>
                    <a:gd name="T42" fmla="*/ 557 w 1113"/>
                    <a:gd name="T43" fmla="*/ 352 h 1113"/>
                    <a:gd name="T44" fmla="*/ 633 w 1113"/>
                    <a:gd name="T45" fmla="*/ 535 h 1113"/>
                    <a:gd name="T46" fmla="*/ 449 w 1113"/>
                    <a:gd name="T47" fmla="*/ 459 h 1113"/>
                    <a:gd name="T48" fmla="*/ 557 w 1113"/>
                    <a:gd name="T49" fmla="*/ 352 h 1113"/>
                    <a:gd name="T50" fmla="*/ 330 w 1113"/>
                    <a:gd name="T51" fmla="*/ 299 h 1113"/>
                    <a:gd name="T52" fmla="*/ 408 w 1113"/>
                    <a:gd name="T53" fmla="*/ 485 h 1113"/>
                    <a:gd name="T54" fmla="*/ 223 w 1113"/>
                    <a:gd name="T55" fmla="*/ 407 h 1113"/>
                    <a:gd name="T56" fmla="*/ 330 w 1113"/>
                    <a:gd name="T57" fmla="*/ 299 h 1113"/>
                    <a:gd name="T58" fmla="*/ 930 w 1113"/>
                    <a:gd name="T59" fmla="*/ 757 h 1113"/>
                    <a:gd name="T60" fmla="*/ 719 w 1113"/>
                    <a:gd name="T61" fmla="*/ 757 h 1113"/>
                    <a:gd name="T62" fmla="*/ 719 w 1113"/>
                    <a:gd name="T63" fmla="*/ 795 h 1113"/>
                    <a:gd name="T64" fmla="*/ 704 w 1113"/>
                    <a:gd name="T65" fmla="*/ 819 h 1113"/>
                    <a:gd name="T66" fmla="*/ 409 w 1113"/>
                    <a:gd name="T67" fmla="*/ 819 h 1113"/>
                    <a:gd name="T68" fmla="*/ 394 w 1113"/>
                    <a:gd name="T69" fmla="*/ 795 h 1113"/>
                    <a:gd name="T70" fmla="*/ 394 w 1113"/>
                    <a:gd name="T71" fmla="*/ 757 h 1113"/>
                    <a:gd name="T72" fmla="*/ 183 w 1113"/>
                    <a:gd name="T73" fmla="*/ 757 h 1113"/>
                    <a:gd name="T74" fmla="*/ 169 w 1113"/>
                    <a:gd name="T75" fmla="*/ 743 h 1113"/>
                    <a:gd name="T76" fmla="*/ 169 w 1113"/>
                    <a:gd name="T77" fmla="*/ 683 h 1113"/>
                    <a:gd name="T78" fmla="*/ 315 w 1113"/>
                    <a:gd name="T79" fmla="*/ 532 h 1113"/>
                    <a:gd name="T80" fmla="*/ 345 w 1113"/>
                    <a:gd name="T81" fmla="*/ 532 h 1113"/>
                    <a:gd name="T82" fmla="*/ 473 w 1113"/>
                    <a:gd name="T83" fmla="*/ 600 h 1113"/>
                    <a:gd name="T84" fmla="*/ 542 w 1113"/>
                    <a:gd name="T85" fmla="*/ 582 h 1113"/>
                    <a:gd name="T86" fmla="*/ 572 w 1113"/>
                    <a:gd name="T87" fmla="*/ 582 h 1113"/>
                    <a:gd name="T88" fmla="*/ 640 w 1113"/>
                    <a:gd name="T89" fmla="*/ 600 h 1113"/>
                    <a:gd name="T90" fmla="*/ 768 w 1113"/>
                    <a:gd name="T91" fmla="*/ 532 h 1113"/>
                    <a:gd name="T92" fmla="*/ 798 w 1113"/>
                    <a:gd name="T93" fmla="*/ 532 h 1113"/>
                    <a:gd name="T94" fmla="*/ 944 w 1113"/>
                    <a:gd name="T95" fmla="*/ 683 h 1113"/>
                    <a:gd name="T96" fmla="*/ 944 w 1113"/>
                    <a:gd name="T97" fmla="*/ 743 h 1113"/>
                    <a:gd name="T98" fmla="*/ 930 w 1113"/>
                    <a:gd name="T99" fmla="*/ 757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13" h="1113">
                      <a:moveTo>
                        <a:pt x="937" y="213"/>
                      </a:moveTo>
                      <a:lnTo>
                        <a:pt x="1038" y="110"/>
                      </a:lnTo>
                      <a:lnTo>
                        <a:pt x="1003" y="75"/>
                      </a:lnTo>
                      <a:lnTo>
                        <a:pt x="900" y="177"/>
                      </a:lnTo>
                      <a:cubicBezTo>
                        <a:pt x="705" y="0"/>
                        <a:pt x="408" y="0"/>
                        <a:pt x="213" y="177"/>
                      </a:cubicBezTo>
                      <a:lnTo>
                        <a:pt x="110" y="75"/>
                      </a:lnTo>
                      <a:lnTo>
                        <a:pt x="75" y="110"/>
                      </a:lnTo>
                      <a:lnTo>
                        <a:pt x="177" y="213"/>
                      </a:lnTo>
                      <a:cubicBezTo>
                        <a:pt x="0" y="408"/>
                        <a:pt x="0" y="705"/>
                        <a:pt x="177" y="900"/>
                      </a:cubicBezTo>
                      <a:lnTo>
                        <a:pt x="75" y="1003"/>
                      </a:lnTo>
                      <a:lnTo>
                        <a:pt x="110" y="1038"/>
                      </a:lnTo>
                      <a:lnTo>
                        <a:pt x="213" y="937"/>
                      </a:lnTo>
                      <a:cubicBezTo>
                        <a:pt x="408" y="1113"/>
                        <a:pt x="705" y="1113"/>
                        <a:pt x="900" y="937"/>
                      </a:cubicBezTo>
                      <a:lnTo>
                        <a:pt x="1003" y="1038"/>
                      </a:lnTo>
                      <a:lnTo>
                        <a:pt x="1038" y="1003"/>
                      </a:lnTo>
                      <a:lnTo>
                        <a:pt x="937" y="900"/>
                      </a:lnTo>
                      <a:cubicBezTo>
                        <a:pt x="1113" y="705"/>
                        <a:pt x="1113" y="408"/>
                        <a:pt x="937" y="213"/>
                      </a:cubicBezTo>
                      <a:close/>
                      <a:moveTo>
                        <a:pt x="784" y="299"/>
                      </a:moveTo>
                      <a:cubicBezTo>
                        <a:pt x="881" y="299"/>
                        <a:pt x="930" y="417"/>
                        <a:pt x="860" y="485"/>
                      </a:cubicBezTo>
                      <a:cubicBezTo>
                        <a:pt x="791" y="553"/>
                        <a:pt x="674" y="504"/>
                        <a:pt x="675" y="407"/>
                      </a:cubicBezTo>
                      <a:cubicBezTo>
                        <a:pt x="676" y="347"/>
                        <a:pt x="724" y="299"/>
                        <a:pt x="784" y="299"/>
                      </a:cubicBezTo>
                      <a:close/>
                      <a:moveTo>
                        <a:pt x="557" y="352"/>
                      </a:moveTo>
                      <a:cubicBezTo>
                        <a:pt x="652" y="352"/>
                        <a:pt x="700" y="467"/>
                        <a:pt x="633" y="535"/>
                      </a:cubicBezTo>
                      <a:cubicBezTo>
                        <a:pt x="565" y="603"/>
                        <a:pt x="449" y="555"/>
                        <a:pt x="449" y="459"/>
                      </a:cubicBezTo>
                      <a:cubicBezTo>
                        <a:pt x="449" y="400"/>
                        <a:pt x="497" y="352"/>
                        <a:pt x="557" y="352"/>
                      </a:cubicBezTo>
                      <a:close/>
                      <a:moveTo>
                        <a:pt x="330" y="299"/>
                      </a:moveTo>
                      <a:cubicBezTo>
                        <a:pt x="428" y="298"/>
                        <a:pt x="477" y="416"/>
                        <a:pt x="408" y="485"/>
                      </a:cubicBezTo>
                      <a:cubicBezTo>
                        <a:pt x="339" y="554"/>
                        <a:pt x="222" y="504"/>
                        <a:pt x="223" y="407"/>
                      </a:cubicBezTo>
                      <a:cubicBezTo>
                        <a:pt x="223" y="347"/>
                        <a:pt x="271" y="299"/>
                        <a:pt x="330" y="299"/>
                      </a:cubicBezTo>
                      <a:close/>
                      <a:moveTo>
                        <a:pt x="930" y="757"/>
                      </a:moveTo>
                      <a:lnTo>
                        <a:pt x="719" y="757"/>
                      </a:lnTo>
                      <a:lnTo>
                        <a:pt x="719" y="795"/>
                      </a:lnTo>
                      <a:cubicBezTo>
                        <a:pt x="719" y="805"/>
                        <a:pt x="714" y="819"/>
                        <a:pt x="704" y="819"/>
                      </a:cubicBezTo>
                      <a:lnTo>
                        <a:pt x="409" y="819"/>
                      </a:lnTo>
                      <a:cubicBezTo>
                        <a:pt x="399" y="819"/>
                        <a:pt x="394" y="805"/>
                        <a:pt x="394" y="795"/>
                      </a:cubicBezTo>
                      <a:lnTo>
                        <a:pt x="394" y="757"/>
                      </a:lnTo>
                      <a:lnTo>
                        <a:pt x="183" y="757"/>
                      </a:lnTo>
                      <a:cubicBezTo>
                        <a:pt x="172" y="757"/>
                        <a:pt x="169" y="754"/>
                        <a:pt x="169" y="743"/>
                      </a:cubicBezTo>
                      <a:lnTo>
                        <a:pt x="169" y="683"/>
                      </a:lnTo>
                      <a:cubicBezTo>
                        <a:pt x="169" y="599"/>
                        <a:pt x="232" y="532"/>
                        <a:pt x="315" y="532"/>
                      </a:cubicBezTo>
                      <a:lnTo>
                        <a:pt x="345" y="532"/>
                      </a:lnTo>
                      <a:cubicBezTo>
                        <a:pt x="397" y="531"/>
                        <a:pt x="445" y="557"/>
                        <a:pt x="473" y="600"/>
                      </a:cubicBezTo>
                      <a:cubicBezTo>
                        <a:pt x="494" y="588"/>
                        <a:pt x="517" y="582"/>
                        <a:pt x="542" y="582"/>
                      </a:cubicBezTo>
                      <a:lnTo>
                        <a:pt x="572" y="582"/>
                      </a:lnTo>
                      <a:cubicBezTo>
                        <a:pt x="596" y="582"/>
                        <a:pt x="619" y="588"/>
                        <a:pt x="640" y="600"/>
                      </a:cubicBezTo>
                      <a:cubicBezTo>
                        <a:pt x="668" y="557"/>
                        <a:pt x="716" y="531"/>
                        <a:pt x="768" y="532"/>
                      </a:cubicBezTo>
                      <a:lnTo>
                        <a:pt x="798" y="532"/>
                      </a:lnTo>
                      <a:cubicBezTo>
                        <a:pt x="882" y="532"/>
                        <a:pt x="944" y="599"/>
                        <a:pt x="944" y="683"/>
                      </a:cubicBezTo>
                      <a:lnTo>
                        <a:pt x="944" y="743"/>
                      </a:lnTo>
                      <a:cubicBezTo>
                        <a:pt x="944" y="754"/>
                        <a:pt x="942" y="757"/>
                        <a:pt x="930" y="7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35" name="Group 134">
              <a:extLst>
                <a:ext uri="{FF2B5EF4-FFF2-40B4-BE49-F238E27FC236}">
                  <a16:creationId xmlns:a16="http://schemas.microsoft.com/office/drawing/2014/main" id="{F4BD51A0-FBE3-4F9D-B079-FE9A05F42365}"/>
                </a:ext>
              </a:extLst>
            </p:cNvPr>
            <p:cNvGrpSpPr/>
            <p:nvPr/>
          </p:nvGrpSpPr>
          <p:grpSpPr>
            <a:xfrm>
              <a:off x="6243638" y="1495425"/>
              <a:ext cx="282574" cy="233766"/>
              <a:chOff x="6357938" y="1475582"/>
              <a:chExt cx="282574" cy="233766"/>
            </a:xfrm>
          </p:grpSpPr>
          <p:grpSp>
            <p:nvGrpSpPr>
              <p:cNvPr id="134" name="Group 133">
                <a:extLst>
                  <a:ext uri="{FF2B5EF4-FFF2-40B4-BE49-F238E27FC236}">
                    <a16:creationId xmlns:a16="http://schemas.microsoft.com/office/drawing/2014/main" id="{E9A7E610-7990-4FBB-BC28-0B63321DCA93}"/>
                  </a:ext>
                </a:extLst>
              </p:cNvPr>
              <p:cNvGrpSpPr/>
              <p:nvPr/>
            </p:nvGrpSpPr>
            <p:grpSpPr>
              <a:xfrm>
                <a:off x="6371445" y="1489084"/>
                <a:ext cx="233426" cy="220264"/>
                <a:chOff x="6371445" y="1489084"/>
                <a:chExt cx="233426" cy="220264"/>
              </a:xfrm>
            </p:grpSpPr>
            <p:sp>
              <p:nvSpPr>
                <p:cNvPr id="123" name="Rectangle: Rounded Corners 122">
                  <a:extLst>
                    <a:ext uri="{FF2B5EF4-FFF2-40B4-BE49-F238E27FC236}">
                      <a16:creationId xmlns:a16="http://schemas.microsoft.com/office/drawing/2014/main" id="{C6F8D62B-1FCF-42F5-A794-EAF684483A7F}"/>
                    </a:ext>
                  </a:extLst>
                </p:cNvPr>
                <p:cNvSpPr/>
                <p:nvPr/>
              </p:nvSpPr>
              <p:spPr>
                <a:xfrm flipV="1">
                  <a:off x="6371445" y="1489084"/>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78D878A3-87F6-4CB8-A299-FC46B99C55E4}"/>
                    </a:ext>
                  </a:extLst>
                </p:cNvPr>
                <p:cNvGrpSpPr/>
                <p:nvPr/>
              </p:nvGrpSpPr>
              <p:grpSpPr>
                <a:xfrm>
                  <a:off x="6421259" y="1532371"/>
                  <a:ext cx="133798" cy="133690"/>
                  <a:chOff x="6025699" y="1493838"/>
                  <a:chExt cx="202116" cy="201953"/>
                </a:xfrm>
                <a:solidFill>
                  <a:schemeClr val="accent2"/>
                </a:solidFill>
              </p:grpSpPr>
              <p:sp>
                <p:nvSpPr>
                  <p:cNvPr id="118" name="Freeform: Shape 117">
                    <a:extLst>
                      <a:ext uri="{FF2B5EF4-FFF2-40B4-BE49-F238E27FC236}">
                        <a16:creationId xmlns:a16="http://schemas.microsoft.com/office/drawing/2014/main" id="{25EC2CB5-7A64-4A33-A5FD-56BA65213A64}"/>
                      </a:ext>
                    </a:extLst>
                  </p:cNvPr>
                  <p:cNvSpPr>
                    <a:spLocks/>
                  </p:cNvSpPr>
                  <p:nvPr/>
                </p:nvSpPr>
                <p:spPr bwMode="auto">
                  <a:xfrm>
                    <a:off x="6025699" y="1577929"/>
                    <a:ext cx="202116" cy="117862"/>
                  </a:xfrm>
                  <a:custGeom>
                    <a:avLst/>
                    <a:gdLst>
                      <a:gd name="connsiteX0" fmla="*/ 191339 w 202116"/>
                      <a:gd name="connsiteY0" fmla="*/ 0 h 117862"/>
                      <a:gd name="connsiteX1" fmla="*/ 192147 w 202116"/>
                      <a:gd name="connsiteY1" fmla="*/ 0 h 117862"/>
                      <a:gd name="connsiteX2" fmla="*/ 202103 w 202116"/>
                      <a:gd name="connsiteY2" fmla="*/ 12676 h 117862"/>
                      <a:gd name="connsiteX3" fmla="*/ 202103 w 202116"/>
                      <a:gd name="connsiteY3" fmla="*/ 72282 h 117862"/>
                      <a:gd name="connsiteX4" fmla="*/ 192147 w 202116"/>
                      <a:gd name="connsiteY4" fmla="*/ 93319 h 117862"/>
                      <a:gd name="connsiteX5" fmla="*/ 168466 w 202116"/>
                      <a:gd name="connsiteY5" fmla="*/ 108422 h 117862"/>
                      <a:gd name="connsiteX6" fmla="*/ 168466 w 202116"/>
                      <a:gd name="connsiteY6" fmla="*/ 117862 h 117862"/>
                      <a:gd name="connsiteX7" fmla="*/ 134829 w 202116"/>
                      <a:gd name="connsiteY7" fmla="*/ 117862 h 117862"/>
                      <a:gd name="connsiteX8" fmla="*/ 134829 w 202116"/>
                      <a:gd name="connsiteY8" fmla="*/ 80912 h 117862"/>
                      <a:gd name="connsiteX9" fmla="*/ 137520 w 202116"/>
                      <a:gd name="connsiteY9" fmla="*/ 75518 h 117862"/>
                      <a:gd name="connsiteX10" fmla="*/ 163084 w 202116"/>
                      <a:gd name="connsiteY10" fmla="*/ 56908 h 117862"/>
                      <a:gd name="connsiteX11" fmla="*/ 171695 w 202116"/>
                      <a:gd name="connsiteY11" fmla="*/ 57178 h 117862"/>
                      <a:gd name="connsiteX12" fmla="*/ 173551 w 202116"/>
                      <a:gd name="connsiteY12" fmla="*/ 60898 h 117862"/>
                      <a:gd name="connsiteX13" fmla="*/ 173811 w 202116"/>
                      <a:gd name="connsiteY13" fmla="*/ 62690 h 117862"/>
                      <a:gd name="connsiteX14" fmla="*/ 172234 w 202116"/>
                      <a:gd name="connsiteY14" fmla="*/ 66078 h 117862"/>
                      <a:gd name="connsiteX15" fmla="*/ 150975 w 202116"/>
                      <a:gd name="connsiteY15" fmla="*/ 84149 h 117862"/>
                      <a:gd name="connsiteX16" fmla="*/ 153128 w 202116"/>
                      <a:gd name="connsiteY16" fmla="*/ 86846 h 117862"/>
                      <a:gd name="connsiteX17" fmla="*/ 174655 w 202116"/>
                      <a:gd name="connsiteY17" fmla="*/ 68506 h 117862"/>
                      <a:gd name="connsiteX18" fmla="*/ 173811 w 202116"/>
                      <a:gd name="connsiteY18" fmla="*/ 62690 h 117862"/>
                      <a:gd name="connsiteX19" fmla="*/ 174117 w 202116"/>
                      <a:gd name="connsiteY19" fmla="*/ 62033 h 117862"/>
                      <a:gd name="connsiteX20" fmla="*/ 173551 w 202116"/>
                      <a:gd name="connsiteY20" fmla="*/ 60898 h 117862"/>
                      <a:gd name="connsiteX21" fmla="*/ 172503 w 202116"/>
                      <a:gd name="connsiteY21" fmla="*/ 53672 h 117862"/>
                      <a:gd name="connsiteX22" fmla="*/ 180845 w 202116"/>
                      <a:gd name="connsiteY22" fmla="*/ 10788 h 117862"/>
                      <a:gd name="connsiteX23" fmla="*/ 191339 w 202116"/>
                      <a:gd name="connsiteY23" fmla="*/ 0 h 117862"/>
                      <a:gd name="connsiteX24" fmla="*/ 10238 w 202116"/>
                      <a:gd name="connsiteY24" fmla="*/ 0 h 117862"/>
                      <a:gd name="connsiteX25" fmla="*/ 10777 w 202116"/>
                      <a:gd name="connsiteY25" fmla="*/ 0 h 117862"/>
                      <a:gd name="connsiteX26" fmla="*/ 21271 w 202116"/>
                      <a:gd name="connsiteY26" fmla="*/ 10788 h 117862"/>
                      <a:gd name="connsiteX27" fmla="*/ 29613 w 202116"/>
                      <a:gd name="connsiteY27" fmla="*/ 53672 h 117862"/>
                      <a:gd name="connsiteX28" fmla="*/ 28565 w 202116"/>
                      <a:gd name="connsiteY28" fmla="*/ 60898 h 117862"/>
                      <a:gd name="connsiteX29" fmla="*/ 27999 w 202116"/>
                      <a:gd name="connsiteY29" fmla="*/ 62033 h 117862"/>
                      <a:gd name="connsiteX30" fmla="*/ 28305 w 202116"/>
                      <a:gd name="connsiteY30" fmla="*/ 62690 h 117862"/>
                      <a:gd name="connsiteX31" fmla="*/ 27461 w 202116"/>
                      <a:gd name="connsiteY31" fmla="*/ 68506 h 117862"/>
                      <a:gd name="connsiteX32" fmla="*/ 48988 w 202116"/>
                      <a:gd name="connsiteY32" fmla="*/ 86846 h 117862"/>
                      <a:gd name="connsiteX33" fmla="*/ 51141 w 202116"/>
                      <a:gd name="connsiteY33" fmla="*/ 84149 h 117862"/>
                      <a:gd name="connsiteX34" fmla="*/ 29882 w 202116"/>
                      <a:gd name="connsiteY34" fmla="*/ 66078 h 117862"/>
                      <a:gd name="connsiteX35" fmla="*/ 28305 w 202116"/>
                      <a:gd name="connsiteY35" fmla="*/ 62690 h 117862"/>
                      <a:gd name="connsiteX36" fmla="*/ 28565 w 202116"/>
                      <a:gd name="connsiteY36" fmla="*/ 60898 h 117862"/>
                      <a:gd name="connsiteX37" fmla="*/ 30421 w 202116"/>
                      <a:gd name="connsiteY37" fmla="*/ 57178 h 117862"/>
                      <a:gd name="connsiteX38" fmla="*/ 39032 w 202116"/>
                      <a:gd name="connsiteY38" fmla="*/ 56908 h 117862"/>
                      <a:gd name="connsiteX39" fmla="*/ 64596 w 202116"/>
                      <a:gd name="connsiteY39" fmla="*/ 75518 h 117862"/>
                      <a:gd name="connsiteX40" fmla="*/ 67287 w 202116"/>
                      <a:gd name="connsiteY40" fmla="*/ 80912 h 117862"/>
                      <a:gd name="connsiteX41" fmla="*/ 67287 w 202116"/>
                      <a:gd name="connsiteY41" fmla="*/ 117862 h 117862"/>
                      <a:gd name="connsiteX42" fmla="*/ 33650 w 202116"/>
                      <a:gd name="connsiteY42" fmla="*/ 117862 h 117862"/>
                      <a:gd name="connsiteX43" fmla="*/ 33650 w 202116"/>
                      <a:gd name="connsiteY43" fmla="*/ 108422 h 117862"/>
                      <a:gd name="connsiteX44" fmla="*/ 9969 w 202116"/>
                      <a:gd name="connsiteY44" fmla="*/ 93319 h 117862"/>
                      <a:gd name="connsiteX45" fmla="*/ 13 w 202116"/>
                      <a:gd name="connsiteY45" fmla="*/ 72282 h 117862"/>
                      <a:gd name="connsiteX46" fmla="*/ 13 w 202116"/>
                      <a:gd name="connsiteY46" fmla="*/ 12676 h 117862"/>
                      <a:gd name="connsiteX47" fmla="*/ 10238 w 202116"/>
                      <a:gd name="connsiteY47" fmla="*/ 0 h 11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2116" h="117862">
                        <a:moveTo>
                          <a:pt x="191339" y="0"/>
                        </a:moveTo>
                        <a:lnTo>
                          <a:pt x="192147" y="0"/>
                        </a:lnTo>
                        <a:cubicBezTo>
                          <a:pt x="197798" y="0"/>
                          <a:pt x="202103" y="5664"/>
                          <a:pt x="202103" y="12676"/>
                        </a:cubicBezTo>
                        <a:lnTo>
                          <a:pt x="202103" y="72282"/>
                        </a:lnTo>
                        <a:cubicBezTo>
                          <a:pt x="202372" y="80642"/>
                          <a:pt x="198605" y="88464"/>
                          <a:pt x="192147" y="93319"/>
                        </a:cubicBezTo>
                        <a:lnTo>
                          <a:pt x="168466" y="108422"/>
                        </a:lnTo>
                        <a:lnTo>
                          <a:pt x="168466" y="117862"/>
                        </a:lnTo>
                        <a:lnTo>
                          <a:pt x="134829" y="117862"/>
                        </a:lnTo>
                        <a:lnTo>
                          <a:pt x="134829" y="80912"/>
                        </a:lnTo>
                        <a:cubicBezTo>
                          <a:pt x="134829" y="78755"/>
                          <a:pt x="135906" y="76867"/>
                          <a:pt x="137520" y="75518"/>
                        </a:cubicBezTo>
                        <a:lnTo>
                          <a:pt x="163084" y="56908"/>
                        </a:lnTo>
                        <a:cubicBezTo>
                          <a:pt x="165775" y="55020"/>
                          <a:pt x="169273" y="55290"/>
                          <a:pt x="171695" y="57178"/>
                        </a:cubicBezTo>
                        <a:lnTo>
                          <a:pt x="173551" y="60898"/>
                        </a:lnTo>
                        <a:lnTo>
                          <a:pt x="173811" y="62690"/>
                        </a:lnTo>
                        <a:lnTo>
                          <a:pt x="172234" y="66078"/>
                        </a:lnTo>
                        <a:lnTo>
                          <a:pt x="150975" y="84149"/>
                        </a:lnTo>
                        <a:lnTo>
                          <a:pt x="153128" y="86846"/>
                        </a:lnTo>
                        <a:lnTo>
                          <a:pt x="174655" y="68506"/>
                        </a:lnTo>
                        <a:lnTo>
                          <a:pt x="173811" y="62690"/>
                        </a:lnTo>
                        <a:lnTo>
                          <a:pt x="174117" y="62033"/>
                        </a:lnTo>
                        <a:lnTo>
                          <a:pt x="173551" y="60898"/>
                        </a:lnTo>
                        <a:lnTo>
                          <a:pt x="172503" y="53672"/>
                        </a:lnTo>
                        <a:lnTo>
                          <a:pt x="180845" y="10788"/>
                        </a:lnTo>
                        <a:cubicBezTo>
                          <a:pt x="181114" y="5124"/>
                          <a:pt x="185688" y="270"/>
                          <a:pt x="191339" y="0"/>
                        </a:cubicBezTo>
                        <a:close/>
                        <a:moveTo>
                          <a:pt x="10238" y="0"/>
                        </a:moveTo>
                        <a:lnTo>
                          <a:pt x="10777" y="0"/>
                        </a:lnTo>
                        <a:cubicBezTo>
                          <a:pt x="16428" y="270"/>
                          <a:pt x="21002" y="5124"/>
                          <a:pt x="21271" y="10788"/>
                        </a:cubicBezTo>
                        <a:lnTo>
                          <a:pt x="29613" y="53672"/>
                        </a:lnTo>
                        <a:lnTo>
                          <a:pt x="28565" y="60898"/>
                        </a:lnTo>
                        <a:lnTo>
                          <a:pt x="27999" y="62033"/>
                        </a:lnTo>
                        <a:lnTo>
                          <a:pt x="28305" y="62690"/>
                        </a:lnTo>
                        <a:lnTo>
                          <a:pt x="27461" y="68506"/>
                        </a:lnTo>
                        <a:lnTo>
                          <a:pt x="48988" y="86846"/>
                        </a:lnTo>
                        <a:lnTo>
                          <a:pt x="51141" y="84149"/>
                        </a:lnTo>
                        <a:lnTo>
                          <a:pt x="29882" y="66078"/>
                        </a:lnTo>
                        <a:lnTo>
                          <a:pt x="28305" y="62690"/>
                        </a:lnTo>
                        <a:lnTo>
                          <a:pt x="28565" y="60898"/>
                        </a:lnTo>
                        <a:lnTo>
                          <a:pt x="30421" y="57178"/>
                        </a:lnTo>
                        <a:cubicBezTo>
                          <a:pt x="32843" y="55290"/>
                          <a:pt x="36341" y="55020"/>
                          <a:pt x="39032" y="56908"/>
                        </a:cubicBezTo>
                        <a:lnTo>
                          <a:pt x="64596" y="75518"/>
                        </a:lnTo>
                        <a:cubicBezTo>
                          <a:pt x="66210" y="76867"/>
                          <a:pt x="67287" y="78755"/>
                          <a:pt x="67287" y="80912"/>
                        </a:cubicBezTo>
                        <a:lnTo>
                          <a:pt x="67287" y="117862"/>
                        </a:lnTo>
                        <a:lnTo>
                          <a:pt x="33650" y="117862"/>
                        </a:lnTo>
                        <a:lnTo>
                          <a:pt x="33650" y="108422"/>
                        </a:lnTo>
                        <a:lnTo>
                          <a:pt x="9969" y="93319"/>
                        </a:lnTo>
                        <a:cubicBezTo>
                          <a:pt x="3511" y="88464"/>
                          <a:pt x="-256" y="80642"/>
                          <a:pt x="13" y="72282"/>
                        </a:cubicBezTo>
                        <a:lnTo>
                          <a:pt x="13" y="12676"/>
                        </a:lnTo>
                        <a:cubicBezTo>
                          <a:pt x="13" y="5664"/>
                          <a:pt x="4318" y="0"/>
                          <a:pt x="1023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9" name="Freeform: Shape 118">
                    <a:extLst>
                      <a:ext uri="{FF2B5EF4-FFF2-40B4-BE49-F238E27FC236}">
                        <a16:creationId xmlns:a16="http://schemas.microsoft.com/office/drawing/2014/main" id="{0B589287-C32E-43C8-B667-D03295F3DD2E}"/>
                      </a:ext>
                    </a:extLst>
                  </p:cNvPr>
                  <p:cNvSpPr>
                    <a:spLocks/>
                  </p:cNvSpPr>
                  <p:nvPr/>
                </p:nvSpPr>
                <p:spPr bwMode="auto">
                  <a:xfrm>
                    <a:off x="6039290" y="1517281"/>
                    <a:ext cx="174936" cy="121911"/>
                  </a:xfrm>
                  <a:custGeom>
                    <a:avLst/>
                    <a:gdLst>
                      <a:gd name="connsiteX0" fmla="*/ 86669 w 174936"/>
                      <a:gd name="connsiteY0" fmla="*/ 102314 h 121911"/>
                      <a:gd name="connsiteX1" fmla="*/ 88269 w 174936"/>
                      <a:gd name="connsiteY1" fmla="*/ 102314 h 121911"/>
                      <a:gd name="connsiteX2" fmla="*/ 96800 w 174936"/>
                      <a:gd name="connsiteY2" fmla="*/ 110875 h 121911"/>
                      <a:gd name="connsiteX3" fmla="*/ 96800 w 174936"/>
                      <a:gd name="connsiteY3" fmla="*/ 112748 h 121911"/>
                      <a:gd name="connsiteX4" fmla="*/ 88269 w 174936"/>
                      <a:gd name="connsiteY4" fmla="*/ 121309 h 121911"/>
                      <a:gd name="connsiteX5" fmla="*/ 86669 w 174936"/>
                      <a:gd name="connsiteY5" fmla="*/ 121309 h 121911"/>
                      <a:gd name="connsiteX6" fmla="*/ 78137 w 174936"/>
                      <a:gd name="connsiteY6" fmla="*/ 112748 h 121911"/>
                      <a:gd name="connsiteX7" fmla="*/ 78137 w 174936"/>
                      <a:gd name="connsiteY7" fmla="*/ 110875 h 121911"/>
                      <a:gd name="connsiteX8" fmla="*/ 86669 w 174936"/>
                      <a:gd name="connsiteY8" fmla="*/ 102314 h 121911"/>
                      <a:gd name="connsiteX9" fmla="*/ 133767 w 174936"/>
                      <a:gd name="connsiteY9" fmla="*/ 68543 h 121911"/>
                      <a:gd name="connsiteX10" fmla="*/ 135393 w 174936"/>
                      <a:gd name="connsiteY10" fmla="*/ 68543 h 121911"/>
                      <a:gd name="connsiteX11" fmla="*/ 144067 w 174936"/>
                      <a:gd name="connsiteY11" fmla="*/ 77104 h 121911"/>
                      <a:gd name="connsiteX12" fmla="*/ 144067 w 174936"/>
                      <a:gd name="connsiteY12" fmla="*/ 78977 h 121911"/>
                      <a:gd name="connsiteX13" fmla="*/ 135393 w 174936"/>
                      <a:gd name="connsiteY13" fmla="*/ 87538 h 121911"/>
                      <a:gd name="connsiteX14" fmla="*/ 133767 w 174936"/>
                      <a:gd name="connsiteY14" fmla="*/ 87538 h 121911"/>
                      <a:gd name="connsiteX15" fmla="*/ 125092 w 174936"/>
                      <a:gd name="connsiteY15" fmla="*/ 78977 h 121911"/>
                      <a:gd name="connsiteX16" fmla="*/ 125092 w 174936"/>
                      <a:gd name="connsiteY16" fmla="*/ 77104 h 121911"/>
                      <a:gd name="connsiteX17" fmla="*/ 133767 w 174936"/>
                      <a:gd name="connsiteY17" fmla="*/ 68543 h 121911"/>
                      <a:gd name="connsiteX18" fmla="*/ 39545 w 174936"/>
                      <a:gd name="connsiteY18" fmla="*/ 68543 h 121911"/>
                      <a:gd name="connsiteX19" fmla="*/ 41171 w 174936"/>
                      <a:gd name="connsiteY19" fmla="*/ 68543 h 121911"/>
                      <a:gd name="connsiteX20" fmla="*/ 49845 w 174936"/>
                      <a:gd name="connsiteY20" fmla="*/ 77104 h 121911"/>
                      <a:gd name="connsiteX21" fmla="*/ 49845 w 174936"/>
                      <a:gd name="connsiteY21" fmla="*/ 78977 h 121911"/>
                      <a:gd name="connsiteX22" fmla="*/ 41171 w 174936"/>
                      <a:gd name="connsiteY22" fmla="*/ 87538 h 121911"/>
                      <a:gd name="connsiteX23" fmla="*/ 39545 w 174936"/>
                      <a:gd name="connsiteY23" fmla="*/ 87538 h 121911"/>
                      <a:gd name="connsiteX24" fmla="*/ 30870 w 174936"/>
                      <a:gd name="connsiteY24" fmla="*/ 78977 h 121911"/>
                      <a:gd name="connsiteX25" fmla="*/ 30870 w 174936"/>
                      <a:gd name="connsiteY25" fmla="*/ 77104 h 121911"/>
                      <a:gd name="connsiteX26" fmla="*/ 39545 w 174936"/>
                      <a:gd name="connsiteY26" fmla="*/ 68543 h 121911"/>
                      <a:gd name="connsiteX27" fmla="*/ 130020 w 174936"/>
                      <a:gd name="connsiteY27" fmla="*/ 64 h 121911"/>
                      <a:gd name="connsiteX28" fmla="*/ 166868 w 174936"/>
                      <a:gd name="connsiteY28" fmla="*/ 64 h 121911"/>
                      <a:gd name="connsiteX29" fmla="*/ 174936 w 174936"/>
                      <a:gd name="connsiteY29" fmla="*/ 6841 h 121911"/>
                      <a:gd name="connsiteX30" fmla="*/ 166868 w 174936"/>
                      <a:gd name="connsiteY30" fmla="*/ 13617 h 121911"/>
                      <a:gd name="connsiteX31" fmla="*/ 158261 w 174936"/>
                      <a:gd name="connsiteY31" fmla="*/ 13617 h 121911"/>
                      <a:gd name="connsiteX32" fmla="*/ 158261 w 174936"/>
                      <a:gd name="connsiteY32" fmla="*/ 11720 h 121911"/>
                      <a:gd name="connsiteX33" fmla="*/ 144813 w 174936"/>
                      <a:gd name="connsiteY33" fmla="*/ 11720 h 121911"/>
                      <a:gd name="connsiteX34" fmla="*/ 144813 w 174936"/>
                      <a:gd name="connsiteY34" fmla="*/ 15243 h 121911"/>
                      <a:gd name="connsiteX35" fmla="*/ 158261 w 174936"/>
                      <a:gd name="connsiteY35" fmla="*/ 15243 h 121911"/>
                      <a:gd name="connsiteX36" fmla="*/ 158261 w 174936"/>
                      <a:gd name="connsiteY36" fmla="*/ 13617 h 121911"/>
                      <a:gd name="connsiteX37" fmla="*/ 158261 w 174936"/>
                      <a:gd name="connsiteY37" fmla="*/ 27170 h 121911"/>
                      <a:gd name="connsiteX38" fmla="*/ 148040 w 174936"/>
                      <a:gd name="connsiteY38" fmla="*/ 27170 h 121911"/>
                      <a:gd name="connsiteX39" fmla="*/ 148040 w 174936"/>
                      <a:gd name="connsiteY39" fmla="*/ 25273 h 121911"/>
                      <a:gd name="connsiteX40" fmla="*/ 141316 w 174936"/>
                      <a:gd name="connsiteY40" fmla="*/ 25273 h 121911"/>
                      <a:gd name="connsiteX41" fmla="*/ 141316 w 174936"/>
                      <a:gd name="connsiteY41" fmla="*/ 28796 h 121911"/>
                      <a:gd name="connsiteX42" fmla="*/ 148040 w 174936"/>
                      <a:gd name="connsiteY42" fmla="*/ 28796 h 121911"/>
                      <a:gd name="connsiteX43" fmla="*/ 148040 w 174936"/>
                      <a:gd name="connsiteY43" fmla="*/ 27170 h 121911"/>
                      <a:gd name="connsiteX44" fmla="*/ 148040 w 174936"/>
                      <a:gd name="connsiteY44" fmla="*/ 40723 h 121911"/>
                      <a:gd name="connsiteX45" fmla="*/ 130020 w 174936"/>
                      <a:gd name="connsiteY45" fmla="*/ 40723 h 121911"/>
                      <a:gd name="connsiteX46" fmla="*/ 130020 w 174936"/>
                      <a:gd name="connsiteY46" fmla="*/ 64 h 121911"/>
                      <a:gd name="connsiteX47" fmla="*/ 8069 w 174936"/>
                      <a:gd name="connsiteY47" fmla="*/ 64 h 121911"/>
                      <a:gd name="connsiteX48" fmla="*/ 44916 w 174936"/>
                      <a:gd name="connsiteY48" fmla="*/ 64 h 121911"/>
                      <a:gd name="connsiteX49" fmla="*/ 44916 w 174936"/>
                      <a:gd name="connsiteY49" fmla="*/ 40723 h 121911"/>
                      <a:gd name="connsiteX50" fmla="*/ 26896 w 174936"/>
                      <a:gd name="connsiteY50" fmla="*/ 40723 h 121911"/>
                      <a:gd name="connsiteX51" fmla="*/ 26896 w 174936"/>
                      <a:gd name="connsiteY51" fmla="*/ 27170 h 121911"/>
                      <a:gd name="connsiteX52" fmla="*/ 26896 w 174936"/>
                      <a:gd name="connsiteY52" fmla="*/ 28796 h 121911"/>
                      <a:gd name="connsiteX53" fmla="*/ 33620 w 174936"/>
                      <a:gd name="connsiteY53" fmla="*/ 28796 h 121911"/>
                      <a:gd name="connsiteX54" fmla="*/ 33620 w 174936"/>
                      <a:gd name="connsiteY54" fmla="*/ 25273 h 121911"/>
                      <a:gd name="connsiteX55" fmla="*/ 26896 w 174936"/>
                      <a:gd name="connsiteY55" fmla="*/ 25273 h 121911"/>
                      <a:gd name="connsiteX56" fmla="*/ 26896 w 174936"/>
                      <a:gd name="connsiteY56" fmla="*/ 27170 h 121911"/>
                      <a:gd name="connsiteX57" fmla="*/ 16945 w 174936"/>
                      <a:gd name="connsiteY57" fmla="*/ 27170 h 121911"/>
                      <a:gd name="connsiteX58" fmla="*/ 16945 w 174936"/>
                      <a:gd name="connsiteY58" fmla="*/ 13617 h 121911"/>
                      <a:gd name="connsiteX59" fmla="*/ 16945 w 174936"/>
                      <a:gd name="connsiteY59" fmla="*/ 15243 h 121911"/>
                      <a:gd name="connsiteX60" fmla="*/ 30393 w 174936"/>
                      <a:gd name="connsiteY60" fmla="*/ 15243 h 121911"/>
                      <a:gd name="connsiteX61" fmla="*/ 30393 w 174936"/>
                      <a:gd name="connsiteY61" fmla="*/ 11720 h 121911"/>
                      <a:gd name="connsiteX62" fmla="*/ 16945 w 174936"/>
                      <a:gd name="connsiteY62" fmla="*/ 11720 h 121911"/>
                      <a:gd name="connsiteX63" fmla="*/ 16945 w 174936"/>
                      <a:gd name="connsiteY63" fmla="*/ 13617 h 121911"/>
                      <a:gd name="connsiteX64" fmla="*/ 8069 w 174936"/>
                      <a:gd name="connsiteY64" fmla="*/ 13617 h 121911"/>
                      <a:gd name="connsiteX65" fmla="*/ 0 w 174936"/>
                      <a:gd name="connsiteY65" fmla="*/ 6841 h 121911"/>
                      <a:gd name="connsiteX66" fmla="*/ 8069 w 174936"/>
                      <a:gd name="connsiteY66" fmla="*/ 64 h 121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936" h="121911">
                        <a:moveTo>
                          <a:pt x="86669" y="102314"/>
                        </a:moveTo>
                        <a:cubicBezTo>
                          <a:pt x="86936" y="101511"/>
                          <a:pt x="88002" y="101511"/>
                          <a:pt x="88269" y="102314"/>
                        </a:cubicBezTo>
                        <a:cubicBezTo>
                          <a:pt x="89868" y="106327"/>
                          <a:pt x="92801" y="109537"/>
                          <a:pt x="96800" y="110875"/>
                        </a:cubicBezTo>
                        <a:cubicBezTo>
                          <a:pt x="97600" y="111143"/>
                          <a:pt x="97600" y="112213"/>
                          <a:pt x="96800" y="112748"/>
                        </a:cubicBezTo>
                        <a:cubicBezTo>
                          <a:pt x="92801" y="114086"/>
                          <a:pt x="89868" y="117296"/>
                          <a:pt x="88269" y="121309"/>
                        </a:cubicBezTo>
                        <a:cubicBezTo>
                          <a:pt x="88002" y="122112"/>
                          <a:pt x="86936" y="122112"/>
                          <a:pt x="86669" y="121309"/>
                        </a:cubicBezTo>
                        <a:cubicBezTo>
                          <a:pt x="85069" y="117296"/>
                          <a:pt x="82136" y="114086"/>
                          <a:pt x="78137" y="112748"/>
                        </a:cubicBezTo>
                        <a:cubicBezTo>
                          <a:pt x="77337" y="112213"/>
                          <a:pt x="77337" y="111143"/>
                          <a:pt x="78137" y="110875"/>
                        </a:cubicBezTo>
                        <a:cubicBezTo>
                          <a:pt x="82136" y="109537"/>
                          <a:pt x="85069" y="106327"/>
                          <a:pt x="86669" y="102314"/>
                        </a:cubicBezTo>
                        <a:close/>
                        <a:moveTo>
                          <a:pt x="133767" y="68543"/>
                        </a:moveTo>
                        <a:cubicBezTo>
                          <a:pt x="134038" y="67740"/>
                          <a:pt x="135122" y="67740"/>
                          <a:pt x="135393" y="68543"/>
                        </a:cubicBezTo>
                        <a:cubicBezTo>
                          <a:pt x="137019" y="72556"/>
                          <a:pt x="140001" y="75766"/>
                          <a:pt x="144067" y="77104"/>
                        </a:cubicBezTo>
                        <a:cubicBezTo>
                          <a:pt x="144880" y="77372"/>
                          <a:pt x="144880" y="78442"/>
                          <a:pt x="144067" y="78977"/>
                        </a:cubicBezTo>
                        <a:cubicBezTo>
                          <a:pt x="140001" y="80315"/>
                          <a:pt x="137019" y="83525"/>
                          <a:pt x="135393" y="87538"/>
                        </a:cubicBezTo>
                        <a:cubicBezTo>
                          <a:pt x="135122" y="88341"/>
                          <a:pt x="134038" y="88341"/>
                          <a:pt x="133767" y="87538"/>
                        </a:cubicBezTo>
                        <a:cubicBezTo>
                          <a:pt x="132140" y="83525"/>
                          <a:pt x="129158" y="80315"/>
                          <a:pt x="125092" y="78977"/>
                        </a:cubicBezTo>
                        <a:cubicBezTo>
                          <a:pt x="124279" y="78442"/>
                          <a:pt x="124279" y="77372"/>
                          <a:pt x="125092" y="77104"/>
                        </a:cubicBezTo>
                        <a:cubicBezTo>
                          <a:pt x="129158" y="75766"/>
                          <a:pt x="132140" y="72556"/>
                          <a:pt x="133767" y="68543"/>
                        </a:cubicBezTo>
                        <a:close/>
                        <a:moveTo>
                          <a:pt x="39545" y="68543"/>
                        </a:moveTo>
                        <a:cubicBezTo>
                          <a:pt x="39816" y="67740"/>
                          <a:pt x="40900" y="67740"/>
                          <a:pt x="41171" y="68543"/>
                        </a:cubicBezTo>
                        <a:cubicBezTo>
                          <a:pt x="42797" y="72556"/>
                          <a:pt x="45779" y="75766"/>
                          <a:pt x="49845" y="77104"/>
                        </a:cubicBezTo>
                        <a:cubicBezTo>
                          <a:pt x="50658" y="77372"/>
                          <a:pt x="50658" y="78442"/>
                          <a:pt x="49845" y="78977"/>
                        </a:cubicBezTo>
                        <a:cubicBezTo>
                          <a:pt x="45779" y="80315"/>
                          <a:pt x="42797" y="83525"/>
                          <a:pt x="41171" y="87538"/>
                        </a:cubicBezTo>
                        <a:cubicBezTo>
                          <a:pt x="40900" y="88341"/>
                          <a:pt x="39816" y="88341"/>
                          <a:pt x="39545" y="87538"/>
                        </a:cubicBezTo>
                        <a:cubicBezTo>
                          <a:pt x="37918" y="83525"/>
                          <a:pt x="34936" y="80315"/>
                          <a:pt x="30870" y="78977"/>
                        </a:cubicBezTo>
                        <a:cubicBezTo>
                          <a:pt x="30057" y="78442"/>
                          <a:pt x="30057" y="77372"/>
                          <a:pt x="30870" y="77104"/>
                        </a:cubicBezTo>
                        <a:cubicBezTo>
                          <a:pt x="34936" y="75766"/>
                          <a:pt x="37918" y="72556"/>
                          <a:pt x="39545" y="68543"/>
                        </a:cubicBezTo>
                        <a:close/>
                        <a:moveTo>
                          <a:pt x="130020" y="64"/>
                        </a:moveTo>
                        <a:lnTo>
                          <a:pt x="166868" y="64"/>
                        </a:lnTo>
                        <a:cubicBezTo>
                          <a:pt x="170902" y="-478"/>
                          <a:pt x="174398" y="2504"/>
                          <a:pt x="174936" y="6841"/>
                        </a:cubicBezTo>
                        <a:cubicBezTo>
                          <a:pt x="174398" y="10907"/>
                          <a:pt x="170902" y="13888"/>
                          <a:pt x="166868" y="13617"/>
                        </a:cubicBezTo>
                        <a:lnTo>
                          <a:pt x="158261" y="13617"/>
                        </a:lnTo>
                        <a:lnTo>
                          <a:pt x="158261" y="11720"/>
                        </a:lnTo>
                        <a:lnTo>
                          <a:pt x="144813" y="11720"/>
                        </a:lnTo>
                        <a:lnTo>
                          <a:pt x="144813" y="15243"/>
                        </a:lnTo>
                        <a:lnTo>
                          <a:pt x="158261" y="15243"/>
                        </a:lnTo>
                        <a:lnTo>
                          <a:pt x="158261" y="13617"/>
                        </a:lnTo>
                        <a:cubicBezTo>
                          <a:pt x="167136" y="13617"/>
                          <a:pt x="167136" y="27170"/>
                          <a:pt x="158261" y="27170"/>
                        </a:cubicBezTo>
                        <a:lnTo>
                          <a:pt x="148040" y="27170"/>
                        </a:lnTo>
                        <a:lnTo>
                          <a:pt x="148040" y="25273"/>
                        </a:lnTo>
                        <a:lnTo>
                          <a:pt x="141316" y="25273"/>
                        </a:lnTo>
                        <a:lnTo>
                          <a:pt x="141316" y="28796"/>
                        </a:lnTo>
                        <a:lnTo>
                          <a:pt x="148040" y="28796"/>
                        </a:lnTo>
                        <a:lnTo>
                          <a:pt x="148040" y="27170"/>
                        </a:lnTo>
                        <a:cubicBezTo>
                          <a:pt x="156916" y="27170"/>
                          <a:pt x="156916" y="40723"/>
                          <a:pt x="148040" y="40723"/>
                        </a:cubicBezTo>
                        <a:lnTo>
                          <a:pt x="130020" y="40723"/>
                        </a:lnTo>
                        <a:cubicBezTo>
                          <a:pt x="136206" y="27712"/>
                          <a:pt x="136206" y="12804"/>
                          <a:pt x="130020" y="64"/>
                        </a:cubicBezTo>
                        <a:close/>
                        <a:moveTo>
                          <a:pt x="8069" y="64"/>
                        </a:moveTo>
                        <a:lnTo>
                          <a:pt x="44916" y="64"/>
                        </a:lnTo>
                        <a:cubicBezTo>
                          <a:pt x="38730" y="12804"/>
                          <a:pt x="38730" y="27712"/>
                          <a:pt x="44916" y="40723"/>
                        </a:cubicBezTo>
                        <a:lnTo>
                          <a:pt x="26896" y="40723"/>
                        </a:lnTo>
                        <a:cubicBezTo>
                          <a:pt x="18020" y="40723"/>
                          <a:pt x="18020" y="27170"/>
                          <a:pt x="26896" y="27170"/>
                        </a:cubicBezTo>
                        <a:lnTo>
                          <a:pt x="26896" y="28796"/>
                        </a:lnTo>
                        <a:lnTo>
                          <a:pt x="33620" y="28796"/>
                        </a:lnTo>
                        <a:lnTo>
                          <a:pt x="33620" y="25273"/>
                        </a:lnTo>
                        <a:lnTo>
                          <a:pt x="26896" y="25273"/>
                        </a:lnTo>
                        <a:lnTo>
                          <a:pt x="26896" y="27170"/>
                        </a:lnTo>
                        <a:lnTo>
                          <a:pt x="16945" y="27170"/>
                        </a:lnTo>
                        <a:cubicBezTo>
                          <a:pt x="7800" y="27170"/>
                          <a:pt x="7800" y="13617"/>
                          <a:pt x="16945" y="13617"/>
                        </a:cubicBezTo>
                        <a:lnTo>
                          <a:pt x="16945" y="15243"/>
                        </a:lnTo>
                        <a:lnTo>
                          <a:pt x="30393" y="15243"/>
                        </a:lnTo>
                        <a:lnTo>
                          <a:pt x="30393" y="11720"/>
                        </a:lnTo>
                        <a:lnTo>
                          <a:pt x="16945" y="11720"/>
                        </a:lnTo>
                        <a:lnTo>
                          <a:pt x="16945" y="13617"/>
                        </a:lnTo>
                        <a:lnTo>
                          <a:pt x="8069" y="13617"/>
                        </a:lnTo>
                        <a:cubicBezTo>
                          <a:pt x="4035" y="13888"/>
                          <a:pt x="538" y="10907"/>
                          <a:pt x="0" y="6841"/>
                        </a:cubicBezTo>
                        <a:cubicBezTo>
                          <a:pt x="538" y="2504"/>
                          <a:pt x="4035" y="-478"/>
                          <a:pt x="8069" y="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6" name="Freeform 21">
                    <a:extLst>
                      <a:ext uri="{FF2B5EF4-FFF2-40B4-BE49-F238E27FC236}">
                        <a16:creationId xmlns:a16="http://schemas.microsoft.com/office/drawing/2014/main" id="{7593F81B-5CF3-46B4-A00B-9B51704DAB66}"/>
                      </a:ext>
                    </a:extLst>
                  </p:cNvPr>
                  <p:cNvSpPr>
                    <a:spLocks noEditPoints="1"/>
                  </p:cNvSpPr>
                  <p:nvPr/>
                </p:nvSpPr>
                <p:spPr bwMode="auto">
                  <a:xfrm>
                    <a:off x="6068333" y="1493838"/>
                    <a:ext cx="102327" cy="102327"/>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24" name="Group 123">
                <a:extLst>
                  <a:ext uri="{FF2B5EF4-FFF2-40B4-BE49-F238E27FC236}">
                    <a16:creationId xmlns:a16="http://schemas.microsoft.com/office/drawing/2014/main" id="{00033937-999C-4BC0-9FFB-031C93400165}"/>
                  </a:ext>
                </a:extLst>
              </p:cNvPr>
              <p:cNvGrpSpPr/>
              <p:nvPr/>
            </p:nvGrpSpPr>
            <p:grpSpPr>
              <a:xfrm>
                <a:off x="6357938" y="1475582"/>
                <a:ext cx="282574" cy="151559"/>
                <a:chOff x="576360" y="2082168"/>
                <a:chExt cx="1455321" cy="780570"/>
              </a:xfrm>
            </p:grpSpPr>
            <p:grpSp>
              <p:nvGrpSpPr>
                <p:cNvPr id="128" name="Group 127">
                  <a:extLst>
                    <a:ext uri="{FF2B5EF4-FFF2-40B4-BE49-F238E27FC236}">
                      <a16:creationId xmlns:a16="http://schemas.microsoft.com/office/drawing/2014/main" id="{083786CD-5469-4E22-ABFD-E938B5D65E7E}"/>
                    </a:ext>
                  </a:extLst>
                </p:cNvPr>
                <p:cNvGrpSpPr/>
                <p:nvPr/>
              </p:nvGrpSpPr>
              <p:grpSpPr>
                <a:xfrm flipV="1">
                  <a:off x="576360" y="2082168"/>
                  <a:ext cx="1419030" cy="740131"/>
                  <a:chOff x="6555581" y="5069071"/>
                  <a:chExt cx="1554957" cy="811029"/>
                </a:xfrm>
              </p:grpSpPr>
              <p:sp>
                <p:nvSpPr>
                  <p:cNvPr id="131" name="Freeform: Shape 130">
                    <a:extLst>
                      <a:ext uri="{FF2B5EF4-FFF2-40B4-BE49-F238E27FC236}">
                        <a16:creationId xmlns:a16="http://schemas.microsoft.com/office/drawing/2014/main" id="{CA348EF3-58C3-4D4F-87C4-97900A20980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2" name="Straight Connector 131">
                    <a:extLst>
                      <a:ext uri="{FF2B5EF4-FFF2-40B4-BE49-F238E27FC236}">
                        <a16:creationId xmlns:a16="http://schemas.microsoft.com/office/drawing/2014/main" id="{41261B1E-6559-45AA-A673-23623E8AD328}"/>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33" name="Freeform: Shape 132">
                    <a:extLst>
                      <a:ext uri="{FF2B5EF4-FFF2-40B4-BE49-F238E27FC236}">
                        <a16:creationId xmlns:a16="http://schemas.microsoft.com/office/drawing/2014/main" id="{4D2DF068-87BB-482D-BE22-F7E7FEA4610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9" name="Oval 128">
                  <a:extLst>
                    <a:ext uri="{FF2B5EF4-FFF2-40B4-BE49-F238E27FC236}">
                      <a16:creationId xmlns:a16="http://schemas.microsoft.com/office/drawing/2014/main" id="{90E3DD2C-8C72-438F-9F54-B46163E34051}"/>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0" name="Oval 129">
                  <a:extLst>
                    <a:ext uri="{FF2B5EF4-FFF2-40B4-BE49-F238E27FC236}">
                      <a16:creationId xmlns:a16="http://schemas.microsoft.com/office/drawing/2014/main" id="{5AA66C9E-2C6E-48B2-87A1-9027B5FEE410}"/>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9" name="Group 148">
              <a:extLst>
                <a:ext uri="{FF2B5EF4-FFF2-40B4-BE49-F238E27FC236}">
                  <a16:creationId xmlns:a16="http://schemas.microsoft.com/office/drawing/2014/main" id="{DF478729-7931-4945-9FB6-A521335DE430}"/>
                </a:ext>
              </a:extLst>
            </p:cNvPr>
            <p:cNvGrpSpPr/>
            <p:nvPr/>
          </p:nvGrpSpPr>
          <p:grpSpPr>
            <a:xfrm>
              <a:off x="7853364" y="1495425"/>
              <a:ext cx="282574" cy="233766"/>
              <a:chOff x="7627939" y="1441450"/>
              <a:chExt cx="282574" cy="233766"/>
            </a:xfrm>
          </p:grpSpPr>
          <p:grpSp>
            <p:nvGrpSpPr>
              <p:cNvPr id="148" name="Group 147">
                <a:extLst>
                  <a:ext uri="{FF2B5EF4-FFF2-40B4-BE49-F238E27FC236}">
                    <a16:creationId xmlns:a16="http://schemas.microsoft.com/office/drawing/2014/main" id="{9A4D5AB7-9327-46E7-A11A-81AD90B42ED4}"/>
                  </a:ext>
                </a:extLst>
              </p:cNvPr>
              <p:cNvGrpSpPr/>
              <p:nvPr/>
            </p:nvGrpSpPr>
            <p:grpSpPr>
              <a:xfrm>
                <a:off x="7627939" y="1441450"/>
                <a:ext cx="282574" cy="233766"/>
                <a:chOff x="7627939" y="1441450"/>
                <a:chExt cx="282574" cy="233766"/>
              </a:xfrm>
            </p:grpSpPr>
            <p:sp>
              <p:nvSpPr>
                <p:cNvPr id="137" name="Rectangle: Rounded Corners 136">
                  <a:extLst>
                    <a:ext uri="{FF2B5EF4-FFF2-40B4-BE49-F238E27FC236}">
                      <a16:creationId xmlns:a16="http://schemas.microsoft.com/office/drawing/2014/main" id="{2179A491-BF9F-4048-AC81-7C747ED60FC6}"/>
                    </a:ext>
                  </a:extLst>
                </p:cNvPr>
                <p:cNvSpPr/>
                <p:nvPr/>
              </p:nvSpPr>
              <p:spPr>
                <a:xfrm flipV="1">
                  <a:off x="7641446" y="1454952"/>
                  <a:ext cx="233426" cy="22026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BA7200A8-CF2D-4C93-8ED9-02388CE58E0D}"/>
                    </a:ext>
                  </a:extLst>
                </p:cNvPr>
                <p:cNvGrpSpPr/>
                <p:nvPr/>
              </p:nvGrpSpPr>
              <p:grpSpPr>
                <a:xfrm>
                  <a:off x="7627939" y="1441450"/>
                  <a:ext cx="282574" cy="151559"/>
                  <a:chOff x="576360" y="2082168"/>
                  <a:chExt cx="1455321" cy="780570"/>
                </a:xfrm>
              </p:grpSpPr>
              <p:grpSp>
                <p:nvGrpSpPr>
                  <p:cNvPr id="142" name="Group 141">
                    <a:extLst>
                      <a:ext uri="{FF2B5EF4-FFF2-40B4-BE49-F238E27FC236}">
                        <a16:creationId xmlns:a16="http://schemas.microsoft.com/office/drawing/2014/main" id="{38D02CF7-4EEB-4426-A053-103821844E7D}"/>
                      </a:ext>
                    </a:extLst>
                  </p:cNvPr>
                  <p:cNvGrpSpPr/>
                  <p:nvPr/>
                </p:nvGrpSpPr>
                <p:grpSpPr>
                  <a:xfrm flipV="1">
                    <a:off x="576360" y="2082168"/>
                    <a:ext cx="1419030" cy="740131"/>
                    <a:chOff x="6555581" y="5069071"/>
                    <a:chExt cx="1554957" cy="811029"/>
                  </a:xfrm>
                </p:grpSpPr>
                <p:sp>
                  <p:nvSpPr>
                    <p:cNvPr id="145" name="Freeform: Shape 144">
                      <a:extLst>
                        <a:ext uri="{FF2B5EF4-FFF2-40B4-BE49-F238E27FC236}">
                          <a16:creationId xmlns:a16="http://schemas.microsoft.com/office/drawing/2014/main" id="{C9386233-42E6-4D65-8253-AE03E96DCC5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46" name="Straight Connector 145">
                      <a:extLst>
                        <a:ext uri="{FF2B5EF4-FFF2-40B4-BE49-F238E27FC236}">
                          <a16:creationId xmlns:a16="http://schemas.microsoft.com/office/drawing/2014/main" id="{36C4781F-57F4-48AE-8D25-7918D3E84FE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47" name="Freeform: Shape 146">
                      <a:extLst>
                        <a:ext uri="{FF2B5EF4-FFF2-40B4-BE49-F238E27FC236}">
                          <a16:creationId xmlns:a16="http://schemas.microsoft.com/office/drawing/2014/main" id="{A6A0998A-C026-49B3-89A2-2AC1D8CF91B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3" name="Oval 142">
                    <a:extLst>
                      <a:ext uri="{FF2B5EF4-FFF2-40B4-BE49-F238E27FC236}">
                        <a16:creationId xmlns:a16="http://schemas.microsoft.com/office/drawing/2014/main" id="{EBA9C3C5-3ABC-4BC0-BC9F-9B235CF02C22}"/>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4" name="Oval 143">
                    <a:extLst>
                      <a:ext uri="{FF2B5EF4-FFF2-40B4-BE49-F238E27FC236}">
                        <a16:creationId xmlns:a16="http://schemas.microsoft.com/office/drawing/2014/main" id="{0953D9E6-7182-4ECF-B6D0-0C49F71E3178}"/>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38CFF21D-5CE4-429D-8CAC-26B9E6A0A339}"/>
                  </a:ext>
                </a:extLst>
              </p:cNvPr>
              <p:cNvGrpSpPr/>
              <p:nvPr/>
            </p:nvGrpSpPr>
            <p:grpSpPr>
              <a:xfrm>
                <a:off x="7695860" y="1502786"/>
                <a:ext cx="124598" cy="124596"/>
                <a:chOff x="8117802" y="1485684"/>
                <a:chExt cx="196036" cy="196035"/>
              </a:xfrm>
              <a:solidFill>
                <a:schemeClr val="accent1"/>
              </a:solidFill>
            </p:grpSpPr>
            <p:sp>
              <p:nvSpPr>
                <p:cNvPr id="102" name="Freeform 5">
                  <a:extLst>
                    <a:ext uri="{FF2B5EF4-FFF2-40B4-BE49-F238E27FC236}">
                      <a16:creationId xmlns:a16="http://schemas.microsoft.com/office/drawing/2014/main" id="{0C6840B3-B980-4B6B-9300-224482450EEE}"/>
                    </a:ext>
                  </a:extLst>
                </p:cNvPr>
                <p:cNvSpPr>
                  <a:spLocks noEditPoints="1"/>
                </p:cNvSpPr>
                <p:nvPr/>
              </p:nvSpPr>
              <p:spPr bwMode="auto">
                <a:xfrm>
                  <a:off x="8117802" y="1543903"/>
                  <a:ext cx="123501" cy="137816"/>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6">
                  <a:extLst>
                    <a:ext uri="{FF2B5EF4-FFF2-40B4-BE49-F238E27FC236}">
                      <a16:creationId xmlns:a16="http://schemas.microsoft.com/office/drawing/2014/main" id="{ADDBB3F8-19B1-4A87-96AA-5FC1C7809636}"/>
                    </a:ext>
                  </a:extLst>
                </p:cNvPr>
                <p:cNvSpPr>
                  <a:spLocks noEditPoints="1"/>
                </p:cNvSpPr>
                <p:nvPr/>
              </p:nvSpPr>
              <p:spPr bwMode="auto">
                <a:xfrm>
                  <a:off x="8244548" y="1664540"/>
                  <a:ext cx="69290" cy="1717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4" name="Freeform 7">
                  <a:extLst>
                    <a:ext uri="{FF2B5EF4-FFF2-40B4-BE49-F238E27FC236}">
                      <a16:creationId xmlns:a16="http://schemas.microsoft.com/office/drawing/2014/main" id="{FA3DFD8F-376D-461C-9CB4-231C62A76C80}"/>
                    </a:ext>
                  </a:extLst>
                </p:cNvPr>
                <p:cNvSpPr>
                  <a:spLocks noEditPoints="1"/>
                </p:cNvSpPr>
                <p:nvPr/>
              </p:nvSpPr>
              <p:spPr bwMode="auto">
                <a:xfrm>
                  <a:off x="8244548" y="1635717"/>
                  <a:ext cx="69290" cy="1717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5" name="Freeform 8">
                  <a:extLst>
                    <a:ext uri="{FF2B5EF4-FFF2-40B4-BE49-F238E27FC236}">
                      <a16:creationId xmlns:a16="http://schemas.microsoft.com/office/drawing/2014/main" id="{4A3DCB75-68F7-4223-AFB0-99564743A363}"/>
                    </a:ext>
                  </a:extLst>
                </p:cNvPr>
                <p:cNvSpPr>
                  <a:spLocks noEditPoints="1"/>
                </p:cNvSpPr>
                <p:nvPr/>
              </p:nvSpPr>
              <p:spPr bwMode="auto">
                <a:xfrm>
                  <a:off x="8244548" y="1607084"/>
                  <a:ext cx="69290" cy="17179"/>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6" name="Freeform 9">
                  <a:extLst>
                    <a:ext uri="{FF2B5EF4-FFF2-40B4-BE49-F238E27FC236}">
                      <a16:creationId xmlns:a16="http://schemas.microsoft.com/office/drawing/2014/main" id="{0BDC82DB-6B79-4F80-816B-BBCF937B2FAC}"/>
                    </a:ext>
                  </a:extLst>
                </p:cNvPr>
                <p:cNvSpPr>
                  <a:spLocks noEditPoints="1"/>
                </p:cNvSpPr>
                <p:nvPr/>
              </p:nvSpPr>
              <p:spPr bwMode="auto">
                <a:xfrm>
                  <a:off x="8244548" y="1578261"/>
                  <a:ext cx="69290" cy="1737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7" name="Freeform 10">
                  <a:extLst>
                    <a:ext uri="{FF2B5EF4-FFF2-40B4-BE49-F238E27FC236}">
                      <a16:creationId xmlns:a16="http://schemas.microsoft.com/office/drawing/2014/main" id="{A30C1520-FB5B-4F6C-AC45-80E54FE4B018}"/>
                    </a:ext>
                  </a:extLst>
                </p:cNvPr>
                <p:cNvSpPr>
                  <a:spLocks noEditPoints="1"/>
                </p:cNvSpPr>
                <p:nvPr/>
              </p:nvSpPr>
              <p:spPr bwMode="auto">
                <a:xfrm>
                  <a:off x="8152352" y="1485684"/>
                  <a:ext cx="80934" cy="46766"/>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sp>
        <p:nvSpPr>
          <p:cNvPr id="2" name="TextBox 1">
            <a:extLst>
              <a:ext uri="{FF2B5EF4-FFF2-40B4-BE49-F238E27FC236}">
                <a16:creationId xmlns:a16="http://schemas.microsoft.com/office/drawing/2014/main" id="{9FE95CDA-73FA-45C9-B781-AB19F6B28C5A}"/>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86" name="Slide Number Placeholder 3">
            <a:extLst>
              <a:ext uri="{FF2B5EF4-FFF2-40B4-BE49-F238E27FC236}">
                <a16:creationId xmlns:a16="http://schemas.microsoft.com/office/drawing/2014/main" id="{4FA885DD-4DFD-430D-9E15-5E9A1DF0D18E}"/>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47</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7097576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a:extLst>
              <a:ext uri="{FF2B5EF4-FFF2-40B4-BE49-F238E27FC236}">
                <a16:creationId xmlns:a16="http://schemas.microsoft.com/office/drawing/2014/main" id="{53A25D37-E28C-4355-A8F3-00562E680608}"/>
              </a:ext>
            </a:extLst>
          </p:cNvPr>
          <p:cNvGraphicFramePr>
            <a:graphicFrameLocks noGrp="1"/>
          </p:cNvGraphicFramePr>
          <p:nvPr/>
        </p:nvGraphicFramePr>
        <p:xfrm>
          <a:off x="1285874" y="2476500"/>
          <a:ext cx="7686680" cy="4042696"/>
        </p:xfrm>
        <a:graphic>
          <a:graphicData uri="http://schemas.openxmlformats.org/drawingml/2006/table">
            <a:tbl>
              <a:tblPr bandRow="1">
                <a:tableStyleId>{5C22544A-7EE6-4342-B048-85BDC9FD1C3A}</a:tableStyleId>
              </a:tblPr>
              <a:tblGrid>
                <a:gridCol w="960835">
                  <a:extLst>
                    <a:ext uri="{9D8B030D-6E8A-4147-A177-3AD203B41FA5}">
                      <a16:colId xmlns:a16="http://schemas.microsoft.com/office/drawing/2014/main" val="4125241200"/>
                    </a:ext>
                  </a:extLst>
                </a:gridCol>
                <a:gridCol w="960835">
                  <a:extLst>
                    <a:ext uri="{9D8B030D-6E8A-4147-A177-3AD203B41FA5}">
                      <a16:colId xmlns:a16="http://schemas.microsoft.com/office/drawing/2014/main" val="1113624893"/>
                    </a:ext>
                  </a:extLst>
                </a:gridCol>
                <a:gridCol w="960835">
                  <a:extLst>
                    <a:ext uri="{9D8B030D-6E8A-4147-A177-3AD203B41FA5}">
                      <a16:colId xmlns:a16="http://schemas.microsoft.com/office/drawing/2014/main" val="1726930534"/>
                    </a:ext>
                  </a:extLst>
                </a:gridCol>
                <a:gridCol w="960835">
                  <a:extLst>
                    <a:ext uri="{9D8B030D-6E8A-4147-A177-3AD203B41FA5}">
                      <a16:colId xmlns:a16="http://schemas.microsoft.com/office/drawing/2014/main" val="4204230134"/>
                    </a:ext>
                  </a:extLst>
                </a:gridCol>
                <a:gridCol w="960835">
                  <a:extLst>
                    <a:ext uri="{9D8B030D-6E8A-4147-A177-3AD203B41FA5}">
                      <a16:colId xmlns:a16="http://schemas.microsoft.com/office/drawing/2014/main" val="776033456"/>
                    </a:ext>
                  </a:extLst>
                </a:gridCol>
                <a:gridCol w="960835">
                  <a:extLst>
                    <a:ext uri="{9D8B030D-6E8A-4147-A177-3AD203B41FA5}">
                      <a16:colId xmlns:a16="http://schemas.microsoft.com/office/drawing/2014/main" val="1757732852"/>
                    </a:ext>
                  </a:extLst>
                </a:gridCol>
                <a:gridCol w="960835">
                  <a:extLst>
                    <a:ext uri="{9D8B030D-6E8A-4147-A177-3AD203B41FA5}">
                      <a16:colId xmlns:a16="http://schemas.microsoft.com/office/drawing/2014/main" val="1082451901"/>
                    </a:ext>
                  </a:extLst>
                </a:gridCol>
                <a:gridCol w="960835">
                  <a:extLst>
                    <a:ext uri="{9D8B030D-6E8A-4147-A177-3AD203B41FA5}">
                      <a16:colId xmlns:a16="http://schemas.microsoft.com/office/drawing/2014/main" val="3597083535"/>
                    </a:ext>
                  </a:extLst>
                </a:gridCol>
              </a:tblGrid>
              <a:tr h="1010674">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extLst>
                  <a:ext uri="{0D108BD9-81ED-4DB2-BD59-A6C34878D82A}">
                    <a16:rowId xmlns:a16="http://schemas.microsoft.com/office/drawing/2014/main" val="3484376037"/>
                  </a:ext>
                </a:extLst>
              </a:tr>
              <a:tr h="1010674">
                <a:tc>
                  <a:txBody>
                    <a:bodyPr/>
                    <a:lstStyle/>
                    <a:p>
                      <a:r>
                        <a:rPr lang="en-US" sz="800" dirty="0"/>
                        <a:t>	</a:t>
                      </a:r>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r>
                        <a:rPr lang="en-US" sz="800" dirty="0"/>
                        <a:t>	</a:t>
                      </a:r>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extLst>
                  <a:ext uri="{0D108BD9-81ED-4DB2-BD59-A6C34878D82A}">
                    <a16:rowId xmlns:a16="http://schemas.microsoft.com/office/drawing/2014/main" val="3642870253"/>
                  </a:ext>
                </a:extLst>
              </a:tr>
              <a:tr h="1010674">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extLst>
                  <a:ext uri="{0D108BD9-81ED-4DB2-BD59-A6C34878D82A}">
                    <a16:rowId xmlns:a16="http://schemas.microsoft.com/office/drawing/2014/main" val="3114071580"/>
                  </a:ext>
                </a:extLst>
              </a:tr>
              <a:tr h="1010674">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tc>
                  <a:txBody>
                    <a:bodyPr/>
                    <a:lstStyle/>
                    <a:p>
                      <a:endParaRPr lang="en-US" sz="800" dirty="0"/>
                    </a:p>
                  </a:txBody>
                  <a:tcPr>
                    <a:lnL w="6350" cap="flat" cmpd="sng" algn="ctr">
                      <a:solidFill>
                        <a:schemeClr val="bg2">
                          <a:lumMod val="85000"/>
                        </a:schemeClr>
                      </a:solidFill>
                      <a:prstDash val="solid"/>
                      <a:round/>
                      <a:headEnd type="none" w="med" len="med"/>
                      <a:tailEnd type="none" w="med" len="med"/>
                    </a:lnL>
                    <a:lnR w="6350" cap="flat" cmpd="sng" algn="ctr">
                      <a:solidFill>
                        <a:schemeClr val="bg2">
                          <a:lumMod val="85000"/>
                        </a:schemeClr>
                      </a:solidFill>
                      <a:prstDash val="solid"/>
                      <a:round/>
                      <a:headEnd type="none" w="med" len="med"/>
                      <a:tailEnd type="none" w="med" len="med"/>
                    </a:lnR>
                    <a:lnT w="6350" cap="flat" cmpd="sng" algn="ctr">
                      <a:solidFill>
                        <a:schemeClr val="bg2">
                          <a:lumMod val="85000"/>
                        </a:schemeClr>
                      </a:solidFill>
                      <a:prstDash val="solid"/>
                      <a:round/>
                      <a:headEnd type="none" w="med" len="med"/>
                      <a:tailEnd type="none" w="med" len="med"/>
                    </a:lnT>
                    <a:lnB w="6350" cap="flat" cmpd="sng" algn="ctr">
                      <a:solidFill>
                        <a:schemeClr val="bg2">
                          <a:lumMod val="85000"/>
                        </a:schemeClr>
                      </a:solidFill>
                      <a:prstDash val="solid"/>
                      <a:round/>
                      <a:headEnd type="none" w="med" len="med"/>
                      <a:tailEnd type="none" w="med" len="med"/>
                    </a:lnB>
                    <a:noFill/>
                  </a:tcPr>
                </a:tc>
                <a:extLst>
                  <a:ext uri="{0D108BD9-81ED-4DB2-BD59-A6C34878D82A}">
                    <a16:rowId xmlns:a16="http://schemas.microsoft.com/office/drawing/2014/main" val="3732330742"/>
                  </a:ext>
                </a:extLst>
              </a:tr>
            </a:tbl>
          </a:graphicData>
        </a:graphic>
      </p:graphicFrame>
      <p:cxnSp>
        <p:nvCxnSpPr>
          <p:cNvPr id="72" name="Straight Connector 71">
            <a:extLst>
              <a:ext uri="{FF2B5EF4-FFF2-40B4-BE49-F238E27FC236}">
                <a16:creationId xmlns:a16="http://schemas.microsoft.com/office/drawing/2014/main" id="{A42DF39F-DFC4-43D2-A9CA-069A49E011B5}"/>
              </a:ext>
            </a:extLst>
          </p:cNvPr>
          <p:cNvCxnSpPr>
            <a:cxnSpLocks/>
          </p:cNvCxnSpPr>
          <p:nvPr/>
        </p:nvCxnSpPr>
        <p:spPr>
          <a:xfrm>
            <a:off x="8972550" y="1593850"/>
            <a:ext cx="0" cy="1023938"/>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34878EBA-B456-4E11-8CE5-453DD45CDB63}"/>
              </a:ext>
            </a:extLst>
          </p:cNvPr>
          <p:cNvSpPr>
            <a:spLocks noGrp="1"/>
          </p:cNvSpPr>
          <p:nvPr>
            <p:ph type="title"/>
          </p:nvPr>
        </p:nvSpPr>
        <p:spPr/>
        <p:txBody>
          <a:bodyPr/>
          <a:lstStyle/>
          <a:p>
            <a:r>
              <a:rPr lang="en-US" sz="2400" dirty="0"/>
              <a:t>Loyalty Programs Initiated for Customer Engagement </a:t>
            </a:r>
            <a:endParaRPr lang="en-IN" sz="2400" dirty="0"/>
          </a:p>
        </p:txBody>
      </p:sp>
      <p:sp>
        <p:nvSpPr>
          <p:cNvPr id="10" name="Freeform 5">
            <a:extLst>
              <a:ext uri="{FF2B5EF4-FFF2-40B4-BE49-F238E27FC236}">
                <a16:creationId xmlns:a16="http://schemas.microsoft.com/office/drawing/2014/main" id="{B8F5A26E-5FAE-4D33-B608-6E9A9CCEDD64}"/>
              </a:ext>
            </a:extLst>
          </p:cNvPr>
          <p:cNvSpPr>
            <a:spLocks/>
          </p:cNvSpPr>
          <p:nvPr/>
        </p:nvSpPr>
        <p:spPr bwMode="auto">
          <a:xfrm>
            <a:off x="5396028"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 name="Freeform 5">
            <a:extLst>
              <a:ext uri="{FF2B5EF4-FFF2-40B4-BE49-F238E27FC236}">
                <a16:creationId xmlns:a16="http://schemas.microsoft.com/office/drawing/2014/main" id="{D512429B-E16F-438B-855A-67190388E489}"/>
              </a:ext>
            </a:extLst>
          </p:cNvPr>
          <p:cNvSpPr>
            <a:spLocks/>
          </p:cNvSpPr>
          <p:nvPr/>
        </p:nvSpPr>
        <p:spPr bwMode="auto">
          <a:xfrm>
            <a:off x="4408206"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Freeform 5">
            <a:extLst>
              <a:ext uri="{FF2B5EF4-FFF2-40B4-BE49-F238E27FC236}">
                <a16:creationId xmlns:a16="http://schemas.microsoft.com/office/drawing/2014/main" id="{7FAC7E7B-6D65-403C-8D49-31AC8933442D}"/>
              </a:ext>
            </a:extLst>
          </p:cNvPr>
          <p:cNvSpPr>
            <a:spLocks/>
          </p:cNvSpPr>
          <p:nvPr/>
        </p:nvSpPr>
        <p:spPr bwMode="auto">
          <a:xfrm>
            <a:off x="6392975"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6" name="Freeform 5">
            <a:extLst>
              <a:ext uri="{FF2B5EF4-FFF2-40B4-BE49-F238E27FC236}">
                <a16:creationId xmlns:a16="http://schemas.microsoft.com/office/drawing/2014/main" id="{909BA74F-2D54-409E-977B-4F28B4A7C7D8}"/>
              </a:ext>
            </a:extLst>
          </p:cNvPr>
          <p:cNvSpPr>
            <a:spLocks/>
          </p:cNvSpPr>
          <p:nvPr/>
        </p:nvSpPr>
        <p:spPr bwMode="auto">
          <a:xfrm>
            <a:off x="2637096"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Freeform 5">
            <a:extLst>
              <a:ext uri="{FF2B5EF4-FFF2-40B4-BE49-F238E27FC236}">
                <a16:creationId xmlns:a16="http://schemas.microsoft.com/office/drawing/2014/main" id="{285B570D-DDC0-4042-9855-770BC5961D8D}"/>
              </a:ext>
            </a:extLst>
          </p:cNvPr>
          <p:cNvSpPr>
            <a:spLocks/>
          </p:cNvSpPr>
          <p:nvPr/>
        </p:nvSpPr>
        <p:spPr bwMode="auto">
          <a:xfrm>
            <a:off x="2637096" y="4935913"/>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0" name="Freeform 5">
            <a:extLst>
              <a:ext uri="{FF2B5EF4-FFF2-40B4-BE49-F238E27FC236}">
                <a16:creationId xmlns:a16="http://schemas.microsoft.com/office/drawing/2014/main" id="{2A9B437C-F929-42FD-A11A-067EC282F9D2}"/>
              </a:ext>
            </a:extLst>
          </p:cNvPr>
          <p:cNvSpPr>
            <a:spLocks/>
          </p:cNvSpPr>
          <p:nvPr/>
        </p:nvSpPr>
        <p:spPr bwMode="auto">
          <a:xfrm>
            <a:off x="2637096" y="391038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2" name="Freeform 5">
            <a:extLst>
              <a:ext uri="{FF2B5EF4-FFF2-40B4-BE49-F238E27FC236}">
                <a16:creationId xmlns:a16="http://schemas.microsoft.com/office/drawing/2014/main" id="{D447EA11-F17F-4EBD-A8E0-6F79B7E3D989}"/>
              </a:ext>
            </a:extLst>
          </p:cNvPr>
          <p:cNvSpPr>
            <a:spLocks/>
          </p:cNvSpPr>
          <p:nvPr/>
        </p:nvSpPr>
        <p:spPr bwMode="auto">
          <a:xfrm>
            <a:off x="3588545"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4" name="Freeform 5">
            <a:extLst>
              <a:ext uri="{FF2B5EF4-FFF2-40B4-BE49-F238E27FC236}">
                <a16:creationId xmlns:a16="http://schemas.microsoft.com/office/drawing/2014/main" id="{3C2680CC-6025-4EDE-9E65-0A008ECA0C85}"/>
              </a:ext>
            </a:extLst>
          </p:cNvPr>
          <p:cNvSpPr>
            <a:spLocks/>
          </p:cNvSpPr>
          <p:nvPr/>
        </p:nvSpPr>
        <p:spPr bwMode="auto">
          <a:xfrm>
            <a:off x="3588545" y="4935913"/>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6" name="Freeform 5">
            <a:extLst>
              <a:ext uri="{FF2B5EF4-FFF2-40B4-BE49-F238E27FC236}">
                <a16:creationId xmlns:a16="http://schemas.microsoft.com/office/drawing/2014/main" id="{CB702E3E-49DF-49B7-8093-D019596274B6}"/>
              </a:ext>
            </a:extLst>
          </p:cNvPr>
          <p:cNvSpPr>
            <a:spLocks/>
          </p:cNvSpPr>
          <p:nvPr/>
        </p:nvSpPr>
        <p:spPr bwMode="auto">
          <a:xfrm>
            <a:off x="3588545" y="391038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8" name="Freeform 5">
            <a:extLst>
              <a:ext uri="{FF2B5EF4-FFF2-40B4-BE49-F238E27FC236}">
                <a16:creationId xmlns:a16="http://schemas.microsoft.com/office/drawing/2014/main" id="{9DC272FA-2C81-4E82-BA06-68D9EFA25042}"/>
              </a:ext>
            </a:extLst>
          </p:cNvPr>
          <p:cNvSpPr>
            <a:spLocks/>
          </p:cNvSpPr>
          <p:nvPr/>
        </p:nvSpPr>
        <p:spPr bwMode="auto">
          <a:xfrm>
            <a:off x="1636573" y="593603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0" name="Freeform 5">
            <a:extLst>
              <a:ext uri="{FF2B5EF4-FFF2-40B4-BE49-F238E27FC236}">
                <a16:creationId xmlns:a16="http://schemas.microsoft.com/office/drawing/2014/main" id="{791F9721-62EF-4FED-B47E-D32F2AB2E80B}"/>
              </a:ext>
            </a:extLst>
          </p:cNvPr>
          <p:cNvSpPr>
            <a:spLocks/>
          </p:cNvSpPr>
          <p:nvPr/>
        </p:nvSpPr>
        <p:spPr bwMode="auto">
          <a:xfrm>
            <a:off x="1636573" y="4935913"/>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2" name="Freeform 5">
            <a:extLst>
              <a:ext uri="{FF2B5EF4-FFF2-40B4-BE49-F238E27FC236}">
                <a16:creationId xmlns:a16="http://schemas.microsoft.com/office/drawing/2014/main" id="{10D9C361-08D9-4408-95AA-F30BEEF59B4A}"/>
              </a:ext>
            </a:extLst>
          </p:cNvPr>
          <p:cNvSpPr>
            <a:spLocks/>
          </p:cNvSpPr>
          <p:nvPr/>
        </p:nvSpPr>
        <p:spPr bwMode="auto">
          <a:xfrm>
            <a:off x="1636573" y="3910388"/>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4" name="Freeform 5">
            <a:extLst>
              <a:ext uri="{FF2B5EF4-FFF2-40B4-BE49-F238E27FC236}">
                <a16:creationId xmlns:a16="http://schemas.microsoft.com/office/drawing/2014/main" id="{020C1BF7-91DA-4857-B846-47760E3874CF}"/>
              </a:ext>
            </a:extLst>
          </p:cNvPr>
          <p:cNvSpPr>
            <a:spLocks/>
          </p:cNvSpPr>
          <p:nvPr/>
        </p:nvSpPr>
        <p:spPr bwMode="auto">
          <a:xfrm>
            <a:off x="1636573" y="2909866"/>
            <a:ext cx="186250" cy="136569"/>
          </a:xfrm>
          <a:custGeom>
            <a:avLst/>
            <a:gdLst>
              <a:gd name="T0" fmla="*/ 9651 w 10213"/>
              <a:gd name="T1" fmla="*/ 1625 h 7025"/>
              <a:gd name="T2" fmla="*/ 3663 w 10213"/>
              <a:gd name="T3" fmla="*/ 6825 h 7025"/>
              <a:gd name="T4" fmla="*/ 2913 w 10213"/>
              <a:gd name="T5" fmla="*/ 6775 h 7025"/>
              <a:gd name="T6" fmla="*/ 488 w 10213"/>
              <a:gd name="T7" fmla="*/ 3988 h 7025"/>
              <a:gd name="T8" fmla="*/ 1563 w 10213"/>
              <a:gd name="T9" fmla="*/ 3038 h 7025"/>
              <a:gd name="T10" fmla="*/ 3363 w 10213"/>
              <a:gd name="T11" fmla="*/ 5113 h 7025"/>
              <a:gd name="T12" fmla="*/ 8663 w 10213"/>
              <a:gd name="T13" fmla="*/ 500 h 7025"/>
              <a:gd name="T14" fmla="*/ 9651 w 10213"/>
              <a:gd name="T15" fmla="*/ 1625 h 70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13" h="7025">
                <a:moveTo>
                  <a:pt x="9651" y="1625"/>
                </a:moveTo>
                <a:lnTo>
                  <a:pt x="3663" y="6825"/>
                </a:lnTo>
                <a:cubicBezTo>
                  <a:pt x="3451" y="7025"/>
                  <a:pt x="3113" y="7000"/>
                  <a:pt x="2913" y="6775"/>
                </a:cubicBezTo>
                <a:cubicBezTo>
                  <a:pt x="2113" y="5850"/>
                  <a:pt x="1301" y="4913"/>
                  <a:pt x="488" y="3988"/>
                </a:cubicBezTo>
                <a:cubicBezTo>
                  <a:pt x="0" y="3425"/>
                  <a:pt x="1088" y="2488"/>
                  <a:pt x="1563" y="3038"/>
                </a:cubicBezTo>
                <a:lnTo>
                  <a:pt x="3363" y="5113"/>
                </a:lnTo>
                <a:lnTo>
                  <a:pt x="8663" y="500"/>
                </a:lnTo>
                <a:cubicBezTo>
                  <a:pt x="9226" y="0"/>
                  <a:pt x="10213" y="1138"/>
                  <a:pt x="9651" y="1625"/>
                </a:cubicBezTo>
                <a:close/>
              </a:path>
            </a:pathLst>
          </a:custGeom>
          <a:solidFill>
            <a:schemeClr val="accent6"/>
          </a:solidFill>
          <a:ln w="0">
            <a:solidFill>
              <a:schemeClr val="accent3">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6" name="TextBox 65">
            <a:extLst>
              <a:ext uri="{FF2B5EF4-FFF2-40B4-BE49-F238E27FC236}">
                <a16:creationId xmlns:a16="http://schemas.microsoft.com/office/drawing/2014/main" id="{7E36891C-C4C3-455A-B35E-4C97E3B2EAF4}"/>
              </a:ext>
            </a:extLst>
          </p:cNvPr>
          <p:cNvSpPr txBox="1"/>
          <p:nvPr/>
        </p:nvSpPr>
        <p:spPr>
          <a:xfrm>
            <a:off x="182880" y="601980"/>
            <a:ext cx="8789669"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Firm is introducing loyalty programs to reward loyal customer that frequently engage with brand. This strategy helps in increasing customer loyalty and ensures continuous business growth.  Rewards consists of gifts, reward points, etc. </a:t>
            </a:r>
          </a:p>
        </p:txBody>
      </p:sp>
      <p:sp>
        <p:nvSpPr>
          <p:cNvPr id="17" name="TextBox 16">
            <a:extLst>
              <a:ext uri="{FF2B5EF4-FFF2-40B4-BE49-F238E27FC236}">
                <a16:creationId xmlns:a16="http://schemas.microsoft.com/office/drawing/2014/main" id="{2CE22934-510F-4651-9C72-334DFDD3C555}"/>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5" name="Group 4">
            <a:extLst>
              <a:ext uri="{FF2B5EF4-FFF2-40B4-BE49-F238E27FC236}">
                <a16:creationId xmlns:a16="http://schemas.microsoft.com/office/drawing/2014/main" id="{0F97BC6A-9A1E-4CB4-A4AC-375307815304}"/>
              </a:ext>
            </a:extLst>
          </p:cNvPr>
          <p:cNvGrpSpPr/>
          <p:nvPr/>
        </p:nvGrpSpPr>
        <p:grpSpPr>
          <a:xfrm>
            <a:off x="222539" y="2854643"/>
            <a:ext cx="1165635" cy="3356084"/>
            <a:chOff x="256095" y="2854643"/>
            <a:chExt cx="1165635" cy="3356084"/>
          </a:xfrm>
        </p:grpSpPr>
        <p:sp>
          <p:nvSpPr>
            <p:cNvPr id="36" name="Rectangle 35">
              <a:extLst>
                <a:ext uri="{FF2B5EF4-FFF2-40B4-BE49-F238E27FC236}">
                  <a16:creationId xmlns:a16="http://schemas.microsoft.com/office/drawing/2014/main" id="{A46C14C8-97B3-4252-BF63-FCECF75D6488}"/>
                </a:ext>
              </a:extLst>
            </p:cNvPr>
            <p:cNvSpPr/>
            <p:nvPr/>
          </p:nvSpPr>
          <p:spPr>
            <a:xfrm>
              <a:off x="539774" y="2854643"/>
              <a:ext cx="881956" cy="246221"/>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Free Gifts </a:t>
              </a:r>
            </a:p>
          </p:txBody>
        </p:sp>
        <p:sp>
          <p:nvSpPr>
            <p:cNvPr id="38" name="Rectangle 37">
              <a:extLst>
                <a:ext uri="{FF2B5EF4-FFF2-40B4-BE49-F238E27FC236}">
                  <a16:creationId xmlns:a16="http://schemas.microsoft.com/office/drawing/2014/main" id="{FA1C2974-3A6B-4C72-A779-3EFE2AFB6210}"/>
                </a:ext>
              </a:extLst>
            </p:cNvPr>
            <p:cNvSpPr/>
            <p:nvPr/>
          </p:nvSpPr>
          <p:spPr>
            <a:xfrm>
              <a:off x="539774" y="3865087"/>
              <a:ext cx="682610" cy="246221"/>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$250</a:t>
              </a:r>
            </a:p>
          </p:txBody>
        </p:sp>
        <p:sp>
          <p:nvSpPr>
            <p:cNvPr id="40" name="Rectangle 39">
              <a:extLst>
                <a:ext uri="{FF2B5EF4-FFF2-40B4-BE49-F238E27FC236}">
                  <a16:creationId xmlns:a16="http://schemas.microsoft.com/office/drawing/2014/main" id="{9DED1B2E-B941-4931-B72C-C3C24EABC012}"/>
                </a:ext>
              </a:extLst>
            </p:cNvPr>
            <p:cNvSpPr/>
            <p:nvPr/>
          </p:nvSpPr>
          <p:spPr>
            <a:xfrm>
              <a:off x="539774" y="4887437"/>
              <a:ext cx="682610" cy="246221"/>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$500</a:t>
              </a:r>
            </a:p>
          </p:txBody>
        </p:sp>
        <p:sp>
          <p:nvSpPr>
            <p:cNvPr id="42" name="Rectangle 41">
              <a:extLst>
                <a:ext uri="{FF2B5EF4-FFF2-40B4-BE49-F238E27FC236}">
                  <a16:creationId xmlns:a16="http://schemas.microsoft.com/office/drawing/2014/main" id="{10589CF5-C8CF-41D6-9C56-D46F58C7E5A7}"/>
                </a:ext>
              </a:extLst>
            </p:cNvPr>
            <p:cNvSpPr/>
            <p:nvPr/>
          </p:nvSpPr>
          <p:spPr>
            <a:xfrm>
              <a:off x="539774" y="5810617"/>
              <a:ext cx="881956" cy="400110"/>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More than $1000</a:t>
              </a:r>
            </a:p>
          </p:txBody>
        </p:sp>
        <p:grpSp>
          <p:nvGrpSpPr>
            <p:cNvPr id="2" name="Group 1">
              <a:extLst>
                <a:ext uri="{FF2B5EF4-FFF2-40B4-BE49-F238E27FC236}">
                  <a16:creationId xmlns:a16="http://schemas.microsoft.com/office/drawing/2014/main" id="{929D7924-7A05-491C-BABC-C63F449FFD31}"/>
                </a:ext>
              </a:extLst>
            </p:cNvPr>
            <p:cNvGrpSpPr/>
            <p:nvPr/>
          </p:nvGrpSpPr>
          <p:grpSpPr>
            <a:xfrm>
              <a:off x="256095" y="3227387"/>
              <a:ext cx="252813" cy="2544763"/>
              <a:chOff x="256095" y="3227387"/>
              <a:chExt cx="252813" cy="2544763"/>
            </a:xfrm>
          </p:grpSpPr>
          <p:cxnSp>
            <p:nvCxnSpPr>
              <p:cNvPr id="225" name="Straight Connector 224">
                <a:extLst>
                  <a:ext uri="{FF2B5EF4-FFF2-40B4-BE49-F238E27FC236}">
                    <a16:creationId xmlns:a16="http://schemas.microsoft.com/office/drawing/2014/main" id="{B0CCBBA9-2F30-4035-ADE4-B4CEA60FFA60}"/>
                  </a:ext>
                </a:extLst>
              </p:cNvPr>
              <p:cNvCxnSpPr>
                <a:cxnSpLocks/>
              </p:cNvCxnSpPr>
              <p:nvPr/>
            </p:nvCxnSpPr>
            <p:spPr>
              <a:xfrm>
                <a:off x="385173" y="3227387"/>
                <a:ext cx="0" cy="289719"/>
              </a:xfrm>
              <a:prstGeom prst="line">
                <a:avLst/>
              </a:prstGeom>
              <a:ln>
                <a:solidFill>
                  <a:schemeClr val="accent3">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0B852927-5C0C-4FA2-A623-03113FA5654D}"/>
                  </a:ext>
                </a:extLst>
              </p:cNvPr>
              <p:cNvCxnSpPr>
                <a:cxnSpLocks/>
              </p:cNvCxnSpPr>
              <p:nvPr/>
            </p:nvCxnSpPr>
            <p:spPr>
              <a:xfrm>
                <a:off x="385173" y="5482431"/>
                <a:ext cx="0" cy="289719"/>
              </a:xfrm>
              <a:prstGeom prst="line">
                <a:avLst/>
              </a:prstGeom>
              <a:ln>
                <a:solidFill>
                  <a:schemeClr val="accent3">
                    <a:lumMod val="40000"/>
                    <a:lumOff val="60000"/>
                  </a:schemeClr>
                </a:solidFill>
              </a:ln>
            </p:spPr>
            <p:style>
              <a:lnRef idx="1">
                <a:schemeClr val="accent1"/>
              </a:lnRef>
              <a:fillRef idx="0">
                <a:schemeClr val="accent1"/>
              </a:fillRef>
              <a:effectRef idx="0">
                <a:schemeClr val="accent1"/>
              </a:effectRef>
              <a:fontRef idx="minor">
                <a:schemeClr val="tx1"/>
              </a:fontRef>
            </p:style>
          </p:cxnSp>
          <p:grpSp>
            <p:nvGrpSpPr>
              <p:cNvPr id="223" name="Group 222">
                <a:extLst>
                  <a:ext uri="{FF2B5EF4-FFF2-40B4-BE49-F238E27FC236}">
                    <a16:creationId xmlns:a16="http://schemas.microsoft.com/office/drawing/2014/main" id="{91DBA737-A4DB-4449-988C-88E76E1B2319}"/>
                  </a:ext>
                </a:extLst>
              </p:cNvPr>
              <p:cNvGrpSpPr/>
              <p:nvPr/>
            </p:nvGrpSpPr>
            <p:grpSpPr>
              <a:xfrm>
                <a:off x="256095" y="3564652"/>
                <a:ext cx="252813" cy="1740488"/>
                <a:chOff x="256095" y="3470528"/>
                <a:chExt cx="252813" cy="1740488"/>
              </a:xfrm>
            </p:grpSpPr>
            <p:sp>
              <p:nvSpPr>
                <p:cNvPr id="221" name="Rounded Rectangle 38">
                  <a:extLst>
                    <a:ext uri="{FF2B5EF4-FFF2-40B4-BE49-F238E27FC236}">
                      <a16:creationId xmlns:a16="http://schemas.microsoft.com/office/drawing/2014/main" id="{10364894-F4CF-4A7F-84A4-BB745807A28E}"/>
                    </a:ext>
                  </a:extLst>
                </p:cNvPr>
                <p:cNvSpPr/>
                <p:nvPr/>
              </p:nvSpPr>
              <p:spPr>
                <a:xfrm>
                  <a:off x="261438" y="3511933"/>
                  <a:ext cx="247470" cy="1657677"/>
                </a:xfrm>
                <a:prstGeom prst="round2Same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Rectangle 221">
                  <a:extLst>
                    <a:ext uri="{FF2B5EF4-FFF2-40B4-BE49-F238E27FC236}">
                      <a16:creationId xmlns:a16="http://schemas.microsoft.com/office/drawing/2014/main" id="{E443C9D5-2F94-41A4-BCB2-7A5BBDD42CE1}"/>
                    </a:ext>
                  </a:extLst>
                </p:cNvPr>
                <p:cNvSpPr/>
                <p:nvPr/>
              </p:nvSpPr>
              <p:spPr>
                <a:xfrm rot="16200000">
                  <a:off x="-491038" y="4217661"/>
                  <a:ext cx="1740488" cy="246221"/>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Customer Spending </a:t>
                  </a:r>
                </a:p>
              </p:txBody>
            </p:sp>
          </p:grpSp>
        </p:grpSp>
      </p:grpSp>
      <p:grpSp>
        <p:nvGrpSpPr>
          <p:cNvPr id="51" name="Group 50">
            <a:extLst>
              <a:ext uri="{FF2B5EF4-FFF2-40B4-BE49-F238E27FC236}">
                <a16:creationId xmlns:a16="http://schemas.microsoft.com/office/drawing/2014/main" id="{C8C5AF3E-4692-4709-B083-9B9D97C5F750}"/>
              </a:ext>
            </a:extLst>
          </p:cNvPr>
          <p:cNvGrpSpPr/>
          <p:nvPr/>
        </p:nvGrpSpPr>
        <p:grpSpPr>
          <a:xfrm>
            <a:off x="171450" y="1358904"/>
            <a:ext cx="8789195" cy="915702"/>
            <a:chOff x="171450" y="1358904"/>
            <a:chExt cx="8789195" cy="915702"/>
          </a:xfrm>
        </p:grpSpPr>
        <p:grpSp>
          <p:nvGrpSpPr>
            <p:cNvPr id="49" name="Group 48">
              <a:extLst>
                <a:ext uri="{FF2B5EF4-FFF2-40B4-BE49-F238E27FC236}">
                  <a16:creationId xmlns:a16="http://schemas.microsoft.com/office/drawing/2014/main" id="{11A343EC-C7CC-499E-A86D-FA4B00BDFA00}"/>
                </a:ext>
              </a:extLst>
            </p:cNvPr>
            <p:cNvGrpSpPr/>
            <p:nvPr/>
          </p:nvGrpSpPr>
          <p:grpSpPr>
            <a:xfrm>
              <a:off x="171450" y="1441450"/>
              <a:ext cx="8789195" cy="796620"/>
              <a:chOff x="171450" y="1441450"/>
              <a:chExt cx="8789195" cy="796620"/>
            </a:xfrm>
          </p:grpSpPr>
          <p:grpSp>
            <p:nvGrpSpPr>
              <p:cNvPr id="47" name="Group 46">
                <a:extLst>
                  <a:ext uri="{FF2B5EF4-FFF2-40B4-BE49-F238E27FC236}">
                    <a16:creationId xmlns:a16="http://schemas.microsoft.com/office/drawing/2014/main" id="{F3C042B7-B677-413C-860D-0667A5728E47}"/>
                  </a:ext>
                </a:extLst>
              </p:cNvPr>
              <p:cNvGrpSpPr/>
              <p:nvPr/>
            </p:nvGrpSpPr>
            <p:grpSpPr>
              <a:xfrm>
                <a:off x="900114" y="1566069"/>
                <a:ext cx="8060531" cy="434182"/>
                <a:chOff x="900114" y="1566069"/>
                <a:chExt cx="8060531" cy="434182"/>
              </a:xfrm>
            </p:grpSpPr>
            <p:cxnSp>
              <p:nvCxnSpPr>
                <p:cNvPr id="25" name="Straight Connector 24">
                  <a:extLst>
                    <a:ext uri="{FF2B5EF4-FFF2-40B4-BE49-F238E27FC236}">
                      <a16:creationId xmlns:a16="http://schemas.microsoft.com/office/drawing/2014/main" id="{F9F2C4CB-B0EF-44CE-BB77-8D258202BFFE}"/>
                    </a:ext>
                  </a:extLst>
                </p:cNvPr>
                <p:cNvCxnSpPr>
                  <a:cxnSpLocks/>
                </p:cNvCxnSpPr>
                <p:nvPr/>
              </p:nvCxnSpPr>
              <p:spPr>
                <a:xfrm>
                  <a:off x="900114" y="2000251"/>
                  <a:ext cx="263525"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51B25A5-8FC1-451C-BC1D-04D479630082}"/>
                    </a:ext>
                  </a:extLst>
                </p:cNvPr>
                <p:cNvCxnSpPr>
                  <a:cxnSpLocks/>
                </p:cNvCxnSpPr>
                <p:nvPr/>
              </p:nvCxnSpPr>
              <p:spPr>
                <a:xfrm flipH="1">
                  <a:off x="1162053" y="1607345"/>
                  <a:ext cx="7798592" cy="1"/>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CD16C4A-1840-454D-A2D0-F201AD0C2B19}"/>
                    </a:ext>
                  </a:extLst>
                </p:cNvPr>
                <p:cNvCxnSpPr>
                  <a:cxnSpLocks/>
                </p:cNvCxnSpPr>
                <p:nvPr/>
              </p:nvCxnSpPr>
              <p:spPr>
                <a:xfrm>
                  <a:off x="1163639" y="1609725"/>
                  <a:ext cx="0" cy="388144"/>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96" name="Group 195">
                  <a:extLst>
                    <a:ext uri="{FF2B5EF4-FFF2-40B4-BE49-F238E27FC236}">
                      <a16:creationId xmlns:a16="http://schemas.microsoft.com/office/drawing/2014/main" id="{6A0D5B88-E23F-4C94-A87A-FE4D4624D559}"/>
                    </a:ext>
                  </a:extLst>
                </p:cNvPr>
                <p:cNvGrpSpPr/>
                <p:nvPr/>
              </p:nvGrpSpPr>
              <p:grpSpPr>
                <a:xfrm>
                  <a:off x="3148234" y="1571782"/>
                  <a:ext cx="102172" cy="81246"/>
                  <a:chOff x="4211933" y="3686256"/>
                  <a:chExt cx="302197" cy="240305"/>
                </a:xfrm>
                <a:solidFill>
                  <a:schemeClr val="bg2">
                    <a:lumMod val="85000"/>
                  </a:schemeClr>
                </a:solidFill>
              </p:grpSpPr>
              <p:sp>
                <p:nvSpPr>
                  <p:cNvPr id="197" name="Arrow: Chevron 196">
                    <a:extLst>
                      <a:ext uri="{FF2B5EF4-FFF2-40B4-BE49-F238E27FC236}">
                        <a16:creationId xmlns:a16="http://schemas.microsoft.com/office/drawing/2014/main" id="{F08C7A9A-E852-4ACA-B405-36DCC39BE81C}"/>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Arrow: Chevron 197">
                    <a:extLst>
                      <a:ext uri="{FF2B5EF4-FFF2-40B4-BE49-F238E27FC236}">
                        <a16:creationId xmlns:a16="http://schemas.microsoft.com/office/drawing/2014/main" id="{3D3E4DF5-0473-4E0B-A861-8DB2E3129AAA}"/>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Arrow: Chevron 198">
                    <a:extLst>
                      <a:ext uri="{FF2B5EF4-FFF2-40B4-BE49-F238E27FC236}">
                        <a16:creationId xmlns:a16="http://schemas.microsoft.com/office/drawing/2014/main" id="{37332495-D8CD-4C67-8D4D-83726300685B}"/>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0" name="Group 199">
                  <a:extLst>
                    <a:ext uri="{FF2B5EF4-FFF2-40B4-BE49-F238E27FC236}">
                      <a16:creationId xmlns:a16="http://schemas.microsoft.com/office/drawing/2014/main" id="{3402449E-2F78-40CB-9959-D7121EE8CAD8}"/>
                    </a:ext>
                  </a:extLst>
                </p:cNvPr>
                <p:cNvGrpSpPr/>
                <p:nvPr/>
              </p:nvGrpSpPr>
              <p:grpSpPr>
                <a:xfrm>
                  <a:off x="4098353" y="1575594"/>
                  <a:ext cx="102172" cy="81246"/>
                  <a:chOff x="4211933" y="3686256"/>
                  <a:chExt cx="302197" cy="240305"/>
                </a:xfrm>
                <a:solidFill>
                  <a:schemeClr val="bg2">
                    <a:lumMod val="85000"/>
                  </a:schemeClr>
                </a:solidFill>
              </p:grpSpPr>
              <p:sp>
                <p:nvSpPr>
                  <p:cNvPr id="201" name="Arrow: Chevron 200">
                    <a:extLst>
                      <a:ext uri="{FF2B5EF4-FFF2-40B4-BE49-F238E27FC236}">
                        <a16:creationId xmlns:a16="http://schemas.microsoft.com/office/drawing/2014/main" id="{CAFEBF44-3648-4D3D-AB0B-5F40E38E46E3}"/>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Arrow: Chevron 201">
                    <a:extLst>
                      <a:ext uri="{FF2B5EF4-FFF2-40B4-BE49-F238E27FC236}">
                        <a16:creationId xmlns:a16="http://schemas.microsoft.com/office/drawing/2014/main" id="{115E474F-B762-4389-AB89-D6DC6999769D}"/>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Arrow: Chevron 202">
                    <a:extLst>
                      <a:ext uri="{FF2B5EF4-FFF2-40B4-BE49-F238E27FC236}">
                        <a16:creationId xmlns:a16="http://schemas.microsoft.com/office/drawing/2014/main" id="{604C23A4-4B44-483B-92B5-BBC1DDF284E9}"/>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4" name="Group 203">
                  <a:extLst>
                    <a:ext uri="{FF2B5EF4-FFF2-40B4-BE49-F238E27FC236}">
                      <a16:creationId xmlns:a16="http://schemas.microsoft.com/office/drawing/2014/main" id="{82D14E55-B8A7-4F68-B776-AC1EA04CF8BA}"/>
                    </a:ext>
                  </a:extLst>
                </p:cNvPr>
                <p:cNvGrpSpPr/>
                <p:nvPr/>
              </p:nvGrpSpPr>
              <p:grpSpPr>
                <a:xfrm>
                  <a:off x="5029421" y="1566069"/>
                  <a:ext cx="102172" cy="81246"/>
                  <a:chOff x="4211933" y="3686256"/>
                  <a:chExt cx="302197" cy="240305"/>
                </a:xfrm>
                <a:solidFill>
                  <a:schemeClr val="bg2">
                    <a:lumMod val="85000"/>
                  </a:schemeClr>
                </a:solidFill>
              </p:grpSpPr>
              <p:sp>
                <p:nvSpPr>
                  <p:cNvPr id="205" name="Arrow: Chevron 204">
                    <a:extLst>
                      <a:ext uri="{FF2B5EF4-FFF2-40B4-BE49-F238E27FC236}">
                        <a16:creationId xmlns:a16="http://schemas.microsoft.com/office/drawing/2014/main" id="{BEA958A9-CE49-456E-8144-197C95819C84}"/>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6" name="Arrow: Chevron 205">
                    <a:extLst>
                      <a:ext uri="{FF2B5EF4-FFF2-40B4-BE49-F238E27FC236}">
                        <a16:creationId xmlns:a16="http://schemas.microsoft.com/office/drawing/2014/main" id="{438762A1-B8D7-4E9B-B79A-729B3E2FF77D}"/>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7" name="Arrow: Chevron 206">
                    <a:extLst>
                      <a:ext uri="{FF2B5EF4-FFF2-40B4-BE49-F238E27FC236}">
                        <a16:creationId xmlns:a16="http://schemas.microsoft.com/office/drawing/2014/main" id="{C3014511-5ECF-4CA7-AEFA-D8CCACB388AA}"/>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08" name="Group 207">
                  <a:extLst>
                    <a:ext uri="{FF2B5EF4-FFF2-40B4-BE49-F238E27FC236}">
                      <a16:creationId xmlns:a16="http://schemas.microsoft.com/office/drawing/2014/main" id="{39E83999-26B8-470D-98C5-23364E21DEC2}"/>
                    </a:ext>
                  </a:extLst>
                </p:cNvPr>
                <p:cNvGrpSpPr/>
                <p:nvPr/>
              </p:nvGrpSpPr>
              <p:grpSpPr>
                <a:xfrm>
                  <a:off x="6015259" y="1566070"/>
                  <a:ext cx="102172" cy="81246"/>
                  <a:chOff x="4211933" y="3686256"/>
                  <a:chExt cx="302197" cy="240305"/>
                </a:xfrm>
                <a:solidFill>
                  <a:schemeClr val="bg2">
                    <a:lumMod val="85000"/>
                  </a:schemeClr>
                </a:solidFill>
              </p:grpSpPr>
              <p:sp>
                <p:nvSpPr>
                  <p:cNvPr id="209" name="Arrow: Chevron 208">
                    <a:extLst>
                      <a:ext uri="{FF2B5EF4-FFF2-40B4-BE49-F238E27FC236}">
                        <a16:creationId xmlns:a16="http://schemas.microsoft.com/office/drawing/2014/main" id="{F7DBFCE4-A66C-415A-B353-F9D48F1014C3}"/>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Arrow: Chevron 209">
                    <a:extLst>
                      <a:ext uri="{FF2B5EF4-FFF2-40B4-BE49-F238E27FC236}">
                        <a16:creationId xmlns:a16="http://schemas.microsoft.com/office/drawing/2014/main" id="{9ED3DAF1-890A-4255-BAE9-C88A1EE4121D}"/>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Arrow: Chevron 210">
                    <a:extLst>
                      <a:ext uri="{FF2B5EF4-FFF2-40B4-BE49-F238E27FC236}">
                        <a16:creationId xmlns:a16="http://schemas.microsoft.com/office/drawing/2014/main" id="{E546D666-D321-4A13-A0C3-E66F5F8A5394}"/>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2" name="Group 211">
                  <a:extLst>
                    <a:ext uri="{FF2B5EF4-FFF2-40B4-BE49-F238E27FC236}">
                      <a16:creationId xmlns:a16="http://schemas.microsoft.com/office/drawing/2014/main" id="{EF252E8D-1D84-44BC-ADC7-70AE6592FF0C}"/>
                    </a:ext>
                  </a:extLst>
                </p:cNvPr>
                <p:cNvGrpSpPr/>
                <p:nvPr/>
              </p:nvGrpSpPr>
              <p:grpSpPr>
                <a:xfrm>
                  <a:off x="6968236" y="1568450"/>
                  <a:ext cx="102172" cy="81246"/>
                  <a:chOff x="4211933" y="3686256"/>
                  <a:chExt cx="302197" cy="240305"/>
                </a:xfrm>
                <a:solidFill>
                  <a:schemeClr val="bg2">
                    <a:lumMod val="85000"/>
                  </a:schemeClr>
                </a:solidFill>
              </p:grpSpPr>
              <p:sp>
                <p:nvSpPr>
                  <p:cNvPr id="213" name="Arrow: Chevron 212">
                    <a:extLst>
                      <a:ext uri="{FF2B5EF4-FFF2-40B4-BE49-F238E27FC236}">
                        <a16:creationId xmlns:a16="http://schemas.microsoft.com/office/drawing/2014/main" id="{F2D605D8-506F-4D6A-8150-C834D217F668}"/>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4" name="Arrow: Chevron 213">
                    <a:extLst>
                      <a:ext uri="{FF2B5EF4-FFF2-40B4-BE49-F238E27FC236}">
                        <a16:creationId xmlns:a16="http://schemas.microsoft.com/office/drawing/2014/main" id="{43E0AEFA-C335-4CF8-96FC-DAB244A9B9E3}"/>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5" name="Arrow: Chevron 214">
                    <a:extLst>
                      <a:ext uri="{FF2B5EF4-FFF2-40B4-BE49-F238E27FC236}">
                        <a16:creationId xmlns:a16="http://schemas.microsoft.com/office/drawing/2014/main" id="{739B34B8-2653-4817-B623-72643CA18150}"/>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16" name="Group 215">
                  <a:extLst>
                    <a:ext uri="{FF2B5EF4-FFF2-40B4-BE49-F238E27FC236}">
                      <a16:creationId xmlns:a16="http://schemas.microsoft.com/office/drawing/2014/main" id="{7DB8A695-B4E8-4CEA-9FC9-BCA661372F0B}"/>
                    </a:ext>
                  </a:extLst>
                </p:cNvPr>
                <p:cNvGrpSpPr/>
                <p:nvPr/>
              </p:nvGrpSpPr>
              <p:grpSpPr>
                <a:xfrm>
                  <a:off x="7910513" y="1568450"/>
                  <a:ext cx="102172" cy="81246"/>
                  <a:chOff x="4211933" y="3686256"/>
                  <a:chExt cx="302197" cy="240305"/>
                </a:xfrm>
                <a:solidFill>
                  <a:schemeClr val="bg2">
                    <a:lumMod val="85000"/>
                  </a:schemeClr>
                </a:solidFill>
              </p:grpSpPr>
              <p:sp>
                <p:nvSpPr>
                  <p:cNvPr id="217" name="Arrow: Chevron 216">
                    <a:extLst>
                      <a:ext uri="{FF2B5EF4-FFF2-40B4-BE49-F238E27FC236}">
                        <a16:creationId xmlns:a16="http://schemas.microsoft.com/office/drawing/2014/main" id="{4B04713A-A45C-4D27-A007-E10F65529764}"/>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8" name="Arrow: Chevron 217">
                    <a:extLst>
                      <a:ext uri="{FF2B5EF4-FFF2-40B4-BE49-F238E27FC236}">
                        <a16:creationId xmlns:a16="http://schemas.microsoft.com/office/drawing/2014/main" id="{E9572BF9-C13D-410E-8312-FD4909F78DDE}"/>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9" name="Arrow: Chevron 218">
                    <a:extLst>
                      <a:ext uri="{FF2B5EF4-FFF2-40B4-BE49-F238E27FC236}">
                        <a16:creationId xmlns:a16="http://schemas.microsoft.com/office/drawing/2014/main" id="{96342E6C-9162-47A9-9E2B-9E30CBA736B8}"/>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DA7F71B7-A306-48C0-BEB2-EFBAA4C8B7BC}"/>
                    </a:ext>
                  </a:extLst>
                </p:cNvPr>
                <p:cNvGrpSpPr/>
                <p:nvPr/>
              </p:nvGrpSpPr>
              <p:grpSpPr>
                <a:xfrm>
                  <a:off x="2088577" y="1567020"/>
                  <a:ext cx="102172" cy="83625"/>
                  <a:chOff x="2088577" y="1567020"/>
                  <a:chExt cx="102172" cy="83625"/>
                </a:xfrm>
              </p:grpSpPr>
              <p:grpSp>
                <p:nvGrpSpPr>
                  <p:cNvPr id="43" name="Group 42">
                    <a:extLst>
                      <a:ext uri="{FF2B5EF4-FFF2-40B4-BE49-F238E27FC236}">
                        <a16:creationId xmlns:a16="http://schemas.microsoft.com/office/drawing/2014/main" id="{373AF2DE-B573-422E-B6FB-1ACAF34DDF8C}"/>
                      </a:ext>
                    </a:extLst>
                  </p:cNvPr>
                  <p:cNvGrpSpPr/>
                  <p:nvPr/>
                </p:nvGrpSpPr>
                <p:grpSpPr>
                  <a:xfrm>
                    <a:off x="2088577" y="1569399"/>
                    <a:ext cx="75938" cy="81246"/>
                    <a:chOff x="2088577" y="1569399"/>
                    <a:chExt cx="75938" cy="81246"/>
                  </a:xfrm>
                </p:grpSpPr>
                <p:sp>
                  <p:nvSpPr>
                    <p:cNvPr id="191" name="Arrow: Chevron 190">
                      <a:extLst>
                        <a:ext uri="{FF2B5EF4-FFF2-40B4-BE49-F238E27FC236}">
                          <a16:creationId xmlns:a16="http://schemas.microsoft.com/office/drawing/2014/main" id="{05FD934D-B20D-4B9B-AF3C-4A37C79C6299}"/>
                        </a:ext>
                      </a:extLst>
                    </p:cNvPr>
                    <p:cNvSpPr/>
                    <p:nvPr/>
                  </p:nvSpPr>
                  <p:spPr>
                    <a:xfrm>
                      <a:off x="2088577" y="1569399"/>
                      <a:ext cx="49704" cy="81246"/>
                    </a:xfrm>
                    <a:prstGeom prst="chevron">
                      <a:avLst>
                        <a:gd name="adj" fmla="val 69437"/>
                      </a:avLst>
                    </a:prstGeom>
                    <a:solidFill>
                      <a:schemeClr val="bg2">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Arrow: Chevron 191">
                      <a:extLst>
                        <a:ext uri="{FF2B5EF4-FFF2-40B4-BE49-F238E27FC236}">
                          <a16:creationId xmlns:a16="http://schemas.microsoft.com/office/drawing/2014/main" id="{C58831F1-2603-4DDB-9BBF-F666CF83E2EB}"/>
                        </a:ext>
                      </a:extLst>
                    </p:cNvPr>
                    <p:cNvSpPr/>
                    <p:nvPr/>
                  </p:nvSpPr>
                  <p:spPr>
                    <a:xfrm>
                      <a:off x="2114811" y="1569399"/>
                      <a:ext cx="49704" cy="81246"/>
                    </a:xfrm>
                    <a:prstGeom prst="chevron">
                      <a:avLst>
                        <a:gd name="adj" fmla="val 69437"/>
                      </a:avLst>
                    </a:prstGeom>
                    <a:solidFill>
                      <a:schemeClr val="bg2">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193" name="Arrow: Chevron 192">
                    <a:extLst>
                      <a:ext uri="{FF2B5EF4-FFF2-40B4-BE49-F238E27FC236}">
                        <a16:creationId xmlns:a16="http://schemas.microsoft.com/office/drawing/2014/main" id="{356401E9-7043-43F6-A990-14F5D84F7B86}"/>
                      </a:ext>
                    </a:extLst>
                  </p:cNvPr>
                  <p:cNvSpPr/>
                  <p:nvPr/>
                </p:nvSpPr>
                <p:spPr>
                  <a:xfrm>
                    <a:off x="2141045" y="1567020"/>
                    <a:ext cx="49704" cy="81246"/>
                  </a:xfrm>
                  <a:prstGeom prst="chevron">
                    <a:avLst>
                      <a:gd name="adj" fmla="val 69437"/>
                    </a:avLst>
                  </a:prstGeom>
                  <a:solidFill>
                    <a:schemeClr val="bg2">
                      <a:lumMod val="8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29" name="Group 228">
                <a:extLst>
                  <a:ext uri="{FF2B5EF4-FFF2-40B4-BE49-F238E27FC236}">
                    <a16:creationId xmlns:a16="http://schemas.microsoft.com/office/drawing/2014/main" id="{C688FA04-E72B-4FE0-AD58-8F58121D735A}"/>
                  </a:ext>
                </a:extLst>
              </p:cNvPr>
              <p:cNvGrpSpPr/>
              <p:nvPr/>
            </p:nvGrpSpPr>
            <p:grpSpPr>
              <a:xfrm>
                <a:off x="171450" y="1441450"/>
                <a:ext cx="854075" cy="796620"/>
                <a:chOff x="171450" y="1441450"/>
                <a:chExt cx="854075" cy="796620"/>
              </a:xfrm>
            </p:grpSpPr>
            <p:sp>
              <p:nvSpPr>
                <p:cNvPr id="220" name="Rectangle: Rounded Corners 219">
                  <a:extLst>
                    <a:ext uri="{FF2B5EF4-FFF2-40B4-BE49-F238E27FC236}">
                      <a16:creationId xmlns:a16="http://schemas.microsoft.com/office/drawing/2014/main" id="{08594214-F1DD-491E-897E-698641C26258}"/>
                    </a:ext>
                  </a:extLst>
                </p:cNvPr>
                <p:cNvSpPr/>
                <p:nvPr/>
              </p:nvSpPr>
              <p:spPr>
                <a:xfrm flipV="1">
                  <a:off x="171450" y="1441450"/>
                  <a:ext cx="844218" cy="79662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 name="TextBox 43">
                  <a:extLst>
                    <a:ext uri="{FF2B5EF4-FFF2-40B4-BE49-F238E27FC236}">
                      <a16:creationId xmlns:a16="http://schemas.microsoft.com/office/drawing/2014/main" id="{D65AE579-85A6-456B-9DED-B0149A710E34}"/>
                    </a:ext>
                  </a:extLst>
                </p:cNvPr>
                <p:cNvSpPr txBox="1"/>
                <p:nvPr/>
              </p:nvSpPr>
              <p:spPr>
                <a:xfrm>
                  <a:off x="171450" y="1516595"/>
                  <a:ext cx="854075"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Loyalty Program Rewards  </a:t>
                  </a:r>
                  <a:endParaRPr kumimoji="0" lang="en-IN"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nvGrpSpPr>
            <p:cNvPr id="37" name="Group 36">
              <a:extLst>
                <a:ext uri="{FF2B5EF4-FFF2-40B4-BE49-F238E27FC236}">
                  <a16:creationId xmlns:a16="http://schemas.microsoft.com/office/drawing/2014/main" id="{4864F46F-03C2-44E0-A2C3-1F306698FD43}"/>
                </a:ext>
              </a:extLst>
            </p:cNvPr>
            <p:cNvGrpSpPr/>
            <p:nvPr/>
          </p:nvGrpSpPr>
          <p:grpSpPr>
            <a:xfrm>
              <a:off x="1392118" y="1426012"/>
              <a:ext cx="740014" cy="694706"/>
              <a:chOff x="1392118" y="1426012"/>
              <a:chExt cx="740014" cy="694706"/>
            </a:xfrm>
          </p:grpSpPr>
          <p:sp>
            <p:nvSpPr>
              <p:cNvPr id="48" name="Rectangle 47">
                <a:extLst>
                  <a:ext uri="{FF2B5EF4-FFF2-40B4-BE49-F238E27FC236}">
                    <a16:creationId xmlns:a16="http://schemas.microsoft.com/office/drawing/2014/main" id="{E7034A20-F808-481E-8496-AB029FB8906B}"/>
                  </a:ext>
                </a:extLst>
              </p:cNvPr>
              <p:cNvSpPr/>
              <p:nvPr/>
            </p:nvSpPr>
            <p:spPr>
              <a:xfrm>
                <a:off x="1392118" y="1720608"/>
                <a:ext cx="740014"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Birthday Gifts </a:t>
                </a:r>
              </a:p>
            </p:txBody>
          </p:sp>
          <p:grpSp>
            <p:nvGrpSpPr>
              <p:cNvPr id="79" name="Group 78">
                <a:extLst>
                  <a:ext uri="{FF2B5EF4-FFF2-40B4-BE49-F238E27FC236}">
                    <a16:creationId xmlns:a16="http://schemas.microsoft.com/office/drawing/2014/main" id="{7A7F1213-290F-4FE1-BCC6-C9AA2CECA03B}"/>
                  </a:ext>
                </a:extLst>
              </p:cNvPr>
              <p:cNvGrpSpPr/>
              <p:nvPr/>
            </p:nvGrpSpPr>
            <p:grpSpPr>
              <a:xfrm>
                <a:off x="1660200" y="1426012"/>
                <a:ext cx="170108" cy="181772"/>
                <a:chOff x="9718675" y="3314700"/>
                <a:chExt cx="1111250" cy="1187450"/>
              </a:xfrm>
              <a:solidFill>
                <a:schemeClr val="accent1"/>
              </a:solidFill>
            </p:grpSpPr>
            <p:sp>
              <p:nvSpPr>
                <p:cNvPr id="80" name="Freeform 46">
                  <a:extLst>
                    <a:ext uri="{FF2B5EF4-FFF2-40B4-BE49-F238E27FC236}">
                      <a16:creationId xmlns:a16="http://schemas.microsoft.com/office/drawing/2014/main" id="{49C51065-1415-461E-9AD0-6A17C0720AEA}"/>
                    </a:ext>
                  </a:extLst>
                </p:cNvPr>
                <p:cNvSpPr>
                  <a:spLocks noEditPoints="1"/>
                </p:cNvSpPr>
                <p:nvPr/>
              </p:nvSpPr>
              <p:spPr bwMode="auto">
                <a:xfrm>
                  <a:off x="9813925" y="3883025"/>
                  <a:ext cx="915987" cy="619125"/>
                </a:xfrm>
                <a:custGeom>
                  <a:avLst/>
                  <a:gdLst>
                    <a:gd name="T0" fmla="*/ 6 w 4709"/>
                    <a:gd name="T1" fmla="*/ 0 h 3185"/>
                    <a:gd name="T2" fmla="*/ 4707 w 4709"/>
                    <a:gd name="T3" fmla="*/ 0 h 3185"/>
                    <a:gd name="T4" fmla="*/ 4707 w 4709"/>
                    <a:gd name="T5" fmla="*/ 725 h 3185"/>
                    <a:gd name="T6" fmla="*/ 4709 w 4709"/>
                    <a:gd name="T7" fmla="*/ 2737 h 3185"/>
                    <a:gd name="T8" fmla="*/ 4331 w 4709"/>
                    <a:gd name="T9" fmla="*/ 3184 h 3185"/>
                    <a:gd name="T10" fmla="*/ 381 w 4709"/>
                    <a:gd name="T11" fmla="*/ 3184 h 3185"/>
                    <a:gd name="T12" fmla="*/ 9 w 4709"/>
                    <a:gd name="T13" fmla="*/ 2847 h 3185"/>
                    <a:gd name="T14" fmla="*/ 6 w 4709"/>
                    <a:gd name="T15" fmla="*/ 0 h 3185"/>
                    <a:gd name="T16" fmla="*/ 2604 w 4709"/>
                    <a:gd name="T17" fmla="*/ 3070 h 3185"/>
                    <a:gd name="T18" fmla="*/ 2604 w 4709"/>
                    <a:gd name="T19" fmla="*/ 99 h 3185"/>
                    <a:gd name="T20" fmla="*/ 2111 w 4709"/>
                    <a:gd name="T21" fmla="*/ 99 h 3185"/>
                    <a:gd name="T22" fmla="*/ 2111 w 4709"/>
                    <a:gd name="T23" fmla="*/ 3070 h 3185"/>
                    <a:gd name="T24" fmla="*/ 2604 w 4709"/>
                    <a:gd name="T25" fmla="*/ 3070 h 3185"/>
                    <a:gd name="T26" fmla="*/ 1879 w 4709"/>
                    <a:gd name="T27" fmla="*/ 3012 h 3185"/>
                    <a:gd name="T28" fmla="*/ 1916 w 4709"/>
                    <a:gd name="T29" fmla="*/ 3012 h 3185"/>
                    <a:gd name="T30" fmla="*/ 1916 w 4709"/>
                    <a:gd name="T31" fmla="*/ 166 h 3185"/>
                    <a:gd name="T32" fmla="*/ 1879 w 4709"/>
                    <a:gd name="T33" fmla="*/ 166 h 3185"/>
                    <a:gd name="T34" fmla="*/ 1879 w 4709"/>
                    <a:gd name="T35" fmla="*/ 3012 h 3185"/>
                    <a:gd name="T36" fmla="*/ 2788 w 4709"/>
                    <a:gd name="T37" fmla="*/ 3000 h 3185"/>
                    <a:gd name="T38" fmla="*/ 2835 w 4709"/>
                    <a:gd name="T39" fmla="*/ 3016 h 3185"/>
                    <a:gd name="T40" fmla="*/ 2835 w 4709"/>
                    <a:gd name="T41" fmla="*/ 164 h 3185"/>
                    <a:gd name="T42" fmla="*/ 2788 w 4709"/>
                    <a:gd name="T43" fmla="*/ 164 h 3185"/>
                    <a:gd name="T44" fmla="*/ 2788 w 4709"/>
                    <a:gd name="T45" fmla="*/ 2999 h 3185"/>
                    <a:gd name="T46" fmla="*/ 2788 w 4709"/>
                    <a:gd name="T47" fmla="*/ 3000 h 3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09" h="3185">
                      <a:moveTo>
                        <a:pt x="6" y="0"/>
                      </a:moveTo>
                      <a:lnTo>
                        <a:pt x="4707" y="0"/>
                      </a:lnTo>
                      <a:lnTo>
                        <a:pt x="4707" y="725"/>
                      </a:lnTo>
                      <a:cubicBezTo>
                        <a:pt x="4708" y="1396"/>
                        <a:pt x="4708" y="2066"/>
                        <a:pt x="4709" y="2737"/>
                      </a:cubicBezTo>
                      <a:cubicBezTo>
                        <a:pt x="4709" y="2994"/>
                        <a:pt x="4646" y="3185"/>
                        <a:pt x="4331" y="3184"/>
                      </a:cubicBezTo>
                      <a:cubicBezTo>
                        <a:pt x="3014" y="3180"/>
                        <a:pt x="1697" y="3180"/>
                        <a:pt x="381" y="3184"/>
                      </a:cubicBezTo>
                      <a:cubicBezTo>
                        <a:pt x="144" y="3184"/>
                        <a:pt x="11" y="3068"/>
                        <a:pt x="9" y="2847"/>
                      </a:cubicBezTo>
                      <a:cubicBezTo>
                        <a:pt x="0" y="1914"/>
                        <a:pt x="6" y="980"/>
                        <a:pt x="6" y="0"/>
                      </a:cubicBezTo>
                      <a:close/>
                      <a:moveTo>
                        <a:pt x="2604" y="3070"/>
                      </a:moveTo>
                      <a:lnTo>
                        <a:pt x="2604" y="99"/>
                      </a:lnTo>
                      <a:lnTo>
                        <a:pt x="2111" y="99"/>
                      </a:lnTo>
                      <a:lnTo>
                        <a:pt x="2111" y="3070"/>
                      </a:lnTo>
                      <a:lnTo>
                        <a:pt x="2604" y="3070"/>
                      </a:lnTo>
                      <a:close/>
                      <a:moveTo>
                        <a:pt x="1879" y="3012"/>
                      </a:moveTo>
                      <a:lnTo>
                        <a:pt x="1916" y="3012"/>
                      </a:lnTo>
                      <a:lnTo>
                        <a:pt x="1916" y="166"/>
                      </a:lnTo>
                      <a:lnTo>
                        <a:pt x="1879" y="166"/>
                      </a:lnTo>
                      <a:lnTo>
                        <a:pt x="1879" y="3012"/>
                      </a:lnTo>
                      <a:close/>
                      <a:moveTo>
                        <a:pt x="2788" y="3000"/>
                      </a:moveTo>
                      <a:lnTo>
                        <a:pt x="2835" y="3016"/>
                      </a:lnTo>
                      <a:lnTo>
                        <a:pt x="2835" y="164"/>
                      </a:lnTo>
                      <a:lnTo>
                        <a:pt x="2788" y="164"/>
                      </a:lnTo>
                      <a:lnTo>
                        <a:pt x="2788" y="2999"/>
                      </a:lnTo>
                      <a:lnTo>
                        <a:pt x="2788" y="30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Freeform 47">
                  <a:extLst>
                    <a:ext uri="{FF2B5EF4-FFF2-40B4-BE49-F238E27FC236}">
                      <a16:creationId xmlns:a16="http://schemas.microsoft.com/office/drawing/2014/main" id="{86FE524E-DF55-4C71-B92A-EDA9B9137940}"/>
                    </a:ext>
                  </a:extLst>
                </p:cNvPr>
                <p:cNvSpPr>
                  <a:spLocks noEditPoints="1"/>
                </p:cNvSpPr>
                <p:nvPr/>
              </p:nvSpPr>
              <p:spPr bwMode="auto">
                <a:xfrm>
                  <a:off x="9718675" y="3314700"/>
                  <a:ext cx="1111250" cy="519113"/>
                </a:xfrm>
                <a:custGeom>
                  <a:avLst/>
                  <a:gdLst>
                    <a:gd name="T0" fmla="*/ 1528 w 5716"/>
                    <a:gd name="T1" fmla="*/ 1319 h 2676"/>
                    <a:gd name="T2" fmla="*/ 1803 w 5716"/>
                    <a:gd name="T3" fmla="*/ 166 h 2676"/>
                    <a:gd name="T4" fmla="*/ 2827 w 5716"/>
                    <a:gd name="T5" fmla="*/ 831 h 2676"/>
                    <a:gd name="T6" fmla="*/ 3281 w 5716"/>
                    <a:gd name="T7" fmla="*/ 270 h 2676"/>
                    <a:gd name="T8" fmla="*/ 3944 w 5716"/>
                    <a:gd name="T9" fmla="*/ 190 h 2676"/>
                    <a:gd name="T10" fmla="*/ 4150 w 5716"/>
                    <a:gd name="T11" fmla="*/ 1319 h 2676"/>
                    <a:gd name="T12" fmla="*/ 5209 w 5716"/>
                    <a:gd name="T13" fmla="*/ 1316 h 2676"/>
                    <a:gd name="T14" fmla="*/ 5681 w 5716"/>
                    <a:gd name="T15" fmla="*/ 1759 h 2676"/>
                    <a:gd name="T16" fmla="*/ 4806 w 5716"/>
                    <a:gd name="T17" fmla="*/ 2676 h 2676"/>
                    <a:gd name="T18" fmla="*/ 555 w 5716"/>
                    <a:gd name="T19" fmla="*/ 2675 h 2676"/>
                    <a:gd name="T20" fmla="*/ 14 w 5716"/>
                    <a:gd name="T21" fmla="*/ 2117 h 2676"/>
                    <a:gd name="T22" fmla="*/ 13 w 5716"/>
                    <a:gd name="T23" fmla="*/ 1851 h 2676"/>
                    <a:gd name="T24" fmla="*/ 541 w 5716"/>
                    <a:gd name="T25" fmla="*/ 1319 h 2676"/>
                    <a:gd name="T26" fmla="*/ 1528 w 5716"/>
                    <a:gd name="T27" fmla="*/ 1319 h 2676"/>
                    <a:gd name="T28" fmla="*/ 3020 w 5716"/>
                    <a:gd name="T29" fmla="*/ 1052 h 2676"/>
                    <a:gd name="T30" fmla="*/ 3109 w 5716"/>
                    <a:gd name="T31" fmla="*/ 1168 h 2676"/>
                    <a:gd name="T32" fmla="*/ 3767 w 5716"/>
                    <a:gd name="T33" fmla="*/ 1092 h 2676"/>
                    <a:gd name="T34" fmla="*/ 4056 w 5716"/>
                    <a:gd name="T35" fmla="*/ 853 h 2676"/>
                    <a:gd name="T36" fmla="*/ 3889 w 5716"/>
                    <a:gd name="T37" fmla="*/ 515 h 2676"/>
                    <a:gd name="T38" fmla="*/ 3489 w 5716"/>
                    <a:gd name="T39" fmla="*/ 479 h 2676"/>
                    <a:gd name="T40" fmla="*/ 3020 w 5716"/>
                    <a:gd name="T41" fmla="*/ 1052 h 2676"/>
                    <a:gd name="T42" fmla="*/ 3101 w 5716"/>
                    <a:gd name="T43" fmla="*/ 1485 h 2676"/>
                    <a:gd name="T44" fmla="*/ 2602 w 5716"/>
                    <a:gd name="T45" fmla="*/ 1485 h 2676"/>
                    <a:gd name="T46" fmla="*/ 2602 w 5716"/>
                    <a:gd name="T47" fmla="*/ 2498 h 2676"/>
                    <a:gd name="T48" fmla="*/ 3101 w 5716"/>
                    <a:gd name="T49" fmla="*/ 2498 h 2676"/>
                    <a:gd name="T50" fmla="*/ 3101 w 5716"/>
                    <a:gd name="T51" fmla="*/ 1485 h 2676"/>
                    <a:gd name="T52" fmla="*/ 2571 w 5716"/>
                    <a:gd name="T53" fmla="*/ 1167 h 2676"/>
                    <a:gd name="T54" fmla="*/ 2662 w 5716"/>
                    <a:gd name="T55" fmla="*/ 1047 h 2676"/>
                    <a:gd name="T56" fmla="*/ 2197 w 5716"/>
                    <a:gd name="T57" fmla="*/ 478 h 2676"/>
                    <a:gd name="T58" fmla="*/ 1797 w 5716"/>
                    <a:gd name="T59" fmla="*/ 515 h 2676"/>
                    <a:gd name="T60" fmla="*/ 1629 w 5716"/>
                    <a:gd name="T61" fmla="*/ 852 h 2676"/>
                    <a:gd name="T62" fmla="*/ 1918 w 5716"/>
                    <a:gd name="T63" fmla="*/ 1091 h 2676"/>
                    <a:gd name="T64" fmla="*/ 2571 w 5716"/>
                    <a:gd name="T65" fmla="*/ 1167 h 2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16" h="2676">
                      <a:moveTo>
                        <a:pt x="1528" y="1319"/>
                      </a:moveTo>
                      <a:cubicBezTo>
                        <a:pt x="1294" y="730"/>
                        <a:pt x="1391" y="354"/>
                        <a:pt x="1803" y="166"/>
                      </a:cubicBezTo>
                      <a:cubicBezTo>
                        <a:pt x="2168" y="0"/>
                        <a:pt x="2465" y="193"/>
                        <a:pt x="2827" y="831"/>
                      </a:cubicBezTo>
                      <a:cubicBezTo>
                        <a:pt x="2977" y="643"/>
                        <a:pt x="3110" y="436"/>
                        <a:pt x="3281" y="270"/>
                      </a:cubicBezTo>
                      <a:cubicBezTo>
                        <a:pt x="3468" y="89"/>
                        <a:pt x="3701" y="50"/>
                        <a:pt x="3944" y="190"/>
                      </a:cubicBezTo>
                      <a:cubicBezTo>
                        <a:pt x="4310" y="401"/>
                        <a:pt x="4391" y="775"/>
                        <a:pt x="4150" y="1319"/>
                      </a:cubicBezTo>
                      <a:cubicBezTo>
                        <a:pt x="4516" y="1319"/>
                        <a:pt x="4863" y="1330"/>
                        <a:pt x="5209" y="1316"/>
                      </a:cubicBezTo>
                      <a:cubicBezTo>
                        <a:pt x="5529" y="1303"/>
                        <a:pt x="5669" y="1441"/>
                        <a:pt x="5681" y="1759"/>
                      </a:cubicBezTo>
                      <a:cubicBezTo>
                        <a:pt x="5716" y="2640"/>
                        <a:pt x="5687" y="2676"/>
                        <a:pt x="4806" y="2676"/>
                      </a:cubicBezTo>
                      <a:cubicBezTo>
                        <a:pt x="3390" y="2676"/>
                        <a:pt x="1973" y="2676"/>
                        <a:pt x="555" y="2675"/>
                      </a:cubicBezTo>
                      <a:cubicBezTo>
                        <a:pt x="97" y="2675"/>
                        <a:pt x="0" y="2571"/>
                        <a:pt x="14" y="2117"/>
                      </a:cubicBezTo>
                      <a:cubicBezTo>
                        <a:pt x="17" y="2028"/>
                        <a:pt x="12" y="1940"/>
                        <a:pt x="13" y="1851"/>
                      </a:cubicBezTo>
                      <a:cubicBezTo>
                        <a:pt x="14" y="1403"/>
                        <a:pt x="94" y="1321"/>
                        <a:pt x="541" y="1319"/>
                      </a:cubicBezTo>
                      <a:cubicBezTo>
                        <a:pt x="865" y="1317"/>
                        <a:pt x="1190" y="1319"/>
                        <a:pt x="1528" y="1319"/>
                      </a:cubicBezTo>
                      <a:close/>
                      <a:moveTo>
                        <a:pt x="3020" y="1052"/>
                      </a:moveTo>
                      <a:lnTo>
                        <a:pt x="3109" y="1168"/>
                      </a:lnTo>
                      <a:cubicBezTo>
                        <a:pt x="3330" y="1146"/>
                        <a:pt x="3556" y="1147"/>
                        <a:pt x="3767" y="1092"/>
                      </a:cubicBezTo>
                      <a:cubicBezTo>
                        <a:pt x="3882" y="1063"/>
                        <a:pt x="4037" y="951"/>
                        <a:pt x="4056" y="853"/>
                      </a:cubicBezTo>
                      <a:cubicBezTo>
                        <a:pt x="4076" y="751"/>
                        <a:pt x="3984" y="575"/>
                        <a:pt x="3889" y="515"/>
                      </a:cubicBezTo>
                      <a:cubicBezTo>
                        <a:pt x="3783" y="449"/>
                        <a:pt x="3564" y="415"/>
                        <a:pt x="3489" y="479"/>
                      </a:cubicBezTo>
                      <a:cubicBezTo>
                        <a:pt x="3304" y="636"/>
                        <a:pt x="3173" y="857"/>
                        <a:pt x="3020" y="1052"/>
                      </a:cubicBezTo>
                      <a:close/>
                      <a:moveTo>
                        <a:pt x="3101" y="1485"/>
                      </a:moveTo>
                      <a:lnTo>
                        <a:pt x="2602" y="1485"/>
                      </a:lnTo>
                      <a:lnTo>
                        <a:pt x="2602" y="2498"/>
                      </a:lnTo>
                      <a:lnTo>
                        <a:pt x="3101" y="2498"/>
                      </a:lnTo>
                      <a:lnTo>
                        <a:pt x="3101" y="1485"/>
                      </a:lnTo>
                      <a:close/>
                      <a:moveTo>
                        <a:pt x="2571" y="1167"/>
                      </a:moveTo>
                      <a:lnTo>
                        <a:pt x="2662" y="1047"/>
                      </a:lnTo>
                      <a:cubicBezTo>
                        <a:pt x="2510" y="853"/>
                        <a:pt x="2381" y="633"/>
                        <a:pt x="2197" y="478"/>
                      </a:cubicBezTo>
                      <a:cubicBezTo>
                        <a:pt x="2122" y="415"/>
                        <a:pt x="1903" y="449"/>
                        <a:pt x="1797" y="515"/>
                      </a:cubicBezTo>
                      <a:cubicBezTo>
                        <a:pt x="1701" y="574"/>
                        <a:pt x="1609" y="750"/>
                        <a:pt x="1629" y="852"/>
                      </a:cubicBezTo>
                      <a:cubicBezTo>
                        <a:pt x="1649" y="950"/>
                        <a:pt x="1803" y="1062"/>
                        <a:pt x="1918" y="1091"/>
                      </a:cubicBezTo>
                      <a:cubicBezTo>
                        <a:pt x="2128" y="1146"/>
                        <a:pt x="2352" y="1145"/>
                        <a:pt x="2571" y="11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1" name="Group 30">
              <a:extLst>
                <a:ext uri="{FF2B5EF4-FFF2-40B4-BE49-F238E27FC236}">
                  <a16:creationId xmlns:a16="http://schemas.microsoft.com/office/drawing/2014/main" id="{B8572E17-409C-4F92-9B39-6A36CC27FCAC}"/>
                </a:ext>
              </a:extLst>
            </p:cNvPr>
            <p:cNvGrpSpPr/>
            <p:nvPr/>
          </p:nvGrpSpPr>
          <p:grpSpPr>
            <a:xfrm>
              <a:off x="2328630" y="1428640"/>
              <a:ext cx="787866" cy="692078"/>
              <a:chOff x="2328630" y="1428640"/>
              <a:chExt cx="787866" cy="692078"/>
            </a:xfrm>
          </p:grpSpPr>
          <p:sp>
            <p:nvSpPr>
              <p:cNvPr id="46" name="Rectangle 45">
                <a:extLst>
                  <a:ext uri="{FF2B5EF4-FFF2-40B4-BE49-F238E27FC236}">
                    <a16:creationId xmlns:a16="http://schemas.microsoft.com/office/drawing/2014/main" id="{8B081532-2AA2-4532-9077-13B8B84C52B4}"/>
                  </a:ext>
                </a:extLst>
              </p:cNvPr>
              <p:cNvSpPr/>
              <p:nvPr/>
            </p:nvSpPr>
            <p:spPr>
              <a:xfrm>
                <a:off x="2328630" y="1720608"/>
                <a:ext cx="787866"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Reward Points </a:t>
                </a:r>
              </a:p>
            </p:txBody>
          </p:sp>
          <p:sp>
            <p:nvSpPr>
              <p:cNvPr id="94" name="Freeform 83">
                <a:extLst>
                  <a:ext uri="{FF2B5EF4-FFF2-40B4-BE49-F238E27FC236}">
                    <a16:creationId xmlns:a16="http://schemas.microsoft.com/office/drawing/2014/main" id="{B5C4F7F2-8084-48D4-BEC8-76C97420DC5B}"/>
                  </a:ext>
                </a:extLst>
              </p:cNvPr>
              <p:cNvSpPr>
                <a:spLocks noEditPoints="1"/>
              </p:cNvSpPr>
              <p:nvPr/>
            </p:nvSpPr>
            <p:spPr bwMode="auto">
              <a:xfrm>
                <a:off x="2599649" y="1428640"/>
                <a:ext cx="212086" cy="179144"/>
              </a:xfrm>
              <a:custGeom>
                <a:avLst/>
                <a:gdLst>
                  <a:gd name="T0" fmla="*/ 478 w 1160"/>
                  <a:gd name="T1" fmla="*/ 812 h 978"/>
                  <a:gd name="T2" fmla="*/ 476 w 1160"/>
                  <a:gd name="T3" fmla="*/ 845 h 978"/>
                  <a:gd name="T4" fmla="*/ 455 w 1160"/>
                  <a:gd name="T5" fmla="*/ 977 h 978"/>
                  <a:gd name="T6" fmla="*/ 258 w 1160"/>
                  <a:gd name="T7" fmla="*/ 962 h 978"/>
                  <a:gd name="T8" fmla="*/ 81 w 1160"/>
                  <a:gd name="T9" fmla="*/ 658 h 978"/>
                  <a:gd name="T10" fmla="*/ 31 w 1160"/>
                  <a:gd name="T11" fmla="*/ 553 h 978"/>
                  <a:gd name="T12" fmla="*/ 16 w 1160"/>
                  <a:gd name="T13" fmla="*/ 223 h 978"/>
                  <a:gd name="T14" fmla="*/ 86 w 1160"/>
                  <a:gd name="T15" fmla="*/ 289 h 978"/>
                  <a:gd name="T16" fmla="*/ 100 w 1160"/>
                  <a:gd name="T17" fmla="*/ 429 h 978"/>
                  <a:gd name="T18" fmla="*/ 230 w 1160"/>
                  <a:gd name="T19" fmla="*/ 668 h 978"/>
                  <a:gd name="T20" fmla="*/ 249 w 1160"/>
                  <a:gd name="T21" fmla="*/ 678 h 978"/>
                  <a:gd name="T22" fmla="*/ 149 w 1160"/>
                  <a:gd name="T23" fmla="*/ 493 h 978"/>
                  <a:gd name="T24" fmla="*/ 221 w 1160"/>
                  <a:gd name="T25" fmla="*/ 448 h 978"/>
                  <a:gd name="T26" fmla="*/ 359 w 1160"/>
                  <a:gd name="T27" fmla="*/ 615 h 978"/>
                  <a:gd name="T28" fmla="*/ 478 w 1160"/>
                  <a:gd name="T29" fmla="*/ 812 h 978"/>
                  <a:gd name="T30" fmla="*/ 131 w 1160"/>
                  <a:gd name="T31" fmla="*/ 412 h 978"/>
                  <a:gd name="T32" fmla="*/ 159 w 1160"/>
                  <a:gd name="T33" fmla="*/ 395 h 978"/>
                  <a:gd name="T34" fmla="*/ 138 w 1160"/>
                  <a:gd name="T35" fmla="*/ 278 h 978"/>
                  <a:gd name="T36" fmla="*/ 116 w 1160"/>
                  <a:gd name="T37" fmla="*/ 278 h 978"/>
                  <a:gd name="T38" fmla="*/ 190 w 1160"/>
                  <a:gd name="T39" fmla="*/ 385 h 978"/>
                  <a:gd name="T40" fmla="*/ 216 w 1160"/>
                  <a:gd name="T41" fmla="*/ 394 h 978"/>
                  <a:gd name="T42" fmla="*/ 168 w 1160"/>
                  <a:gd name="T43" fmla="*/ 288 h 978"/>
                  <a:gd name="T44" fmla="*/ 190 w 1160"/>
                  <a:gd name="T45" fmla="*/ 385 h 978"/>
                  <a:gd name="T46" fmla="*/ 1093 w 1160"/>
                  <a:gd name="T47" fmla="*/ 225 h 978"/>
                  <a:gd name="T48" fmla="*/ 1060 w 1160"/>
                  <a:gd name="T49" fmla="*/ 420 h 978"/>
                  <a:gd name="T50" fmla="*/ 1048 w 1160"/>
                  <a:gd name="T51" fmla="*/ 477 h 978"/>
                  <a:gd name="T52" fmla="*/ 926 w 1160"/>
                  <a:gd name="T53" fmla="*/ 674 h 978"/>
                  <a:gd name="T54" fmla="*/ 908 w 1160"/>
                  <a:gd name="T55" fmla="*/ 662 h 978"/>
                  <a:gd name="T56" fmla="*/ 996 w 1160"/>
                  <a:gd name="T57" fmla="*/ 435 h 978"/>
                  <a:gd name="T58" fmla="*/ 831 w 1160"/>
                  <a:gd name="T59" fmla="*/ 587 h 978"/>
                  <a:gd name="T60" fmla="*/ 684 w 1160"/>
                  <a:gd name="T61" fmla="*/ 793 h 978"/>
                  <a:gd name="T62" fmla="*/ 683 w 1160"/>
                  <a:gd name="T63" fmla="*/ 813 h 978"/>
                  <a:gd name="T64" fmla="*/ 690 w 1160"/>
                  <a:gd name="T65" fmla="*/ 963 h 978"/>
                  <a:gd name="T66" fmla="*/ 887 w 1160"/>
                  <a:gd name="T67" fmla="*/ 977 h 978"/>
                  <a:gd name="T68" fmla="*/ 906 w 1160"/>
                  <a:gd name="T69" fmla="*/ 865 h 978"/>
                  <a:gd name="T70" fmla="*/ 1128 w 1160"/>
                  <a:gd name="T71" fmla="*/ 564 h 978"/>
                  <a:gd name="T72" fmla="*/ 1159 w 1160"/>
                  <a:gd name="T73" fmla="*/ 261 h 978"/>
                  <a:gd name="T74" fmla="*/ 1018 w 1160"/>
                  <a:gd name="T75" fmla="*/ 402 h 978"/>
                  <a:gd name="T76" fmla="*/ 1029 w 1160"/>
                  <a:gd name="T77" fmla="*/ 400 h 978"/>
                  <a:gd name="T78" fmla="*/ 1049 w 1160"/>
                  <a:gd name="T79" fmla="*/ 247 h 978"/>
                  <a:gd name="T80" fmla="*/ 999 w 1160"/>
                  <a:gd name="T81" fmla="*/ 393 h 978"/>
                  <a:gd name="T82" fmla="*/ 1018 w 1160"/>
                  <a:gd name="T83" fmla="*/ 402 h 978"/>
                  <a:gd name="T84" fmla="*/ 973 w 1160"/>
                  <a:gd name="T85" fmla="*/ 370 h 978"/>
                  <a:gd name="T86" fmla="*/ 965 w 1160"/>
                  <a:gd name="T87" fmla="*/ 316 h 978"/>
                  <a:gd name="T88" fmla="*/ 970 w 1160"/>
                  <a:gd name="T89" fmla="*/ 388 h 978"/>
                  <a:gd name="T90" fmla="*/ 733 w 1160"/>
                  <a:gd name="T91" fmla="*/ 540 h 978"/>
                  <a:gd name="T92" fmla="*/ 726 w 1160"/>
                  <a:gd name="T93" fmla="*/ 344 h 978"/>
                  <a:gd name="T94" fmla="*/ 831 w 1160"/>
                  <a:gd name="T95" fmla="*/ 183 h 978"/>
                  <a:gd name="T96" fmla="*/ 610 w 1160"/>
                  <a:gd name="T97" fmla="*/ 23 h 978"/>
                  <a:gd name="T98" fmla="*/ 549 w 1160"/>
                  <a:gd name="T99" fmla="*/ 22 h 978"/>
                  <a:gd name="T100" fmla="*/ 328 w 1160"/>
                  <a:gd name="T101" fmla="*/ 182 h 978"/>
                  <a:gd name="T102" fmla="*/ 431 w 1160"/>
                  <a:gd name="T103" fmla="*/ 343 h 978"/>
                  <a:gd name="T104" fmla="*/ 425 w 1160"/>
                  <a:gd name="T105" fmla="*/ 539 h 978"/>
                  <a:gd name="T106" fmla="*/ 578 w 1160"/>
                  <a:gd name="T107" fmla="*/ 450 h 978"/>
                  <a:gd name="T108" fmla="*/ 733 w 1160"/>
                  <a:gd name="T109" fmla="*/ 54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0" h="978">
                    <a:moveTo>
                      <a:pt x="478" y="812"/>
                    </a:moveTo>
                    <a:lnTo>
                      <a:pt x="478" y="812"/>
                    </a:lnTo>
                    <a:lnTo>
                      <a:pt x="478" y="812"/>
                    </a:lnTo>
                    <a:cubicBezTo>
                      <a:pt x="478" y="821"/>
                      <a:pt x="478" y="833"/>
                      <a:pt x="476" y="845"/>
                    </a:cubicBezTo>
                    <a:lnTo>
                      <a:pt x="470" y="962"/>
                    </a:lnTo>
                    <a:cubicBezTo>
                      <a:pt x="470" y="970"/>
                      <a:pt x="462" y="977"/>
                      <a:pt x="455" y="977"/>
                    </a:cubicBezTo>
                    <a:lnTo>
                      <a:pt x="273" y="977"/>
                    </a:lnTo>
                    <a:cubicBezTo>
                      <a:pt x="264" y="977"/>
                      <a:pt x="258" y="969"/>
                      <a:pt x="258" y="962"/>
                    </a:cubicBezTo>
                    <a:lnTo>
                      <a:pt x="254" y="865"/>
                    </a:lnTo>
                    <a:lnTo>
                      <a:pt x="81" y="658"/>
                    </a:lnTo>
                    <a:cubicBezTo>
                      <a:pt x="56" y="630"/>
                      <a:pt x="39" y="600"/>
                      <a:pt x="32" y="564"/>
                    </a:cubicBezTo>
                    <a:lnTo>
                      <a:pt x="31" y="553"/>
                    </a:lnTo>
                    <a:lnTo>
                      <a:pt x="1" y="262"/>
                    </a:lnTo>
                    <a:cubicBezTo>
                      <a:pt x="0" y="248"/>
                      <a:pt x="5" y="233"/>
                      <a:pt x="16" y="223"/>
                    </a:cubicBezTo>
                    <a:cubicBezTo>
                      <a:pt x="30" y="212"/>
                      <a:pt x="51" y="208"/>
                      <a:pt x="68" y="225"/>
                    </a:cubicBezTo>
                    <a:cubicBezTo>
                      <a:pt x="79" y="238"/>
                      <a:pt x="84" y="278"/>
                      <a:pt x="86" y="289"/>
                    </a:cubicBezTo>
                    <a:cubicBezTo>
                      <a:pt x="93" y="328"/>
                      <a:pt x="99" y="382"/>
                      <a:pt x="100" y="420"/>
                    </a:cubicBezTo>
                    <a:lnTo>
                      <a:pt x="100" y="429"/>
                    </a:lnTo>
                    <a:cubicBezTo>
                      <a:pt x="101" y="445"/>
                      <a:pt x="105" y="462"/>
                      <a:pt x="113" y="477"/>
                    </a:cubicBezTo>
                    <a:cubicBezTo>
                      <a:pt x="151" y="562"/>
                      <a:pt x="230" y="668"/>
                      <a:pt x="230" y="668"/>
                    </a:cubicBezTo>
                    <a:lnTo>
                      <a:pt x="234" y="674"/>
                    </a:lnTo>
                    <a:cubicBezTo>
                      <a:pt x="238" y="679"/>
                      <a:pt x="244" y="680"/>
                      <a:pt x="249" y="678"/>
                    </a:cubicBezTo>
                    <a:cubicBezTo>
                      <a:pt x="255" y="675"/>
                      <a:pt x="256" y="668"/>
                      <a:pt x="253" y="662"/>
                    </a:cubicBezTo>
                    <a:lnTo>
                      <a:pt x="149" y="493"/>
                    </a:lnTo>
                    <a:cubicBezTo>
                      <a:pt x="138" y="474"/>
                      <a:pt x="144" y="448"/>
                      <a:pt x="164" y="435"/>
                    </a:cubicBezTo>
                    <a:cubicBezTo>
                      <a:pt x="184" y="423"/>
                      <a:pt x="210" y="429"/>
                      <a:pt x="221" y="448"/>
                    </a:cubicBezTo>
                    <a:lnTo>
                      <a:pt x="329" y="587"/>
                    </a:lnTo>
                    <a:cubicBezTo>
                      <a:pt x="336" y="595"/>
                      <a:pt x="349" y="609"/>
                      <a:pt x="359" y="615"/>
                    </a:cubicBezTo>
                    <a:cubicBezTo>
                      <a:pt x="455" y="685"/>
                      <a:pt x="469" y="755"/>
                      <a:pt x="476" y="791"/>
                    </a:cubicBezTo>
                    <a:cubicBezTo>
                      <a:pt x="476" y="793"/>
                      <a:pt x="478" y="800"/>
                      <a:pt x="478" y="812"/>
                    </a:cubicBezTo>
                    <a:close/>
                    <a:moveTo>
                      <a:pt x="131" y="402"/>
                    </a:moveTo>
                    <a:lnTo>
                      <a:pt x="131" y="412"/>
                    </a:lnTo>
                    <a:cubicBezTo>
                      <a:pt x="135" y="408"/>
                      <a:pt x="139" y="405"/>
                      <a:pt x="143" y="403"/>
                    </a:cubicBezTo>
                    <a:cubicBezTo>
                      <a:pt x="148" y="399"/>
                      <a:pt x="154" y="396"/>
                      <a:pt x="159" y="395"/>
                    </a:cubicBezTo>
                    <a:cubicBezTo>
                      <a:pt x="159" y="395"/>
                      <a:pt x="159" y="394"/>
                      <a:pt x="160" y="394"/>
                    </a:cubicBezTo>
                    <a:cubicBezTo>
                      <a:pt x="156" y="364"/>
                      <a:pt x="145" y="306"/>
                      <a:pt x="138" y="278"/>
                    </a:cubicBezTo>
                    <a:cubicBezTo>
                      <a:pt x="134" y="263"/>
                      <a:pt x="125" y="253"/>
                      <a:pt x="110" y="248"/>
                    </a:cubicBezTo>
                    <a:cubicBezTo>
                      <a:pt x="114" y="258"/>
                      <a:pt x="115" y="268"/>
                      <a:pt x="116" y="278"/>
                    </a:cubicBezTo>
                    <a:cubicBezTo>
                      <a:pt x="123" y="310"/>
                      <a:pt x="130" y="369"/>
                      <a:pt x="131" y="402"/>
                    </a:cubicBezTo>
                    <a:close/>
                    <a:moveTo>
                      <a:pt x="190" y="385"/>
                    </a:moveTo>
                    <a:lnTo>
                      <a:pt x="190" y="389"/>
                    </a:lnTo>
                    <a:cubicBezTo>
                      <a:pt x="199" y="389"/>
                      <a:pt x="208" y="392"/>
                      <a:pt x="216" y="394"/>
                    </a:cubicBezTo>
                    <a:cubicBezTo>
                      <a:pt x="214" y="374"/>
                      <a:pt x="200" y="335"/>
                      <a:pt x="195" y="318"/>
                    </a:cubicBezTo>
                    <a:cubicBezTo>
                      <a:pt x="191" y="303"/>
                      <a:pt x="183" y="293"/>
                      <a:pt x="168" y="288"/>
                    </a:cubicBezTo>
                    <a:cubicBezTo>
                      <a:pt x="173" y="310"/>
                      <a:pt x="185" y="350"/>
                      <a:pt x="188" y="372"/>
                    </a:cubicBezTo>
                    <a:lnTo>
                      <a:pt x="190" y="385"/>
                    </a:lnTo>
                    <a:close/>
                    <a:moveTo>
                      <a:pt x="1144" y="223"/>
                    </a:moveTo>
                    <a:cubicBezTo>
                      <a:pt x="1130" y="212"/>
                      <a:pt x="1109" y="208"/>
                      <a:pt x="1093" y="225"/>
                    </a:cubicBezTo>
                    <a:cubicBezTo>
                      <a:pt x="1081" y="238"/>
                      <a:pt x="1076" y="278"/>
                      <a:pt x="1074" y="289"/>
                    </a:cubicBezTo>
                    <a:cubicBezTo>
                      <a:pt x="1068" y="328"/>
                      <a:pt x="1061" y="382"/>
                      <a:pt x="1060" y="420"/>
                    </a:cubicBezTo>
                    <a:lnTo>
                      <a:pt x="1060" y="429"/>
                    </a:lnTo>
                    <a:cubicBezTo>
                      <a:pt x="1059" y="445"/>
                      <a:pt x="1055" y="462"/>
                      <a:pt x="1048" y="477"/>
                    </a:cubicBezTo>
                    <a:cubicBezTo>
                      <a:pt x="1009" y="562"/>
                      <a:pt x="930" y="668"/>
                      <a:pt x="930" y="668"/>
                    </a:cubicBezTo>
                    <a:lnTo>
                      <a:pt x="926" y="674"/>
                    </a:lnTo>
                    <a:cubicBezTo>
                      <a:pt x="923" y="679"/>
                      <a:pt x="916" y="680"/>
                      <a:pt x="911" y="678"/>
                    </a:cubicBezTo>
                    <a:cubicBezTo>
                      <a:pt x="905" y="675"/>
                      <a:pt x="904" y="668"/>
                      <a:pt x="908" y="662"/>
                    </a:cubicBezTo>
                    <a:lnTo>
                      <a:pt x="1011" y="493"/>
                    </a:lnTo>
                    <a:cubicBezTo>
                      <a:pt x="1023" y="474"/>
                      <a:pt x="1016" y="448"/>
                      <a:pt x="996" y="435"/>
                    </a:cubicBezTo>
                    <a:cubicBezTo>
                      <a:pt x="976" y="423"/>
                      <a:pt x="950" y="429"/>
                      <a:pt x="939" y="448"/>
                    </a:cubicBezTo>
                    <a:lnTo>
                      <a:pt x="831" y="587"/>
                    </a:lnTo>
                    <a:cubicBezTo>
                      <a:pt x="824" y="595"/>
                      <a:pt x="811" y="609"/>
                      <a:pt x="801" y="615"/>
                    </a:cubicBezTo>
                    <a:cubicBezTo>
                      <a:pt x="705" y="685"/>
                      <a:pt x="693" y="757"/>
                      <a:pt x="684" y="793"/>
                    </a:cubicBezTo>
                    <a:cubicBezTo>
                      <a:pt x="684" y="793"/>
                      <a:pt x="683" y="800"/>
                      <a:pt x="683" y="813"/>
                    </a:cubicBezTo>
                    <a:lnTo>
                      <a:pt x="683" y="813"/>
                    </a:lnTo>
                    <a:cubicBezTo>
                      <a:pt x="683" y="823"/>
                      <a:pt x="683" y="834"/>
                      <a:pt x="684" y="846"/>
                    </a:cubicBezTo>
                    <a:lnTo>
                      <a:pt x="690" y="963"/>
                    </a:lnTo>
                    <a:cubicBezTo>
                      <a:pt x="690" y="972"/>
                      <a:pt x="698" y="978"/>
                      <a:pt x="705" y="978"/>
                    </a:cubicBezTo>
                    <a:lnTo>
                      <a:pt x="887" y="977"/>
                    </a:lnTo>
                    <a:cubicBezTo>
                      <a:pt x="896" y="977"/>
                      <a:pt x="903" y="969"/>
                      <a:pt x="903" y="962"/>
                    </a:cubicBezTo>
                    <a:lnTo>
                      <a:pt x="906" y="865"/>
                    </a:lnTo>
                    <a:lnTo>
                      <a:pt x="1079" y="658"/>
                    </a:lnTo>
                    <a:cubicBezTo>
                      <a:pt x="1104" y="630"/>
                      <a:pt x="1121" y="600"/>
                      <a:pt x="1128" y="564"/>
                    </a:cubicBezTo>
                    <a:lnTo>
                      <a:pt x="1129" y="553"/>
                    </a:lnTo>
                    <a:lnTo>
                      <a:pt x="1159" y="261"/>
                    </a:lnTo>
                    <a:cubicBezTo>
                      <a:pt x="1160" y="247"/>
                      <a:pt x="1155" y="232"/>
                      <a:pt x="1144" y="223"/>
                    </a:cubicBezTo>
                    <a:close/>
                    <a:moveTo>
                      <a:pt x="1018" y="402"/>
                    </a:moveTo>
                    <a:cubicBezTo>
                      <a:pt x="1021" y="404"/>
                      <a:pt x="1025" y="407"/>
                      <a:pt x="1029" y="410"/>
                    </a:cubicBezTo>
                    <a:lnTo>
                      <a:pt x="1029" y="400"/>
                    </a:lnTo>
                    <a:cubicBezTo>
                      <a:pt x="1029" y="369"/>
                      <a:pt x="1038" y="309"/>
                      <a:pt x="1043" y="277"/>
                    </a:cubicBezTo>
                    <a:cubicBezTo>
                      <a:pt x="1044" y="267"/>
                      <a:pt x="1046" y="257"/>
                      <a:pt x="1049" y="247"/>
                    </a:cubicBezTo>
                    <a:cubicBezTo>
                      <a:pt x="1034" y="252"/>
                      <a:pt x="1025" y="263"/>
                      <a:pt x="1021" y="277"/>
                    </a:cubicBezTo>
                    <a:cubicBezTo>
                      <a:pt x="1014" y="307"/>
                      <a:pt x="1003" y="363"/>
                      <a:pt x="999" y="393"/>
                    </a:cubicBezTo>
                    <a:cubicBezTo>
                      <a:pt x="999" y="393"/>
                      <a:pt x="999" y="394"/>
                      <a:pt x="1000" y="394"/>
                    </a:cubicBezTo>
                    <a:cubicBezTo>
                      <a:pt x="1006" y="397"/>
                      <a:pt x="1013" y="399"/>
                      <a:pt x="1018" y="402"/>
                    </a:cubicBezTo>
                    <a:close/>
                    <a:moveTo>
                      <a:pt x="970" y="385"/>
                    </a:moveTo>
                    <a:lnTo>
                      <a:pt x="973" y="370"/>
                    </a:lnTo>
                    <a:cubicBezTo>
                      <a:pt x="975" y="349"/>
                      <a:pt x="988" y="309"/>
                      <a:pt x="993" y="286"/>
                    </a:cubicBezTo>
                    <a:cubicBezTo>
                      <a:pt x="978" y="291"/>
                      <a:pt x="969" y="303"/>
                      <a:pt x="965" y="316"/>
                    </a:cubicBezTo>
                    <a:cubicBezTo>
                      <a:pt x="960" y="335"/>
                      <a:pt x="947" y="374"/>
                      <a:pt x="944" y="393"/>
                    </a:cubicBezTo>
                    <a:cubicBezTo>
                      <a:pt x="953" y="390"/>
                      <a:pt x="961" y="388"/>
                      <a:pt x="970" y="388"/>
                    </a:cubicBezTo>
                    <a:lnTo>
                      <a:pt x="970" y="385"/>
                    </a:lnTo>
                    <a:close/>
                    <a:moveTo>
                      <a:pt x="733" y="540"/>
                    </a:moveTo>
                    <a:cubicBezTo>
                      <a:pt x="753" y="540"/>
                      <a:pt x="770" y="522"/>
                      <a:pt x="764" y="499"/>
                    </a:cubicBezTo>
                    <a:lnTo>
                      <a:pt x="726" y="344"/>
                    </a:lnTo>
                    <a:lnTo>
                      <a:pt x="851" y="242"/>
                    </a:lnTo>
                    <a:cubicBezTo>
                      <a:pt x="874" y="222"/>
                      <a:pt x="861" y="184"/>
                      <a:pt x="831" y="183"/>
                    </a:cubicBezTo>
                    <a:lnTo>
                      <a:pt x="671" y="172"/>
                    </a:lnTo>
                    <a:lnTo>
                      <a:pt x="610" y="23"/>
                    </a:lnTo>
                    <a:cubicBezTo>
                      <a:pt x="605" y="8"/>
                      <a:pt x="593" y="0"/>
                      <a:pt x="580" y="0"/>
                    </a:cubicBezTo>
                    <a:cubicBezTo>
                      <a:pt x="568" y="0"/>
                      <a:pt x="555" y="8"/>
                      <a:pt x="549" y="22"/>
                    </a:cubicBezTo>
                    <a:lnTo>
                      <a:pt x="488" y="170"/>
                    </a:lnTo>
                    <a:lnTo>
                      <a:pt x="328" y="182"/>
                    </a:lnTo>
                    <a:cubicBezTo>
                      <a:pt x="298" y="183"/>
                      <a:pt x="285" y="222"/>
                      <a:pt x="308" y="240"/>
                    </a:cubicBezTo>
                    <a:lnTo>
                      <a:pt x="431" y="343"/>
                    </a:lnTo>
                    <a:lnTo>
                      <a:pt x="394" y="498"/>
                    </a:lnTo>
                    <a:cubicBezTo>
                      <a:pt x="388" y="520"/>
                      <a:pt x="405" y="539"/>
                      <a:pt x="425" y="539"/>
                    </a:cubicBezTo>
                    <a:cubicBezTo>
                      <a:pt x="431" y="539"/>
                      <a:pt x="438" y="538"/>
                      <a:pt x="443" y="534"/>
                    </a:cubicBezTo>
                    <a:lnTo>
                      <a:pt x="578" y="450"/>
                    </a:lnTo>
                    <a:lnTo>
                      <a:pt x="714" y="534"/>
                    </a:lnTo>
                    <a:cubicBezTo>
                      <a:pt x="721" y="538"/>
                      <a:pt x="728" y="540"/>
                      <a:pt x="733" y="5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62DEE764-C26F-4220-85F3-418E52192A3C}"/>
                </a:ext>
              </a:extLst>
            </p:cNvPr>
            <p:cNvGrpSpPr/>
            <p:nvPr/>
          </p:nvGrpSpPr>
          <p:grpSpPr>
            <a:xfrm>
              <a:off x="8101005" y="1358904"/>
              <a:ext cx="790591" cy="761814"/>
              <a:chOff x="8101005" y="1358904"/>
              <a:chExt cx="790591" cy="761814"/>
            </a:xfrm>
          </p:grpSpPr>
          <p:sp>
            <p:nvSpPr>
              <p:cNvPr id="62" name="Rectangle 61">
                <a:extLst>
                  <a:ext uri="{FF2B5EF4-FFF2-40B4-BE49-F238E27FC236}">
                    <a16:creationId xmlns:a16="http://schemas.microsoft.com/office/drawing/2014/main" id="{05F1A3C5-BAA5-4547-992A-44D67E8EAC35}"/>
                  </a:ext>
                </a:extLst>
              </p:cNvPr>
              <p:cNvSpPr/>
              <p:nvPr/>
            </p:nvSpPr>
            <p:spPr>
              <a:xfrm>
                <a:off x="8101005" y="1720608"/>
                <a:ext cx="790591"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nvGrpSpPr>
              <p:cNvPr id="162" name="Group 161">
                <a:extLst>
                  <a:ext uri="{FF2B5EF4-FFF2-40B4-BE49-F238E27FC236}">
                    <a16:creationId xmlns:a16="http://schemas.microsoft.com/office/drawing/2014/main" id="{F4DBA062-C50C-478D-95B9-A84E382CC3D2}"/>
                  </a:ext>
                </a:extLst>
              </p:cNvPr>
              <p:cNvGrpSpPr/>
              <p:nvPr/>
            </p:nvGrpSpPr>
            <p:grpSpPr>
              <a:xfrm>
                <a:off x="8395290" y="1358904"/>
                <a:ext cx="168278" cy="248880"/>
                <a:chOff x="8946536" y="961143"/>
                <a:chExt cx="166327" cy="245996"/>
              </a:xfrm>
              <a:solidFill>
                <a:schemeClr val="accent2"/>
              </a:solidFill>
            </p:grpSpPr>
            <p:sp>
              <p:nvSpPr>
                <p:cNvPr id="158" name="Freeform 311">
                  <a:extLst>
                    <a:ext uri="{FF2B5EF4-FFF2-40B4-BE49-F238E27FC236}">
                      <a16:creationId xmlns:a16="http://schemas.microsoft.com/office/drawing/2014/main" id="{30D4F298-0517-45C4-9D34-9E3D396BFC91}"/>
                    </a:ext>
                  </a:extLst>
                </p:cNvPr>
                <p:cNvSpPr>
                  <a:spLocks noEditPoints="1"/>
                </p:cNvSpPr>
                <p:nvPr/>
              </p:nvSpPr>
              <p:spPr bwMode="auto">
                <a:xfrm>
                  <a:off x="8946536" y="961143"/>
                  <a:ext cx="166327" cy="245996"/>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312">
                  <a:extLst>
                    <a:ext uri="{FF2B5EF4-FFF2-40B4-BE49-F238E27FC236}">
                      <a16:creationId xmlns:a16="http://schemas.microsoft.com/office/drawing/2014/main" id="{7E99BB24-DC62-43E2-991A-ADED225751B7}"/>
                    </a:ext>
                  </a:extLst>
                </p:cNvPr>
                <p:cNvSpPr>
                  <a:spLocks/>
                </p:cNvSpPr>
                <p:nvPr/>
              </p:nvSpPr>
              <p:spPr bwMode="auto">
                <a:xfrm>
                  <a:off x="8966453" y="1154026"/>
                  <a:ext cx="33196" cy="33195"/>
                </a:xfrm>
                <a:custGeom>
                  <a:avLst/>
                  <a:gdLst>
                    <a:gd name="T0" fmla="*/ 150 w 156"/>
                    <a:gd name="T1" fmla="*/ 47 h 156"/>
                    <a:gd name="T2" fmla="*/ 141 w 156"/>
                    <a:gd name="T3" fmla="*/ 31 h 156"/>
                    <a:gd name="T4" fmla="*/ 78 w 156"/>
                    <a:gd name="T5" fmla="*/ 0 h 156"/>
                    <a:gd name="T6" fmla="*/ 0 w 156"/>
                    <a:gd name="T7" fmla="*/ 78 h 156"/>
                    <a:gd name="T8" fmla="*/ 78 w 156"/>
                    <a:gd name="T9" fmla="*/ 156 h 156"/>
                    <a:gd name="T10" fmla="*/ 141 w 156"/>
                    <a:gd name="T11" fmla="*/ 125 h 156"/>
                    <a:gd name="T12" fmla="*/ 150 w 156"/>
                    <a:gd name="T13" fmla="*/ 110 h 156"/>
                    <a:gd name="T14" fmla="*/ 155 w 156"/>
                    <a:gd name="T15" fmla="*/ 94 h 156"/>
                    <a:gd name="T16" fmla="*/ 156 w 156"/>
                    <a:gd name="T17" fmla="*/ 78 h 156"/>
                    <a:gd name="T18" fmla="*/ 155 w 156"/>
                    <a:gd name="T19" fmla="*/ 63 h 156"/>
                    <a:gd name="T20" fmla="*/ 150 w 156"/>
                    <a:gd name="T21"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56">
                      <a:moveTo>
                        <a:pt x="150" y="47"/>
                      </a:moveTo>
                      <a:cubicBezTo>
                        <a:pt x="147" y="41"/>
                        <a:pt x="144" y="36"/>
                        <a:pt x="141" y="31"/>
                      </a:cubicBezTo>
                      <a:cubicBezTo>
                        <a:pt x="126" y="12"/>
                        <a:pt x="104" y="0"/>
                        <a:pt x="78" y="0"/>
                      </a:cubicBezTo>
                      <a:cubicBezTo>
                        <a:pt x="35" y="0"/>
                        <a:pt x="0" y="35"/>
                        <a:pt x="0" y="78"/>
                      </a:cubicBezTo>
                      <a:cubicBezTo>
                        <a:pt x="0" y="121"/>
                        <a:pt x="35" y="156"/>
                        <a:pt x="78" y="156"/>
                      </a:cubicBezTo>
                      <a:cubicBezTo>
                        <a:pt x="104" y="156"/>
                        <a:pt x="126" y="144"/>
                        <a:pt x="141" y="125"/>
                      </a:cubicBezTo>
                      <a:cubicBezTo>
                        <a:pt x="144" y="120"/>
                        <a:pt x="147" y="115"/>
                        <a:pt x="150" y="110"/>
                      </a:cubicBezTo>
                      <a:cubicBezTo>
                        <a:pt x="152" y="105"/>
                        <a:pt x="154" y="99"/>
                        <a:pt x="155" y="94"/>
                      </a:cubicBezTo>
                      <a:cubicBezTo>
                        <a:pt x="156" y="89"/>
                        <a:pt x="156" y="84"/>
                        <a:pt x="156" y="78"/>
                      </a:cubicBezTo>
                      <a:cubicBezTo>
                        <a:pt x="156" y="73"/>
                        <a:pt x="156" y="68"/>
                        <a:pt x="155" y="63"/>
                      </a:cubicBezTo>
                      <a:cubicBezTo>
                        <a:pt x="154" y="57"/>
                        <a:pt x="152" y="52"/>
                        <a:pt x="150" y="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0" name="Oval 313">
                  <a:extLst>
                    <a:ext uri="{FF2B5EF4-FFF2-40B4-BE49-F238E27FC236}">
                      <a16:creationId xmlns:a16="http://schemas.microsoft.com/office/drawing/2014/main" id="{1E9247E1-6C62-4166-AD68-CA9036570FFB}"/>
                    </a:ext>
                  </a:extLst>
                </p:cNvPr>
                <p:cNvSpPr>
                  <a:spLocks noChangeArrowheads="1"/>
                </p:cNvSpPr>
                <p:nvPr/>
              </p:nvSpPr>
              <p:spPr bwMode="auto">
                <a:xfrm>
                  <a:off x="9059750" y="1154026"/>
                  <a:ext cx="33196" cy="3319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1" name="Oval 314">
                  <a:extLst>
                    <a:ext uri="{FF2B5EF4-FFF2-40B4-BE49-F238E27FC236}">
                      <a16:creationId xmlns:a16="http://schemas.microsoft.com/office/drawing/2014/main" id="{2E9EF3FC-445A-45A3-9390-583D6B1B186A}"/>
                    </a:ext>
                  </a:extLst>
                </p:cNvPr>
                <p:cNvSpPr>
                  <a:spLocks noChangeArrowheads="1"/>
                </p:cNvSpPr>
                <p:nvPr/>
              </p:nvSpPr>
              <p:spPr bwMode="auto">
                <a:xfrm>
                  <a:off x="9012927" y="1107203"/>
                  <a:ext cx="33196" cy="33545"/>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5" name="Group 14">
              <a:extLst>
                <a:ext uri="{FF2B5EF4-FFF2-40B4-BE49-F238E27FC236}">
                  <a16:creationId xmlns:a16="http://schemas.microsoft.com/office/drawing/2014/main" id="{6FAAA560-79B6-4734-BF49-077CA2F4E962}"/>
                </a:ext>
              </a:extLst>
            </p:cNvPr>
            <p:cNvGrpSpPr/>
            <p:nvPr/>
          </p:nvGrpSpPr>
          <p:grpSpPr>
            <a:xfrm>
              <a:off x="7127551" y="1367026"/>
              <a:ext cx="790591" cy="753692"/>
              <a:chOff x="7127551" y="1367026"/>
              <a:chExt cx="790591" cy="753692"/>
            </a:xfrm>
          </p:grpSpPr>
          <p:sp>
            <p:nvSpPr>
              <p:cNvPr id="58" name="Rectangle 57">
                <a:extLst>
                  <a:ext uri="{FF2B5EF4-FFF2-40B4-BE49-F238E27FC236}">
                    <a16:creationId xmlns:a16="http://schemas.microsoft.com/office/drawing/2014/main" id="{E5576391-7FE9-40C8-A866-5E2BC2EBB4D1}"/>
                  </a:ext>
                </a:extLst>
              </p:cNvPr>
              <p:cNvSpPr/>
              <p:nvPr/>
            </p:nvSpPr>
            <p:spPr>
              <a:xfrm>
                <a:off x="7127551" y="1720608"/>
                <a:ext cx="790591"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165" name="Freeform 356">
                <a:extLst>
                  <a:ext uri="{FF2B5EF4-FFF2-40B4-BE49-F238E27FC236}">
                    <a16:creationId xmlns:a16="http://schemas.microsoft.com/office/drawing/2014/main" id="{028A1D19-5F97-4E69-B6EF-CB6BD465EE5F}"/>
                  </a:ext>
                </a:extLst>
              </p:cNvPr>
              <p:cNvSpPr>
                <a:spLocks noEditPoints="1"/>
              </p:cNvSpPr>
              <p:nvPr/>
            </p:nvSpPr>
            <p:spPr bwMode="auto">
              <a:xfrm>
                <a:off x="7392572" y="1367026"/>
                <a:ext cx="226806" cy="240758"/>
              </a:xfrm>
              <a:custGeom>
                <a:avLst/>
                <a:gdLst>
                  <a:gd name="T0" fmla="*/ 402 w 1154"/>
                  <a:gd name="T1" fmla="*/ 415 h 1225"/>
                  <a:gd name="T2" fmla="*/ 398 w 1154"/>
                  <a:gd name="T3" fmla="*/ 522 h 1225"/>
                  <a:gd name="T4" fmla="*/ 434 w 1154"/>
                  <a:gd name="T5" fmla="*/ 604 h 1225"/>
                  <a:gd name="T6" fmla="*/ 528 w 1154"/>
                  <a:gd name="T7" fmla="*/ 578 h 1225"/>
                  <a:gd name="T8" fmla="*/ 601 w 1154"/>
                  <a:gd name="T9" fmla="*/ 657 h 1225"/>
                  <a:gd name="T10" fmla="*/ 685 w 1154"/>
                  <a:gd name="T11" fmla="*/ 690 h 1225"/>
                  <a:gd name="T12" fmla="*/ 733 w 1154"/>
                  <a:gd name="T13" fmla="*/ 605 h 1225"/>
                  <a:gd name="T14" fmla="*/ 840 w 1154"/>
                  <a:gd name="T15" fmla="*/ 609 h 1225"/>
                  <a:gd name="T16" fmla="*/ 922 w 1154"/>
                  <a:gd name="T17" fmla="*/ 573 h 1225"/>
                  <a:gd name="T18" fmla="*/ 896 w 1154"/>
                  <a:gd name="T19" fmla="*/ 479 h 1225"/>
                  <a:gd name="T20" fmla="*/ 974 w 1154"/>
                  <a:gd name="T21" fmla="*/ 406 h 1225"/>
                  <a:gd name="T22" fmla="*/ 1007 w 1154"/>
                  <a:gd name="T23" fmla="*/ 323 h 1225"/>
                  <a:gd name="T24" fmla="*/ 922 w 1154"/>
                  <a:gd name="T25" fmla="*/ 275 h 1225"/>
                  <a:gd name="T26" fmla="*/ 925 w 1154"/>
                  <a:gd name="T27" fmla="*/ 167 h 1225"/>
                  <a:gd name="T28" fmla="*/ 891 w 1154"/>
                  <a:gd name="T29" fmla="*/ 85 h 1225"/>
                  <a:gd name="T30" fmla="*/ 797 w 1154"/>
                  <a:gd name="T31" fmla="*/ 111 h 1225"/>
                  <a:gd name="T32" fmla="*/ 724 w 1154"/>
                  <a:gd name="T33" fmla="*/ 32 h 1225"/>
                  <a:gd name="T34" fmla="*/ 640 w 1154"/>
                  <a:gd name="T35" fmla="*/ 0 h 1225"/>
                  <a:gd name="T36" fmla="*/ 592 w 1154"/>
                  <a:gd name="T37" fmla="*/ 84 h 1225"/>
                  <a:gd name="T38" fmla="*/ 485 w 1154"/>
                  <a:gd name="T39" fmla="*/ 81 h 1225"/>
                  <a:gd name="T40" fmla="*/ 403 w 1154"/>
                  <a:gd name="T41" fmla="*/ 116 h 1225"/>
                  <a:gd name="T42" fmla="*/ 428 w 1154"/>
                  <a:gd name="T43" fmla="*/ 210 h 1225"/>
                  <a:gd name="T44" fmla="*/ 350 w 1154"/>
                  <a:gd name="T45" fmla="*/ 284 h 1225"/>
                  <a:gd name="T46" fmla="*/ 317 w 1154"/>
                  <a:gd name="T47" fmla="*/ 367 h 1225"/>
                  <a:gd name="T48" fmla="*/ 662 w 1154"/>
                  <a:gd name="T49" fmla="*/ 197 h 1225"/>
                  <a:gd name="T50" fmla="*/ 514 w 1154"/>
                  <a:gd name="T51" fmla="*/ 345 h 1225"/>
                  <a:gd name="T52" fmla="*/ 248 w 1154"/>
                  <a:gd name="T53" fmla="*/ 1225 h 1225"/>
                  <a:gd name="T54" fmla="*/ 178 w 1154"/>
                  <a:gd name="T55" fmla="*/ 807 h 1225"/>
                  <a:gd name="T56" fmla="*/ 497 w 1154"/>
                  <a:gd name="T57" fmla="*/ 757 h 1225"/>
                  <a:gd name="T58" fmla="*/ 812 w 1154"/>
                  <a:gd name="T59" fmla="*/ 835 h 1225"/>
                  <a:gd name="T60" fmla="*/ 590 w 1154"/>
                  <a:gd name="T61" fmla="*/ 908 h 1225"/>
                  <a:gd name="T62" fmla="*/ 734 w 1154"/>
                  <a:gd name="T63" fmla="*/ 967 h 1225"/>
                  <a:gd name="T64" fmla="*/ 871 w 1154"/>
                  <a:gd name="T65" fmla="*/ 835 h 1225"/>
                  <a:gd name="T66" fmla="*/ 1115 w 1154"/>
                  <a:gd name="T67" fmla="*/ 675 h 1225"/>
                  <a:gd name="T68" fmla="*/ 858 w 1154"/>
                  <a:gd name="T69" fmla="*/ 1091 h 1225"/>
                  <a:gd name="T70" fmla="*/ 318 w 1154"/>
                  <a:gd name="T71" fmla="*/ 1155 h 1225"/>
                  <a:gd name="T72" fmla="*/ 583 w 1154"/>
                  <a:gd name="T73" fmla="*/ 345 h 1225"/>
                  <a:gd name="T74" fmla="*/ 662 w 1154"/>
                  <a:gd name="T75" fmla="*/ 42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4" h="1225">
                    <a:moveTo>
                      <a:pt x="350" y="406"/>
                    </a:moveTo>
                    <a:lnTo>
                      <a:pt x="402" y="415"/>
                    </a:lnTo>
                    <a:cubicBezTo>
                      <a:pt x="408" y="437"/>
                      <a:pt x="417" y="459"/>
                      <a:pt x="428" y="479"/>
                    </a:cubicBezTo>
                    <a:lnTo>
                      <a:pt x="398" y="522"/>
                    </a:lnTo>
                    <a:cubicBezTo>
                      <a:pt x="387" y="538"/>
                      <a:pt x="389" y="560"/>
                      <a:pt x="403" y="573"/>
                    </a:cubicBezTo>
                    <a:lnTo>
                      <a:pt x="434" y="604"/>
                    </a:lnTo>
                    <a:cubicBezTo>
                      <a:pt x="447" y="618"/>
                      <a:pt x="469" y="620"/>
                      <a:pt x="485" y="609"/>
                    </a:cubicBezTo>
                    <a:lnTo>
                      <a:pt x="528" y="578"/>
                    </a:lnTo>
                    <a:cubicBezTo>
                      <a:pt x="548" y="590"/>
                      <a:pt x="569" y="599"/>
                      <a:pt x="592" y="605"/>
                    </a:cubicBezTo>
                    <a:lnTo>
                      <a:pt x="601" y="657"/>
                    </a:lnTo>
                    <a:cubicBezTo>
                      <a:pt x="604" y="676"/>
                      <a:pt x="621" y="690"/>
                      <a:pt x="640" y="690"/>
                    </a:cubicBezTo>
                    <a:lnTo>
                      <a:pt x="685" y="690"/>
                    </a:lnTo>
                    <a:cubicBezTo>
                      <a:pt x="704" y="690"/>
                      <a:pt x="720" y="676"/>
                      <a:pt x="724" y="657"/>
                    </a:cubicBezTo>
                    <a:lnTo>
                      <a:pt x="733" y="605"/>
                    </a:lnTo>
                    <a:cubicBezTo>
                      <a:pt x="755" y="599"/>
                      <a:pt x="777" y="590"/>
                      <a:pt x="797" y="579"/>
                    </a:cubicBezTo>
                    <a:lnTo>
                      <a:pt x="840" y="609"/>
                    </a:lnTo>
                    <a:cubicBezTo>
                      <a:pt x="856" y="620"/>
                      <a:pt x="877" y="618"/>
                      <a:pt x="891" y="604"/>
                    </a:cubicBezTo>
                    <a:lnTo>
                      <a:pt x="922" y="573"/>
                    </a:lnTo>
                    <a:cubicBezTo>
                      <a:pt x="936" y="560"/>
                      <a:pt x="938" y="538"/>
                      <a:pt x="926" y="522"/>
                    </a:cubicBezTo>
                    <a:lnTo>
                      <a:pt x="896" y="479"/>
                    </a:lnTo>
                    <a:cubicBezTo>
                      <a:pt x="907" y="459"/>
                      <a:pt x="916" y="437"/>
                      <a:pt x="922" y="415"/>
                    </a:cubicBezTo>
                    <a:lnTo>
                      <a:pt x="974" y="406"/>
                    </a:lnTo>
                    <a:cubicBezTo>
                      <a:pt x="993" y="402"/>
                      <a:pt x="1007" y="386"/>
                      <a:pt x="1007" y="367"/>
                    </a:cubicBezTo>
                    <a:lnTo>
                      <a:pt x="1007" y="323"/>
                    </a:lnTo>
                    <a:cubicBezTo>
                      <a:pt x="1007" y="303"/>
                      <a:pt x="993" y="287"/>
                      <a:pt x="974" y="284"/>
                    </a:cubicBezTo>
                    <a:lnTo>
                      <a:pt x="922" y="275"/>
                    </a:lnTo>
                    <a:cubicBezTo>
                      <a:pt x="916" y="252"/>
                      <a:pt x="907" y="230"/>
                      <a:pt x="895" y="210"/>
                    </a:cubicBezTo>
                    <a:lnTo>
                      <a:pt x="925" y="167"/>
                    </a:lnTo>
                    <a:cubicBezTo>
                      <a:pt x="937" y="152"/>
                      <a:pt x="935" y="130"/>
                      <a:pt x="922" y="116"/>
                    </a:cubicBezTo>
                    <a:lnTo>
                      <a:pt x="891" y="85"/>
                    </a:lnTo>
                    <a:cubicBezTo>
                      <a:pt x="877" y="71"/>
                      <a:pt x="855" y="70"/>
                      <a:pt x="840" y="81"/>
                    </a:cubicBezTo>
                    <a:lnTo>
                      <a:pt x="797" y="111"/>
                    </a:lnTo>
                    <a:cubicBezTo>
                      <a:pt x="777" y="99"/>
                      <a:pt x="755" y="90"/>
                      <a:pt x="733" y="84"/>
                    </a:cubicBezTo>
                    <a:lnTo>
                      <a:pt x="724" y="32"/>
                    </a:lnTo>
                    <a:cubicBezTo>
                      <a:pt x="720" y="13"/>
                      <a:pt x="704" y="0"/>
                      <a:pt x="685" y="0"/>
                    </a:cubicBezTo>
                    <a:lnTo>
                      <a:pt x="640" y="0"/>
                    </a:lnTo>
                    <a:cubicBezTo>
                      <a:pt x="621" y="0"/>
                      <a:pt x="604" y="13"/>
                      <a:pt x="601" y="32"/>
                    </a:cubicBezTo>
                    <a:lnTo>
                      <a:pt x="592" y="84"/>
                    </a:lnTo>
                    <a:cubicBezTo>
                      <a:pt x="569" y="90"/>
                      <a:pt x="548" y="99"/>
                      <a:pt x="527" y="111"/>
                    </a:cubicBezTo>
                    <a:lnTo>
                      <a:pt x="485" y="81"/>
                    </a:lnTo>
                    <a:cubicBezTo>
                      <a:pt x="469" y="70"/>
                      <a:pt x="447" y="71"/>
                      <a:pt x="434" y="85"/>
                    </a:cubicBezTo>
                    <a:lnTo>
                      <a:pt x="403" y="116"/>
                    </a:lnTo>
                    <a:cubicBezTo>
                      <a:pt x="389" y="130"/>
                      <a:pt x="387" y="151"/>
                      <a:pt x="398" y="167"/>
                    </a:cubicBezTo>
                    <a:lnTo>
                      <a:pt x="428" y="210"/>
                    </a:lnTo>
                    <a:cubicBezTo>
                      <a:pt x="417" y="230"/>
                      <a:pt x="407" y="252"/>
                      <a:pt x="401" y="275"/>
                    </a:cubicBezTo>
                    <a:lnTo>
                      <a:pt x="350" y="284"/>
                    </a:lnTo>
                    <a:cubicBezTo>
                      <a:pt x="331" y="287"/>
                      <a:pt x="317" y="303"/>
                      <a:pt x="317" y="323"/>
                    </a:cubicBezTo>
                    <a:lnTo>
                      <a:pt x="317" y="367"/>
                    </a:lnTo>
                    <a:cubicBezTo>
                      <a:pt x="317" y="386"/>
                      <a:pt x="331" y="402"/>
                      <a:pt x="350" y="406"/>
                    </a:cubicBezTo>
                    <a:close/>
                    <a:moveTo>
                      <a:pt x="662" y="197"/>
                    </a:moveTo>
                    <a:cubicBezTo>
                      <a:pt x="794" y="197"/>
                      <a:pt x="859" y="356"/>
                      <a:pt x="766" y="449"/>
                    </a:cubicBezTo>
                    <a:cubicBezTo>
                      <a:pt x="673" y="542"/>
                      <a:pt x="514" y="476"/>
                      <a:pt x="514" y="345"/>
                    </a:cubicBezTo>
                    <a:cubicBezTo>
                      <a:pt x="514" y="263"/>
                      <a:pt x="580" y="197"/>
                      <a:pt x="662" y="197"/>
                    </a:cubicBezTo>
                    <a:close/>
                    <a:moveTo>
                      <a:pt x="248" y="1225"/>
                    </a:moveTo>
                    <a:lnTo>
                      <a:pt x="0" y="983"/>
                    </a:lnTo>
                    <a:lnTo>
                      <a:pt x="178" y="807"/>
                    </a:lnTo>
                    <a:cubicBezTo>
                      <a:pt x="251" y="734"/>
                      <a:pt x="360" y="709"/>
                      <a:pt x="458" y="743"/>
                    </a:cubicBezTo>
                    <a:lnTo>
                      <a:pt x="497" y="757"/>
                    </a:lnTo>
                    <a:lnTo>
                      <a:pt x="737" y="757"/>
                    </a:lnTo>
                    <a:cubicBezTo>
                      <a:pt x="780" y="757"/>
                      <a:pt x="814" y="792"/>
                      <a:pt x="812" y="835"/>
                    </a:cubicBezTo>
                    <a:cubicBezTo>
                      <a:pt x="810" y="876"/>
                      <a:pt x="775" y="909"/>
                      <a:pt x="733" y="908"/>
                    </a:cubicBezTo>
                    <a:lnTo>
                      <a:pt x="590" y="908"/>
                    </a:lnTo>
                    <a:cubicBezTo>
                      <a:pt x="551" y="908"/>
                      <a:pt x="551" y="967"/>
                      <a:pt x="590" y="967"/>
                    </a:cubicBezTo>
                    <a:lnTo>
                      <a:pt x="734" y="967"/>
                    </a:lnTo>
                    <a:cubicBezTo>
                      <a:pt x="807" y="967"/>
                      <a:pt x="867" y="910"/>
                      <a:pt x="871" y="837"/>
                    </a:cubicBezTo>
                    <a:lnTo>
                      <a:pt x="871" y="835"/>
                    </a:lnTo>
                    <a:lnTo>
                      <a:pt x="1004" y="685"/>
                    </a:lnTo>
                    <a:cubicBezTo>
                      <a:pt x="1033" y="653"/>
                      <a:pt x="1081" y="648"/>
                      <a:pt x="1115" y="675"/>
                    </a:cubicBezTo>
                    <a:cubicBezTo>
                      <a:pt x="1149" y="703"/>
                      <a:pt x="1154" y="754"/>
                      <a:pt x="1124" y="787"/>
                    </a:cubicBezTo>
                    <a:lnTo>
                      <a:pt x="858" y="1091"/>
                    </a:lnTo>
                    <a:cubicBezTo>
                      <a:pt x="823" y="1132"/>
                      <a:pt x="772" y="1155"/>
                      <a:pt x="718" y="1155"/>
                    </a:cubicBezTo>
                    <a:lnTo>
                      <a:pt x="318" y="1155"/>
                    </a:lnTo>
                    <a:lnTo>
                      <a:pt x="248" y="1225"/>
                    </a:lnTo>
                    <a:close/>
                    <a:moveTo>
                      <a:pt x="583" y="345"/>
                    </a:moveTo>
                    <a:cubicBezTo>
                      <a:pt x="583" y="275"/>
                      <a:pt x="668" y="240"/>
                      <a:pt x="718" y="289"/>
                    </a:cubicBezTo>
                    <a:cubicBezTo>
                      <a:pt x="767" y="339"/>
                      <a:pt x="732" y="423"/>
                      <a:pt x="662" y="423"/>
                    </a:cubicBezTo>
                    <a:cubicBezTo>
                      <a:pt x="619" y="423"/>
                      <a:pt x="583" y="388"/>
                      <a:pt x="583" y="34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6452676C-2668-42E5-8236-5A809BF9CBE4}"/>
                </a:ext>
              </a:extLst>
            </p:cNvPr>
            <p:cNvGrpSpPr/>
            <p:nvPr/>
          </p:nvGrpSpPr>
          <p:grpSpPr>
            <a:xfrm>
              <a:off x="6100403" y="1452462"/>
              <a:ext cx="937026" cy="822144"/>
              <a:chOff x="6100403" y="1452462"/>
              <a:chExt cx="937026" cy="822144"/>
            </a:xfrm>
          </p:grpSpPr>
          <p:sp>
            <p:nvSpPr>
              <p:cNvPr id="56" name="Rectangle 55">
                <a:extLst>
                  <a:ext uri="{FF2B5EF4-FFF2-40B4-BE49-F238E27FC236}">
                    <a16:creationId xmlns:a16="http://schemas.microsoft.com/office/drawing/2014/main" id="{491FD3FF-B404-42C7-A69C-210F555580AA}"/>
                  </a:ext>
                </a:extLst>
              </p:cNvPr>
              <p:cNvSpPr/>
              <p:nvPr/>
            </p:nvSpPr>
            <p:spPr>
              <a:xfrm>
                <a:off x="6100403" y="1720608"/>
                <a:ext cx="937026" cy="553998"/>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Flash 2-day shipping on all orders </a:t>
                </a:r>
              </a:p>
            </p:txBody>
          </p:sp>
          <p:grpSp>
            <p:nvGrpSpPr>
              <p:cNvPr id="166" name="Group 165">
                <a:extLst>
                  <a:ext uri="{FF2B5EF4-FFF2-40B4-BE49-F238E27FC236}">
                    <a16:creationId xmlns:a16="http://schemas.microsoft.com/office/drawing/2014/main" id="{ED328F16-13CC-4FD3-A79A-F9BA79C5C380}"/>
                  </a:ext>
                </a:extLst>
              </p:cNvPr>
              <p:cNvGrpSpPr/>
              <p:nvPr/>
            </p:nvGrpSpPr>
            <p:grpSpPr>
              <a:xfrm>
                <a:off x="6430741" y="1452462"/>
                <a:ext cx="242608" cy="155322"/>
                <a:chOff x="9842500" y="3386138"/>
                <a:chExt cx="2060576" cy="1319213"/>
              </a:xfrm>
              <a:solidFill>
                <a:schemeClr val="accent3"/>
              </a:solidFill>
            </p:grpSpPr>
            <p:sp>
              <p:nvSpPr>
                <p:cNvPr id="167" name="Freeform 173">
                  <a:extLst>
                    <a:ext uri="{FF2B5EF4-FFF2-40B4-BE49-F238E27FC236}">
                      <a16:creationId xmlns:a16="http://schemas.microsoft.com/office/drawing/2014/main" id="{4A90CE12-98C0-4DC3-A445-264A628F64D3}"/>
                    </a:ext>
                  </a:extLst>
                </p:cNvPr>
                <p:cNvSpPr>
                  <a:spLocks noEditPoints="1"/>
                </p:cNvSpPr>
                <p:nvPr/>
              </p:nvSpPr>
              <p:spPr bwMode="auto">
                <a:xfrm>
                  <a:off x="9842500" y="4310063"/>
                  <a:ext cx="1116013" cy="395288"/>
                </a:xfrm>
                <a:custGeom>
                  <a:avLst/>
                  <a:gdLst>
                    <a:gd name="T0" fmla="*/ 619 w 644"/>
                    <a:gd name="T1" fmla="*/ 0 h 228"/>
                    <a:gd name="T2" fmla="*/ 25 w 644"/>
                    <a:gd name="T3" fmla="*/ 0 h 228"/>
                    <a:gd name="T4" fmla="*/ 0 w 644"/>
                    <a:gd name="T5" fmla="*/ 25 h 228"/>
                    <a:gd name="T6" fmla="*/ 0 w 644"/>
                    <a:gd name="T7" fmla="*/ 101 h 228"/>
                    <a:gd name="T8" fmla="*/ 25 w 644"/>
                    <a:gd name="T9" fmla="*/ 126 h 228"/>
                    <a:gd name="T10" fmla="*/ 82 w 644"/>
                    <a:gd name="T11" fmla="*/ 126 h 228"/>
                    <a:gd name="T12" fmla="*/ 193 w 644"/>
                    <a:gd name="T13" fmla="*/ 228 h 228"/>
                    <a:gd name="T14" fmla="*/ 304 w 644"/>
                    <a:gd name="T15" fmla="*/ 126 h 228"/>
                    <a:gd name="T16" fmla="*/ 619 w 644"/>
                    <a:gd name="T17" fmla="*/ 126 h 228"/>
                    <a:gd name="T18" fmla="*/ 644 w 644"/>
                    <a:gd name="T19" fmla="*/ 101 h 228"/>
                    <a:gd name="T20" fmla="*/ 644 w 644"/>
                    <a:gd name="T21" fmla="*/ 25 h 228"/>
                    <a:gd name="T22" fmla="*/ 619 w 644"/>
                    <a:gd name="T23" fmla="*/ 0 h 228"/>
                    <a:gd name="T24" fmla="*/ 193 w 644"/>
                    <a:gd name="T25" fmla="*/ 175 h 228"/>
                    <a:gd name="T26" fmla="*/ 134 w 644"/>
                    <a:gd name="T27" fmla="*/ 116 h 228"/>
                    <a:gd name="T28" fmla="*/ 193 w 644"/>
                    <a:gd name="T29" fmla="*/ 57 h 228"/>
                    <a:gd name="T30" fmla="*/ 252 w 644"/>
                    <a:gd name="T31" fmla="*/ 116 h 228"/>
                    <a:gd name="T32" fmla="*/ 193 w 644"/>
                    <a:gd name="T33" fmla="*/ 17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4" h="228">
                      <a:moveTo>
                        <a:pt x="619" y="0"/>
                      </a:moveTo>
                      <a:lnTo>
                        <a:pt x="25" y="0"/>
                      </a:lnTo>
                      <a:cubicBezTo>
                        <a:pt x="12" y="0"/>
                        <a:pt x="0" y="11"/>
                        <a:pt x="0" y="25"/>
                      </a:cubicBezTo>
                      <a:lnTo>
                        <a:pt x="0" y="101"/>
                      </a:lnTo>
                      <a:cubicBezTo>
                        <a:pt x="0" y="114"/>
                        <a:pt x="12" y="126"/>
                        <a:pt x="25" y="126"/>
                      </a:cubicBezTo>
                      <a:lnTo>
                        <a:pt x="82" y="126"/>
                      </a:lnTo>
                      <a:cubicBezTo>
                        <a:pt x="87" y="183"/>
                        <a:pt x="134" y="228"/>
                        <a:pt x="193" y="228"/>
                      </a:cubicBezTo>
                      <a:cubicBezTo>
                        <a:pt x="252" y="228"/>
                        <a:pt x="299" y="183"/>
                        <a:pt x="304" y="126"/>
                      </a:cubicBezTo>
                      <a:lnTo>
                        <a:pt x="619" y="126"/>
                      </a:lnTo>
                      <a:cubicBezTo>
                        <a:pt x="633" y="126"/>
                        <a:pt x="644" y="114"/>
                        <a:pt x="644" y="101"/>
                      </a:cubicBezTo>
                      <a:lnTo>
                        <a:pt x="644" y="25"/>
                      </a:lnTo>
                      <a:cubicBezTo>
                        <a:pt x="644" y="11"/>
                        <a:pt x="633" y="0"/>
                        <a:pt x="619" y="0"/>
                      </a:cubicBezTo>
                      <a:close/>
                      <a:moveTo>
                        <a:pt x="193" y="175"/>
                      </a:moveTo>
                      <a:cubicBezTo>
                        <a:pt x="160" y="175"/>
                        <a:pt x="134" y="148"/>
                        <a:pt x="134" y="116"/>
                      </a:cubicBezTo>
                      <a:cubicBezTo>
                        <a:pt x="134" y="83"/>
                        <a:pt x="160" y="57"/>
                        <a:pt x="193" y="57"/>
                      </a:cubicBezTo>
                      <a:cubicBezTo>
                        <a:pt x="225" y="57"/>
                        <a:pt x="252" y="83"/>
                        <a:pt x="252" y="116"/>
                      </a:cubicBezTo>
                      <a:cubicBezTo>
                        <a:pt x="252" y="148"/>
                        <a:pt x="224" y="175"/>
                        <a:pt x="193" y="1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8" name="Freeform 174">
                  <a:extLst>
                    <a:ext uri="{FF2B5EF4-FFF2-40B4-BE49-F238E27FC236}">
                      <a16:creationId xmlns:a16="http://schemas.microsoft.com/office/drawing/2014/main" id="{495AC68A-E079-4779-A9E5-F9B81D4E391D}"/>
                    </a:ext>
                  </a:extLst>
                </p:cNvPr>
                <p:cNvSpPr>
                  <a:spLocks noEditPoints="1"/>
                </p:cNvSpPr>
                <p:nvPr/>
              </p:nvSpPr>
              <p:spPr bwMode="auto">
                <a:xfrm>
                  <a:off x="11018838" y="3779838"/>
                  <a:ext cx="884238" cy="925513"/>
                </a:xfrm>
                <a:custGeom>
                  <a:avLst/>
                  <a:gdLst>
                    <a:gd name="T0" fmla="*/ 466 w 510"/>
                    <a:gd name="T1" fmla="*/ 203 h 534"/>
                    <a:gd name="T2" fmla="*/ 338 w 510"/>
                    <a:gd name="T3" fmla="*/ 186 h 534"/>
                    <a:gd name="T4" fmla="*/ 264 w 510"/>
                    <a:gd name="T5" fmla="*/ 57 h 534"/>
                    <a:gd name="T6" fmla="*/ 166 w 510"/>
                    <a:gd name="T7" fmla="*/ 0 h 534"/>
                    <a:gd name="T8" fmla="*/ 25 w 510"/>
                    <a:gd name="T9" fmla="*/ 0 h 534"/>
                    <a:gd name="T10" fmla="*/ 0 w 510"/>
                    <a:gd name="T11" fmla="*/ 25 h 534"/>
                    <a:gd name="T12" fmla="*/ 0 w 510"/>
                    <a:gd name="T13" fmla="*/ 407 h 534"/>
                    <a:gd name="T14" fmla="*/ 25 w 510"/>
                    <a:gd name="T15" fmla="*/ 432 h 534"/>
                    <a:gd name="T16" fmla="*/ 204 w 510"/>
                    <a:gd name="T17" fmla="*/ 432 h 534"/>
                    <a:gd name="T18" fmla="*/ 315 w 510"/>
                    <a:gd name="T19" fmla="*/ 534 h 534"/>
                    <a:gd name="T20" fmla="*/ 426 w 510"/>
                    <a:gd name="T21" fmla="*/ 432 h 534"/>
                    <a:gd name="T22" fmla="*/ 460 w 510"/>
                    <a:gd name="T23" fmla="*/ 432 h 534"/>
                    <a:gd name="T24" fmla="*/ 510 w 510"/>
                    <a:gd name="T25" fmla="*/ 382 h 534"/>
                    <a:gd name="T26" fmla="*/ 510 w 510"/>
                    <a:gd name="T27" fmla="*/ 252 h 534"/>
                    <a:gd name="T28" fmla="*/ 466 w 510"/>
                    <a:gd name="T29" fmla="*/ 203 h 534"/>
                    <a:gd name="T30" fmla="*/ 246 w 510"/>
                    <a:gd name="T31" fmla="*/ 182 h 534"/>
                    <a:gd name="T32" fmla="*/ 85 w 510"/>
                    <a:gd name="T33" fmla="*/ 182 h 534"/>
                    <a:gd name="T34" fmla="*/ 80 w 510"/>
                    <a:gd name="T35" fmla="*/ 177 h 534"/>
                    <a:gd name="T36" fmla="*/ 80 w 510"/>
                    <a:gd name="T37" fmla="*/ 74 h 534"/>
                    <a:gd name="T38" fmla="*/ 85 w 510"/>
                    <a:gd name="T39" fmla="*/ 69 h 534"/>
                    <a:gd name="T40" fmla="*/ 165 w 510"/>
                    <a:gd name="T41" fmla="*/ 69 h 534"/>
                    <a:gd name="T42" fmla="*/ 201 w 510"/>
                    <a:gd name="T43" fmla="*/ 91 h 534"/>
                    <a:gd name="T44" fmla="*/ 249 w 510"/>
                    <a:gd name="T45" fmla="*/ 174 h 534"/>
                    <a:gd name="T46" fmla="*/ 246 w 510"/>
                    <a:gd name="T47" fmla="*/ 182 h 534"/>
                    <a:gd name="T48" fmla="*/ 314 w 510"/>
                    <a:gd name="T49" fmla="*/ 480 h 534"/>
                    <a:gd name="T50" fmla="*/ 255 w 510"/>
                    <a:gd name="T51" fmla="*/ 422 h 534"/>
                    <a:gd name="T52" fmla="*/ 314 w 510"/>
                    <a:gd name="T53" fmla="*/ 363 h 534"/>
                    <a:gd name="T54" fmla="*/ 373 w 510"/>
                    <a:gd name="T55" fmla="*/ 422 h 534"/>
                    <a:gd name="T56" fmla="*/ 314 w 510"/>
                    <a:gd name="T57" fmla="*/ 48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0" h="534">
                      <a:moveTo>
                        <a:pt x="466" y="203"/>
                      </a:moveTo>
                      <a:lnTo>
                        <a:pt x="338" y="186"/>
                      </a:lnTo>
                      <a:lnTo>
                        <a:pt x="264" y="57"/>
                      </a:lnTo>
                      <a:cubicBezTo>
                        <a:pt x="244" y="22"/>
                        <a:pt x="206" y="0"/>
                        <a:pt x="166" y="0"/>
                      </a:cubicBezTo>
                      <a:lnTo>
                        <a:pt x="25" y="0"/>
                      </a:lnTo>
                      <a:cubicBezTo>
                        <a:pt x="11" y="0"/>
                        <a:pt x="0" y="12"/>
                        <a:pt x="0" y="25"/>
                      </a:cubicBezTo>
                      <a:lnTo>
                        <a:pt x="0" y="407"/>
                      </a:lnTo>
                      <a:cubicBezTo>
                        <a:pt x="0" y="420"/>
                        <a:pt x="11" y="432"/>
                        <a:pt x="25" y="432"/>
                      </a:cubicBezTo>
                      <a:lnTo>
                        <a:pt x="204" y="432"/>
                      </a:lnTo>
                      <a:cubicBezTo>
                        <a:pt x="209" y="489"/>
                        <a:pt x="256" y="534"/>
                        <a:pt x="315" y="534"/>
                      </a:cubicBezTo>
                      <a:cubicBezTo>
                        <a:pt x="374" y="534"/>
                        <a:pt x="421" y="489"/>
                        <a:pt x="426" y="432"/>
                      </a:cubicBezTo>
                      <a:lnTo>
                        <a:pt x="460" y="432"/>
                      </a:lnTo>
                      <a:cubicBezTo>
                        <a:pt x="488" y="432"/>
                        <a:pt x="510" y="409"/>
                        <a:pt x="510" y="382"/>
                      </a:cubicBezTo>
                      <a:lnTo>
                        <a:pt x="510" y="252"/>
                      </a:lnTo>
                      <a:cubicBezTo>
                        <a:pt x="509" y="227"/>
                        <a:pt x="490" y="206"/>
                        <a:pt x="466" y="203"/>
                      </a:cubicBezTo>
                      <a:close/>
                      <a:moveTo>
                        <a:pt x="246" y="182"/>
                      </a:moveTo>
                      <a:lnTo>
                        <a:pt x="85" y="182"/>
                      </a:lnTo>
                      <a:cubicBezTo>
                        <a:pt x="83" y="182"/>
                        <a:pt x="80" y="179"/>
                        <a:pt x="80" y="177"/>
                      </a:cubicBezTo>
                      <a:lnTo>
                        <a:pt x="80" y="74"/>
                      </a:lnTo>
                      <a:cubicBezTo>
                        <a:pt x="80" y="72"/>
                        <a:pt x="83" y="69"/>
                        <a:pt x="85" y="69"/>
                      </a:cubicBezTo>
                      <a:lnTo>
                        <a:pt x="165" y="69"/>
                      </a:lnTo>
                      <a:cubicBezTo>
                        <a:pt x="180" y="69"/>
                        <a:pt x="194" y="78"/>
                        <a:pt x="201" y="91"/>
                      </a:cubicBezTo>
                      <a:lnTo>
                        <a:pt x="249" y="174"/>
                      </a:lnTo>
                      <a:cubicBezTo>
                        <a:pt x="253" y="178"/>
                        <a:pt x="250" y="182"/>
                        <a:pt x="246" y="182"/>
                      </a:cubicBezTo>
                      <a:close/>
                      <a:moveTo>
                        <a:pt x="314" y="480"/>
                      </a:moveTo>
                      <a:cubicBezTo>
                        <a:pt x="281" y="480"/>
                        <a:pt x="255" y="454"/>
                        <a:pt x="255" y="422"/>
                      </a:cubicBezTo>
                      <a:cubicBezTo>
                        <a:pt x="255" y="389"/>
                        <a:pt x="281" y="363"/>
                        <a:pt x="314" y="363"/>
                      </a:cubicBezTo>
                      <a:cubicBezTo>
                        <a:pt x="346" y="363"/>
                        <a:pt x="373" y="389"/>
                        <a:pt x="373" y="422"/>
                      </a:cubicBezTo>
                      <a:cubicBezTo>
                        <a:pt x="373" y="454"/>
                        <a:pt x="346" y="480"/>
                        <a:pt x="314" y="48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9" name="Freeform 175">
                  <a:extLst>
                    <a:ext uri="{FF2B5EF4-FFF2-40B4-BE49-F238E27FC236}">
                      <a16:creationId xmlns:a16="http://schemas.microsoft.com/office/drawing/2014/main" id="{C8BCAA40-645A-44B9-A6C7-23DF25B6729F}"/>
                    </a:ext>
                  </a:extLst>
                </p:cNvPr>
                <p:cNvSpPr>
                  <a:spLocks/>
                </p:cNvSpPr>
                <p:nvPr/>
              </p:nvSpPr>
              <p:spPr bwMode="auto">
                <a:xfrm>
                  <a:off x="9842500" y="3521076"/>
                  <a:ext cx="1116013" cy="728663"/>
                </a:xfrm>
                <a:custGeom>
                  <a:avLst/>
                  <a:gdLst>
                    <a:gd name="T0" fmla="*/ 25 w 644"/>
                    <a:gd name="T1" fmla="*/ 420 h 420"/>
                    <a:gd name="T2" fmla="*/ 619 w 644"/>
                    <a:gd name="T3" fmla="*/ 420 h 420"/>
                    <a:gd name="T4" fmla="*/ 644 w 644"/>
                    <a:gd name="T5" fmla="*/ 395 h 420"/>
                    <a:gd name="T6" fmla="*/ 644 w 644"/>
                    <a:gd name="T7" fmla="*/ 25 h 420"/>
                    <a:gd name="T8" fmla="*/ 619 w 644"/>
                    <a:gd name="T9" fmla="*/ 0 h 420"/>
                    <a:gd name="T10" fmla="*/ 513 w 644"/>
                    <a:gd name="T11" fmla="*/ 0 h 420"/>
                    <a:gd name="T12" fmla="*/ 513 w 644"/>
                    <a:gd name="T13" fmla="*/ 263 h 420"/>
                    <a:gd name="T14" fmla="*/ 488 w 644"/>
                    <a:gd name="T15" fmla="*/ 288 h 420"/>
                    <a:gd name="T16" fmla="*/ 157 w 644"/>
                    <a:gd name="T17" fmla="*/ 288 h 420"/>
                    <a:gd name="T18" fmla="*/ 132 w 644"/>
                    <a:gd name="T19" fmla="*/ 263 h 420"/>
                    <a:gd name="T20" fmla="*/ 132 w 644"/>
                    <a:gd name="T21" fmla="*/ 1 h 420"/>
                    <a:gd name="T22" fmla="*/ 25 w 644"/>
                    <a:gd name="T23" fmla="*/ 1 h 420"/>
                    <a:gd name="T24" fmla="*/ 0 w 644"/>
                    <a:gd name="T25" fmla="*/ 26 h 420"/>
                    <a:gd name="T26" fmla="*/ 0 w 644"/>
                    <a:gd name="T27" fmla="*/ 396 h 420"/>
                    <a:gd name="T28" fmla="*/ 25 w 644"/>
                    <a:gd name="T29" fmla="*/ 42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4" h="420">
                      <a:moveTo>
                        <a:pt x="25" y="420"/>
                      </a:moveTo>
                      <a:lnTo>
                        <a:pt x="619" y="420"/>
                      </a:lnTo>
                      <a:cubicBezTo>
                        <a:pt x="633" y="420"/>
                        <a:pt x="644" y="408"/>
                        <a:pt x="644" y="395"/>
                      </a:cubicBezTo>
                      <a:lnTo>
                        <a:pt x="644" y="25"/>
                      </a:lnTo>
                      <a:cubicBezTo>
                        <a:pt x="644" y="11"/>
                        <a:pt x="633" y="0"/>
                        <a:pt x="619" y="0"/>
                      </a:cubicBezTo>
                      <a:lnTo>
                        <a:pt x="513" y="0"/>
                      </a:lnTo>
                      <a:lnTo>
                        <a:pt x="513" y="263"/>
                      </a:lnTo>
                      <a:cubicBezTo>
                        <a:pt x="513" y="277"/>
                        <a:pt x="502" y="288"/>
                        <a:pt x="488" y="288"/>
                      </a:cubicBezTo>
                      <a:lnTo>
                        <a:pt x="157" y="288"/>
                      </a:lnTo>
                      <a:cubicBezTo>
                        <a:pt x="143" y="288"/>
                        <a:pt x="132" y="277"/>
                        <a:pt x="132" y="263"/>
                      </a:cubicBezTo>
                      <a:lnTo>
                        <a:pt x="132" y="1"/>
                      </a:lnTo>
                      <a:lnTo>
                        <a:pt x="25" y="1"/>
                      </a:lnTo>
                      <a:cubicBezTo>
                        <a:pt x="12" y="1"/>
                        <a:pt x="0" y="12"/>
                        <a:pt x="0" y="26"/>
                      </a:cubicBezTo>
                      <a:lnTo>
                        <a:pt x="0" y="396"/>
                      </a:lnTo>
                      <a:cubicBezTo>
                        <a:pt x="0" y="408"/>
                        <a:pt x="12" y="420"/>
                        <a:pt x="25" y="4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0" name="Freeform 176">
                  <a:extLst>
                    <a:ext uri="{FF2B5EF4-FFF2-40B4-BE49-F238E27FC236}">
                      <a16:creationId xmlns:a16="http://schemas.microsoft.com/office/drawing/2014/main" id="{1A9F448F-0EFA-47F7-A3E9-A78F294510CD}"/>
                    </a:ext>
                  </a:extLst>
                </p:cNvPr>
                <p:cNvSpPr>
                  <a:spLocks/>
                </p:cNvSpPr>
                <p:nvPr/>
              </p:nvSpPr>
              <p:spPr bwMode="auto">
                <a:xfrm>
                  <a:off x="10223500" y="3386138"/>
                  <a:ext cx="355600" cy="503238"/>
                </a:xfrm>
                <a:custGeom>
                  <a:avLst/>
                  <a:gdLst>
                    <a:gd name="T0" fmla="*/ 90 w 205"/>
                    <a:gd name="T1" fmla="*/ 284 h 291"/>
                    <a:gd name="T2" fmla="*/ 114 w 205"/>
                    <a:gd name="T3" fmla="*/ 284 h 291"/>
                    <a:gd name="T4" fmla="*/ 198 w 205"/>
                    <a:gd name="T5" fmla="*/ 175 h 291"/>
                    <a:gd name="T6" fmla="*/ 187 w 205"/>
                    <a:gd name="T7" fmla="*/ 151 h 291"/>
                    <a:gd name="T8" fmla="*/ 153 w 205"/>
                    <a:gd name="T9" fmla="*/ 151 h 291"/>
                    <a:gd name="T10" fmla="*/ 153 w 205"/>
                    <a:gd name="T11" fmla="*/ 13 h 291"/>
                    <a:gd name="T12" fmla="*/ 140 w 205"/>
                    <a:gd name="T13" fmla="*/ 0 h 291"/>
                    <a:gd name="T14" fmla="*/ 65 w 205"/>
                    <a:gd name="T15" fmla="*/ 0 h 291"/>
                    <a:gd name="T16" fmla="*/ 53 w 205"/>
                    <a:gd name="T17" fmla="*/ 13 h 291"/>
                    <a:gd name="T18" fmla="*/ 53 w 205"/>
                    <a:gd name="T19" fmla="*/ 153 h 291"/>
                    <a:gd name="T20" fmla="*/ 19 w 205"/>
                    <a:gd name="T21" fmla="*/ 153 h 291"/>
                    <a:gd name="T22" fmla="*/ 8 w 205"/>
                    <a:gd name="T23" fmla="*/ 176 h 291"/>
                    <a:gd name="T24" fmla="*/ 90 w 205"/>
                    <a:gd name="T25" fmla="*/ 284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291">
                      <a:moveTo>
                        <a:pt x="90" y="284"/>
                      </a:moveTo>
                      <a:cubicBezTo>
                        <a:pt x="97" y="291"/>
                        <a:pt x="108" y="291"/>
                        <a:pt x="114" y="284"/>
                      </a:cubicBezTo>
                      <a:lnTo>
                        <a:pt x="198" y="175"/>
                      </a:lnTo>
                      <a:cubicBezTo>
                        <a:pt x="205" y="165"/>
                        <a:pt x="198" y="151"/>
                        <a:pt x="187" y="151"/>
                      </a:cubicBezTo>
                      <a:lnTo>
                        <a:pt x="153" y="151"/>
                      </a:lnTo>
                      <a:lnTo>
                        <a:pt x="153" y="13"/>
                      </a:lnTo>
                      <a:cubicBezTo>
                        <a:pt x="153" y="6"/>
                        <a:pt x="148" y="0"/>
                        <a:pt x="140" y="0"/>
                      </a:cubicBezTo>
                      <a:lnTo>
                        <a:pt x="65" y="0"/>
                      </a:lnTo>
                      <a:cubicBezTo>
                        <a:pt x="59" y="0"/>
                        <a:pt x="53" y="5"/>
                        <a:pt x="53" y="13"/>
                      </a:cubicBezTo>
                      <a:lnTo>
                        <a:pt x="53" y="153"/>
                      </a:lnTo>
                      <a:lnTo>
                        <a:pt x="19" y="153"/>
                      </a:lnTo>
                      <a:cubicBezTo>
                        <a:pt x="7" y="153"/>
                        <a:pt x="0" y="166"/>
                        <a:pt x="8" y="176"/>
                      </a:cubicBezTo>
                      <a:lnTo>
                        <a:pt x="90" y="28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B935D010-B831-4DF8-9A5D-07B30E283299}"/>
                </a:ext>
              </a:extLst>
            </p:cNvPr>
            <p:cNvGrpSpPr/>
            <p:nvPr/>
          </p:nvGrpSpPr>
          <p:grpSpPr>
            <a:xfrm>
              <a:off x="5136117" y="1416586"/>
              <a:ext cx="932022" cy="858020"/>
              <a:chOff x="5136117" y="1416586"/>
              <a:chExt cx="932022" cy="858020"/>
            </a:xfrm>
          </p:grpSpPr>
          <p:sp>
            <p:nvSpPr>
              <p:cNvPr id="54" name="Rectangle 53">
                <a:extLst>
                  <a:ext uri="{FF2B5EF4-FFF2-40B4-BE49-F238E27FC236}">
                    <a16:creationId xmlns:a16="http://schemas.microsoft.com/office/drawing/2014/main" id="{7F836F7E-E11D-4CB2-BEDC-EF2B59E999E7}"/>
                  </a:ext>
                </a:extLst>
              </p:cNvPr>
              <p:cNvSpPr/>
              <p:nvPr/>
            </p:nvSpPr>
            <p:spPr>
              <a:xfrm>
                <a:off x="5136117" y="1720608"/>
                <a:ext cx="932022" cy="553998"/>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Invitations to Exclusive Events </a:t>
                </a:r>
              </a:p>
            </p:txBody>
          </p:sp>
          <p:grpSp>
            <p:nvGrpSpPr>
              <p:cNvPr id="171" name="Group 170">
                <a:extLst>
                  <a:ext uri="{FF2B5EF4-FFF2-40B4-BE49-F238E27FC236}">
                    <a16:creationId xmlns:a16="http://schemas.microsoft.com/office/drawing/2014/main" id="{48725F6E-AC06-4198-8F35-FB879044A16D}"/>
                  </a:ext>
                </a:extLst>
              </p:cNvPr>
              <p:cNvGrpSpPr/>
              <p:nvPr/>
            </p:nvGrpSpPr>
            <p:grpSpPr>
              <a:xfrm>
                <a:off x="5510843" y="1416586"/>
                <a:ext cx="148828" cy="191198"/>
                <a:chOff x="10610851" y="3206750"/>
                <a:chExt cx="1131888" cy="1454150"/>
              </a:xfrm>
              <a:solidFill>
                <a:schemeClr val="accent2"/>
              </a:solidFill>
            </p:grpSpPr>
            <p:sp>
              <p:nvSpPr>
                <p:cNvPr id="172" name="Rectangle 219">
                  <a:extLst>
                    <a:ext uri="{FF2B5EF4-FFF2-40B4-BE49-F238E27FC236}">
                      <a16:creationId xmlns:a16="http://schemas.microsoft.com/office/drawing/2014/main" id="{A3FEC130-D3A2-4029-9300-DABF0D363D9E}"/>
                    </a:ext>
                  </a:extLst>
                </p:cNvPr>
                <p:cNvSpPr>
                  <a:spLocks noChangeArrowheads="1"/>
                </p:cNvSpPr>
                <p:nvPr/>
              </p:nvSpPr>
              <p:spPr bwMode="auto">
                <a:xfrm>
                  <a:off x="10826751" y="4229100"/>
                  <a:ext cx="161925" cy="1619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3" name="Rectangle 220">
                  <a:extLst>
                    <a:ext uri="{FF2B5EF4-FFF2-40B4-BE49-F238E27FC236}">
                      <a16:creationId xmlns:a16="http://schemas.microsoft.com/office/drawing/2014/main" id="{46798C39-D73E-44A8-8D20-E5BF752A0688}"/>
                    </a:ext>
                  </a:extLst>
                </p:cNvPr>
                <p:cNvSpPr>
                  <a:spLocks noChangeArrowheads="1"/>
                </p:cNvSpPr>
                <p:nvPr/>
              </p:nvSpPr>
              <p:spPr bwMode="auto">
                <a:xfrm>
                  <a:off x="10826751" y="3852863"/>
                  <a:ext cx="161925" cy="16033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4" name="Freeform 221">
                  <a:extLst>
                    <a:ext uri="{FF2B5EF4-FFF2-40B4-BE49-F238E27FC236}">
                      <a16:creationId xmlns:a16="http://schemas.microsoft.com/office/drawing/2014/main" id="{84AE5A42-6E44-47FC-9662-61FB60201D23}"/>
                    </a:ext>
                  </a:extLst>
                </p:cNvPr>
                <p:cNvSpPr>
                  <a:spLocks noEditPoints="1"/>
                </p:cNvSpPr>
                <p:nvPr/>
              </p:nvSpPr>
              <p:spPr bwMode="auto">
                <a:xfrm>
                  <a:off x="10610851" y="3206750"/>
                  <a:ext cx="1131888" cy="1454150"/>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8E66111A-7C70-4F0B-8C16-EA3BCD601572}"/>
                </a:ext>
              </a:extLst>
            </p:cNvPr>
            <p:cNvGrpSpPr/>
            <p:nvPr/>
          </p:nvGrpSpPr>
          <p:grpSpPr>
            <a:xfrm>
              <a:off x="4180284" y="1427996"/>
              <a:ext cx="921544" cy="692722"/>
              <a:chOff x="4180284" y="1427996"/>
              <a:chExt cx="921544" cy="692722"/>
            </a:xfrm>
          </p:grpSpPr>
          <p:sp>
            <p:nvSpPr>
              <p:cNvPr id="50" name="Rectangle 49">
                <a:extLst>
                  <a:ext uri="{FF2B5EF4-FFF2-40B4-BE49-F238E27FC236}">
                    <a16:creationId xmlns:a16="http://schemas.microsoft.com/office/drawing/2014/main" id="{F6878A55-23D4-432C-9986-0FD9CE0C5E8A}"/>
                  </a:ext>
                </a:extLst>
              </p:cNvPr>
              <p:cNvSpPr/>
              <p:nvPr/>
            </p:nvSpPr>
            <p:spPr>
              <a:xfrm>
                <a:off x="4180284" y="1720608"/>
                <a:ext cx="921544"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Free Custom Makeovers </a:t>
                </a:r>
              </a:p>
            </p:txBody>
          </p:sp>
          <p:grpSp>
            <p:nvGrpSpPr>
              <p:cNvPr id="175" name="Group 174">
                <a:extLst>
                  <a:ext uri="{FF2B5EF4-FFF2-40B4-BE49-F238E27FC236}">
                    <a16:creationId xmlns:a16="http://schemas.microsoft.com/office/drawing/2014/main" id="{AEDF3701-E7F2-4D5B-8F67-8E0A62F979D5}"/>
                  </a:ext>
                </a:extLst>
              </p:cNvPr>
              <p:cNvGrpSpPr/>
              <p:nvPr/>
            </p:nvGrpSpPr>
            <p:grpSpPr>
              <a:xfrm>
                <a:off x="4521589" y="1427996"/>
                <a:ext cx="205192" cy="179788"/>
                <a:chOff x="9942513" y="3733800"/>
                <a:chExt cx="1320800" cy="1157288"/>
              </a:xfrm>
              <a:solidFill>
                <a:schemeClr val="accent1"/>
              </a:solidFill>
            </p:grpSpPr>
            <p:sp>
              <p:nvSpPr>
                <p:cNvPr id="176" name="Freeform 265">
                  <a:extLst>
                    <a:ext uri="{FF2B5EF4-FFF2-40B4-BE49-F238E27FC236}">
                      <a16:creationId xmlns:a16="http://schemas.microsoft.com/office/drawing/2014/main" id="{17A09A62-9279-47EC-A9FB-4A589400F954}"/>
                    </a:ext>
                  </a:extLst>
                </p:cNvPr>
                <p:cNvSpPr>
                  <a:spLocks noEditPoints="1"/>
                </p:cNvSpPr>
                <p:nvPr/>
              </p:nvSpPr>
              <p:spPr bwMode="auto">
                <a:xfrm>
                  <a:off x="10025063" y="3733800"/>
                  <a:ext cx="1155700" cy="941387"/>
                </a:xfrm>
                <a:custGeom>
                  <a:avLst/>
                  <a:gdLst>
                    <a:gd name="T0" fmla="*/ 0 w 701"/>
                    <a:gd name="T1" fmla="*/ 0 h 571"/>
                    <a:gd name="T2" fmla="*/ 0 w 701"/>
                    <a:gd name="T3" fmla="*/ 571 h 571"/>
                    <a:gd name="T4" fmla="*/ 701 w 701"/>
                    <a:gd name="T5" fmla="*/ 571 h 571"/>
                    <a:gd name="T6" fmla="*/ 701 w 701"/>
                    <a:gd name="T7" fmla="*/ 0 h 571"/>
                    <a:gd name="T8" fmla="*/ 0 w 701"/>
                    <a:gd name="T9" fmla="*/ 0 h 571"/>
                    <a:gd name="T10" fmla="*/ 637 w 701"/>
                    <a:gd name="T11" fmla="*/ 519 h 571"/>
                    <a:gd name="T12" fmla="*/ 65 w 701"/>
                    <a:gd name="T13" fmla="*/ 519 h 571"/>
                    <a:gd name="T14" fmla="*/ 65 w 701"/>
                    <a:gd name="T15" fmla="*/ 64 h 571"/>
                    <a:gd name="T16" fmla="*/ 637 w 701"/>
                    <a:gd name="T17" fmla="*/ 64 h 571"/>
                    <a:gd name="T18" fmla="*/ 637 w 701"/>
                    <a:gd name="T19" fmla="*/ 519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571">
                      <a:moveTo>
                        <a:pt x="0" y="0"/>
                      </a:moveTo>
                      <a:lnTo>
                        <a:pt x="0" y="571"/>
                      </a:lnTo>
                      <a:lnTo>
                        <a:pt x="701" y="571"/>
                      </a:lnTo>
                      <a:lnTo>
                        <a:pt x="701" y="0"/>
                      </a:lnTo>
                      <a:lnTo>
                        <a:pt x="0" y="0"/>
                      </a:lnTo>
                      <a:close/>
                      <a:moveTo>
                        <a:pt x="637" y="519"/>
                      </a:moveTo>
                      <a:lnTo>
                        <a:pt x="65" y="519"/>
                      </a:lnTo>
                      <a:lnTo>
                        <a:pt x="65" y="64"/>
                      </a:lnTo>
                      <a:lnTo>
                        <a:pt x="637" y="64"/>
                      </a:lnTo>
                      <a:lnTo>
                        <a:pt x="637" y="5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7" name="Freeform 266">
                  <a:extLst>
                    <a:ext uri="{FF2B5EF4-FFF2-40B4-BE49-F238E27FC236}">
                      <a16:creationId xmlns:a16="http://schemas.microsoft.com/office/drawing/2014/main" id="{BBD461FB-1C8F-4BAA-8CEB-A82C1B72CE90}"/>
                    </a:ext>
                  </a:extLst>
                </p:cNvPr>
                <p:cNvSpPr>
                  <a:spLocks noEditPoints="1"/>
                </p:cNvSpPr>
                <p:nvPr/>
              </p:nvSpPr>
              <p:spPr bwMode="auto">
                <a:xfrm>
                  <a:off x="9942513" y="4716463"/>
                  <a:ext cx="1320800" cy="174625"/>
                </a:xfrm>
                <a:custGeom>
                  <a:avLst/>
                  <a:gdLst>
                    <a:gd name="T0" fmla="*/ 798 w 801"/>
                    <a:gd name="T1" fmla="*/ 5 h 106"/>
                    <a:gd name="T2" fmla="*/ 788 w 801"/>
                    <a:gd name="T3" fmla="*/ 0 h 106"/>
                    <a:gd name="T4" fmla="*/ 13 w 801"/>
                    <a:gd name="T5" fmla="*/ 0 h 106"/>
                    <a:gd name="T6" fmla="*/ 3 w 801"/>
                    <a:gd name="T7" fmla="*/ 5 h 106"/>
                    <a:gd name="T8" fmla="*/ 1 w 801"/>
                    <a:gd name="T9" fmla="*/ 16 h 106"/>
                    <a:gd name="T10" fmla="*/ 20 w 801"/>
                    <a:gd name="T11" fmla="*/ 76 h 106"/>
                    <a:gd name="T12" fmla="*/ 62 w 801"/>
                    <a:gd name="T13" fmla="*/ 106 h 106"/>
                    <a:gd name="T14" fmla="*/ 740 w 801"/>
                    <a:gd name="T15" fmla="*/ 106 h 106"/>
                    <a:gd name="T16" fmla="*/ 781 w 801"/>
                    <a:gd name="T17" fmla="*/ 76 h 106"/>
                    <a:gd name="T18" fmla="*/ 800 w 801"/>
                    <a:gd name="T19" fmla="*/ 16 h 106"/>
                    <a:gd name="T20" fmla="*/ 798 w 801"/>
                    <a:gd name="T21" fmla="*/ 5 h 106"/>
                    <a:gd name="T22" fmla="*/ 133 w 801"/>
                    <a:gd name="T23" fmla="*/ 65 h 106"/>
                    <a:gd name="T24" fmla="*/ 105 w 801"/>
                    <a:gd name="T25" fmla="*/ 65 h 106"/>
                    <a:gd name="T26" fmla="*/ 105 w 801"/>
                    <a:gd name="T27" fmla="*/ 40 h 106"/>
                    <a:gd name="T28" fmla="*/ 133 w 801"/>
                    <a:gd name="T29" fmla="*/ 40 h 106"/>
                    <a:gd name="T30" fmla="*/ 133 w 801"/>
                    <a:gd name="T31" fmla="*/ 65 h 106"/>
                    <a:gd name="T32" fmla="*/ 191 w 801"/>
                    <a:gd name="T33" fmla="*/ 65 h 106"/>
                    <a:gd name="T34" fmla="*/ 163 w 801"/>
                    <a:gd name="T35" fmla="*/ 65 h 106"/>
                    <a:gd name="T36" fmla="*/ 163 w 801"/>
                    <a:gd name="T37" fmla="*/ 40 h 106"/>
                    <a:gd name="T38" fmla="*/ 191 w 801"/>
                    <a:gd name="T39" fmla="*/ 40 h 106"/>
                    <a:gd name="T40" fmla="*/ 191 w 801"/>
                    <a:gd name="T41" fmla="*/ 65 h 106"/>
                    <a:gd name="T42" fmla="*/ 249 w 801"/>
                    <a:gd name="T43" fmla="*/ 65 h 106"/>
                    <a:gd name="T44" fmla="*/ 220 w 801"/>
                    <a:gd name="T45" fmla="*/ 65 h 106"/>
                    <a:gd name="T46" fmla="*/ 220 w 801"/>
                    <a:gd name="T47" fmla="*/ 40 h 106"/>
                    <a:gd name="T48" fmla="*/ 249 w 801"/>
                    <a:gd name="T49" fmla="*/ 40 h 106"/>
                    <a:gd name="T50" fmla="*/ 249 w 801"/>
                    <a:gd name="T51" fmla="*/ 6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1" h="106">
                      <a:moveTo>
                        <a:pt x="798" y="5"/>
                      </a:moveTo>
                      <a:cubicBezTo>
                        <a:pt x="796" y="2"/>
                        <a:pt x="792" y="0"/>
                        <a:pt x="788" y="0"/>
                      </a:cubicBezTo>
                      <a:lnTo>
                        <a:pt x="13" y="0"/>
                      </a:lnTo>
                      <a:cubicBezTo>
                        <a:pt x="9" y="0"/>
                        <a:pt x="6" y="2"/>
                        <a:pt x="3" y="5"/>
                      </a:cubicBezTo>
                      <a:cubicBezTo>
                        <a:pt x="1" y="8"/>
                        <a:pt x="0" y="13"/>
                        <a:pt x="1" y="16"/>
                      </a:cubicBezTo>
                      <a:lnTo>
                        <a:pt x="20" y="76"/>
                      </a:lnTo>
                      <a:cubicBezTo>
                        <a:pt x="26" y="94"/>
                        <a:pt x="43" y="106"/>
                        <a:pt x="62" y="106"/>
                      </a:cubicBezTo>
                      <a:lnTo>
                        <a:pt x="740" y="106"/>
                      </a:lnTo>
                      <a:cubicBezTo>
                        <a:pt x="759" y="106"/>
                        <a:pt x="775" y="94"/>
                        <a:pt x="781" y="76"/>
                      </a:cubicBezTo>
                      <a:lnTo>
                        <a:pt x="800" y="16"/>
                      </a:lnTo>
                      <a:cubicBezTo>
                        <a:pt x="801" y="13"/>
                        <a:pt x="801" y="8"/>
                        <a:pt x="798" y="5"/>
                      </a:cubicBezTo>
                      <a:close/>
                      <a:moveTo>
                        <a:pt x="133" y="65"/>
                      </a:moveTo>
                      <a:lnTo>
                        <a:pt x="105" y="65"/>
                      </a:lnTo>
                      <a:lnTo>
                        <a:pt x="105" y="40"/>
                      </a:lnTo>
                      <a:lnTo>
                        <a:pt x="133" y="40"/>
                      </a:lnTo>
                      <a:lnTo>
                        <a:pt x="133" y="65"/>
                      </a:lnTo>
                      <a:close/>
                      <a:moveTo>
                        <a:pt x="191" y="65"/>
                      </a:moveTo>
                      <a:lnTo>
                        <a:pt x="163" y="65"/>
                      </a:lnTo>
                      <a:lnTo>
                        <a:pt x="163" y="40"/>
                      </a:lnTo>
                      <a:lnTo>
                        <a:pt x="191" y="40"/>
                      </a:lnTo>
                      <a:lnTo>
                        <a:pt x="191" y="65"/>
                      </a:lnTo>
                      <a:close/>
                      <a:moveTo>
                        <a:pt x="249" y="65"/>
                      </a:moveTo>
                      <a:lnTo>
                        <a:pt x="220" y="65"/>
                      </a:lnTo>
                      <a:lnTo>
                        <a:pt x="220" y="40"/>
                      </a:lnTo>
                      <a:lnTo>
                        <a:pt x="249" y="40"/>
                      </a:lnTo>
                      <a:lnTo>
                        <a:pt x="249"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8" name="Freeform 267">
                  <a:extLst>
                    <a:ext uri="{FF2B5EF4-FFF2-40B4-BE49-F238E27FC236}">
                      <a16:creationId xmlns:a16="http://schemas.microsoft.com/office/drawing/2014/main" id="{78D7CE8F-C015-4460-AF90-F0E7BC8EDE44}"/>
                    </a:ext>
                  </a:extLst>
                </p:cNvPr>
                <p:cNvSpPr>
                  <a:spLocks/>
                </p:cNvSpPr>
                <p:nvPr/>
              </p:nvSpPr>
              <p:spPr bwMode="auto">
                <a:xfrm>
                  <a:off x="10296525" y="3908425"/>
                  <a:ext cx="611188" cy="612775"/>
                </a:xfrm>
                <a:custGeom>
                  <a:avLst/>
                  <a:gdLst>
                    <a:gd name="T0" fmla="*/ 371 w 371"/>
                    <a:gd name="T1" fmla="*/ 152 h 371"/>
                    <a:gd name="T2" fmla="*/ 371 w 371"/>
                    <a:gd name="T3" fmla="*/ 219 h 371"/>
                    <a:gd name="T4" fmla="*/ 320 w 371"/>
                    <a:gd name="T5" fmla="*/ 219 h 371"/>
                    <a:gd name="T6" fmla="*/ 315 w 371"/>
                    <a:gd name="T7" fmla="*/ 224 h 371"/>
                    <a:gd name="T8" fmla="*/ 297 w 371"/>
                    <a:gd name="T9" fmla="*/ 205 h 371"/>
                    <a:gd name="T10" fmla="*/ 264 w 371"/>
                    <a:gd name="T11" fmla="*/ 101 h 371"/>
                    <a:gd name="T12" fmla="*/ 74 w 371"/>
                    <a:gd name="T13" fmla="*/ 141 h 371"/>
                    <a:gd name="T14" fmla="*/ 100 w 371"/>
                    <a:gd name="T15" fmla="*/ 266 h 371"/>
                    <a:gd name="T16" fmla="*/ 182 w 371"/>
                    <a:gd name="T17" fmla="*/ 300 h 371"/>
                    <a:gd name="T18" fmla="*/ 204 w 371"/>
                    <a:gd name="T19" fmla="*/ 298 h 371"/>
                    <a:gd name="T20" fmla="*/ 222 w 371"/>
                    <a:gd name="T21" fmla="*/ 317 h 371"/>
                    <a:gd name="T22" fmla="*/ 220 w 371"/>
                    <a:gd name="T23" fmla="*/ 319 h 371"/>
                    <a:gd name="T24" fmla="*/ 220 w 371"/>
                    <a:gd name="T25" fmla="*/ 371 h 371"/>
                    <a:gd name="T26" fmla="*/ 152 w 371"/>
                    <a:gd name="T27" fmla="*/ 371 h 371"/>
                    <a:gd name="T28" fmla="*/ 152 w 371"/>
                    <a:gd name="T29" fmla="*/ 325 h 371"/>
                    <a:gd name="T30" fmla="*/ 111 w 371"/>
                    <a:gd name="T31" fmla="*/ 308 h 371"/>
                    <a:gd name="T32" fmla="*/ 79 w 371"/>
                    <a:gd name="T33" fmla="*/ 340 h 371"/>
                    <a:gd name="T34" fmla="*/ 31 w 371"/>
                    <a:gd name="T35" fmla="*/ 293 h 371"/>
                    <a:gd name="T36" fmla="*/ 64 w 371"/>
                    <a:gd name="T37" fmla="*/ 260 h 371"/>
                    <a:gd name="T38" fmla="*/ 47 w 371"/>
                    <a:gd name="T39" fmla="*/ 219 h 371"/>
                    <a:gd name="T40" fmla="*/ 0 w 371"/>
                    <a:gd name="T41" fmla="*/ 219 h 371"/>
                    <a:gd name="T42" fmla="*/ 0 w 371"/>
                    <a:gd name="T43" fmla="*/ 152 h 371"/>
                    <a:gd name="T44" fmla="*/ 47 w 371"/>
                    <a:gd name="T45" fmla="*/ 152 h 371"/>
                    <a:gd name="T46" fmla="*/ 64 w 371"/>
                    <a:gd name="T47" fmla="*/ 111 h 371"/>
                    <a:gd name="T48" fmla="*/ 31 w 371"/>
                    <a:gd name="T49" fmla="*/ 78 h 371"/>
                    <a:gd name="T50" fmla="*/ 79 w 371"/>
                    <a:gd name="T51" fmla="*/ 31 h 371"/>
                    <a:gd name="T52" fmla="*/ 111 w 371"/>
                    <a:gd name="T53" fmla="*/ 63 h 371"/>
                    <a:gd name="T54" fmla="*/ 152 w 371"/>
                    <a:gd name="T55" fmla="*/ 47 h 371"/>
                    <a:gd name="T56" fmla="*/ 152 w 371"/>
                    <a:gd name="T57" fmla="*/ 0 h 371"/>
                    <a:gd name="T58" fmla="*/ 220 w 371"/>
                    <a:gd name="T59" fmla="*/ 0 h 371"/>
                    <a:gd name="T60" fmla="*/ 220 w 371"/>
                    <a:gd name="T61" fmla="*/ 47 h 371"/>
                    <a:gd name="T62" fmla="*/ 260 w 371"/>
                    <a:gd name="T63" fmla="*/ 63 h 371"/>
                    <a:gd name="T64" fmla="*/ 293 w 371"/>
                    <a:gd name="T65" fmla="*/ 31 h 371"/>
                    <a:gd name="T66" fmla="*/ 341 w 371"/>
                    <a:gd name="T67" fmla="*/ 78 h 371"/>
                    <a:gd name="T68" fmla="*/ 308 w 371"/>
                    <a:gd name="T69" fmla="*/ 111 h 371"/>
                    <a:gd name="T70" fmla="*/ 325 w 371"/>
                    <a:gd name="T71" fmla="*/ 152 h 371"/>
                    <a:gd name="T72" fmla="*/ 371 w 371"/>
                    <a:gd name="T73" fmla="*/ 152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1" h="371">
                      <a:moveTo>
                        <a:pt x="371" y="152"/>
                      </a:moveTo>
                      <a:lnTo>
                        <a:pt x="371" y="219"/>
                      </a:lnTo>
                      <a:lnTo>
                        <a:pt x="320" y="219"/>
                      </a:lnTo>
                      <a:lnTo>
                        <a:pt x="315" y="224"/>
                      </a:lnTo>
                      <a:lnTo>
                        <a:pt x="297" y="205"/>
                      </a:lnTo>
                      <a:cubicBezTo>
                        <a:pt x="303" y="168"/>
                        <a:pt x="292" y="128"/>
                        <a:pt x="264" y="101"/>
                      </a:cubicBezTo>
                      <a:cubicBezTo>
                        <a:pt x="214" y="51"/>
                        <a:pt x="110" y="50"/>
                        <a:pt x="74" y="141"/>
                      </a:cubicBezTo>
                      <a:cubicBezTo>
                        <a:pt x="57" y="184"/>
                        <a:pt x="67" y="233"/>
                        <a:pt x="100" y="266"/>
                      </a:cubicBezTo>
                      <a:cubicBezTo>
                        <a:pt x="122" y="288"/>
                        <a:pt x="151" y="300"/>
                        <a:pt x="182" y="300"/>
                      </a:cubicBezTo>
                      <a:cubicBezTo>
                        <a:pt x="189" y="300"/>
                        <a:pt x="196" y="300"/>
                        <a:pt x="204" y="298"/>
                      </a:cubicBezTo>
                      <a:lnTo>
                        <a:pt x="222" y="317"/>
                      </a:lnTo>
                      <a:lnTo>
                        <a:pt x="220" y="319"/>
                      </a:lnTo>
                      <a:lnTo>
                        <a:pt x="220" y="371"/>
                      </a:lnTo>
                      <a:lnTo>
                        <a:pt x="152" y="371"/>
                      </a:lnTo>
                      <a:lnTo>
                        <a:pt x="152" y="325"/>
                      </a:lnTo>
                      <a:cubicBezTo>
                        <a:pt x="138" y="321"/>
                        <a:pt x="124" y="315"/>
                        <a:pt x="111" y="308"/>
                      </a:cubicBezTo>
                      <a:lnTo>
                        <a:pt x="79" y="340"/>
                      </a:lnTo>
                      <a:lnTo>
                        <a:pt x="31" y="293"/>
                      </a:lnTo>
                      <a:lnTo>
                        <a:pt x="64" y="260"/>
                      </a:lnTo>
                      <a:cubicBezTo>
                        <a:pt x="56" y="247"/>
                        <a:pt x="50" y="234"/>
                        <a:pt x="47" y="219"/>
                      </a:cubicBezTo>
                      <a:lnTo>
                        <a:pt x="0" y="219"/>
                      </a:lnTo>
                      <a:lnTo>
                        <a:pt x="0" y="152"/>
                      </a:lnTo>
                      <a:lnTo>
                        <a:pt x="47" y="152"/>
                      </a:lnTo>
                      <a:cubicBezTo>
                        <a:pt x="50" y="138"/>
                        <a:pt x="56" y="124"/>
                        <a:pt x="64" y="111"/>
                      </a:cubicBezTo>
                      <a:lnTo>
                        <a:pt x="31" y="78"/>
                      </a:lnTo>
                      <a:lnTo>
                        <a:pt x="79" y="31"/>
                      </a:lnTo>
                      <a:lnTo>
                        <a:pt x="111" y="63"/>
                      </a:lnTo>
                      <a:cubicBezTo>
                        <a:pt x="124" y="56"/>
                        <a:pt x="138" y="50"/>
                        <a:pt x="152" y="47"/>
                      </a:cubicBezTo>
                      <a:lnTo>
                        <a:pt x="152" y="0"/>
                      </a:lnTo>
                      <a:lnTo>
                        <a:pt x="220" y="0"/>
                      </a:lnTo>
                      <a:lnTo>
                        <a:pt x="220" y="47"/>
                      </a:lnTo>
                      <a:cubicBezTo>
                        <a:pt x="234" y="50"/>
                        <a:pt x="248" y="56"/>
                        <a:pt x="260" y="63"/>
                      </a:cubicBezTo>
                      <a:lnTo>
                        <a:pt x="293" y="31"/>
                      </a:lnTo>
                      <a:lnTo>
                        <a:pt x="341" y="78"/>
                      </a:lnTo>
                      <a:lnTo>
                        <a:pt x="308" y="111"/>
                      </a:lnTo>
                      <a:cubicBezTo>
                        <a:pt x="316" y="124"/>
                        <a:pt x="321" y="138"/>
                        <a:pt x="325" y="152"/>
                      </a:cubicBezTo>
                      <a:lnTo>
                        <a:pt x="371" y="15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9" name="Freeform 268">
                  <a:extLst>
                    <a:ext uri="{FF2B5EF4-FFF2-40B4-BE49-F238E27FC236}">
                      <a16:creationId xmlns:a16="http://schemas.microsoft.com/office/drawing/2014/main" id="{D15D92B9-AC84-4DEA-8EED-FF06F0D1613C}"/>
                    </a:ext>
                  </a:extLst>
                </p:cNvPr>
                <p:cNvSpPr>
                  <a:spLocks/>
                </p:cNvSpPr>
                <p:nvPr/>
              </p:nvSpPr>
              <p:spPr bwMode="auto">
                <a:xfrm>
                  <a:off x="10434638" y="4059238"/>
                  <a:ext cx="477838" cy="466725"/>
                </a:xfrm>
                <a:custGeom>
                  <a:avLst/>
                  <a:gdLst>
                    <a:gd name="T0" fmla="*/ 289 w 289"/>
                    <a:gd name="T1" fmla="*/ 225 h 282"/>
                    <a:gd name="T2" fmla="*/ 231 w 289"/>
                    <a:gd name="T3" fmla="*/ 282 h 282"/>
                    <a:gd name="T4" fmla="*/ 127 w 289"/>
                    <a:gd name="T5" fmla="*/ 179 h 282"/>
                    <a:gd name="T6" fmla="*/ 98 w 289"/>
                    <a:gd name="T7" fmla="*/ 183 h 282"/>
                    <a:gd name="T8" fmla="*/ 34 w 289"/>
                    <a:gd name="T9" fmla="*/ 156 h 282"/>
                    <a:gd name="T10" fmla="*/ 13 w 289"/>
                    <a:gd name="T11" fmla="*/ 58 h 282"/>
                    <a:gd name="T12" fmla="*/ 20 w 289"/>
                    <a:gd name="T13" fmla="*/ 40 h 282"/>
                    <a:gd name="T14" fmla="*/ 76 w 289"/>
                    <a:gd name="T15" fmla="*/ 97 h 282"/>
                    <a:gd name="T16" fmla="*/ 103 w 289"/>
                    <a:gd name="T17" fmla="*/ 70 h 282"/>
                    <a:gd name="T18" fmla="*/ 47 w 289"/>
                    <a:gd name="T19" fmla="*/ 14 h 282"/>
                    <a:gd name="T20" fmla="*/ 64 w 289"/>
                    <a:gd name="T21" fmla="*/ 7 h 282"/>
                    <a:gd name="T22" fmla="*/ 98 w 289"/>
                    <a:gd name="T23" fmla="*/ 0 h 282"/>
                    <a:gd name="T24" fmla="*/ 163 w 289"/>
                    <a:gd name="T25" fmla="*/ 27 h 282"/>
                    <a:gd name="T26" fmla="*/ 185 w 289"/>
                    <a:gd name="T27" fmla="*/ 121 h 282"/>
                    <a:gd name="T28" fmla="*/ 289 w 289"/>
                    <a:gd name="T29" fmla="*/ 22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9" h="282">
                      <a:moveTo>
                        <a:pt x="289" y="225"/>
                      </a:moveTo>
                      <a:lnTo>
                        <a:pt x="231" y="282"/>
                      </a:lnTo>
                      <a:lnTo>
                        <a:pt x="127" y="179"/>
                      </a:lnTo>
                      <a:cubicBezTo>
                        <a:pt x="118" y="182"/>
                        <a:pt x="108" y="183"/>
                        <a:pt x="98" y="183"/>
                      </a:cubicBezTo>
                      <a:cubicBezTo>
                        <a:pt x="74" y="183"/>
                        <a:pt x="51" y="174"/>
                        <a:pt x="34" y="156"/>
                      </a:cubicBezTo>
                      <a:cubicBezTo>
                        <a:pt x="8" y="131"/>
                        <a:pt x="0" y="92"/>
                        <a:pt x="13" y="58"/>
                      </a:cubicBezTo>
                      <a:lnTo>
                        <a:pt x="20" y="40"/>
                      </a:lnTo>
                      <a:lnTo>
                        <a:pt x="76" y="97"/>
                      </a:lnTo>
                      <a:lnTo>
                        <a:pt x="103" y="70"/>
                      </a:lnTo>
                      <a:lnTo>
                        <a:pt x="47" y="14"/>
                      </a:lnTo>
                      <a:lnTo>
                        <a:pt x="64" y="7"/>
                      </a:lnTo>
                      <a:cubicBezTo>
                        <a:pt x="75" y="3"/>
                        <a:pt x="87" y="0"/>
                        <a:pt x="98" y="0"/>
                      </a:cubicBezTo>
                      <a:cubicBezTo>
                        <a:pt x="123" y="0"/>
                        <a:pt x="146" y="10"/>
                        <a:pt x="163" y="27"/>
                      </a:cubicBezTo>
                      <a:cubicBezTo>
                        <a:pt x="187" y="52"/>
                        <a:pt x="196" y="88"/>
                        <a:pt x="185" y="121"/>
                      </a:cubicBezTo>
                      <a:lnTo>
                        <a:pt x="289" y="22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5BD6B294-CA16-4067-B105-DA96865D18FC}"/>
                </a:ext>
              </a:extLst>
            </p:cNvPr>
            <p:cNvGrpSpPr/>
            <p:nvPr/>
          </p:nvGrpSpPr>
          <p:grpSpPr>
            <a:xfrm>
              <a:off x="3250854" y="1384607"/>
              <a:ext cx="859531" cy="736111"/>
              <a:chOff x="3250854" y="1384607"/>
              <a:chExt cx="859531" cy="736111"/>
            </a:xfrm>
          </p:grpSpPr>
          <p:sp>
            <p:nvSpPr>
              <p:cNvPr id="52" name="Rectangle 51">
                <a:extLst>
                  <a:ext uri="{FF2B5EF4-FFF2-40B4-BE49-F238E27FC236}">
                    <a16:creationId xmlns:a16="http://schemas.microsoft.com/office/drawing/2014/main" id="{F5D20C24-E8F0-4A8E-BE8B-54DFD5F53DAD}"/>
                  </a:ext>
                </a:extLst>
              </p:cNvPr>
              <p:cNvSpPr/>
              <p:nvPr/>
            </p:nvSpPr>
            <p:spPr>
              <a:xfrm>
                <a:off x="3250854" y="1720608"/>
                <a:ext cx="859531" cy="400110"/>
              </a:xfrm>
              <a:prstGeom prst="rect">
                <a:avLst/>
              </a:prstGeom>
            </p:spPr>
            <p:txBody>
              <a:bodyPr wrap="square" anchor="t">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Monthly Gifts </a:t>
                </a:r>
              </a:p>
            </p:txBody>
          </p:sp>
          <p:grpSp>
            <p:nvGrpSpPr>
              <p:cNvPr id="7" name="Group 6">
                <a:extLst>
                  <a:ext uri="{FF2B5EF4-FFF2-40B4-BE49-F238E27FC236}">
                    <a16:creationId xmlns:a16="http://schemas.microsoft.com/office/drawing/2014/main" id="{7F9CAA69-310D-44FE-943C-DCC5F607D882}"/>
                  </a:ext>
                </a:extLst>
              </p:cNvPr>
              <p:cNvGrpSpPr/>
              <p:nvPr/>
            </p:nvGrpSpPr>
            <p:grpSpPr>
              <a:xfrm>
                <a:off x="3558377" y="1384607"/>
                <a:ext cx="210742" cy="223177"/>
                <a:chOff x="3558377" y="1384607"/>
                <a:chExt cx="210742" cy="223177"/>
              </a:xfrm>
            </p:grpSpPr>
            <p:sp>
              <p:nvSpPr>
                <p:cNvPr id="181" name="Freeform 127">
                  <a:extLst>
                    <a:ext uri="{FF2B5EF4-FFF2-40B4-BE49-F238E27FC236}">
                      <a16:creationId xmlns:a16="http://schemas.microsoft.com/office/drawing/2014/main" id="{41276071-C721-4E25-BD90-147B7236D951}"/>
                    </a:ext>
                  </a:extLst>
                </p:cNvPr>
                <p:cNvSpPr>
                  <a:spLocks noEditPoints="1"/>
                </p:cNvSpPr>
                <p:nvPr/>
              </p:nvSpPr>
              <p:spPr bwMode="auto">
                <a:xfrm>
                  <a:off x="3616513" y="1461124"/>
                  <a:ext cx="140210" cy="98745"/>
                </a:xfrm>
                <a:custGeom>
                  <a:avLst/>
                  <a:gdLst>
                    <a:gd name="T0" fmla="*/ 2113 w 2113"/>
                    <a:gd name="T1" fmla="*/ 0 h 1487"/>
                    <a:gd name="T2" fmla="*/ 2113 w 2113"/>
                    <a:gd name="T3" fmla="*/ 1312 h 1487"/>
                    <a:gd name="T4" fmla="*/ 1938 w 2113"/>
                    <a:gd name="T5" fmla="*/ 1487 h 1487"/>
                    <a:gd name="T6" fmla="*/ 1413 w 2113"/>
                    <a:gd name="T7" fmla="*/ 1487 h 1487"/>
                    <a:gd name="T8" fmla="*/ 1400 w 2113"/>
                    <a:gd name="T9" fmla="*/ 1475 h 1487"/>
                    <a:gd name="T10" fmla="*/ 1263 w 2113"/>
                    <a:gd name="T11" fmla="*/ 1375 h 1487"/>
                    <a:gd name="T12" fmla="*/ 1263 w 2113"/>
                    <a:gd name="T13" fmla="*/ 0 h 1487"/>
                    <a:gd name="T14" fmla="*/ 2113 w 2113"/>
                    <a:gd name="T15" fmla="*/ 0 h 1487"/>
                    <a:gd name="T16" fmla="*/ 1000 w 2113"/>
                    <a:gd name="T17" fmla="*/ 1300 h 1487"/>
                    <a:gd name="T18" fmla="*/ 1000 w 2113"/>
                    <a:gd name="T19" fmla="*/ 0 h 1487"/>
                    <a:gd name="T20" fmla="*/ 1113 w 2113"/>
                    <a:gd name="T21" fmla="*/ 0 h 1487"/>
                    <a:gd name="T22" fmla="*/ 1113 w 2113"/>
                    <a:gd name="T23" fmla="*/ 1325 h 1487"/>
                    <a:gd name="T24" fmla="*/ 1013 w 2113"/>
                    <a:gd name="T25" fmla="*/ 1300 h 1487"/>
                    <a:gd name="T26" fmla="*/ 1000 w 2113"/>
                    <a:gd name="T27" fmla="*/ 1300 h 1487"/>
                    <a:gd name="T28" fmla="*/ 0 w 2113"/>
                    <a:gd name="T29" fmla="*/ 1262 h 1487"/>
                    <a:gd name="T30" fmla="*/ 0 w 2113"/>
                    <a:gd name="T31" fmla="*/ 0 h 1487"/>
                    <a:gd name="T32" fmla="*/ 850 w 2113"/>
                    <a:gd name="T33" fmla="*/ 0 h 1487"/>
                    <a:gd name="T34" fmla="*/ 850 w 2113"/>
                    <a:gd name="T35" fmla="*/ 1262 h 1487"/>
                    <a:gd name="T36" fmla="*/ 438 w 2113"/>
                    <a:gd name="T37" fmla="*/ 1187 h 1487"/>
                    <a:gd name="T38" fmla="*/ 0 w 2113"/>
                    <a:gd name="T39" fmla="*/ 1262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13" h="1487">
                      <a:moveTo>
                        <a:pt x="2113" y="0"/>
                      </a:moveTo>
                      <a:lnTo>
                        <a:pt x="2113" y="1312"/>
                      </a:lnTo>
                      <a:cubicBezTo>
                        <a:pt x="2113" y="1412"/>
                        <a:pt x="2038" y="1487"/>
                        <a:pt x="1938" y="1487"/>
                      </a:cubicBezTo>
                      <a:lnTo>
                        <a:pt x="1413" y="1487"/>
                      </a:lnTo>
                      <a:cubicBezTo>
                        <a:pt x="1413" y="1475"/>
                        <a:pt x="1413" y="1475"/>
                        <a:pt x="1400" y="1475"/>
                      </a:cubicBezTo>
                      <a:cubicBezTo>
                        <a:pt x="1388" y="1450"/>
                        <a:pt x="1350" y="1412"/>
                        <a:pt x="1263" y="1375"/>
                      </a:cubicBezTo>
                      <a:lnTo>
                        <a:pt x="1263" y="0"/>
                      </a:lnTo>
                      <a:lnTo>
                        <a:pt x="2113" y="0"/>
                      </a:lnTo>
                      <a:close/>
                      <a:moveTo>
                        <a:pt x="1000" y="1300"/>
                      </a:moveTo>
                      <a:lnTo>
                        <a:pt x="1000" y="0"/>
                      </a:lnTo>
                      <a:lnTo>
                        <a:pt x="1113" y="0"/>
                      </a:lnTo>
                      <a:lnTo>
                        <a:pt x="1113" y="1325"/>
                      </a:lnTo>
                      <a:cubicBezTo>
                        <a:pt x="1075" y="1325"/>
                        <a:pt x="1050" y="1312"/>
                        <a:pt x="1013" y="1300"/>
                      </a:cubicBezTo>
                      <a:lnTo>
                        <a:pt x="1000" y="1300"/>
                      </a:lnTo>
                      <a:close/>
                      <a:moveTo>
                        <a:pt x="0" y="1262"/>
                      </a:moveTo>
                      <a:lnTo>
                        <a:pt x="0" y="0"/>
                      </a:lnTo>
                      <a:lnTo>
                        <a:pt x="850" y="0"/>
                      </a:lnTo>
                      <a:lnTo>
                        <a:pt x="850" y="1262"/>
                      </a:lnTo>
                      <a:cubicBezTo>
                        <a:pt x="688" y="1212"/>
                        <a:pt x="613" y="1175"/>
                        <a:pt x="438" y="1187"/>
                      </a:cubicBezTo>
                      <a:cubicBezTo>
                        <a:pt x="288" y="1200"/>
                        <a:pt x="100" y="1237"/>
                        <a:pt x="0" y="1262"/>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3" name="Freeform 129">
                  <a:extLst>
                    <a:ext uri="{FF2B5EF4-FFF2-40B4-BE49-F238E27FC236}">
                      <a16:creationId xmlns:a16="http://schemas.microsoft.com/office/drawing/2014/main" id="{99E657DE-F7E3-496B-850F-563358E13D2E}"/>
                    </a:ext>
                  </a:extLst>
                </p:cNvPr>
                <p:cNvSpPr>
                  <a:spLocks noEditPoints="1"/>
                </p:cNvSpPr>
                <p:nvPr/>
              </p:nvSpPr>
              <p:spPr bwMode="auto">
                <a:xfrm>
                  <a:off x="3681060" y="1384607"/>
                  <a:ext cx="65403" cy="35052"/>
                </a:xfrm>
                <a:custGeom>
                  <a:avLst/>
                  <a:gdLst>
                    <a:gd name="T0" fmla="*/ 425 w 988"/>
                    <a:gd name="T1" fmla="*/ 125 h 525"/>
                    <a:gd name="T2" fmla="*/ 113 w 988"/>
                    <a:gd name="T3" fmla="*/ 525 h 525"/>
                    <a:gd name="T4" fmla="*/ 613 w 988"/>
                    <a:gd name="T5" fmla="*/ 487 h 525"/>
                    <a:gd name="T6" fmla="*/ 938 w 988"/>
                    <a:gd name="T7" fmla="*/ 100 h 525"/>
                    <a:gd name="T8" fmla="*/ 425 w 988"/>
                    <a:gd name="T9" fmla="*/ 125 h 525"/>
                    <a:gd name="T10" fmla="*/ 488 w 988"/>
                    <a:gd name="T11" fmla="*/ 237 h 525"/>
                    <a:gd name="T12" fmla="*/ 325 w 988"/>
                    <a:gd name="T13" fmla="*/ 437 h 525"/>
                    <a:gd name="T14" fmla="*/ 588 w 988"/>
                    <a:gd name="T15" fmla="*/ 425 h 525"/>
                    <a:gd name="T16" fmla="*/ 750 w 988"/>
                    <a:gd name="T17" fmla="*/ 212 h 525"/>
                    <a:gd name="T18" fmla="*/ 488 w 988"/>
                    <a:gd name="T19" fmla="*/ 23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8" h="525">
                      <a:moveTo>
                        <a:pt x="425" y="125"/>
                      </a:moveTo>
                      <a:cubicBezTo>
                        <a:pt x="200" y="237"/>
                        <a:pt x="0" y="525"/>
                        <a:pt x="113" y="525"/>
                      </a:cubicBezTo>
                      <a:lnTo>
                        <a:pt x="613" y="487"/>
                      </a:lnTo>
                      <a:cubicBezTo>
                        <a:pt x="875" y="475"/>
                        <a:pt x="988" y="200"/>
                        <a:pt x="938" y="100"/>
                      </a:cubicBezTo>
                      <a:cubicBezTo>
                        <a:pt x="888" y="0"/>
                        <a:pt x="663" y="12"/>
                        <a:pt x="425" y="125"/>
                      </a:cubicBezTo>
                      <a:close/>
                      <a:moveTo>
                        <a:pt x="488" y="237"/>
                      </a:moveTo>
                      <a:cubicBezTo>
                        <a:pt x="375" y="287"/>
                        <a:pt x="263" y="437"/>
                        <a:pt x="325" y="437"/>
                      </a:cubicBezTo>
                      <a:lnTo>
                        <a:pt x="588" y="425"/>
                      </a:lnTo>
                      <a:cubicBezTo>
                        <a:pt x="713" y="412"/>
                        <a:pt x="775" y="262"/>
                        <a:pt x="750" y="212"/>
                      </a:cubicBezTo>
                      <a:cubicBezTo>
                        <a:pt x="725" y="162"/>
                        <a:pt x="600" y="175"/>
                        <a:pt x="488" y="237"/>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4" name="Freeform 130">
                  <a:extLst>
                    <a:ext uri="{FF2B5EF4-FFF2-40B4-BE49-F238E27FC236}">
                      <a16:creationId xmlns:a16="http://schemas.microsoft.com/office/drawing/2014/main" id="{4F5DBD62-F195-420B-B40F-28B055BF7FD4}"/>
                    </a:ext>
                  </a:extLst>
                </p:cNvPr>
                <p:cNvSpPr>
                  <a:spLocks noEditPoints="1"/>
                </p:cNvSpPr>
                <p:nvPr/>
              </p:nvSpPr>
              <p:spPr bwMode="auto">
                <a:xfrm>
                  <a:off x="3626344" y="1384607"/>
                  <a:ext cx="65403" cy="35052"/>
                </a:xfrm>
                <a:custGeom>
                  <a:avLst/>
                  <a:gdLst>
                    <a:gd name="T0" fmla="*/ 563 w 988"/>
                    <a:gd name="T1" fmla="*/ 125 h 525"/>
                    <a:gd name="T2" fmla="*/ 875 w 988"/>
                    <a:gd name="T3" fmla="*/ 525 h 525"/>
                    <a:gd name="T4" fmla="*/ 375 w 988"/>
                    <a:gd name="T5" fmla="*/ 487 h 525"/>
                    <a:gd name="T6" fmla="*/ 50 w 988"/>
                    <a:gd name="T7" fmla="*/ 100 h 525"/>
                    <a:gd name="T8" fmla="*/ 563 w 988"/>
                    <a:gd name="T9" fmla="*/ 125 h 525"/>
                    <a:gd name="T10" fmla="*/ 500 w 988"/>
                    <a:gd name="T11" fmla="*/ 237 h 525"/>
                    <a:gd name="T12" fmla="*/ 663 w 988"/>
                    <a:gd name="T13" fmla="*/ 437 h 525"/>
                    <a:gd name="T14" fmla="*/ 400 w 988"/>
                    <a:gd name="T15" fmla="*/ 425 h 525"/>
                    <a:gd name="T16" fmla="*/ 238 w 988"/>
                    <a:gd name="T17" fmla="*/ 212 h 525"/>
                    <a:gd name="T18" fmla="*/ 500 w 988"/>
                    <a:gd name="T19" fmla="*/ 23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8" h="525">
                      <a:moveTo>
                        <a:pt x="563" y="125"/>
                      </a:moveTo>
                      <a:cubicBezTo>
                        <a:pt x="788" y="237"/>
                        <a:pt x="988" y="525"/>
                        <a:pt x="875" y="525"/>
                      </a:cubicBezTo>
                      <a:lnTo>
                        <a:pt x="375" y="487"/>
                      </a:lnTo>
                      <a:cubicBezTo>
                        <a:pt x="113" y="475"/>
                        <a:pt x="0" y="200"/>
                        <a:pt x="50" y="100"/>
                      </a:cubicBezTo>
                      <a:cubicBezTo>
                        <a:pt x="100" y="0"/>
                        <a:pt x="325" y="12"/>
                        <a:pt x="563" y="125"/>
                      </a:cubicBezTo>
                      <a:close/>
                      <a:moveTo>
                        <a:pt x="500" y="237"/>
                      </a:moveTo>
                      <a:cubicBezTo>
                        <a:pt x="613" y="287"/>
                        <a:pt x="725" y="437"/>
                        <a:pt x="663" y="437"/>
                      </a:cubicBezTo>
                      <a:lnTo>
                        <a:pt x="400" y="425"/>
                      </a:lnTo>
                      <a:cubicBezTo>
                        <a:pt x="275" y="412"/>
                        <a:pt x="213" y="262"/>
                        <a:pt x="238" y="212"/>
                      </a:cubicBezTo>
                      <a:cubicBezTo>
                        <a:pt x="263" y="162"/>
                        <a:pt x="388" y="175"/>
                        <a:pt x="500" y="237"/>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3" name="Freeform: Shape 112">
                  <a:extLst>
                    <a:ext uri="{FF2B5EF4-FFF2-40B4-BE49-F238E27FC236}">
                      <a16:creationId xmlns:a16="http://schemas.microsoft.com/office/drawing/2014/main" id="{496CAF5F-F192-4021-82C2-512F741EDDEA}"/>
                    </a:ext>
                  </a:extLst>
                </p:cNvPr>
                <p:cNvSpPr>
                  <a:spLocks/>
                </p:cNvSpPr>
                <p:nvPr/>
              </p:nvSpPr>
              <p:spPr bwMode="auto">
                <a:xfrm>
                  <a:off x="3604116" y="1417095"/>
                  <a:ext cx="165003" cy="190689"/>
                </a:xfrm>
                <a:custGeom>
                  <a:avLst/>
                  <a:gdLst>
                    <a:gd name="connsiteX0" fmla="*/ 39460 w 165003"/>
                    <a:gd name="connsiteY0" fmla="*/ 124334 h 190689"/>
                    <a:gd name="connsiteX1" fmla="*/ 77636 w 165003"/>
                    <a:gd name="connsiteY1" fmla="*/ 131827 h 190689"/>
                    <a:gd name="connsiteX2" fmla="*/ 104194 w 165003"/>
                    <a:gd name="connsiteY2" fmla="*/ 142569 h 190689"/>
                    <a:gd name="connsiteX3" fmla="*/ 95895 w 165003"/>
                    <a:gd name="connsiteY3" fmla="*/ 152516 h 190689"/>
                    <a:gd name="connsiteX4" fmla="*/ 57718 w 165003"/>
                    <a:gd name="connsiteY4" fmla="*/ 150062 h 190689"/>
                    <a:gd name="connsiteX5" fmla="*/ 65154 w 165003"/>
                    <a:gd name="connsiteY5" fmla="*/ 156693 h 190689"/>
                    <a:gd name="connsiteX6" fmla="*/ 153989 w 165003"/>
                    <a:gd name="connsiteY6" fmla="*/ 155831 h 190689"/>
                    <a:gd name="connsiteX7" fmla="*/ 90052 w 165003"/>
                    <a:gd name="connsiteY7" fmla="*/ 190644 h 190689"/>
                    <a:gd name="connsiteX8" fmla="*/ 15359 w 165003"/>
                    <a:gd name="connsiteY8" fmla="*/ 179040 h 190689"/>
                    <a:gd name="connsiteX9" fmla="*/ 4603 w 165003"/>
                    <a:gd name="connsiteY9" fmla="*/ 185671 h 190689"/>
                    <a:gd name="connsiteX10" fmla="*/ 1283 w 165003"/>
                    <a:gd name="connsiteY10" fmla="*/ 184875 h 190689"/>
                    <a:gd name="connsiteX11" fmla="*/ 5400 w 165003"/>
                    <a:gd name="connsiteY11" fmla="*/ 130169 h 190689"/>
                    <a:gd name="connsiteX12" fmla="*/ 39460 w 165003"/>
                    <a:gd name="connsiteY12" fmla="*/ 124334 h 190689"/>
                    <a:gd name="connsiteX13" fmla="*/ 21563 w 165003"/>
                    <a:gd name="connsiteY13" fmla="*/ 0 h 190689"/>
                    <a:gd name="connsiteX14" fmla="*/ 143441 w 165003"/>
                    <a:gd name="connsiteY14" fmla="*/ 0 h 190689"/>
                    <a:gd name="connsiteX15" fmla="*/ 165003 w 165003"/>
                    <a:gd name="connsiteY15" fmla="*/ 20762 h 190689"/>
                    <a:gd name="connsiteX16" fmla="*/ 165003 w 165003"/>
                    <a:gd name="connsiteY16" fmla="*/ 39003 h 190689"/>
                    <a:gd name="connsiteX17" fmla="*/ 160890 w 165003"/>
                    <a:gd name="connsiteY17" fmla="*/ 42320 h 190689"/>
                    <a:gd name="connsiteX18" fmla="*/ 4114 w 165003"/>
                    <a:gd name="connsiteY18" fmla="*/ 42320 h 190689"/>
                    <a:gd name="connsiteX19" fmla="*/ 0 w 165003"/>
                    <a:gd name="connsiteY19" fmla="*/ 38141 h 190689"/>
                    <a:gd name="connsiteX20" fmla="*/ 0 w 165003"/>
                    <a:gd name="connsiteY20" fmla="*/ 20762 h 190689"/>
                    <a:gd name="connsiteX21" fmla="*/ 21563 w 165003"/>
                    <a:gd name="connsiteY21" fmla="*/ 0 h 190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5003" h="190689">
                      <a:moveTo>
                        <a:pt x="39460" y="124334"/>
                      </a:moveTo>
                      <a:cubicBezTo>
                        <a:pt x="54398" y="123538"/>
                        <a:pt x="58515" y="126854"/>
                        <a:pt x="77636" y="131827"/>
                      </a:cubicBezTo>
                      <a:cubicBezTo>
                        <a:pt x="96691" y="136800"/>
                        <a:pt x="102534" y="140116"/>
                        <a:pt x="104194" y="142569"/>
                      </a:cubicBezTo>
                      <a:cubicBezTo>
                        <a:pt x="105854" y="145089"/>
                        <a:pt x="101671" y="150858"/>
                        <a:pt x="95895" y="152516"/>
                      </a:cubicBezTo>
                      <a:cubicBezTo>
                        <a:pt x="85072" y="156693"/>
                        <a:pt x="60175" y="149200"/>
                        <a:pt x="57718" y="150062"/>
                      </a:cubicBezTo>
                      <a:cubicBezTo>
                        <a:pt x="56058" y="151720"/>
                        <a:pt x="58515" y="153378"/>
                        <a:pt x="65154" y="156693"/>
                      </a:cubicBezTo>
                      <a:cubicBezTo>
                        <a:pt x="105854" y="178244"/>
                        <a:pt x="157309" y="124334"/>
                        <a:pt x="153989" y="155831"/>
                      </a:cubicBezTo>
                      <a:cubicBezTo>
                        <a:pt x="153126" y="167435"/>
                        <a:pt x="102534" y="189848"/>
                        <a:pt x="90052" y="190644"/>
                      </a:cubicBezTo>
                      <a:cubicBezTo>
                        <a:pt x="74317" y="191506"/>
                        <a:pt x="18678" y="179902"/>
                        <a:pt x="15359" y="179040"/>
                      </a:cubicBezTo>
                      <a:cubicBezTo>
                        <a:pt x="12902" y="178244"/>
                        <a:pt x="6263" y="184875"/>
                        <a:pt x="4603" y="185671"/>
                      </a:cubicBezTo>
                      <a:cubicBezTo>
                        <a:pt x="2943" y="186533"/>
                        <a:pt x="1283" y="184875"/>
                        <a:pt x="1283" y="184875"/>
                      </a:cubicBezTo>
                      <a:lnTo>
                        <a:pt x="5400" y="130169"/>
                      </a:lnTo>
                      <a:cubicBezTo>
                        <a:pt x="5400" y="130169"/>
                        <a:pt x="24521" y="125196"/>
                        <a:pt x="39460" y="124334"/>
                      </a:cubicBezTo>
                      <a:close/>
                      <a:moveTo>
                        <a:pt x="21563" y="0"/>
                      </a:moveTo>
                      <a:lnTo>
                        <a:pt x="143441" y="0"/>
                      </a:lnTo>
                      <a:cubicBezTo>
                        <a:pt x="155051" y="0"/>
                        <a:pt x="165003" y="9154"/>
                        <a:pt x="165003" y="20762"/>
                      </a:cubicBezTo>
                      <a:lnTo>
                        <a:pt x="165003" y="39003"/>
                      </a:lnTo>
                      <a:cubicBezTo>
                        <a:pt x="165003" y="40662"/>
                        <a:pt x="163344" y="42320"/>
                        <a:pt x="160890" y="42320"/>
                      </a:cubicBezTo>
                      <a:lnTo>
                        <a:pt x="4114" y="42320"/>
                      </a:lnTo>
                      <a:cubicBezTo>
                        <a:pt x="1659" y="42320"/>
                        <a:pt x="0" y="40662"/>
                        <a:pt x="0" y="38141"/>
                      </a:cubicBezTo>
                      <a:lnTo>
                        <a:pt x="0" y="20762"/>
                      </a:lnTo>
                      <a:cubicBezTo>
                        <a:pt x="0" y="9154"/>
                        <a:pt x="9952" y="0"/>
                        <a:pt x="21563"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5" name="Freeform 131">
                  <a:extLst>
                    <a:ext uri="{FF2B5EF4-FFF2-40B4-BE49-F238E27FC236}">
                      <a16:creationId xmlns:a16="http://schemas.microsoft.com/office/drawing/2014/main" id="{12D4E6F7-F343-4FD1-9A6D-2B7F72DE1DC4}"/>
                    </a:ext>
                  </a:extLst>
                </p:cNvPr>
                <p:cNvSpPr>
                  <a:spLocks noEditPoints="1"/>
                </p:cNvSpPr>
                <p:nvPr/>
              </p:nvSpPr>
              <p:spPr bwMode="auto">
                <a:xfrm>
                  <a:off x="3558377" y="1543198"/>
                  <a:ext cx="47877" cy="61983"/>
                </a:xfrm>
                <a:custGeom>
                  <a:avLst/>
                  <a:gdLst>
                    <a:gd name="T0" fmla="*/ 75 w 725"/>
                    <a:gd name="T1" fmla="*/ 88 h 938"/>
                    <a:gd name="T2" fmla="*/ 138 w 725"/>
                    <a:gd name="T3" fmla="*/ 0 h 938"/>
                    <a:gd name="T4" fmla="*/ 663 w 725"/>
                    <a:gd name="T5" fmla="*/ 25 h 938"/>
                    <a:gd name="T6" fmla="*/ 713 w 725"/>
                    <a:gd name="T7" fmla="*/ 100 h 938"/>
                    <a:gd name="T8" fmla="*/ 650 w 725"/>
                    <a:gd name="T9" fmla="*/ 875 h 938"/>
                    <a:gd name="T10" fmla="*/ 563 w 725"/>
                    <a:gd name="T11" fmla="*/ 938 h 938"/>
                    <a:gd name="T12" fmla="*/ 50 w 725"/>
                    <a:gd name="T13" fmla="*/ 938 h 938"/>
                    <a:gd name="T14" fmla="*/ 0 w 725"/>
                    <a:gd name="T15" fmla="*/ 875 h 938"/>
                    <a:gd name="T16" fmla="*/ 75 w 725"/>
                    <a:gd name="T17" fmla="*/ 88 h 938"/>
                    <a:gd name="T18" fmla="*/ 188 w 725"/>
                    <a:gd name="T19" fmla="*/ 638 h 938"/>
                    <a:gd name="T20" fmla="*/ 288 w 725"/>
                    <a:gd name="T21" fmla="*/ 738 h 938"/>
                    <a:gd name="T22" fmla="*/ 188 w 725"/>
                    <a:gd name="T23" fmla="*/ 825 h 938"/>
                    <a:gd name="T24" fmla="*/ 100 w 725"/>
                    <a:gd name="T25" fmla="*/ 738 h 938"/>
                    <a:gd name="T26" fmla="*/ 188 w 725"/>
                    <a:gd name="T27" fmla="*/ 638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5" h="938">
                      <a:moveTo>
                        <a:pt x="75" y="88"/>
                      </a:moveTo>
                      <a:cubicBezTo>
                        <a:pt x="75" y="88"/>
                        <a:pt x="88" y="0"/>
                        <a:pt x="138" y="0"/>
                      </a:cubicBezTo>
                      <a:cubicBezTo>
                        <a:pt x="200" y="0"/>
                        <a:pt x="663" y="25"/>
                        <a:pt x="663" y="25"/>
                      </a:cubicBezTo>
                      <a:cubicBezTo>
                        <a:pt x="663" y="25"/>
                        <a:pt x="725" y="38"/>
                        <a:pt x="713" y="100"/>
                      </a:cubicBezTo>
                      <a:cubicBezTo>
                        <a:pt x="713" y="163"/>
                        <a:pt x="663" y="863"/>
                        <a:pt x="650" y="875"/>
                      </a:cubicBezTo>
                      <a:cubicBezTo>
                        <a:pt x="650" y="888"/>
                        <a:pt x="650" y="925"/>
                        <a:pt x="563" y="938"/>
                      </a:cubicBezTo>
                      <a:lnTo>
                        <a:pt x="50" y="938"/>
                      </a:lnTo>
                      <a:cubicBezTo>
                        <a:pt x="25" y="925"/>
                        <a:pt x="0" y="913"/>
                        <a:pt x="0" y="875"/>
                      </a:cubicBezTo>
                      <a:cubicBezTo>
                        <a:pt x="0" y="825"/>
                        <a:pt x="75" y="88"/>
                        <a:pt x="75" y="88"/>
                      </a:cubicBezTo>
                      <a:close/>
                      <a:moveTo>
                        <a:pt x="188" y="638"/>
                      </a:moveTo>
                      <a:cubicBezTo>
                        <a:pt x="250" y="638"/>
                        <a:pt x="288" y="688"/>
                        <a:pt x="288" y="738"/>
                      </a:cubicBezTo>
                      <a:cubicBezTo>
                        <a:pt x="288" y="788"/>
                        <a:pt x="250" y="825"/>
                        <a:pt x="188" y="825"/>
                      </a:cubicBezTo>
                      <a:cubicBezTo>
                        <a:pt x="138" y="825"/>
                        <a:pt x="100" y="788"/>
                        <a:pt x="100" y="738"/>
                      </a:cubicBezTo>
                      <a:cubicBezTo>
                        <a:pt x="100" y="688"/>
                        <a:pt x="138" y="638"/>
                        <a:pt x="188" y="638"/>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sp>
        <p:nvSpPr>
          <p:cNvPr id="116" name="Slide Number Placeholder 3">
            <a:extLst>
              <a:ext uri="{FF2B5EF4-FFF2-40B4-BE49-F238E27FC236}">
                <a16:creationId xmlns:a16="http://schemas.microsoft.com/office/drawing/2014/main" id="{B26667B6-5C95-47CC-8593-A040E30B2FBE}"/>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48</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7142451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A067CE85-EC0B-4205-B974-A652D9826449}"/>
              </a:ext>
            </a:extLst>
          </p:cNvPr>
          <p:cNvGrpSpPr/>
          <p:nvPr/>
        </p:nvGrpSpPr>
        <p:grpSpPr>
          <a:xfrm>
            <a:off x="0" y="2095503"/>
            <a:ext cx="8849944" cy="2690639"/>
            <a:chOff x="0" y="2095503"/>
            <a:chExt cx="8849944" cy="2690639"/>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880" marR="0" lvl="0" indent="-18288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2" y="3585813"/>
              <a:ext cx="5748110" cy="120032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Budget for Implementing Digital Advancement Solution to Key Functional Areas </a:t>
              </a:r>
            </a:p>
          </p:txBody>
        </p:sp>
        <p:grpSp>
          <p:nvGrpSpPr>
            <p:cNvPr id="30" name="Group 29">
              <a:extLst>
                <a:ext uri="{FF2B5EF4-FFF2-40B4-BE49-F238E27FC236}">
                  <a16:creationId xmlns:a16="http://schemas.microsoft.com/office/drawing/2014/main" id="{D1D57CDF-62E9-47E2-9E4C-B8292C4487EA}"/>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50321E3C-D61D-473D-845C-133E16DFAD99}"/>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69494975-AA0F-4788-9904-7FC65037C647}"/>
                  </a:ext>
                </a:extLst>
              </p:cNvPr>
              <p:cNvSpPr txBox="1"/>
              <p:nvPr/>
            </p:nvSpPr>
            <p:spPr>
              <a:xfrm>
                <a:off x="515416" y="1341147"/>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09</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E17E8287-A5FE-4894-BD6B-FB252A78FDD1}"/>
                  </a:ext>
                </a:extLst>
              </p:cNvPr>
              <p:cNvGrpSpPr/>
              <p:nvPr/>
            </p:nvGrpSpPr>
            <p:grpSpPr>
              <a:xfrm>
                <a:off x="488074" y="1225134"/>
                <a:ext cx="522960" cy="280491"/>
                <a:chOff x="576360" y="2082168"/>
                <a:chExt cx="1455321" cy="780570"/>
              </a:xfrm>
            </p:grpSpPr>
            <p:grpSp>
              <p:nvGrpSpPr>
                <p:cNvPr id="37" name="Group 36">
                  <a:extLst>
                    <a:ext uri="{FF2B5EF4-FFF2-40B4-BE49-F238E27FC236}">
                      <a16:creationId xmlns:a16="http://schemas.microsoft.com/office/drawing/2014/main" id="{CBA5CE81-11C6-4196-9DE7-919902576B89}"/>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26C0430C-EDD6-40E2-8FED-39700DA32B9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1" name="Straight Connector 40">
                    <a:extLst>
                      <a:ext uri="{FF2B5EF4-FFF2-40B4-BE49-F238E27FC236}">
                        <a16:creationId xmlns:a16="http://schemas.microsoft.com/office/drawing/2014/main" id="{9CC21F26-BCB2-4F17-B838-7533897B6E53}"/>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034D1F5A-63E8-42BC-8DF3-DEE911FE6D5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8" name="Oval 37">
                  <a:extLst>
                    <a:ext uri="{FF2B5EF4-FFF2-40B4-BE49-F238E27FC236}">
                      <a16:creationId xmlns:a16="http://schemas.microsoft.com/office/drawing/2014/main" id="{1A6ACF1B-BAA4-4059-A230-C98C8736B051}"/>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9" name="Oval 38">
                  <a:extLst>
                    <a:ext uri="{FF2B5EF4-FFF2-40B4-BE49-F238E27FC236}">
                      <a16:creationId xmlns:a16="http://schemas.microsoft.com/office/drawing/2014/main" id="{AB4FB896-D6F7-4C59-96CA-3CD501A8D512}"/>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9" name="Picture Placeholder 8" descr="A picture containing person, people, guitar&#10;&#10;Description automatically generated">
            <a:extLst>
              <a:ext uri="{FF2B5EF4-FFF2-40B4-BE49-F238E27FC236}">
                <a16:creationId xmlns:a16="http://schemas.microsoft.com/office/drawing/2014/main" id="{37792C47-2112-48AF-A3E9-49B1882EE190}"/>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Slide Number Placeholder 3">
            <a:extLst>
              <a:ext uri="{FF2B5EF4-FFF2-40B4-BE49-F238E27FC236}">
                <a16:creationId xmlns:a16="http://schemas.microsoft.com/office/drawing/2014/main" id="{DF0E332F-5977-4AE6-929D-C8C957D0E0B0}"/>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49</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7201904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CB9DDF9-71C3-4EE1-A815-CA9E91CF3F0E}"/>
              </a:ext>
            </a:extLst>
          </p:cNvPr>
          <p:cNvSpPr>
            <a:spLocks noGrp="1"/>
          </p:cNvSpPr>
          <p:nvPr>
            <p:ph type="title"/>
          </p:nvPr>
        </p:nvSpPr>
        <p:spPr>
          <a:xfrm>
            <a:off x="171453" y="121371"/>
            <a:ext cx="8801098" cy="798472"/>
          </a:xfrm>
        </p:spPr>
        <p:txBody>
          <a:bodyPr/>
          <a:lstStyle/>
          <a:p>
            <a:r>
              <a:rPr lang="en-US" sz="2800" dirty="0"/>
              <a:t>Current Concerns Faced by Firm Leading to Corporate Failure </a:t>
            </a:r>
            <a:endParaRPr lang="en-IN" dirty="0"/>
          </a:p>
        </p:txBody>
      </p:sp>
      <p:grpSp>
        <p:nvGrpSpPr>
          <p:cNvPr id="4" name="Group 3">
            <a:extLst>
              <a:ext uri="{FF2B5EF4-FFF2-40B4-BE49-F238E27FC236}">
                <a16:creationId xmlns:a16="http://schemas.microsoft.com/office/drawing/2014/main" id="{2993509F-D686-4CEC-8245-F5641F451824}"/>
              </a:ext>
            </a:extLst>
          </p:cNvPr>
          <p:cNvGrpSpPr/>
          <p:nvPr/>
        </p:nvGrpSpPr>
        <p:grpSpPr>
          <a:xfrm>
            <a:off x="171449" y="1453790"/>
            <a:ext cx="8858251" cy="5066477"/>
            <a:chOff x="171449" y="1453790"/>
            <a:chExt cx="8858251" cy="5066477"/>
          </a:xfrm>
        </p:grpSpPr>
        <p:grpSp>
          <p:nvGrpSpPr>
            <p:cNvPr id="53" name="Group 52">
              <a:extLst>
                <a:ext uri="{FF2B5EF4-FFF2-40B4-BE49-F238E27FC236}">
                  <a16:creationId xmlns:a16="http://schemas.microsoft.com/office/drawing/2014/main" id="{121712AC-E48C-428E-A556-8ACBCD036986}"/>
                </a:ext>
              </a:extLst>
            </p:cNvPr>
            <p:cNvGrpSpPr/>
            <p:nvPr/>
          </p:nvGrpSpPr>
          <p:grpSpPr>
            <a:xfrm>
              <a:off x="171449" y="4061389"/>
              <a:ext cx="8858251" cy="2458878"/>
              <a:chOff x="171449" y="4061389"/>
              <a:chExt cx="8858251" cy="2458878"/>
            </a:xfrm>
          </p:grpSpPr>
          <p:sp>
            <p:nvSpPr>
              <p:cNvPr id="22" name="Freeform: Shape 21">
                <a:extLst>
                  <a:ext uri="{FF2B5EF4-FFF2-40B4-BE49-F238E27FC236}">
                    <a16:creationId xmlns:a16="http://schemas.microsoft.com/office/drawing/2014/main" id="{69720DF1-F5B6-425A-95C3-965E66792810}"/>
                  </a:ext>
                </a:extLst>
              </p:cNvPr>
              <p:cNvSpPr/>
              <p:nvPr/>
            </p:nvSpPr>
            <p:spPr>
              <a:xfrm>
                <a:off x="171449" y="4061389"/>
                <a:ext cx="8805672" cy="2458878"/>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med" len="med"/>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6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50" name="Group 49">
                <a:extLst>
                  <a:ext uri="{FF2B5EF4-FFF2-40B4-BE49-F238E27FC236}">
                    <a16:creationId xmlns:a16="http://schemas.microsoft.com/office/drawing/2014/main" id="{308D03AF-A412-484B-852C-2413D73C8EFD}"/>
                  </a:ext>
                </a:extLst>
              </p:cNvPr>
              <p:cNvGrpSpPr/>
              <p:nvPr/>
            </p:nvGrpSpPr>
            <p:grpSpPr>
              <a:xfrm>
                <a:off x="330836" y="4126971"/>
                <a:ext cx="8698864" cy="2351944"/>
                <a:chOff x="330836" y="3984096"/>
                <a:chExt cx="8698864" cy="2351944"/>
              </a:xfrm>
            </p:grpSpPr>
            <p:sp>
              <p:nvSpPr>
                <p:cNvPr id="43" name="TextBox 42">
                  <a:extLst>
                    <a:ext uri="{FF2B5EF4-FFF2-40B4-BE49-F238E27FC236}">
                      <a16:creationId xmlns:a16="http://schemas.microsoft.com/office/drawing/2014/main" id="{AD108CE6-650D-4DE9-A963-3966DBA0462B}"/>
                    </a:ext>
                  </a:extLst>
                </p:cNvPr>
                <p:cNvSpPr txBox="1"/>
                <p:nvPr/>
              </p:nvSpPr>
              <p:spPr>
                <a:xfrm>
                  <a:off x="2288285" y="3984096"/>
                  <a:ext cx="4572000" cy="307777"/>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sz="1400" b="1" i="0" u="none" strike="noStrike" kern="1200" baseline="0">
                      <a:solidFill>
                        <a:srgbClr val="595959"/>
                      </a:solidFill>
                      <a:latin typeface="Calibri"/>
                      <a:ea typeface="+mn-ea"/>
                      <a:cs typeface="+mn-cs"/>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Reported Customer Attrition </a:t>
                  </a:r>
                </a:p>
              </p:txBody>
            </p:sp>
            <p:grpSp>
              <p:nvGrpSpPr>
                <p:cNvPr id="49" name="Group 48">
                  <a:extLst>
                    <a:ext uri="{FF2B5EF4-FFF2-40B4-BE49-F238E27FC236}">
                      <a16:creationId xmlns:a16="http://schemas.microsoft.com/office/drawing/2014/main" id="{8591A332-8265-4658-A23E-7727D2088BE7}"/>
                    </a:ext>
                  </a:extLst>
                </p:cNvPr>
                <p:cNvGrpSpPr/>
                <p:nvPr/>
              </p:nvGrpSpPr>
              <p:grpSpPr>
                <a:xfrm>
                  <a:off x="330836" y="4534676"/>
                  <a:ext cx="8698864" cy="1801364"/>
                  <a:chOff x="330836" y="4534676"/>
                  <a:chExt cx="8698864" cy="1801364"/>
                </a:xfrm>
              </p:grpSpPr>
              <p:graphicFrame>
                <p:nvGraphicFramePr>
                  <p:cNvPr id="10" name="Chart 13">
                    <a:extLst>
                      <a:ext uri="{FF2B5EF4-FFF2-40B4-BE49-F238E27FC236}">
                        <a16:creationId xmlns:a16="http://schemas.microsoft.com/office/drawing/2014/main" id="{263FF4D5-0DD8-405E-AA34-01F7DBC6E31D}"/>
                      </a:ext>
                    </a:extLst>
                  </p:cNvPr>
                  <p:cNvGraphicFramePr/>
                  <p:nvPr>
                    <p:extLst>
                      <p:ext uri="{D42A27DB-BD31-4B8C-83A1-F6EECF244321}">
                        <p14:modId xmlns:p14="http://schemas.microsoft.com/office/powerpoint/2010/main" val="4166683057"/>
                      </p:ext>
                    </p:extLst>
                  </p:nvPr>
                </p:nvGraphicFramePr>
                <p:xfrm>
                  <a:off x="4600577" y="4534676"/>
                  <a:ext cx="4429123" cy="1801364"/>
                </p:xfrm>
                <a:graphic>
                  <a:graphicData uri="http://schemas.openxmlformats.org/drawingml/2006/chart">
                    <c:chart xmlns:c="http://schemas.openxmlformats.org/drawingml/2006/chart" xmlns:r="http://schemas.openxmlformats.org/officeDocument/2006/relationships" r:id="rId2"/>
                  </a:graphicData>
                </a:graphic>
              </p:graphicFrame>
              <p:grpSp>
                <p:nvGrpSpPr>
                  <p:cNvPr id="12" name="Group 11">
                    <a:extLst>
                      <a:ext uri="{FF2B5EF4-FFF2-40B4-BE49-F238E27FC236}">
                        <a16:creationId xmlns:a16="http://schemas.microsoft.com/office/drawing/2014/main" id="{8BCD527F-17BA-44CF-8278-FEBD3F0086F0}"/>
                      </a:ext>
                    </a:extLst>
                  </p:cNvPr>
                  <p:cNvGrpSpPr/>
                  <p:nvPr/>
                </p:nvGrpSpPr>
                <p:grpSpPr>
                  <a:xfrm>
                    <a:off x="330836" y="4971749"/>
                    <a:ext cx="4212589" cy="927219"/>
                    <a:chOff x="330836" y="5133248"/>
                    <a:chExt cx="4212589" cy="927219"/>
                  </a:xfrm>
                </p:grpSpPr>
                <p:grpSp>
                  <p:nvGrpSpPr>
                    <p:cNvPr id="5" name="Group 4">
                      <a:extLst>
                        <a:ext uri="{FF2B5EF4-FFF2-40B4-BE49-F238E27FC236}">
                          <a16:creationId xmlns:a16="http://schemas.microsoft.com/office/drawing/2014/main" id="{32E5C7AD-C673-4C85-A2CC-CA70BC97417B}"/>
                        </a:ext>
                      </a:extLst>
                    </p:cNvPr>
                    <p:cNvGrpSpPr/>
                    <p:nvPr/>
                  </p:nvGrpSpPr>
                  <p:grpSpPr>
                    <a:xfrm>
                      <a:off x="1155701" y="5133248"/>
                      <a:ext cx="3387724" cy="927219"/>
                      <a:chOff x="1155701" y="5133248"/>
                      <a:chExt cx="3387724" cy="927219"/>
                    </a:xfrm>
                  </p:grpSpPr>
                  <p:sp>
                    <p:nvSpPr>
                      <p:cNvPr id="34" name="TextBox 33">
                        <a:extLst>
                          <a:ext uri="{FF2B5EF4-FFF2-40B4-BE49-F238E27FC236}">
                            <a16:creationId xmlns:a16="http://schemas.microsoft.com/office/drawing/2014/main" id="{9EC018AA-6B8A-452E-B649-F381E140CE5F}"/>
                          </a:ext>
                        </a:extLst>
                      </p:cNvPr>
                      <p:cNvSpPr txBox="1"/>
                      <p:nvPr/>
                    </p:nvSpPr>
                    <p:spPr>
                      <a:xfrm>
                        <a:off x="1155701" y="5352581"/>
                        <a:ext cx="3387724" cy="707886"/>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There is a rise in customer attrition from Q1 to Q4 due to several issues such as increase in service failures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p:txBody>
                  </p:sp>
                  <p:sp>
                    <p:nvSpPr>
                      <p:cNvPr id="35" name="TextBox 34">
                        <a:extLst>
                          <a:ext uri="{FF2B5EF4-FFF2-40B4-BE49-F238E27FC236}">
                            <a16:creationId xmlns:a16="http://schemas.microsoft.com/office/drawing/2014/main" id="{75782840-BF74-4EB4-83F1-5D6AF8642D79}"/>
                          </a:ext>
                        </a:extLst>
                      </p:cNvPr>
                      <p:cNvSpPr txBox="1"/>
                      <p:nvPr/>
                    </p:nvSpPr>
                    <p:spPr>
                      <a:xfrm>
                        <a:off x="1155701" y="5133248"/>
                        <a:ext cx="2606040" cy="307777"/>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grpSp>
                <p:grpSp>
                  <p:nvGrpSpPr>
                    <p:cNvPr id="41" name="Group 40">
                      <a:extLst>
                        <a:ext uri="{FF2B5EF4-FFF2-40B4-BE49-F238E27FC236}">
                          <a16:creationId xmlns:a16="http://schemas.microsoft.com/office/drawing/2014/main" id="{B5BCC8C1-A9A1-4CA2-981F-144923279ECA}"/>
                        </a:ext>
                      </a:extLst>
                    </p:cNvPr>
                    <p:cNvGrpSpPr/>
                    <p:nvPr/>
                  </p:nvGrpSpPr>
                  <p:grpSpPr>
                    <a:xfrm>
                      <a:off x="330836" y="5152141"/>
                      <a:ext cx="794423" cy="432631"/>
                      <a:chOff x="330836" y="5178268"/>
                      <a:chExt cx="794423" cy="432631"/>
                    </a:xfrm>
                  </p:grpSpPr>
                  <p:grpSp>
                    <p:nvGrpSpPr>
                      <p:cNvPr id="24" name="Group 23">
                        <a:extLst>
                          <a:ext uri="{FF2B5EF4-FFF2-40B4-BE49-F238E27FC236}">
                            <a16:creationId xmlns:a16="http://schemas.microsoft.com/office/drawing/2014/main" id="{76EEDA87-96FB-44E9-8207-C268CFEA547A}"/>
                          </a:ext>
                        </a:extLst>
                      </p:cNvPr>
                      <p:cNvGrpSpPr/>
                      <p:nvPr/>
                    </p:nvGrpSpPr>
                    <p:grpSpPr>
                      <a:xfrm>
                        <a:off x="330836" y="5178268"/>
                        <a:ext cx="794423" cy="278109"/>
                        <a:chOff x="330836" y="5178268"/>
                        <a:chExt cx="794423" cy="278109"/>
                      </a:xfrm>
                    </p:grpSpPr>
                    <p:sp>
                      <p:nvSpPr>
                        <p:cNvPr id="38" name="Freeform: Shape 37">
                          <a:extLst>
                            <a:ext uri="{FF2B5EF4-FFF2-40B4-BE49-F238E27FC236}">
                              <a16:creationId xmlns:a16="http://schemas.microsoft.com/office/drawing/2014/main" id="{57ACFB93-F022-482C-AD0F-0F72195455AD}"/>
                            </a:ext>
                          </a:extLst>
                        </p:cNvPr>
                        <p:cNvSpPr/>
                        <p:nvPr/>
                      </p:nvSpPr>
                      <p:spPr>
                        <a:xfrm flipV="1">
                          <a:off x="330971" y="5178268"/>
                          <a:ext cx="481728" cy="242332"/>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9" name="Straight Connector 38">
                          <a:extLst>
                            <a:ext uri="{FF2B5EF4-FFF2-40B4-BE49-F238E27FC236}">
                              <a16:creationId xmlns:a16="http://schemas.microsoft.com/office/drawing/2014/main" id="{4FDC7B07-A203-4993-B567-92FA6ECF2E63}"/>
                            </a:ext>
                          </a:extLst>
                        </p:cNvPr>
                        <p:cNvCxnSpPr>
                          <a:cxnSpLocks/>
                        </p:cNvCxnSpPr>
                        <p:nvPr/>
                      </p:nvCxnSpPr>
                      <p:spPr>
                        <a:xfrm flipV="1">
                          <a:off x="330836" y="5419560"/>
                          <a:ext cx="38932"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0" name="Freeform: Shape 39">
                          <a:extLst>
                            <a:ext uri="{FF2B5EF4-FFF2-40B4-BE49-F238E27FC236}">
                              <a16:creationId xmlns:a16="http://schemas.microsoft.com/office/drawing/2014/main" id="{8EBF2345-5B23-450D-8197-D4D63CB52D1D}"/>
                            </a:ext>
                          </a:extLst>
                        </p:cNvPr>
                        <p:cNvSpPr/>
                        <p:nvPr/>
                      </p:nvSpPr>
                      <p:spPr>
                        <a:xfrm flipV="1">
                          <a:off x="812196" y="5420862"/>
                          <a:ext cx="28559" cy="23366"/>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 name="Oval 29">
                          <a:extLst>
                            <a:ext uri="{FF2B5EF4-FFF2-40B4-BE49-F238E27FC236}">
                              <a16:creationId xmlns:a16="http://schemas.microsoft.com/office/drawing/2014/main" id="{41B867F9-9ACE-4C2A-8D9D-282B7D21FA05}"/>
                            </a:ext>
                          </a:extLst>
                        </p:cNvPr>
                        <p:cNvSpPr/>
                        <p:nvPr/>
                      </p:nvSpPr>
                      <p:spPr>
                        <a:xfrm>
                          <a:off x="1108830" y="5439948"/>
                          <a:ext cx="16429" cy="16429"/>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Oval 30">
                          <a:extLst>
                            <a:ext uri="{FF2B5EF4-FFF2-40B4-BE49-F238E27FC236}">
                              <a16:creationId xmlns:a16="http://schemas.microsoft.com/office/drawing/2014/main" id="{8D7729B4-058E-485C-991E-9DFBC5F861A8}"/>
                            </a:ext>
                          </a:extLst>
                        </p:cNvPr>
                        <p:cNvSpPr/>
                        <p:nvPr/>
                      </p:nvSpPr>
                      <p:spPr>
                        <a:xfrm>
                          <a:off x="370163" y="5412382"/>
                          <a:ext cx="16429" cy="1642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A6568A1D-FB56-44C7-BCA1-A08E1FC0D9CB}"/>
                            </a:ext>
                          </a:extLst>
                        </p:cNvPr>
                        <p:cNvCxnSpPr>
                          <a:cxnSpLocks/>
                        </p:cNvCxnSpPr>
                        <p:nvPr/>
                      </p:nvCxnSpPr>
                      <p:spPr>
                        <a:xfrm>
                          <a:off x="841891" y="5445781"/>
                          <a:ext cx="274320" cy="0"/>
                        </a:xfrm>
                        <a:prstGeom prst="line">
                          <a:avLst/>
                        </a:prstGeom>
                        <a:ln w="3175">
                          <a:solidFill>
                            <a:schemeClr val="accent2"/>
                          </a:solidFill>
                          <a:prstDash val="lgDash"/>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FA6F24DF-12EF-4249-A2D5-B32D76907DDE}"/>
                          </a:ext>
                        </a:extLst>
                      </p:cNvPr>
                      <p:cNvGrpSpPr/>
                      <p:nvPr/>
                    </p:nvGrpSpPr>
                    <p:grpSpPr>
                      <a:xfrm>
                        <a:off x="355834" y="5203255"/>
                        <a:ext cx="432002" cy="407644"/>
                        <a:chOff x="355834" y="5203255"/>
                        <a:chExt cx="432002" cy="407644"/>
                      </a:xfrm>
                    </p:grpSpPr>
                    <p:sp>
                      <p:nvSpPr>
                        <p:cNvPr id="26" name="Rectangle: Rounded Corners 25">
                          <a:extLst>
                            <a:ext uri="{FF2B5EF4-FFF2-40B4-BE49-F238E27FC236}">
                              <a16:creationId xmlns:a16="http://schemas.microsoft.com/office/drawing/2014/main" id="{E7F189A6-BC4F-432F-B8E6-02D0433355E6}"/>
                            </a:ext>
                          </a:extLst>
                        </p:cNvPr>
                        <p:cNvSpPr/>
                        <p:nvPr/>
                      </p:nvSpPr>
                      <p:spPr>
                        <a:xfrm flipV="1">
                          <a:off x="355834" y="5203255"/>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 name="Group 35">
                          <a:extLst>
                            <a:ext uri="{FF2B5EF4-FFF2-40B4-BE49-F238E27FC236}">
                              <a16:creationId xmlns:a16="http://schemas.microsoft.com/office/drawing/2014/main" id="{41C4F253-A86C-412A-945D-295B6CE49C9F}"/>
                            </a:ext>
                          </a:extLst>
                        </p:cNvPr>
                        <p:cNvGrpSpPr/>
                        <p:nvPr/>
                      </p:nvGrpSpPr>
                      <p:grpSpPr>
                        <a:xfrm>
                          <a:off x="441690" y="5299328"/>
                          <a:ext cx="260290" cy="215497"/>
                          <a:chOff x="441690" y="5299328"/>
                          <a:chExt cx="260290" cy="215497"/>
                        </a:xfrm>
                      </p:grpSpPr>
                      <p:sp>
                        <p:nvSpPr>
                          <p:cNvPr id="56" name="Freeform 53">
                            <a:extLst>
                              <a:ext uri="{FF2B5EF4-FFF2-40B4-BE49-F238E27FC236}">
                                <a16:creationId xmlns:a16="http://schemas.microsoft.com/office/drawing/2014/main" id="{ABF21DC0-9BA6-4A97-A541-FF56741C4535}"/>
                              </a:ext>
                            </a:extLst>
                          </p:cNvPr>
                          <p:cNvSpPr>
                            <a:spLocks noEditPoints="1"/>
                          </p:cNvSpPr>
                          <p:nvPr/>
                        </p:nvSpPr>
                        <p:spPr bwMode="auto">
                          <a:xfrm>
                            <a:off x="627327" y="5299328"/>
                            <a:ext cx="74653" cy="74653"/>
                          </a:xfrm>
                          <a:custGeom>
                            <a:avLst/>
                            <a:gdLst>
                              <a:gd name="T0" fmla="*/ 144 w 287"/>
                              <a:gd name="T1" fmla="*/ 0 h 287"/>
                              <a:gd name="T2" fmla="*/ 0 w 287"/>
                              <a:gd name="T3" fmla="*/ 143 h 287"/>
                              <a:gd name="T4" fmla="*/ 144 w 287"/>
                              <a:gd name="T5" fmla="*/ 287 h 287"/>
                              <a:gd name="T6" fmla="*/ 287 w 287"/>
                              <a:gd name="T7" fmla="*/ 143 h 287"/>
                              <a:gd name="T8" fmla="*/ 144 w 287"/>
                              <a:gd name="T9" fmla="*/ 0 h 287"/>
                              <a:gd name="T10" fmla="*/ 162 w 287"/>
                              <a:gd name="T11" fmla="*/ 212 h 287"/>
                              <a:gd name="T12" fmla="*/ 162 w 287"/>
                              <a:gd name="T13" fmla="*/ 235 h 287"/>
                              <a:gd name="T14" fmla="*/ 126 w 287"/>
                              <a:gd name="T15" fmla="*/ 235 h 287"/>
                              <a:gd name="T16" fmla="*/ 126 w 287"/>
                              <a:gd name="T17" fmla="*/ 214 h 287"/>
                              <a:gd name="T18" fmla="*/ 93 w 287"/>
                              <a:gd name="T19" fmla="*/ 204 h 287"/>
                              <a:gd name="T20" fmla="*/ 86 w 287"/>
                              <a:gd name="T21" fmla="*/ 200 h 287"/>
                              <a:gd name="T22" fmla="*/ 99 w 287"/>
                              <a:gd name="T23" fmla="*/ 171 h 287"/>
                              <a:gd name="T24" fmla="*/ 110 w 287"/>
                              <a:gd name="T25" fmla="*/ 177 h 287"/>
                              <a:gd name="T26" fmla="*/ 140 w 287"/>
                              <a:gd name="T27" fmla="*/ 184 h 287"/>
                              <a:gd name="T28" fmla="*/ 159 w 287"/>
                              <a:gd name="T29" fmla="*/ 172 h 287"/>
                              <a:gd name="T30" fmla="*/ 138 w 287"/>
                              <a:gd name="T31" fmla="*/ 156 h 287"/>
                              <a:gd name="T32" fmla="*/ 91 w 287"/>
                              <a:gd name="T33" fmla="*/ 113 h 287"/>
                              <a:gd name="T34" fmla="*/ 128 w 287"/>
                              <a:gd name="T35" fmla="*/ 73 h 287"/>
                              <a:gd name="T36" fmla="*/ 128 w 287"/>
                              <a:gd name="T37" fmla="*/ 51 h 287"/>
                              <a:gd name="T38" fmla="*/ 163 w 287"/>
                              <a:gd name="T39" fmla="*/ 51 h 287"/>
                              <a:gd name="T40" fmla="*/ 163 w 287"/>
                              <a:gd name="T41" fmla="*/ 71 h 287"/>
                              <a:gd name="T42" fmla="*/ 190 w 287"/>
                              <a:gd name="T43" fmla="*/ 79 h 287"/>
                              <a:gd name="T44" fmla="*/ 198 w 287"/>
                              <a:gd name="T45" fmla="*/ 83 h 287"/>
                              <a:gd name="T46" fmla="*/ 184 w 287"/>
                              <a:gd name="T47" fmla="*/ 112 h 287"/>
                              <a:gd name="T48" fmla="*/ 174 w 287"/>
                              <a:gd name="T49" fmla="*/ 107 h 287"/>
                              <a:gd name="T50" fmla="*/ 148 w 287"/>
                              <a:gd name="T51" fmla="*/ 101 h 287"/>
                              <a:gd name="T52" fmla="*/ 132 w 287"/>
                              <a:gd name="T53" fmla="*/ 110 h 287"/>
                              <a:gd name="T54" fmla="*/ 156 w 287"/>
                              <a:gd name="T55" fmla="*/ 126 h 287"/>
                              <a:gd name="T56" fmla="*/ 201 w 287"/>
                              <a:gd name="T57" fmla="*/ 171 h 287"/>
                              <a:gd name="T58" fmla="*/ 162 w 287"/>
                              <a:gd name="T59" fmla="*/ 21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7" h="287">
                                <a:moveTo>
                                  <a:pt x="144" y="0"/>
                                </a:moveTo>
                                <a:cubicBezTo>
                                  <a:pt x="65" y="0"/>
                                  <a:pt x="0" y="64"/>
                                  <a:pt x="0" y="143"/>
                                </a:cubicBezTo>
                                <a:cubicBezTo>
                                  <a:pt x="0" y="222"/>
                                  <a:pt x="65" y="287"/>
                                  <a:pt x="144" y="287"/>
                                </a:cubicBezTo>
                                <a:cubicBezTo>
                                  <a:pt x="223" y="287"/>
                                  <a:pt x="287" y="222"/>
                                  <a:pt x="287" y="143"/>
                                </a:cubicBezTo>
                                <a:cubicBezTo>
                                  <a:pt x="287" y="64"/>
                                  <a:pt x="223" y="0"/>
                                  <a:pt x="144" y="0"/>
                                </a:cubicBezTo>
                                <a:close/>
                                <a:moveTo>
                                  <a:pt x="162" y="212"/>
                                </a:moveTo>
                                <a:lnTo>
                                  <a:pt x="162" y="235"/>
                                </a:lnTo>
                                <a:lnTo>
                                  <a:pt x="126" y="235"/>
                                </a:lnTo>
                                <a:lnTo>
                                  <a:pt x="126" y="214"/>
                                </a:lnTo>
                                <a:cubicBezTo>
                                  <a:pt x="113" y="213"/>
                                  <a:pt x="101" y="209"/>
                                  <a:pt x="93" y="204"/>
                                </a:cubicBezTo>
                                <a:lnTo>
                                  <a:pt x="86" y="200"/>
                                </a:lnTo>
                                <a:lnTo>
                                  <a:pt x="99" y="171"/>
                                </a:lnTo>
                                <a:lnTo>
                                  <a:pt x="110" y="177"/>
                                </a:lnTo>
                                <a:cubicBezTo>
                                  <a:pt x="119" y="181"/>
                                  <a:pt x="130" y="184"/>
                                  <a:pt x="140" y="184"/>
                                </a:cubicBezTo>
                                <a:cubicBezTo>
                                  <a:pt x="152" y="184"/>
                                  <a:pt x="159" y="179"/>
                                  <a:pt x="159" y="172"/>
                                </a:cubicBezTo>
                                <a:cubicBezTo>
                                  <a:pt x="159" y="168"/>
                                  <a:pt x="157" y="163"/>
                                  <a:pt x="138" y="156"/>
                                </a:cubicBezTo>
                                <a:cubicBezTo>
                                  <a:pt x="114" y="149"/>
                                  <a:pt x="91" y="137"/>
                                  <a:pt x="91" y="113"/>
                                </a:cubicBezTo>
                                <a:cubicBezTo>
                                  <a:pt x="91" y="94"/>
                                  <a:pt x="105" y="79"/>
                                  <a:pt x="128" y="73"/>
                                </a:cubicBezTo>
                                <a:lnTo>
                                  <a:pt x="128" y="51"/>
                                </a:lnTo>
                                <a:lnTo>
                                  <a:pt x="163" y="51"/>
                                </a:lnTo>
                                <a:lnTo>
                                  <a:pt x="163" y="71"/>
                                </a:lnTo>
                                <a:cubicBezTo>
                                  <a:pt x="173" y="73"/>
                                  <a:pt x="182" y="75"/>
                                  <a:pt x="190" y="79"/>
                                </a:cubicBezTo>
                                <a:lnTo>
                                  <a:pt x="198" y="83"/>
                                </a:lnTo>
                                <a:lnTo>
                                  <a:pt x="184" y="112"/>
                                </a:lnTo>
                                <a:lnTo>
                                  <a:pt x="174" y="107"/>
                                </a:lnTo>
                                <a:cubicBezTo>
                                  <a:pt x="170" y="105"/>
                                  <a:pt x="162" y="101"/>
                                  <a:pt x="148" y="101"/>
                                </a:cubicBezTo>
                                <a:cubicBezTo>
                                  <a:pt x="138" y="101"/>
                                  <a:pt x="132" y="105"/>
                                  <a:pt x="132" y="110"/>
                                </a:cubicBezTo>
                                <a:cubicBezTo>
                                  <a:pt x="132" y="115"/>
                                  <a:pt x="134" y="118"/>
                                  <a:pt x="156" y="126"/>
                                </a:cubicBezTo>
                                <a:cubicBezTo>
                                  <a:pt x="177" y="133"/>
                                  <a:pt x="201" y="144"/>
                                  <a:pt x="201" y="171"/>
                                </a:cubicBezTo>
                                <a:cubicBezTo>
                                  <a:pt x="201" y="191"/>
                                  <a:pt x="186" y="206"/>
                                  <a:pt x="162" y="212"/>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06372A37-9BE7-4210-9EFD-62D0F51AE5E4}"/>
                              </a:ext>
                            </a:extLst>
                          </p:cNvPr>
                          <p:cNvSpPr>
                            <a:spLocks/>
                          </p:cNvSpPr>
                          <p:nvPr/>
                        </p:nvSpPr>
                        <p:spPr bwMode="auto">
                          <a:xfrm>
                            <a:off x="441690" y="5356562"/>
                            <a:ext cx="244862" cy="158263"/>
                          </a:xfrm>
                          <a:custGeom>
                            <a:avLst/>
                            <a:gdLst>
                              <a:gd name="connsiteX0" fmla="*/ 0 w 244862"/>
                              <a:gd name="connsiteY0" fmla="*/ 123176 h 158263"/>
                              <a:gd name="connsiteX1" fmla="*/ 44046 w 244862"/>
                              <a:gd name="connsiteY1" fmla="*/ 123176 h 158263"/>
                              <a:gd name="connsiteX2" fmla="*/ 44046 w 244862"/>
                              <a:gd name="connsiteY2" fmla="*/ 158263 h 158263"/>
                              <a:gd name="connsiteX3" fmla="*/ 0 w 244862"/>
                              <a:gd name="connsiteY3" fmla="*/ 158263 h 158263"/>
                              <a:gd name="connsiteX4" fmla="*/ 66939 w 244862"/>
                              <a:gd name="connsiteY4" fmla="*/ 98292 h 158263"/>
                              <a:gd name="connsiteX5" fmla="*/ 110735 w 244862"/>
                              <a:gd name="connsiteY5" fmla="*/ 98292 h 158263"/>
                              <a:gd name="connsiteX6" fmla="*/ 110735 w 244862"/>
                              <a:gd name="connsiteY6" fmla="*/ 158263 h 158263"/>
                              <a:gd name="connsiteX7" fmla="*/ 66939 w 244862"/>
                              <a:gd name="connsiteY7" fmla="*/ 158263 h 158263"/>
                              <a:gd name="connsiteX8" fmla="*/ 134127 w 244862"/>
                              <a:gd name="connsiteY8" fmla="*/ 72910 h 158263"/>
                              <a:gd name="connsiteX9" fmla="*/ 177923 w 244862"/>
                              <a:gd name="connsiteY9" fmla="*/ 72910 h 158263"/>
                              <a:gd name="connsiteX10" fmla="*/ 177923 w 244862"/>
                              <a:gd name="connsiteY10" fmla="*/ 158263 h 158263"/>
                              <a:gd name="connsiteX11" fmla="*/ 134127 w 244862"/>
                              <a:gd name="connsiteY11" fmla="*/ 158263 h 158263"/>
                              <a:gd name="connsiteX12" fmla="*/ 201066 w 244862"/>
                              <a:gd name="connsiteY12" fmla="*/ 48025 h 158263"/>
                              <a:gd name="connsiteX13" fmla="*/ 244862 w 244862"/>
                              <a:gd name="connsiteY13" fmla="*/ 48025 h 158263"/>
                              <a:gd name="connsiteX14" fmla="*/ 244862 w 244862"/>
                              <a:gd name="connsiteY14" fmla="*/ 158263 h 158263"/>
                              <a:gd name="connsiteX15" fmla="*/ 201066 w 244862"/>
                              <a:gd name="connsiteY15" fmla="*/ 158263 h 158263"/>
                              <a:gd name="connsiteX16" fmla="*/ 152584 w 244862"/>
                              <a:gd name="connsiteY16" fmla="*/ 0 h 158263"/>
                              <a:gd name="connsiteX17" fmla="*/ 162494 w 244862"/>
                              <a:gd name="connsiteY17" fmla="*/ 15386 h 158263"/>
                              <a:gd name="connsiteX18" fmla="*/ 104600 w 244862"/>
                              <a:gd name="connsiteY18" fmla="*/ 51895 h 158263"/>
                              <a:gd name="connsiteX19" fmla="*/ 115292 w 244862"/>
                              <a:gd name="connsiteY19" fmla="*/ 68324 h 158263"/>
                              <a:gd name="connsiteX20" fmla="*/ 59224 w 244862"/>
                              <a:gd name="connsiteY20" fmla="*/ 70671 h 158263"/>
                              <a:gd name="connsiteX21" fmla="*/ 83998 w 244862"/>
                              <a:gd name="connsiteY21" fmla="*/ 20080 h 158263"/>
                              <a:gd name="connsiteX22" fmla="*/ 94690 w 244862"/>
                              <a:gd name="connsiteY22" fmla="*/ 36509 h 1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862" h="158263">
                                <a:moveTo>
                                  <a:pt x="0" y="123176"/>
                                </a:moveTo>
                                <a:lnTo>
                                  <a:pt x="44046" y="123176"/>
                                </a:lnTo>
                                <a:lnTo>
                                  <a:pt x="44046" y="158263"/>
                                </a:lnTo>
                                <a:lnTo>
                                  <a:pt x="0" y="158263"/>
                                </a:lnTo>
                                <a:close/>
                                <a:moveTo>
                                  <a:pt x="66939" y="98292"/>
                                </a:moveTo>
                                <a:lnTo>
                                  <a:pt x="110735" y="98292"/>
                                </a:lnTo>
                                <a:lnTo>
                                  <a:pt x="110735" y="158263"/>
                                </a:lnTo>
                                <a:lnTo>
                                  <a:pt x="66939" y="158263"/>
                                </a:lnTo>
                                <a:close/>
                                <a:moveTo>
                                  <a:pt x="134127" y="72910"/>
                                </a:moveTo>
                                <a:lnTo>
                                  <a:pt x="177923" y="72910"/>
                                </a:lnTo>
                                <a:lnTo>
                                  <a:pt x="177923" y="158263"/>
                                </a:lnTo>
                                <a:lnTo>
                                  <a:pt x="134127" y="158263"/>
                                </a:lnTo>
                                <a:close/>
                                <a:moveTo>
                                  <a:pt x="201066" y="48025"/>
                                </a:moveTo>
                                <a:lnTo>
                                  <a:pt x="244862" y="48025"/>
                                </a:lnTo>
                                <a:lnTo>
                                  <a:pt x="244862" y="158263"/>
                                </a:lnTo>
                                <a:lnTo>
                                  <a:pt x="201066" y="158263"/>
                                </a:lnTo>
                                <a:close/>
                                <a:moveTo>
                                  <a:pt x="152584" y="0"/>
                                </a:moveTo>
                                <a:lnTo>
                                  <a:pt x="162494" y="15386"/>
                                </a:lnTo>
                                <a:lnTo>
                                  <a:pt x="104600" y="51895"/>
                                </a:lnTo>
                                <a:lnTo>
                                  <a:pt x="115292" y="68324"/>
                                </a:lnTo>
                                <a:lnTo>
                                  <a:pt x="59224" y="70671"/>
                                </a:lnTo>
                                <a:lnTo>
                                  <a:pt x="83998" y="20080"/>
                                </a:lnTo>
                                <a:lnTo>
                                  <a:pt x="94690" y="36509"/>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grpSp>
          </p:grpSp>
        </p:grpSp>
        <p:grpSp>
          <p:nvGrpSpPr>
            <p:cNvPr id="52" name="Group 51">
              <a:extLst>
                <a:ext uri="{FF2B5EF4-FFF2-40B4-BE49-F238E27FC236}">
                  <a16:creationId xmlns:a16="http://schemas.microsoft.com/office/drawing/2014/main" id="{24742155-D579-4796-AD50-6E33D36460F4}"/>
                </a:ext>
              </a:extLst>
            </p:cNvPr>
            <p:cNvGrpSpPr/>
            <p:nvPr/>
          </p:nvGrpSpPr>
          <p:grpSpPr>
            <a:xfrm>
              <a:off x="171450" y="1453790"/>
              <a:ext cx="8801100" cy="2459736"/>
              <a:chOff x="171450" y="1453790"/>
              <a:chExt cx="8801100" cy="2459736"/>
            </a:xfrm>
          </p:grpSpPr>
          <p:sp>
            <p:nvSpPr>
              <p:cNvPr id="13" name="Freeform: Shape 12">
                <a:extLst>
                  <a:ext uri="{FF2B5EF4-FFF2-40B4-BE49-F238E27FC236}">
                    <a16:creationId xmlns:a16="http://schemas.microsoft.com/office/drawing/2014/main" id="{B71E82D2-3B67-46E6-86CB-6B7F022683B0}"/>
                  </a:ext>
                </a:extLst>
              </p:cNvPr>
              <p:cNvSpPr/>
              <p:nvPr/>
            </p:nvSpPr>
            <p:spPr>
              <a:xfrm>
                <a:off x="171450" y="1453790"/>
                <a:ext cx="8801100" cy="245973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med" len="med"/>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0DB123EA-3606-470F-88EE-F8F661768D34}"/>
                  </a:ext>
                </a:extLst>
              </p:cNvPr>
              <p:cNvGrpSpPr/>
              <p:nvPr/>
            </p:nvGrpSpPr>
            <p:grpSpPr>
              <a:xfrm>
                <a:off x="325836" y="1527506"/>
                <a:ext cx="8549476" cy="2284393"/>
                <a:chOff x="226700" y="1378281"/>
                <a:chExt cx="8549476" cy="2284393"/>
              </a:xfrm>
            </p:grpSpPr>
            <p:sp>
              <p:nvSpPr>
                <p:cNvPr id="42" name="TextBox 41">
                  <a:extLst>
                    <a:ext uri="{FF2B5EF4-FFF2-40B4-BE49-F238E27FC236}">
                      <a16:creationId xmlns:a16="http://schemas.microsoft.com/office/drawing/2014/main" id="{12A1A12B-B6C6-4159-8F86-58322B4896DD}"/>
                    </a:ext>
                  </a:extLst>
                </p:cNvPr>
                <p:cNvSpPr txBox="1"/>
                <p:nvPr/>
              </p:nvSpPr>
              <p:spPr>
                <a:xfrm>
                  <a:off x="2412986" y="1378281"/>
                  <a:ext cx="4124326" cy="307777"/>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sz="1400" b="1" i="0" u="none" strike="noStrike" kern="1200" baseline="0">
                      <a:solidFill>
                        <a:srgbClr val="595959"/>
                      </a:solidFill>
                      <a:latin typeface="Calibri"/>
                      <a:ea typeface="+mn-ea"/>
                      <a:cs typeface="+mn-cs"/>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Reported Financial Losses </a:t>
                  </a:r>
                </a:p>
              </p:txBody>
            </p:sp>
            <p:grpSp>
              <p:nvGrpSpPr>
                <p:cNvPr id="32" name="Group 31">
                  <a:extLst>
                    <a:ext uri="{FF2B5EF4-FFF2-40B4-BE49-F238E27FC236}">
                      <a16:creationId xmlns:a16="http://schemas.microsoft.com/office/drawing/2014/main" id="{FFA836C5-32A8-4ED1-B655-EB26686F3A92}"/>
                    </a:ext>
                  </a:extLst>
                </p:cNvPr>
                <p:cNvGrpSpPr/>
                <p:nvPr/>
              </p:nvGrpSpPr>
              <p:grpSpPr>
                <a:xfrm>
                  <a:off x="226700" y="1861310"/>
                  <a:ext cx="8549476" cy="1801364"/>
                  <a:chOff x="226700" y="1861310"/>
                  <a:chExt cx="8549476" cy="1801364"/>
                </a:xfrm>
              </p:grpSpPr>
              <p:graphicFrame>
                <p:nvGraphicFramePr>
                  <p:cNvPr id="20" name="Chart 19">
                    <a:extLst>
                      <a:ext uri="{FF2B5EF4-FFF2-40B4-BE49-F238E27FC236}">
                        <a16:creationId xmlns:a16="http://schemas.microsoft.com/office/drawing/2014/main" id="{3C052052-261A-4A83-9AF6-AAAD348DC209}"/>
                      </a:ext>
                    </a:extLst>
                  </p:cNvPr>
                  <p:cNvGraphicFramePr/>
                  <p:nvPr>
                    <p:extLst>
                      <p:ext uri="{D42A27DB-BD31-4B8C-83A1-F6EECF244321}">
                        <p14:modId xmlns:p14="http://schemas.microsoft.com/office/powerpoint/2010/main" val="2442866496"/>
                      </p:ext>
                    </p:extLst>
                  </p:nvPr>
                </p:nvGraphicFramePr>
                <p:xfrm>
                  <a:off x="226700" y="1861310"/>
                  <a:ext cx="3994092" cy="1801364"/>
                </p:xfrm>
                <a:graphic>
                  <a:graphicData uri="http://schemas.openxmlformats.org/drawingml/2006/chart">
                    <c:chart xmlns:c="http://schemas.openxmlformats.org/drawingml/2006/chart" xmlns:r="http://schemas.openxmlformats.org/officeDocument/2006/relationships" r:id="rId3"/>
                  </a:graphicData>
                </a:graphic>
              </p:graphicFrame>
              <p:grpSp>
                <p:nvGrpSpPr>
                  <p:cNvPr id="18" name="Group 17">
                    <a:extLst>
                      <a:ext uri="{FF2B5EF4-FFF2-40B4-BE49-F238E27FC236}">
                        <a16:creationId xmlns:a16="http://schemas.microsoft.com/office/drawing/2014/main" id="{5954991B-D128-49A8-85A7-F0C1B1AB39A4}"/>
                      </a:ext>
                    </a:extLst>
                  </p:cNvPr>
                  <p:cNvGrpSpPr/>
                  <p:nvPr/>
                </p:nvGrpSpPr>
                <p:grpSpPr>
                  <a:xfrm>
                    <a:off x="4854099" y="2371517"/>
                    <a:ext cx="3922077" cy="780951"/>
                    <a:chOff x="4854099" y="1850122"/>
                    <a:chExt cx="3922077" cy="780951"/>
                  </a:xfrm>
                </p:grpSpPr>
                <p:grpSp>
                  <p:nvGrpSpPr>
                    <p:cNvPr id="17" name="Group 16">
                      <a:extLst>
                        <a:ext uri="{FF2B5EF4-FFF2-40B4-BE49-F238E27FC236}">
                          <a16:creationId xmlns:a16="http://schemas.microsoft.com/office/drawing/2014/main" id="{44F98F25-3BE8-4775-898F-1EBCE7FD2B54}"/>
                        </a:ext>
                      </a:extLst>
                    </p:cNvPr>
                    <p:cNvGrpSpPr/>
                    <p:nvPr/>
                  </p:nvGrpSpPr>
                  <p:grpSpPr>
                    <a:xfrm>
                      <a:off x="5731986" y="1850122"/>
                      <a:ext cx="3044190" cy="780951"/>
                      <a:chOff x="5731986" y="1850122"/>
                      <a:chExt cx="3044190" cy="780951"/>
                    </a:xfrm>
                  </p:grpSpPr>
                  <p:sp>
                    <p:nvSpPr>
                      <p:cNvPr id="8" name="TextBox 7">
                        <a:extLst>
                          <a:ext uri="{FF2B5EF4-FFF2-40B4-BE49-F238E27FC236}">
                            <a16:creationId xmlns:a16="http://schemas.microsoft.com/office/drawing/2014/main" id="{81563BFF-9C42-4213-9FD7-A8B01F87391D}"/>
                          </a:ext>
                        </a:extLst>
                      </p:cNvPr>
                      <p:cNvSpPr txBox="1"/>
                      <p:nvPr/>
                    </p:nvSpPr>
                    <p:spPr>
                      <a:xfrm>
                        <a:off x="5731986" y="2077075"/>
                        <a:ext cx="3044190" cy="553998"/>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There is increase financial losses from Q1 to Q4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p>
                    </p:txBody>
                  </p:sp>
                  <p:sp>
                    <p:nvSpPr>
                      <p:cNvPr id="9" name="TextBox 8">
                        <a:extLst>
                          <a:ext uri="{FF2B5EF4-FFF2-40B4-BE49-F238E27FC236}">
                            <a16:creationId xmlns:a16="http://schemas.microsoft.com/office/drawing/2014/main" id="{00135EF3-D94A-4F31-9718-A82B695B121F}"/>
                          </a:ext>
                        </a:extLst>
                      </p:cNvPr>
                      <p:cNvSpPr txBox="1"/>
                      <p:nvPr/>
                    </p:nvSpPr>
                    <p:spPr>
                      <a:xfrm>
                        <a:off x="5731986" y="1850122"/>
                        <a:ext cx="2606040" cy="307777"/>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grpSp>
                <p:grpSp>
                  <p:nvGrpSpPr>
                    <p:cNvPr id="16" name="Group 15">
                      <a:extLst>
                        <a:ext uri="{FF2B5EF4-FFF2-40B4-BE49-F238E27FC236}">
                          <a16:creationId xmlns:a16="http://schemas.microsoft.com/office/drawing/2014/main" id="{FC493545-82BC-45A4-9AB5-B77047359177}"/>
                        </a:ext>
                      </a:extLst>
                    </p:cNvPr>
                    <p:cNvGrpSpPr/>
                    <p:nvPr/>
                  </p:nvGrpSpPr>
                  <p:grpSpPr>
                    <a:xfrm>
                      <a:off x="4854099" y="1869015"/>
                      <a:ext cx="794423" cy="432631"/>
                      <a:chOff x="4854099" y="1869015"/>
                      <a:chExt cx="794423" cy="432631"/>
                    </a:xfrm>
                  </p:grpSpPr>
                  <p:grpSp>
                    <p:nvGrpSpPr>
                      <p:cNvPr id="6" name="Group 5">
                        <a:extLst>
                          <a:ext uri="{FF2B5EF4-FFF2-40B4-BE49-F238E27FC236}">
                            <a16:creationId xmlns:a16="http://schemas.microsoft.com/office/drawing/2014/main" id="{37A06C9E-9A13-4560-B30A-A493321D98AB}"/>
                          </a:ext>
                        </a:extLst>
                      </p:cNvPr>
                      <p:cNvGrpSpPr/>
                      <p:nvPr/>
                    </p:nvGrpSpPr>
                    <p:grpSpPr>
                      <a:xfrm>
                        <a:off x="4879097" y="1894002"/>
                        <a:ext cx="432002" cy="407644"/>
                        <a:chOff x="4879097" y="1894002"/>
                        <a:chExt cx="432002" cy="407644"/>
                      </a:xfrm>
                    </p:grpSpPr>
                    <p:sp>
                      <p:nvSpPr>
                        <p:cNvPr id="14" name="Rectangle: Rounded Corners 13">
                          <a:extLst>
                            <a:ext uri="{FF2B5EF4-FFF2-40B4-BE49-F238E27FC236}">
                              <a16:creationId xmlns:a16="http://schemas.microsoft.com/office/drawing/2014/main" id="{A93BFF97-37BF-4CA8-905E-492516C33BF0}"/>
                            </a:ext>
                          </a:extLst>
                        </p:cNvPr>
                        <p:cNvSpPr/>
                        <p:nvPr/>
                      </p:nvSpPr>
                      <p:spPr>
                        <a:xfrm flipV="1">
                          <a:off x="4879097" y="1894002"/>
                          <a:ext cx="432002" cy="407644"/>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5">
                          <a:extLst>
                            <a:ext uri="{FF2B5EF4-FFF2-40B4-BE49-F238E27FC236}">
                              <a16:creationId xmlns:a16="http://schemas.microsoft.com/office/drawing/2014/main" id="{0E716DCD-117D-4075-B676-87F6F9B4B6D3}"/>
                            </a:ext>
                          </a:extLst>
                        </p:cNvPr>
                        <p:cNvSpPr>
                          <a:spLocks noEditPoints="1"/>
                        </p:cNvSpPr>
                        <p:nvPr/>
                      </p:nvSpPr>
                      <p:spPr bwMode="auto">
                        <a:xfrm>
                          <a:off x="4994423" y="1991775"/>
                          <a:ext cx="201350" cy="212098"/>
                        </a:xfrm>
                        <a:custGeom>
                          <a:avLst/>
                          <a:gdLst>
                            <a:gd name="T0" fmla="*/ 1021 w 1180"/>
                            <a:gd name="T1" fmla="*/ 551 h 1243"/>
                            <a:gd name="T2" fmla="*/ 996 w 1180"/>
                            <a:gd name="T3" fmla="*/ 589 h 1243"/>
                            <a:gd name="T4" fmla="*/ 955 w 1180"/>
                            <a:gd name="T5" fmla="*/ 589 h 1243"/>
                            <a:gd name="T6" fmla="*/ 930 w 1180"/>
                            <a:gd name="T7" fmla="*/ 535 h 1243"/>
                            <a:gd name="T8" fmla="*/ 917 w 1180"/>
                            <a:gd name="T9" fmla="*/ 520 h 1243"/>
                            <a:gd name="T10" fmla="*/ 825 w 1180"/>
                            <a:gd name="T11" fmla="*/ 457 h 1243"/>
                            <a:gd name="T12" fmla="*/ 857 w 1180"/>
                            <a:gd name="T13" fmla="*/ 395 h 1243"/>
                            <a:gd name="T14" fmla="*/ 949 w 1180"/>
                            <a:gd name="T15" fmla="*/ 423 h 1243"/>
                            <a:gd name="T16" fmla="*/ 1003 w 1180"/>
                            <a:gd name="T17" fmla="*/ 361 h 1243"/>
                            <a:gd name="T18" fmla="*/ 951 w 1180"/>
                            <a:gd name="T19" fmla="*/ 335 h 1243"/>
                            <a:gd name="T20" fmla="*/ 826 w 1180"/>
                            <a:gd name="T21" fmla="*/ 192 h 1243"/>
                            <a:gd name="T22" fmla="*/ 935 w 1180"/>
                            <a:gd name="T23" fmla="*/ 51 h 1243"/>
                            <a:gd name="T24" fmla="*/ 935 w 1180"/>
                            <a:gd name="T25" fmla="*/ 28 h 1243"/>
                            <a:gd name="T26" fmla="*/ 984 w 1180"/>
                            <a:gd name="T27" fmla="*/ 0 h 1243"/>
                            <a:gd name="T28" fmla="*/ 1042 w 1180"/>
                            <a:gd name="T29" fmla="*/ 65 h 1243"/>
                            <a:gd name="T30" fmla="*/ 1115 w 1180"/>
                            <a:gd name="T31" fmla="*/ 114 h 1243"/>
                            <a:gd name="T32" fmla="*/ 1102 w 1180"/>
                            <a:gd name="T33" fmla="*/ 161 h 1243"/>
                            <a:gd name="T34" fmla="*/ 983 w 1180"/>
                            <a:gd name="T35" fmla="*/ 159 h 1243"/>
                            <a:gd name="T36" fmla="*/ 944 w 1180"/>
                            <a:gd name="T37" fmla="*/ 184 h 1243"/>
                            <a:gd name="T38" fmla="*/ 992 w 1180"/>
                            <a:gd name="T39" fmla="*/ 229 h 1243"/>
                            <a:gd name="T40" fmla="*/ 1063 w 1180"/>
                            <a:gd name="T41" fmla="*/ 261 h 1243"/>
                            <a:gd name="T42" fmla="*/ 1106 w 1180"/>
                            <a:gd name="T43" fmla="*/ 464 h 1243"/>
                            <a:gd name="T44" fmla="*/ 1021 w 1180"/>
                            <a:gd name="T45" fmla="*/ 526 h 1243"/>
                            <a:gd name="T46" fmla="*/ 1039 w 1180"/>
                            <a:gd name="T47" fmla="*/ 669 h 1243"/>
                            <a:gd name="T48" fmla="*/ 1027 w 1180"/>
                            <a:gd name="T49" fmla="*/ 695 h 1243"/>
                            <a:gd name="T50" fmla="*/ 653 w 1180"/>
                            <a:gd name="T51" fmla="*/ 641 h 1243"/>
                            <a:gd name="T52" fmla="*/ 970 w 1180"/>
                            <a:gd name="T53" fmla="*/ 819 h 1243"/>
                            <a:gd name="T54" fmla="*/ 991 w 1180"/>
                            <a:gd name="T55" fmla="*/ 881 h 1243"/>
                            <a:gd name="T56" fmla="*/ 1171 w 1180"/>
                            <a:gd name="T57" fmla="*/ 808 h 1243"/>
                            <a:gd name="T58" fmla="*/ 200 w 1180"/>
                            <a:gd name="T59" fmla="*/ 53 h 1243"/>
                            <a:gd name="T60" fmla="*/ 314 w 1180"/>
                            <a:gd name="T61" fmla="*/ 168 h 1243"/>
                            <a:gd name="T62" fmla="*/ 71 w 1180"/>
                            <a:gd name="T63" fmla="*/ 1170 h 1243"/>
                            <a:gd name="T64" fmla="*/ 180 w 1180"/>
                            <a:gd name="T65" fmla="*/ 852 h 1243"/>
                            <a:gd name="T66" fmla="*/ 220 w 1180"/>
                            <a:gd name="T67" fmla="*/ 851 h 1243"/>
                            <a:gd name="T68" fmla="*/ 329 w 1180"/>
                            <a:gd name="T69" fmla="*/ 1170 h 1243"/>
                            <a:gd name="T70" fmla="*/ 431 w 1180"/>
                            <a:gd name="T71" fmla="*/ 543 h 1243"/>
                            <a:gd name="T72" fmla="*/ 647 w 1180"/>
                            <a:gd name="T73" fmla="*/ 425 h 1243"/>
                            <a:gd name="T74" fmla="*/ 585 w 1180"/>
                            <a:gd name="T75" fmla="*/ 343 h 1243"/>
                            <a:gd name="T76" fmla="*/ 344 w 1180"/>
                            <a:gd name="T77" fmla="*/ 337 h 1243"/>
                            <a:gd name="T78" fmla="*/ 88 w 1180"/>
                            <a:gd name="T79" fmla="*/ 326 h 1243"/>
                            <a:gd name="T80" fmla="*/ 0 w 1180"/>
                            <a:gd name="T81" fmla="*/ 637 h 1243"/>
                            <a:gd name="T82" fmla="*/ 71 w 1180"/>
                            <a:gd name="T83" fmla="*/ 1170 h 1243"/>
                            <a:gd name="T84" fmla="*/ 1004 w 1180"/>
                            <a:gd name="T85" fmla="*/ 945 h 1243"/>
                            <a:gd name="T86" fmla="*/ 963 w 1180"/>
                            <a:gd name="T87" fmla="*/ 1184 h 1243"/>
                            <a:gd name="T88" fmla="*/ 1083 w 1180"/>
                            <a:gd name="T89" fmla="*/ 1225 h 1243"/>
                            <a:gd name="T90" fmla="*/ 1124 w 1180"/>
                            <a:gd name="T91" fmla="*/ 985 h 1243"/>
                            <a:gd name="T92" fmla="*/ 1084 w 1180"/>
                            <a:gd name="T93" fmla="*/ 945 h 1243"/>
                            <a:gd name="T94" fmla="*/ 768 w 1180"/>
                            <a:gd name="T95" fmla="*/ 842 h 1243"/>
                            <a:gd name="T96" fmla="*/ 727 w 1180"/>
                            <a:gd name="T97" fmla="*/ 1184 h 1243"/>
                            <a:gd name="T98" fmla="*/ 847 w 1180"/>
                            <a:gd name="T99" fmla="*/ 1225 h 1243"/>
                            <a:gd name="T100" fmla="*/ 887 w 1180"/>
                            <a:gd name="T101" fmla="*/ 882 h 1243"/>
                            <a:gd name="T102" fmla="*/ 483 w 1180"/>
                            <a:gd name="T103" fmla="*/ 737 h 1243"/>
                            <a:gd name="T104" fmla="*/ 525 w 1180"/>
                            <a:gd name="T105" fmla="*/ 1225 h 1243"/>
                            <a:gd name="T106" fmla="*/ 644 w 1180"/>
                            <a:gd name="T107" fmla="*/ 1184 h 1243"/>
                            <a:gd name="T108" fmla="*/ 603 w 1180"/>
                            <a:gd name="T109" fmla="*/ 696 h 1243"/>
                            <a:gd name="T110" fmla="*/ 483 w 1180"/>
                            <a:gd name="T111" fmla="*/ 737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0" h="1243">
                              <a:moveTo>
                                <a:pt x="1021" y="526"/>
                              </a:moveTo>
                              <a:lnTo>
                                <a:pt x="1021" y="551"/>
                              </a:lnTo>
                              <a:lnTo>
                                <a:pt x="1021" y="563"/>
                              </a:lnTo>
                              <a:cubicBezTo>
                                <a:pt x="1022" y="578"/>
                                <a:pt x="1010" y="590"/>
                                <a:pt x="996" y="589"/>
                              </a:cubicBezTo>
                              <a:lnTo>
                                <a:pt x="974" y="589"/>
                              </a:lnTo>
                              <a:lnTo>
                                <a:pt x="955" y="589"/>
                              </a:lnTo>
                              <a:cubicBezTo>
                                <a:pt x="941" y="589"/>
                                <a:pt x="929" y="577"/>
                                <a:pt x="930" y="562"/>
                              </a:cubicBezTo>
                              <a:lnTo>
                                <a:pt x="930" y="535"/>
                              </a:lnTo>
                              <a:cubicBezTo>
                                <a:pt x="930" y="531"/>
                                <a:pt x="929" y="526"/>
                                <a:pt x="929" y="522"/>
                              </a:cubicBezTo>
                              <a:cubicBezTo>
                                <a:pt x="925" y="521"/>
                                <a:pt x="921" y="520"/>
                                <a:pt x="917" y="520"/>
                              </a:cubicBezTo>
                              <a:cubicBezTo>
                                <a:pt x="892" y="516"/>
                                <a:pt x="867" y="509"/>
                                <a:pt x="844" y="499"/>
                              </a:cubicBezTo>
                              <a:cubicBezTo>
                                <a:pt x="822" y="488"/>
                                <a:pt x="819" y="480"/>
                                <a:pt x="825" y="457"/>
                              </a:cubicBezTo>
                              <a:cubicBezTo>
                                <a:pt x="828" y="443"/>
                                <a:pt x="832" y="430"/>
                                <a:pt x="837" y="416"/>
                              </a:cubicBezTo>
                              <a:cubicBezTo>
                                <a:pt x="839" y="409"/>
                                <a:pt x="844" y="395"/>
                                <a:pt x="857" y="395"/>
                              </a:cubicBezTo>
                              <a:cubicBezTo>
                                <a:pt x="862" y="396"/>
                                <a:pt x="868" y="398"/>
                                <a:pt x="873" y="401"/>
                              </a:cubicBezTo>
                              <a:cubicBezTo>
                                <a:pt x="897" y="413"/>
                                <a:pt x="922" y="420"/>
                                <a:pt x="949" y="423"/>
                              </a:cubicBezTo>
                              <a:cubicBezTo>
                                <a:pt x="965" y="426"/>
                                <a:pt x="981" y="423"/>
                                <a:pt x="996" y="417"/>
                              </a:cubicBezTo>
                              <a:cubicBezTo>
                                <a:pt x="1020" y="409"/>
                                <a:pt x="1025" y="376"/>
                                <a:pt x="1003" y="361"/>
                              </a:cubicBezTo>
                              <a:cubicBezTo>
                                <a:pt x="995" y="355"/>
                                <a:pt x="986" y="349"/>
                                <a:pt x="976" y="345"/>
                              </a:cubicBezTo>
                              <a:cubicBezTo>
                                <a:pt x="968" y="342"/>
                                <a:pt x="959" y="338"/>
                                <a:pt x="951" y="335"/>
                              </a:cubicBezTo>
                              <a:cubicBezTo>
                                <a:pt x="932" y="328"/>
                                <a:pt x="913" y="319"/>
                                <a:pt x="894" y="309"/>
                              </a:cubicBezTo>
                              <a:cubicBezTo>
                                <a:pt x="845" y="279"/>
                                <a:pt x="823" y="241"/>
                                <a:pt x="826" y="192"/>
                              </a:cubicBezTo>
                              <a:cubicBezTo>
                                <a:pt x="829" y="134"/>
                                <a:pt x="861" y="94"/>
                                <a:pt x="919" y="73"/>
                              </a:cubicBezTo>
                              <a:cubicBezTo>
                                <a:pt x="935" y="67"/>
                                <a:pt x="935" y="67"/>
                                <a:pt x="935" y="51"/>
                              </a:cubicBezTo>
                              <a:lnTo>
                                <a:pt x="935" y="43"/>
                              </a:lnTo>
                              <a:lnTo>
                                <a:pt x="935" y="28"/>
                              </a:lnTo>
                              <a:cubicBezTo>
                                <a:pt x="935" y="7"/>
                                <a:pt x="942" y="0"/>
                                <a:pt x="964" y="0"/>
                              </a:cubicBezTo>
                              <a:lnTo>
                                <a:pt x="984" y="0"/>
                              </a:lnTo>
                              <a:cubicBezTo>
                                <a:pt x="1021" y="0"/>
                                <a:pt x="1024" y="6"/>
                                <a:pt x="1024" y="44"/>
                              </a:cubicBezTo>
                              <a:cubicBezTo>
                                <a:pt x="1024" y="62"/>
                                <a:pt x="1024" y="62"/>
                                <a:pt x="1042" y="65"/>
                              </a:cubicBezTo>
                              <a:cubicBezTo>
                                <a:pt x="1062" y="68"/>
                                <a:pt x="1081" y="74"/>
                                <a:pt x="1100" y="82"/>
                              </a:cubicBezTo>
                              <a:cubicBezTo>
                                <a:pt x="1113" y="87"/>
                                <a:pt x="1119" y="101"/>
                                <a:pt x="1115" y="114"/>
                              </a:cubicBezTo>
                              <a:lnTo>
                                <a:pt x="1112" y="127"/>
                              </a:lnTo>
                              <a:cubicBezTo>
                                <a:pt x="1109" y="139"/>
                                <a:pt x="1106" y="150"/>
                                <a:pt x="1102" y="161"/>
                              </a:cubicBezTo>
                              <a:cubicBezTo>
                                <a:pt x="1099" y="169"/>
                                <a:pt x="1094" y="189"/>
                                <a:pt x="1067" y="176"/>
                              </a:cubicBezTo>
                              <a:cubicBezTo>
                                <a:pt x="1041" y="163"/>
                                <a:pt x="1012" y="157"/>
                                <a:pt x="983" y="159"/>
                              </a:cubicBezTo>
                              <a:cubicBezTo>
                                <a:pt x="976" y="159"/>
                                <a:pt x="969" y="161"/>
                                <a:pt x="962" y="163"/>
                              </a:cubicBezTo>
                              <a:cubicBezTo>
                                <a:pt x="953" y="167"/>
                                <a:pt x="946" y="175"/>
                                <a:pt x="944" y="184"/>
                              </a:cubicBezTo>
                              <a:cubicBezTo>
                                <a:pt x="943" y="194"/>
                                <a:pt x="948" y="203"/>
                                <a:pt x="956" y="208"/>
                              </a:cubicBezTo>
                              <a:cubicBezTo>
                                <a:pt x="967" y="217"/>
                                <a:pt x="979" y="224"/>
                                <a:pt x="992" y="229"/>
                              </a:cubicBezTo>
                              <a:lnTo>
                                <a:pt x="1000" y="232"/>
                              </a:lnTo>
                              <a:cubicBezTo>
                                <a:pt x="1021" y="240"/>
                                <a:pt x="1042" y="250"/>
                                <a:pt x="1063" y="261"/>
                              </a:cubicBezTo>
                              <a:cubicBezTo>
                                <a:pt x="1099" y="280"/>
                                <a:pt x="1125" y="316"/>
                                <a:pt x="1134" y="356"/>
                              </a:cubicBezTo>
                              <a:cubicBezTo>
                                <a:pt x="1141" y="395"/>
                                <a:pt x="1131" y="434"/>
                                <a:pt x="1106" y="464"/>
                              </a:cubicBezTo>
                              <a:cubicBezTo>
                                <a:pt x="1086" y="488"/>
                                <a:pt x="1060" y="504"/>
                                <a:pt x="1031" y="512"/>
                              </a:cubicBezTo>
                              <a:cubicBezTo>
                                <a:pt x="1023" y="514"/>
                                <a:pt x="1020" y="518"/>
                                <a:pt x="1021" y="526"/>
                              </a:cubicBezTo>
                              <a:close/>
                              <a:moveTo>
                                <a:pt x="1090" y="667"/>
                              </a:moveTo>
                              <a:cubicBezTo>
                                <a:pt x="1078" y="646"/>
                                <a:pt x="1048" y="648"/>
                                <a:pt x="1039" y="669"/>
                              </a:cubicBezTo>
                              <a:lnTo>
                                <a:pt x="1029" y="691"/>
                              </a:lnTo>
                              <a:lnTo>
                                <a:pt x="1027" y="695"/>
                              </a:lnTo>
                              <a:lnTo>
                                <a:pt x="686" y="568"/>
                              </a:lnTo>
                              <a:cubicBezTo>
                                <a:pt x="640" y="551"/>
                                <a:pt x="610" y="616"/>
                                <a:pt x="653" y="641"/>
                              </a:cubicBezTo>
                              <a:lnTo>
                                <a:pt x="971" y="816"/>
                              </a:lnTo>
                              <a:lnTo>
                                <a:pt x="970" y="819"/>
                              </a:lnTo>
                              <a:lnTo>
                                <a:pt x="959" y="841"/>
                              </a:lnTo>
                              <a:cubicBezTo>
                                <a:pt x="950" y="863"/>
                                <a:pt x="968" y="886"/>
                                <a:pt x="991" y="881"/>
                              </a:cubicBezTo>
                              <a:lnTo>
                                <a:pt x="1151" y="851"/>
                              </a:lnTo>
                              <a:cubicBezTo>
                                <a:pt x="1170" y="847"/>
                                <a:pt x="1180" y="825"/>
                                <a:pt x="1171" y="808"/>
                              </a:cubicBezTo>
                              <a:lnTo>
                                <a:pt x="1090" y="667"/>
                              </a:lnTo>
                              <a:close/>
                              <a:moveTo>
                                <a:pt x="200" y="53"/>
                              </a:moveTo>
                              <a:cubicBezTo>
                                <a:pt x="97" y="53"/>
                                <a:pt x="46" y="177"/>
                                <a:pt x="118" y="249"/>
                              </a:cubicBezTo>
                              <a:cubicBezTo>
                                <a:pt x="191" y="322"/>
                                <a:pt x="314" y="271"/>
                                <a:pt x="314" y="168"/>
                              </a:cubicBezTo>
                              <a:cubicBezTo>
                                <a:pt x="314" y="105"/>
                                <a:pt x="263" y="53"/>
                                <a:pt x="200" y="53"/>
                              </a:cubicBezTo>
                              <a:close/>
                              <a:moveTo>
                                <a:pt x="71" y="1170"/>
                              </a:moveTo>
                              <a:cubicBezTo>
                                <a:pt x="71" y="1243"/>
                                <a:pt x="180" y="1243"/>
                                <a:pt x="180" y="1170"/>
                              </a:cubicBezTo>
                              <a:lnTo>
                                <a:pt x="180" y="852"/>
                              </a:lnTo>
                              <a:cubicBezTo>
                                <a:pt x="180" y="842"/>
                                <a:pt x="187" y="833"/>
                                <a:pt x="197" y="832"/>
                              </a:cubicBezTo>
                              <a:cubicBezTo>
                                <a:pt x="209" y="829"/>
                                <a:pt x="220" y="839"/>
                                <a:pt x="220" y="851"/>
                              </a:cubicBezTo>
                              <a:lnTo>
                                <a:pt x="220" y="1170"/>
                              </a:lnTo>
                              <a:cubicBezTo>
                                <a:pt x="220" y="1243"/>
                                <a:pt x="329" y="1243"/>
                                <a:pt x="329" y="1170"/>
                              </a:cubicBezTo>
                              <a:lnTo>
                                <a:pt x="329" y="459"/>
                              </a:lnTo>
                              <a:lnTo>
                                <a:pt x="431" y="543"/>
                              </a:lnTo>
                              <a:cubicBezTo>
                                <a:pt x="450" y="558"/>
                                <a:pt x="477" y="559"/>
                                <a:pt x="496" y="544"/>
                              </a:cubicBezTo>
                              <a:lnTo>
                                <a:pt x="647" y="425"/>
                              </a:lnTo>
                              <a:cubicBezTo>
                                <a:pt x="668" y="408"/>
                                <a:pt x="674" y="379"/>
                                <a:pt x="661" y="356"/>
                              </a:cubicBezTo>
                              <a:cubicBezTo>
                                <a:pt x="645" y="330"/>
                                <a:pt x="609" y="323"/>
                                <a:pt x="585" y="343"/>
                              </a:cubicBezTo>
                              <a:lnTo>
                                <a:pt x="465" y="437"/>
                              </a:lnTo>
                              <a:lnTo>
                                <a:pt x="344" y="337"/>
                              </a:lnTo>
                              <a:cubicBezTo>
                                <a:pt x="335" y="330"/>
                                <a:pt x="324" y="326"/>
                                <a:pt x="312" y="326"/>
                              </a:cubicBezTo>
                              <a:lnTo>
                                <a:pt x="88" y="326"/>
                              </a:lnTo>
                              <a:cubicBezTo>
                                <a:pt x="39" y="326"/>
                                <a:pt x="0" y="365"/>
                                <a:pt x="0" y="414"/>
                              </a:cubicBezTo>
                              <a:lnTo>
                                <a:pt x="0" y="637"/>
                              </a:lnTo>
                              <a:cubicBezTo>
                                <a:pt x="0" y="679"/>
                                <a:pt x="29" y="716"/>
                                <a:pt x="71" y="724"/>
                              </a:cubicBezTo>
                              <a:lnTo>
                                <a:pt x="71" y="1170"/>
                              </a:lnTo>
                              <a:close/>
                              <a:moveTo>
                                <a:pt x="1084" y="945"/>
                              </a:moveTo>
                              <a:lnTo>
                                <a:pt x="1004" y="945"/>
                              </a:lnTo>
                              <a:cubicBezTo>
                                <a:pt x="981" y="945"/>
                                <a:pt x="963" y="963"/>
                                <a:pt x="963" y="986"/>
                              </a:cubicBezTo>
                              <a:lnTo>
                                <a:pt x="963" y="1184"/>
                              </a:lnTo>
                              <a:cubicBezTo>
                                <a:pt x="963" y="1206"/>
                                <a:pt x="981" y="1225"/>
                                <a:pt x="1004" y="1225"/>
                              </a:cubicBezTo>
                              <a:lnTo>
                                <a:pt x="1083" y="1225"/>
                              </a:lnTo>
                              <a:cubicBezTo>
                                <a:pt x="1106" y="1225"/>
                                <a:pt x="1124" y="1206"/>
                                <a:pt x="1124" y="1184"/>
                              </a:cubicBezTo>
                              <a:lnTo>
                                <a:pt x="1124" y="985"/>
                              </a:lnTo>
                              <a:cubicBezTo>
                                <a:pt x="1124" y="963"/>
                                <a:pt x="1105" y="945"/>
                                <a:pt x="1083" y="945"/>
                              </a:cubicBezTo>
                              <a:lnTo>
                                <a:pt x="1084" y="945"/>
                              </a:lnTo>
                              <a:close/>
                              <a:moveTo>
                                <a:pt x="847" y="842"/>
                              </a:moveTo>
                              <a:lnTo>
                                <a:pt x="768" y="842"/>
                              </a:lnTo>
                              <a:cubicBezTo>
                                <a:pt x="745" y="841"/>
                                <a:pt x="727" y="860"/>
                                <a:pt x="727" y="882"/>
                              </a:cubicBezTo>
                              <a:lnTo>
                                <a:pt x="727" y="1184"/>
                              </a:lnTo>
                              <a:cubicBezTo>
                                <a:pt x="727" y="1206"/>
                                <a:pt x="745" y="1225"/>
                                <a:pt x="767" y="1225"/>
                              </a:cubicBezTo>
                              <a:lnTo>
                                <a:pt x="847" y="1225"/>
                              </a:lnTo>
                              <a:cubicBezTo>
                                <a:pt x="869" y="1224"/>
                                <a:pt x="887" y="1206"/>
                                <a:pt x="887" y="1184"/>
                              </a:cubicBezTo>
                              <a:lnTo>
                                <a:pt x="887" y="882"/>
                              </a:lnTo>
                              <a:cubicBezTo>
                                <a:pt x="887" y="860"/>
                                <a:pt x="869" y="842"/>
                                <a:pt x="847" y="842"/>
                              </a:cubicBezTo>
                              <a:close/>
                              <a:moveTo>
                                <a:pt x="483" y="737"/>
                              </a:moveTo>
                              <a:lnTo>
                                <a:pt x="483" y="1184"/>
                              </a:lnTo>
                              <a:cubicBezTo>
                                <a:pt x="483" y="1206"/>
                                <a:pt x="502" y="1225"/>
                                <a:pt x="525" y="1225"/>
                              </a:cubicBezTo>
                              <a:lnTo>
                                <a:pt x="603" y="1225"/>
                              </a:lnTo>
                              <a:cubicBezTo>
                                <a:pt x="626" y="1225"/>
                                <a:pt x="644" y="1206"/>
                                <a:pt x="644" y="1184"/>
                              </a:cubicBezTo>
                              <a:lnTo>
                                <a:pt x="644" y="737"/>
                              </a:lnTo>
                              <a:cubicBezTo>
                                <a:pt x="644" y="714"/>
                                <a:pt x="626" y="696"/>
                                <a:pt x="603" y="696"/>
                              </a:cubicBezTo>
                              <a:lnTo>
                                <a:pt x="525" y="696"/>
                              </a:lnTo>
                              <a:cubicBezTo>
                                <a:pt x="502" y="696"/>
                                <a:pt x="483" y="714"/>
                                <a:pt x="483" y="737"/>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DA9CB751-9CC6-47E5-93DA-C75EE0996581}"/>
                          </a:ext>
                        </a:extLst>
                      </p:cNvPr>
                      <p:cNvGrpSpPr/>
                      <p:nvPr/>
                    </p:nvGrpSpPr>
                    <p:grpSpPr>
                      <a:xfrm>
                        <a:off x="4854099" y="1869015"/>
                        <a:ext cx="794423" cy="278109"/>
                        <a:chOff x="4854099" y="1869015"/>
                        <a:chExt cx="794423" cy="278109"/>
                      </a:xfrm>
                    </p:grpSpPr>
                    <p:grpSp>
                      <p:nvGrpSpPr>
                        <p:cNvPr id="19" name="Group 18">
                          <a:extLst>
                            <a:ext uri="{FF2B5EF4-FFF2-40B4-BE49-F238E27FC236}">
                              <a16:creationId xmlns:a16="http://schemas.microsoft.com/office/drawing/2014/main" id="{59A7A546-C89A-491E-8099-48E6620271EC}"/>
                            </a:ext>
                          </a:extLst>
                        </p:cNvPr>
                        <p:cNvGrpSpPr/>
                        <p:nvPr/>
                      </p:nvGrpSpPr>
                      <p:grpSpPr>
                        <a:xfrm flipV="1">
                          <a:off x="4854099" y="1869015"/>
                          <a:ext cx="509919" cy="265960"/>
                          <a:chOff x="6555581" y="5069071"/>
                          <a:chExt cx="1554957" cy="811029"/>
                        </a:xfrm>
                      </p:grpSpPr>
                      <p:sp>
                        <p:nvSpPr>
                          <p:cNvPr id="25" name="Freeform: Shape 24">
                            <a:extLst>
                              <a:ext uri="{FF2B5EF4-FFF2-40B4-BE49-F238E27FC236}">
                                <a16:creationId xmlns:a16="http://schemas.microsoft.com/office/drawing/2014/main" id="{755F7C54-81E7-42F7-B353-465939149E8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2F8A1A1F-7619-46C9-8C0E-6BFD2DF59805}"/>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8" name="Freeform: Shape 27">
                            <a:extLst>
                              <a:ext uri="{FF2B5EF4-FFF2-40B4-BE49-F238E27FC236}">
                                <a16:creationId xmlns:a16="http://schemas.microsoft.com/office/drawing/2014/main" id="{CEFB67F8-2EEA-442E-8146-6B52CBC6C27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1" name="Oval 20">
                          <a:extLst>
                            <a:ext uri="{FF2B5EF4-FFF2-40B4-BE49-F238E27FC236}">
                              <a16:creationId xmlns:a16="http://schemas.microsoft.com/office/drawing/2014/main" id="{49D8AB44-3EE1-4011-AB92-B8227B094A4D}"/>
                            </a:ext>
                          </a:extLst>
                        </p:cNvPr>
                        <p:cNvSpPr/>
                        <p:nvPr/>
                      </p:nvSpPr>
                      <p:spPr>
                        <a:xfrm>
                          <a:off x="5632093" y="2130695"/>
                          <a:ext cx="16429" cy="16429"/>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Oval 22">
                          <a:extLst>
                            <a:ext uri="{FF2B5EF4-FFF2-40B4-BE49-F238E27FC236}">
                              <a16:creationId xmlns:a16="http://schemas.microsoft.com/office/drawing/2014/main" id="{07A8B933-F753-4F23-85ED-13C39534C0A8}"/>
                            </a:ext>
                          </a:extLst>
                        </p:cNvPr>
                        <p:cNvSpPr/>
                        <p:nvPr/>
                      </p:nvSpPr>
                      <p:spPr>
                        <a:xfrm>
                          <a:off x="4893426" y="2103129"/>
                          <a:ext cx="16429" cy="1642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 name="Straight Connector 6">
                          <a:extLst>
                            <a:ext uri="{FF2B5EF4-FFF2-40B4-BE49-F238E27FC236}">
                              <a16:creationId xmlns:a16="http://schemas.microsoft.com/office/drawing/2014/main" id="{F1C702B6-3321-4219-8D98-3C6F68AE1247}"/>
                            </a:ext>
                          </a:extLst>
                        </p:cNvPr>
                        <p:cNvCxnSpPr>
                          <a:cxnSpLocks/>
                        </p:cNvCxnSpPr>
                        <p:nvPr/>
                      </p:nvCxnSpPr>
                      <p:spPr>
                        <a:xfrm>
                          <a:off x="5365154" y="2136528"/>
                          <a:ext cx="274320" cy="0"/>
                        </a:xfrm>
                        <a:prstGeom prst="line">
                          <a:avLst/>
                        </a:prstGeom>
                        <a:ln w="3175">
                          <a:prstDash val="lgDash"/>
                        </a:ln>
                      </p:spPr>
                      <p:style>
                        <a:lnRef idx="1">
                          <a:schemeClr val="accent1"/>
                        </a:lnRef>
                        <a:fillRef idx="0">
                          <a:schemeClr val="accent1"/>
                        </a:fillRef>
                        <a:effectRef idx="0">
                          <a:schemeClr val="accent1"/>
                        </a:effectRef>
                        <a:fontRef idx="minor">
                          <a:schemeClr val="tx1"/>
                        </a:fontRef>
                      </p:style>
                    </p:cxnSp>
                  </p:grpSp>
                </p:grpSp>
              </p:grpSp>
            </p:grpSp>
          </p:grpSp>
        </p:grpSp>
      </p:grpSp>
      <p:sp>
        <p:nvSpPr>
          <p:cNvPr id="2" name="TextBox 1">
            <a:extLst>
              <a:ext uri="{FF2B5EF4-FFF2-40B4-BE49-F238E27FC236}">
                <a16:creationId xmlns:a16="http://schemas.microsoft.com/office/drawing/2014/main" id="{0942BF1C-36D6-46A3-8D41-D6340B448D8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sp>
        <p:nvSpPr>
          <p:cNvPr id="44" name="Text Placeholder 5">
            <a:extLst>
              <a:ext uri="{FF2B5EF4-FFF2-40B4-BE49-F238E27FC236}">
                <a16:creationId xmlns:a16="http://schemas.microsoft.com/office/drawing/2014/main" id="{E3DE024F-1C13-4CA6-894F-5B38EBB2E9B6}"/>
              </a:ext>
            </a:extLst>
          </p:cNvPr>
          <p:cNvSpPr txBox="1">
            <a:spLocks/>
          </p:cNvSpPr>
          <p:nvPr/>
        </p:nvSpPr>
        <p:spPr>
          <a:xfrm>
            <a:off x="171450" y="864024"/>
            <a:ext cx="8799358" cy="498051"/>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andara" panose="020E0502030303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ndara" panose="020E0502030303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andara" panose="020E0502030303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andara" panose="020E0502030303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6858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portrays information regarding the concerns that are currently existing in the organizations. It is essential for top level management to keep check on existing concerns as they have severe impact on firm’s growth in terms of huge financial losses and bad public image leading to high customer attrition rate.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pSp>
        <p:nvGrpSpPr>
          <p:cNvPr id="45" name="Group 44">
            <a:extLst>
              <a:ext uri="{FF2B5EF4-FFF2-40B4-BE49-F238E27FC236}">
                <a16:creationId xmlns:a16="http://schemas.microsoft.com/office/drawing/2014/main" id="{4BB101E9-2E05-400A-8101-98BC7CC5A51F}"/>
              </a:ext>
            </a:extLst>
          </p:cNvPr>
          <p:cNvGrpSpPr/>
          <p:nvPr/>
        </p:nvGrpSpPr>
        <p:grpSpPr>
          <a:xfrm flipH="1">
            <a:off x="3208715" y="716757"/>
            <a:ext cx="822327" cy="42467"/>
            <a:chOff x="3568699" y="1682126"/>
            <a:chExt cx="822327" cy="42467"/>
          </a:xfrm>
        </p:grpSpPr>
        <p:sp>
          <p:nvSpPr>
            <p:cNvPr id="46" name="Rectangle: Rounded Corners 45">
              <a:extLst>
                <a:ext uri="{FF2B5EF4-FFF2-40B4-BE49-F238E27FC236}">
                  <a16:creationId xmlns:a16="http://schemas.microsoft.com/office/drawing/2014/main" id="{23972075-5E94-4C84-B001-05B8F2AA76A2}"/>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 name="Rectangle: Rounded Corners 47">
              <a:extLst>
                <a:ext uri="{FF2B5EF4-FFF2-40B4-BE49-F238E27FC236}">
                  <a16:creationId xmlns:a16="http://schemas.microsoft.com/office/drawing/2014/main" id="{3AE4EB0B-0267-4E54-AD9C-D5E794B9523C}"/>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5" name="Slide Number Placeholder 3">
            <a:extLst>
              <a:ext uri="{FF2B5EF4-FFF2-40B4-BE49-F238E27FC236}">
                <a16:creationId xmlns:a16="http://schemas.microsoft.com/office/drawing/2014/main" id="{3A2D3E4A-236D-411B-8517-E3C68B64A3F2}"/>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5</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3583271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6FCFE431-906D-43F2-B064-8E318E00404F}"/>
              </a:ext>
            </a:extLst>
          </p:cNvPr>
          <p:cNvCxnSpPr/>
          <p:nvPr/>
        </p:nvCxnSpPr>
        <p:spPr>
          <a:xfrm rot="16200000">
            <a:off x="3256236" y="1894524"/>
            <a:ext cx="0" cy="47887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nvGrpSpPr>
          <p:cNvPr id="115" name="Group 114">
            <a:extLst>
              <a:ext uri="{FF2B5EF4-FFF2-40B4-BE49-F238E27FC236}">
                <a16:creationId xmlns:a16="http://schemas.microsoft.com/office/drawing/2014/main" id="{1FE528D5-B72C-44CA-ADA0-57163FF30F94}"/>
              </a:ext>
            </a:extLst>
          </p:cNvPr>
          <p:cNvGrpSpPr/>
          <p:nvPr/>
        </p:nvGrpSpPr>
        <p:grpSpPr>
          <a:xfrm>
            <a:off x="0" y="182052"/>
            <a:ext cx="2829195" cy="666088"/>
            <a:chOff x="-410146" y="182052"/>
            <a:chExt cx="2829195" cy="666088"/>
          </a:xfrm>
        </p:grpSpPr>
        <p:grpSp>
          <p:nvGrpSpPr>
            <p:cNvPr id="5" name="Group 4">
              <a:extLst>
                <a:ext uri="{FF2B5EF4-FFF2-40B4-BE49-F238E27FC236}">
                  <a16:creationId xmlns:a16="http://schemas.microsoft.com/office/drawing/2014/main" id="{4A02E915-A816-4199-88D3-38C71248CB11}"/>
                </a:ext>
              </a:extLst>
            </p:cNvPr>
            <p:cNvGrpSpPr/>
            <p:nvPr/>
          </p:nvGrpSpPr>
          <p:grpSpPr>
            <a:xfrm>
              <a:off x="-410146" y="709122"/>
              <a:ext cx="2829195" cy="139018"/>
              <a:chOff x="-410146" y="709122"/>
              <a:chExt cx="2829195" cy="139018"/>
            </a:xfrm>
          </p:grpSpPr>
          <p:cxnSp>
            <p:nvCxnSpPr>
              <p:cNvPr id="12" name="Straight Connector 11">
                <a:extLst>
                  <a:ext uri="{FF2B5EF4-FFF2-40B4-BE49-F238E27FC236}">
                    <a16:creationId xmlns:a16="http://schemas.microsoft.com/office/drawing/2014/main" id="{39043ABB-47AD-4F07-BFD8-E873B4996248}"/>
                  </a:ext>
                </a:extLst>
              </p:cNvPr>
              <p:cNvCxnSpPr>
                <a:cxnSpLocks/>
              </p:cNvCxnSpPr>
              <p:nvPr/>
            </p:nvCxnSpPr>
            <p:spPr>
              <a:xfrm rot="16200000">
                <a:off x="1004452" y="-566458"/>
                <a:ext cx="0" cy="2829195"/>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72766CD-D26D-4970-8ABA-D59B09915057}"/>
                  </a:ext>
                </a:extLst>
              </p:cNvPr>
              <p:cNvCxnSpPr>
                <a:cxnSpLocks/>
              </p:cNvCxnSpPr>
              <p:nvPr/>
            </p:nvCxnSpPr>
            <p:spPr>
              <a:xfrm rot="16200000">
                <a:off x="1004452" y="-659136"/>
                <a:ext cx="0" cy="2829195"/>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5CC82E7-7EA4-4BA6-8722-26B3D1ECE86A}"/>
                  </a:ext>
                </a:extLst>
              </p:cNvPr>
              <p:cNvCxnSpPr>
                <a:cxnSpLocks/>
              </p:cNvCxnSpPr>
              <p:nvPr/>
            </p:nvCxnSpPr>
            <p:spPr>
              <a:xfrm rot="16200000">
                <a:off x="1004452" y="-705476"/>
                <a:ext cx="0" cy="2829195"/>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EEC4F9F-AE99-4936-B4C4-8FB533849C07}"/>
                  </a:ext>
                </a:extLst>
              </p:cNvPr>
              <p:cNvCxnSpPr>
                <a:cxnSpLocks/>
              </p:cNvCxnSpPr>
              <p:nvPr/>
            </p:nvCxnSpPr>
            <p:spPr>
              <a:xfrm rot="16200000">
                <a:off x="1004452" y="-612799"/>
                <a:ext cx="0" cy="2829195"/>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6" name="Rectangle 15">
              <a:extLst>
                <a:ext uri="{FF2B5EF4-FFF2-40B4-BE49-F238E27FC236}">
                  <a16:creationId xmlns:a16="http://schemas.microsoft.com/office/drawing/2014/main" id="{A7348658-532F-4AC9-B66E-A772DDEE3B13}"/>
                </a:ext>
              </a:extLst>
            </p:cNvPr>
            <p:cNvSpPr/>
            <p:nvPr/>
          </p:nvSpPr>
          <p:spPr>
            <a:xfrm rot="16200000" flipH="1">
              <a:off x="588395" y="-816488"/>
              <a:ext cx="480736" cy="24778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 name="Oval 9">
            <a:extLst>
              <a:ext uri="{FF2B5EF4-FFF2-40B4-BE49-F238E27FC236}">
                <a16:creationId xmlns:a16="http://schemas.microsoft.com/office/drawing/2014/main" id="{FCAB60F5-443A-4EEA-9069-2E05D262E60C}"/>
              </a:ext>
            </a:extLst>
          </p:cNvPr>
          <p:cNvSpPr/>
          <p:nvPr/>
        </p:nvSpPr>
        <p:spPr>
          <a:xfrm rot="16200000">
            <a:off x="204145" y="1712363"/>
            <a:ext cx="533950" cy="533950"/>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3F3CAD80-C066-41E6-808E-5082DF3ED1CE}"/>
              </a:ext>
            </a:extLst>
          </p:cNvPr>
          <p:cNvCxnSpPr/>
          <p:nvPr/>
        </p:nvCxnSpPr>
        <p:spPr>
          <a:xfrm rot="16200000">
            <a:off x="3011093" y="1875845"/>
            <a:ext cx="0" cy="654289"/>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pic>
        <p:nvPicPr>
          <p:cNvPr id="6" name="Picture Placeholder 5" descr="An open computer sitting on top of a table&#10;&#10;Description automatically generated">
            <a:extLst>
              <a:ext uri="{FF2B5EF4-FFF2-40B4-BE49-F238E27FC236}">
                <a16:creationId xmlns:a16="http://schemas.microsoft.com/office/drawing/2014/main" id="{C25492CD-AA2F-4B46-B96B-8DA8A18CCD9A}"/>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00FA15DD-B41F-4ED9-B1A5-7498E1BD2DEB}"/>
              </a:ext>
            </a:extLst>
          </p:cNvPr>
          <p:cNvSpPr>
            <a:spLocks noGrp="1"/>
          </p:cNvSpPr>
          <p:nvPr>
            <p:ph type="title"/>
          </p:nvPr>
        </p:nvSpPr>
        <p:spPr>
          <a:xfrm>
            <a:off x="3259483" y="392537"/>
            <a:ext cx="5782917" cy="1125397"/>
          </a:xfrm>
        </p:spPr>
        <p:txBody>
          <a:bodyPr/>
          <a:lstStyle/>
          <a:p>
            <a:r>
              <a:rPr lang="en-US" dirty="0"/>
              <a:t>Budget for Implementing Digital Advancement Solution to Key Functional Areas </a:t>
            </a:r>
            <a:endParaRPr lang="en-IN" dirty="0"/>
          </a:p>
        </p:txBody>
      </p:sp>
      <p:grpSp>
        <p:nvGrpSpPr>
          <p:cNvPr id="17" name="Group 16">
            <a:extLst>
              <a:ext uri="{FF2B5EF4-FFF2-40B4-BE49-F238E27FC236}">
                <a16:creationId xmlns:a16="http://schemas.microsoft.com/office/drawing/2014/main" id="{51027CD8-18E6-48F1-BC2A-5A49DE0B1A34}"/>
              </a:ext>
            </a:extLst>
          </p:cNvPr>
          <p:cNvGrpSpPr/>
          <p:nvPr/>
        </p:nvGrpSpPr>
        <p:grpSpPr>
          <a:xfrm>
            <a:off x="333375" y="2510971"/>
            <a:ext cx="8543925" cy="4018415"/>
            <a:chOff x="333375" y="2510971"/>
            <a:chExt cx="8543925" cy="4018415"/>
          </a:xfrm>
        </p:grpSpPr>
        <p:grpSp>
          <p:nvGrpSpPr>
            <p:cNvPr id="18" name="Group 17">
              <a:extLst>
                <a:ext uri="{FF2B5EF4-FFF2-40B4-BE49-F238E27FC236}">
                  <a16:creationId xmlns:a16="http://schemas.microsoft.com/office/drawing/2014/main" id="{67A596ED-E314-4856-971E-3EA422CCE62A}"/>
                </a:ext>
              </a:extLst>
            </p:cNvPr>
            <p:cNvGrpSpPr/>
            <p:nvPr/>
          </p:nvGrpSpPr>
          <p:grpSpPr>
            <a:xfrm>
              <a:off x="333375" y="2510971"/>
              <a:ext cx="8543925" cy="4018415"/>
              <a:chOff x="333375" y="1250950"/>
              <a:chExt cx="8543925" cy="5051121"/>
            </a:xfrm>
          </p:grpSpPr>
          <p:sp>
            <p:nvSpPr>
              <p:cNvPr id="111" name="Rectangle 110">
                <a:extLst>
                  <a:ext uri="{FF2B5EF4-FFF2-40B4-BE49-F238E27FC236}">
                    <a16:creationId xmlns:a16="http://schemas.microsoft.com/office/drawing/2014/main" id="{8C928F03-F362-4F77-B4D0-75454DFA2582}"/>
                  </a:ext>
                </a:extLst>
              </p:cNvPr>
              <p:cNvSpPr/>
              <p:nvPr/>
            </p:nvSpPr>
            <p:spPr>
              <a:xfrm>
                <a:off x="333375" y="1250950"/>
                <a:ext cx="8543925" cy="4953345"/>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112" name="Group 111">
                <a:extLst>
                  <a:ext uri="{FF2B5EF4-FFF2-40B4-BE49-F238E27FC236}">
                    <a16:creationId xmlns:a16="http://schemas.microsoft.com/office/drawing/2014/main" id="{6CEB9170-D53B-455B-BAB9-2B5932BA5E71}"/>
                  </a:ext>
                </a:extLst>
              </p:cNvPr>
              <p:cNvGrpSpPr/>
              <p:nvPr/>
            </p:nvGrpSpPr>
            <p:grpSpPr>
              <a:xfrm>
                <a:off x="6226969" y="6191051"/>
                <a:ext cx="2645569" cy="111020"/>
                <a:chOff x="6169819" y="6338689"/>
                <a:chExt cx="2645569" cy="111020"/>
              </a:xfrm>
            </p:grpSpPr>
            <p:sp>
              <p:nvSpPr>
                <p:cNvPr id="113" name="Rectangle 112">
                  <a:extLst>
                    <a:ext uri="{FF2B5EF4-FFF2-40B4-BE49-F238E27FC236}">
                      <a16:creationId xmlns:a16="http://schemas.microsoft.com/office/drawing/2014/main" id="{D2FDB833-645D-4261-8C12-E012F471A153}"/>
                    </a:ext>
                  </a:extLst>
                </p:cNvPr>
                <p:cNvSpPr/>
                <p:nvPr/>
              </p:nvSpPr>
              <p:spPr>
                <a:xfrm>
                  <a:off x="6891338" y="6338689"/>
                  <a:ext cx="1924050" cy="29620"/>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4" name="Rectangle 113">
                  <a:extLst>
                    <a:ext uri="{FF2B5EF4-FFF2-40B4-BE49-F238E27FC236}">
                      <a16:creationId xmlns:a16="http://schemas.microsoft.com/office/drawing/2014/main" id="{0C615107-8E08-4E51-BF72-E839BEF3D52E}"/>
                    </a:ext>
                  </a:extLst>
                </p:cNvPr>
                <p:cNvSpPr/>
                <p:nvPr/>
              </p:nvSpPr>
              <p:spPr>
                <a:xfrm>
                  <a:off x="6169819" y="6420090"/>
                  <a:ext cx="1924050" cy="29619"/>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18">
              <a:extLst>
                <a:ext uri="{FF2B5EF4-FFF2-40B4-BE49-F238E27FC236}">
                  <a16:creationId xmlns:a16="http://schemas.microsoft.com/office/drawing/2014/main" id="{2D8FCBCF-9C34-4A76-BD5F-6FDC3A3B9484}"/>
                </a:ext>
              </a:extLst>
            </p:cNvPr>
            <p:cNvGrpSpPr/>
            <p:nvPr/>
          </p:nvGrpSpPr>
          <p:grpSpPr>
            <a:xfrm>
              <a:off x="649940" y="2749512"/>
              <a:ext cx="2061811" cy="3594138"/>
              <a:chOff x="649940" y="2749512"/>
              <a:chExt cx="2061811" cy="3594138"/>
            </a:xfrm>
          </p:grpSpPr>
          <p:grpSp>
            <p:nvGrpSpPr>
              <p:cNvPr id="95" name="Group 94">
                <a:extLst>
                  <a:ext uri="{FF2B5EF4-FFF2-40B4-BE49-F238E27FC236}">
                    <a16:creationId xmlns:a16="http://schemas.microsoft.com/office/drawing/2014/main" id="{48C8EA09-DCA9-4390-96EB-A7C0CC3D4D58}"/>
                  </a:ext>
                </a:extLst>
              </p:cNvPr>
              <p:cNvGrpSpPr/>
              <p:nvPr/>
            </p:nvGrpSpPr>
            <p:grpSpPr>
              <a:xfrm>
                <a:off x="649940" y="2944799"/>
                <a:ext cx="2042963" cy="3130712"/>
                <a:chOff x="649940" y="2944799"/>
                <a:chExt cx="2042963" cy="3130712"/>
              </a:xfrm>
            </p:grpSpPr>
            <p:sp>
              <p:nvSpPr>
                <p:cNvPr id="105" name="Rectangle 104">
                  <a:extLst>
                    <a:ext uri="{FF2B5EF4-FFF2-40B4-BE49-F238E27FC236}">
                      <a16:creationId xmlns:a16="http://schemas.microsoft.com/office/drawing/2014/main" id="{4CFAF647-669F-40BC-85A6-AF60EDAF9892}"/>
                    </a:ext>
                  </a:extLst>
                </p:cNvPr>
                <p:cNvSpPr/>
                <p:nvPr/>
              </p:nvSpPr>
              <p:spPr>
                <a:xfrm>
                  <a:off x="649940" y="3414534"/>
                  <a:ext cx="1443950" cy="261610"/>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Risk Management</a:t>
                  </a:r>
                  <a:endParaRPr kumimoji="0" lang="en-IN"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sp>
              <p:nvSpPr>
                <p:cNvPr id="106" name="Rectangle 105">
                  <a:extLst>
                    <a:ext uri="{FF2B5EF4-FFF2-40B4-BE49-F238E27FC236}">
                      <a16:creationId xmlns:a16="http://schemas.microsoft.com/office/drawing/2014/main" id="{AFE50F1C-86A8-438E-B13B-D4672E63F162}"/>
                    </a:ext>
                  </a:extLst>
                </p:cNvPr>
                <p:cNvSpPr/>
                <p:nvPr/>
              </p:nvSpPr>
              <p:spPr>
                <a:xfrm>
                  <a:off x="649940" y="3929738"/>
                  <a:ext cx="2042963" cy="430887"/>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Multi channel customer management </a:t>
                  </a:r>
                </a:p>
              </p:txBody>
            </p:sp>
            <p:sp>
              <p:nvSpPr>
                <p:cNvPr id="107" name="Rectangle 106">
                  <a:extLst>
                    <a:ext uri="{FF2B5EF4-FFF2-40B4-BE49-F238E27FC236}">
                      <a16:creationId xmlns:a16="http://schemas.microsoft.com/office/drawing/2014/main" id="{C453715F-F9D7-4464-8282-B238487B86F8}"/>
                    </a:ext>
                  </a:extLst>
                </p:cNvPr>
                <p:cNvSpPr/>
                <p:nvPr/>
              </p:nvSpPr>
              <p:spPr>
                <a:xfrm>
                  <a:off x="649940" y="4614217"/>
                  <a:ext cx="1172298" cy="261610"/>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108" name="Rectangle 107">
                  <a:extLst>
                    <a:ext uri="{FF2B5EF4-FFF2-40B4-BE49-F238E27FC236}">
                      <a16:creationId xmlns:a16="http://schemas.microsoft.com/office/drawing/2014/main" id="{B92D6A4C-AE6D-4F42-B3F5-6502163B6016}"/>
                    </a:ext>
                  </a:extLst>
                </p:cNvPr>
                <p:cNvSpPr/>
                <p:nvPr/>
              </p:nvSpPr>
              <p:spPr>
                <a:xfrm>
                  <a:off x="649940" y="5214058"/>
                  <a:ext cx="1172298" cy="261610"/>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109" name="Rectangle 108">
                  <a:extLst>
                    <a:ext uri="{FF2B5EF4-FFF2-40B4-BE49-F238E27FC236}">
                      <a16:creationId xmlns:a16="http://schemas.microsoft.com/office/drawing/2014/main" id="{B5E3766B-7974-4FD7-9E26-B91D09023A80}"/>
                    </a:ext>
                  </a:extLst>
                </p:cNvPr>
                <p:cNvSpPr/>
                <p:nvPr/>
              </p:nvSpPr>
              <p:spPr>
                <a:xfrm>
                  <a:off x="649940" y="5813901"/>
                  <a:ext cx="1172298" cy="261610"/>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110" name="Rectangle 109">
                  <a:extLst>
                    <a:ext uri="{FF2B5EF4-FFF2-40B4-BE49-F238E27FC236}">
                      <a16:creationId xmlns:a16="http://schemas.microsoft.com/office/drawing/2014/main" id="{3FE2A557-8EEA-4DFB-B41D-7F98A36D7E99}"/>
                    </a:ext>
                  </a:extLst>
                </p:cNvPr>
                <p:cNvSpPr/>
                <p:nvPr/>
              </p:nvSpPr>
              <p:spPr>
                <a:xfrm>
                  <a:off x="649940" y="2944799"/>
                  <a:ext cx="1454501" cy="276999"/>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Functional Area</a:t>
                  </a:r>
                </a:p>
              </p:txBody>
            </p:sp>
          </p:grpSp>
          <p:grpSp>
            <p:nvGrpSpPr>
              <p:cNvPr id="96" name="Group 95">
                <a:extLst>
                  <a:ext uri="{FF2B5EF4-FFF2-40B4-BE49-F238E27FC236}">
                    <a16:creationId xmlns:a16="http://schemas.microsoft.com/office/drawing/2014/main" id="{AEEA7E7C-5DB7-4E27-BEFD-FB0564FBB794}"/>
                  </a:ext>
                </a:extLst>
              </p:cNvPr>
              <p:cNvGrpSpPr/>
              <p:nvPr/>
            </p:nvGrpSpPr>
            <p:grpSpPr>
              <a:xfrm>
                <a:off x="690736" y="2749512"/>
                <a:ext cx="2021015" cy="3594138"/>
                <a:chOff x="690736" y="2749512"/>
                <a:chExt cx="2021015" cy="3594138"/>
              </a:xfrm>
            </p:grpSpPr>
            <p:grpSp>
              <p:nvGrpSpPr>
                <p:cNvPr id="97" name="Group 96">
                  <a:extLst>
                    <a:ext uri="{FF2B5EF4-FFF2-40B4-BE49-F238E27FC236}">
                      <a16:creationId xmlns:a16="http://schemas.microsoft.com/office/drawing/2014/main" id="{066D2389-A890-42FA-82F9-221D54114E2F}"/>
                    </a:ext>
                  </a:extLst>
                </p:cNvPr>
                <p:cNvGrpSpPr/>
                <p:nvPr/>
              </p:nvGrpSpPr>
              <p:grpSpPr>
                <a:xfrm rot="10800000" flipV="1">
                  <a:off x="690736" y="2749512"/>
                  <a:ext cx="257692" cy="116862"/>
                  <a:chOff x="3721769" y="1719994"/>
                  <a:chExt cx="429317" cy="205186"/>
                </a:xfrm>
                <a:solidFill>
                  <a:srgbClr val="43A8BA"/>
                </a:solidFill>
              </p:grpSpPr>
              <p:sp>
                <p:nvSpPr>
                  <p:cNvPr id="101" name="Arrow: Chevron 100">
                    <a:extLst>
                      <a:ext uri="{FF2B5EF4-FFF2-40B4-BE49-F238E27FC236}">
                        <a16:creationId xmlns:a16="http://schemas.microsoft.com/office/drawing/2014/main" id="{B07D1BE1-E496-41C1-8CB5-80A6DBCACC50}"/>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2" name="Arrow: Chevron 101">
                    <a:extLst>
                      <a:ext uri="{FF2B5EF4-FFF2-40B4-BE49-F238E27FC236}">
                        <a16:creationId xmlns:a16="http://schemas.microsoft.com/office/drawing/2014/main" id="{3E32CB00-9A6B-4130-9CD7-FF31B01F77CB}"/>
                      </a:ext>
                    </a:extLst>
                  </p:cNvPr>
                  <p:cNvSpPr/>
                  <p:nvPr/>
                </p:nvSpPr>
                <p:spPr>
                  <a:xfrm>
                    <a:off x="3721769" y="1719994"/>
                    <a:ext cx="166255" cy="205186"/>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3" name="Arrow: Chevron 102">
                    <a:extLst>
                      <a:ext uri="{FF2B5EF4-FFF2-40B4-BE49-F238E27FC236}">
                        <a16:creationId xmlns:a16="http://schemas.microsoft.com/office/drawing/2014/main" id="{C47E4F2D-1AAA-4230-9349-D00EAD2881E8}"/>
                      </a:ext>
                    </a:extLst>
                  </p:cNvPr>
                  <p:cNvSpPr/>
                  <p:nvPr/>
                </p:nvSpPr>
                <p:spPr>
                  <a:xfrm>
                    <a:off x="3852066" y="1719994"/>
                    <a:ext cx="166255" cy="205186"/>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04" name="Arrow: Chevron 103">
                    <a:extLst>
                      <a:ext uri="{FF2B5EF4-FFF2-40B4-BE49-F238E27FC236}">
                        <a16:creationId xmlns:a16="http://schemas.microsoft.com/office/drawing/2014/main" id="{196CCD35-02EB-4B15-B2BE-25E15BA3F773}"/>
                      </a:ext>
                    </a:extLst>
                  </p:cNvPr>
                  <p:cNvSpPr/>
                  <p:nvPr/>
                </p:nvSpPr>
                <p:spPr>
                  <a:xfrm>
                    <a:off x="3982363" y="1719994"/>
                    <a:ext cx="166255" cy="205186"/>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8" name="Group 97">
                  <a:extLst>
                    <a:ext uri="{FF2B5EF4-FFF2-40B4-BE49-F238E27FC236}">
                      <a16:creationId xmlns:a16="http://schemas.microsoft.com/office/drawing/2014/main" id="{237254F7-C79A-40D1-8A8B-7FD77ED988B7}"/>
                    </a:ext>
                  </a:extLst>
                </p:cNvPr>
                <p:cNvGrpSpPr/>
                <p:nvPr/>
              </p:nvGrpSpPr>
              <p:grpSpPr>
                <a:xfrm>
                  <a:off x="905983" y="2809875"/>
                  <a:ext cx="1805768" cy="3533775"/>
                  <a:chOff x="857919" y="1730377"/>
                  <a:chExt cx="1805768" cy="4276653"/>
                </a:xfrm>
              </p:grpSpPr>
              <p:sp>
                <p:nvSpPr>
                  <p:cNvPr id="99" name="Freeform: Shape 98">
                    <a:extLst>
                      <a:ext uri="{FF2B5EF4-FFF2-40B4-BE49-F238E27FC236}">
                        <a16:creationId xmlns:a16="http://schemas.microsoft.com/office/drawing/2014/main" id="{52449EB6-1E6D-4B92-87A9-684DD67F2CA7}"/>
                      </a:ext>
                    </a:extLst>
                  </p:cNvPr>
                  <p:cNvSpPr/>
                  <p:nvPr/>
                </p:nvSpPr>
                <p:spPr>
                  <a:xfrm>
                    <a:off x="857919" y="1731609"/>
                    <a:ext cx="1066441" cy="0"/>
                  </a:xfrm>
                  <a:custGeom>
                    <a:avLst/>
                    <a:gdLst>
                      <a:gd name="connsiteX0" fmla="*/ 0 w 1371600"/>
                      <a:gd name="connsiteY0" fmla="*/ 0 h 0"/>
                      <a:gd name="connsiteX1" fmla="*/ 1371600 w 1371600"/>
                      <a:gd name="connsiteY1" fmla="*/ 0 h 0"/>
                    </a:gdLst>
                    <a:ahLst/>
                    <a:cxnLst>
                      <a:cxn ang="0">
                        <a:pos x="connsiteX0" y="connsiteY0"/>
                      </a:cxn>
                      <a:cxn ang="0">
                        <a:pos x="connsiteX1" y="connsiteY1"/>
                      </a:cxn>
                    </a:cxnLst>
                    <a:rect l="l" t="t" r="r" b="b"/>
                    <a:pathLst>
                      <a:path w="1371600">
                        <a:moveTo>
                          <a:pt x="0" y="0"/>
                        </a:moveTo>
                        <a:lnTo>
                          <a:pt x="1371600" y="0"/>
                        </a:lnTo>
                      </a:path>
                    </a:pathLst>
                  </a:custGeom>
                  <a:noFill/>
                  <a:ln w="9525">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0" name="Freeform: Shape 99">
                    <a:extLst>
                      <a:ext uri="{FF2B5EF4-FFF2-40B4-BE49-F238E27FC236}">
                        <a16:creationId xmlns:a16="http://schemas.microsoft.com/office/drawing/2014/main" id="{C26F6780-3221-40C0-B0F0-7BF54760C35C}"/>
                      </a:ext>
                    </a:extLst>
                  </p:cNvPr>
                  <p:cNvSpPr/>
                  <p:nvPr/>
                </p:nvSpPr>
                <p:spPr>
                  <a:xfrm>
                    <a:off x="1785939" y="1730377"/>
                    <a:ext cx="877748" cy="4276653"/>
                  </a:xfrm>
                  <a:custGeom>
                    <a:avLst/>
                    <a:gdLst>
                      <a:gd name="connsiteX0" fmla="*/ 0 w 1152939"/>
                      <a:gd name="connsiteY0" fmla="*/ 0 h 4161183"/>
                      <a:gd name="connsiteX1" fmla="*/ 1152939 w 1152939"/>
                      <a:gd name="connsiteY1" fmla="*/ 0 h 4161183"/>
                      <a:gd name="connsiteX2" fmla="*/ 1152939 w 1152939"/>
                      <a:gd name="connsiteY2" fmla="*/ 4161183 h 4161183"/>
                    </a:gdLst>
                    <a:ahLst/>
                    <a:cxnLst>
                      <a:cxn ang="0">
                        <a:pos x="connsiteX0" y="connsiteY0"/>
                      </a:cxn>
                      <a:cxn ang="0">
                        <a:pos x="connsiteX1" y="connsiteY1"/>
                      </a:cxn>
                      <a:cxn ang="0">
                        <a:pos x="connsiteX2" y="connsiteY2"/>
                      </a:cxn>
                    </a:cxnLst>
                    <a:rect l="l" t="t" r="r" b="b"/>
                    <a:pathLst>
                      <a:path w="1152939" h="4161183">
                        <a:moveTo>
                          <a:pt x="0" y="0"/>
                        </a:moveTo>
                        <a:lnTo>
                          <a:pt x="1152939" y="0"/>
                        </a:lnTo>
                        <a:lnTo>
                          <a:pt x="1152939" y="4161183"/>
                        </a:lnTo>
                      </a:path>
                    </a:pathLst>
                  </a:custGeom>
                  <a:noFill/>
                  <a:ln w="9525">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grpSp>
          </p:grpSp>
        </p:grpSp>
        <p:grpSp>
          <p:nvGrpSpPr>
            <p:cNvPr id="20" name="Group 19">
              <a:extLst>
                <a:ext uri="{FF2B5EF4-FFF2-40B4-BE49-F238E27FC236}">
                  <a16:creationId xmlns:a16="http://schemas.microsoft.com/office/drawing/2014/main" id="{77C9A2AC-7320-4962-A106-4961A61C0C5C}"/>
                </a:ext>
              </a:extLst>
            </p:cNvPr>
            <p:cNvGrpSpPr/>
            <p:nvPr/>
          </p:nvGrpSpPr>
          <p:grpSpPr>
            <a:xfrm>
              <a:off x="2755031" y="2628489"/>
              <a:ext cx="5831530" cy="3447023"/>
              <a:chOff x="2755031" y="2628489"/>
              <a:chExt cx="5831530" cy="3447023"/>
            </a:xfrm>
          </p:grpSpPr>
          <p:grpSp>
            <p:nvGrpSpPr>
              <p:cNvPr id="21" name="Group 20">
                <a:extLst>
                  <a:ext uri="{FF2B5EF4-FFF2-40B4-BE49-F238E27FC236}">
                    <a16:creationId xmlns:a16="http://schemas.microsoft.com/office/drawing/2014/main" id="{017A3B2A-B928-4D73-AF75-E65B4C8C3E41}"/>
                  </a:ext>
                </a:extLst>
              </p:cNvPr>
              <p:cNvGrpSpPr/>
              <p:nvPr/>
            </p:nvGrpSpPr>
            <p:grpSpPr>
              <a:xfrm>
                <a:off x="2755031" y="2628489"/>
                <a:ext cx="1881379" cy="614105"/>
                <a:chOff x="2755031" y="2628489"/>
                <a:chExt cx="1881379" cy="614105"/>
              </a:xfrm>
            </p:grpSpPr>
            <p:grpSp>
              <p:nvGrpSpPr>
                <p:cNvPr id="79" name="Group 78">
                  <a:extLst>
                    <a:ext uri="{FF2B5EF4-FFF2-40B4-BE49-F238E27FC236}">
                      <a16:creationId xmlns:a16="http://schemas.microsoft.com/office/drawing/2014/main" id="{0933FE41-426B-4FBD-90C9-5868FD3F2059}"/>
                    </a:ext>
                  </a:extLst>
                </p:cNvPr>
                <p:cNvGrpSpPr/>
                <p:nvPr/>
              </p:nvGrpSpPr>
              <p:grpSpPr>
                <a:xfrm>
                  <a:off x="2755031" y="2924002"/>
                  <a:ext cx="1881379" cy="318592"/>
                  <a:chOff x="2755031" y="2927457"/>
                  <a:chExt cx="1881379" cy="318592"/>
                </a:xfrm>
              </p:grpSpPr>
              <p:sp>
                <p:nvSpPr>
                  <p:cNvPr id="93" name="Rounded Rectangle 28">
                    <a:extLst>
                      <a:ext uri="{FF2B5EF4-FFF2-40B4-BE49-F238E27FC236}">
                        <a16:creationId xmlns:a16="http://schemas.microsoft.com/office/drawing/2014/main" id="{D909D430-D0A7-46D7-AF24-536F64DCE140}"/>
                      </a:ext>
                    </a:extLst>
                  </p:cNvPr>
                  <p:cNvSpPr/>
                  <p:nvPr/>
                </p:nvSpPr>
                <p:spPr>
                  <a:xfrm>
                    <a:off x="2755031" y="2927457"/>
                    <a:ext cx="1845545" cy="318592"/>
                  </a:xfrm>
                  <a:prstGeom prst="roundRect">
                    <a:avLst>
                      <a:gd name="adj" fmla="val 2721"/>
                    </a:avLst>
                  </a:prstGeom>
                  <a:solidFill>
                    <a:schemeClr val="accent1"/>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Rounded Rectangle 28">
                    <a:extLst>
                      <a:ext uri="{FF2B5EF4-FFF2-40B4-BE49-F238E27FC236}">
                        <a16:creationId xmlns:a16="http://schemas.microsoft.com/office/drawing/2014/main" id="{A1A2F645-EAF8-4F29-8385-17EB170C05CE}"/>
                      </a:ext>
                    </a:extLst>
                  </p:cNvPr>
                  <p:cNvSpPr/>
                  <p:nvPr/>
                </p:nvSpPr>
                <p:spPr>
                  <a:xfrm>
                    <a:off x="2790865" y="2927457"/>
                    <a:ext cx="1845545" cy="318592"/>
                  </a:xfrm>
                  <a:prstGeom prst="roundRect">
                    <a:avLst>
                      <a:gd name="adj" fmla="val 2721"/>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0" name="Group 79">
                  <a:extLst>
                    <a:ext uri="{FF2B5EF4-FFF2-40B4-BE49-F238E27FC236}">
                      <a16:creationId xmlns:a16="http://schemas.microsoft.com/office/drawing/2014/main" id="{0A59A068-1BC0-426D-9469-2B23612436D0}"/>
                    </a:ext>
                  </a:extLst>
                </p:cNvPr>
                <p:cNvGrpSpPr/>
                <p:nvPr/>
              </p:nvGrpSpPr>
              <p:grpSpPr>
                <a:xfrm>
                  <a:off x="3545544" y="2628489"/>
                  <a:ext cx="300352" cy="248474"/>
                  <a:chOff x="3545544" y="2628489"/>
                  <a:chExt cx="300352" cy="248474"/>
                </a:xfrm>
              </p:grpSpPr>
              <p:grpSp>
                <p:nvGrpSpPr>
                  <p:cNvPr id="81" name="Group 80">
                    <a:extLst>
                      <a:ext uri="{FF2B5EF4-FFF2-40B4-BE49-F238E27FC236}">
                        <a16:creationId xmlns:a16="http://schemas.microsoft.com/office/drawing/2014/main" id="{C522754C-33EB-4381-8429-9B1B78C7B066}"/>
                      </a:ext>
                    </a:extLst>
                  </p:cNvPr>
                  <p:cNvGrpSpPr/>
                  <p:nvPr/>
                </p:nvGrpSpPr>
                <p:grpSpPr>
                  <a:xfrm>
                    <a:off x="3545544" y="2628489"/>
                    <a:ext cx="300352" cy="248474"/>
                    <a:chOff x="3545544" y="2628489"/>
                    <a:chExt cx="300352" cy="248474"/>
                  </a:xfrm>
                </p:grpSpPr>
                <p:sp>
                  <p:nvSpPr>
                    <p:cNvPr id="85" name="Rectangle: Rounded Corners 84">
                      <a:extLst>
                        <a:ext uri="{FF2B5EF4-FFF2-40B4-BE49-F238E27FC236}">
                          <a16:creationId xmlns:a16="http://schemas.microsoft.com/office/drawing/2014/main" id="{6B1CF316-D190-49F2-896E-CB8CBF882E97}"/>
                        </a:ext>
                      </a:extLst>
                    </p:cNvPr>
                    <p:cNvSpPr/>
                    <p:nvPr/>
                  </p:nvSpPr>
                  <p:spPr>
                    <a:xfrm flipV="1">
                      <a:off x="3559901" y="2642840"/>
                      <a:ext cx="248112" cy="23412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6" name="Group 85">
                      <a:extLst>
                        <a:ext uri="{FF2B5EF4-FFF2-40B4-BE49-F238E27FC236}">
                          <a16:creationId xmlns:a16="http://schemas.microsoft.com/office/drawing/2014/main" id="{EE75C88B-A5BB-46FD-B4B4-A52C8C3E1B7E}"/>
                        </a:ext>
                      </a:extLst>
                    </p:cNvPr>
                    <p:cNvGrpSpPr/>
                    <p:nvPr/>
                  </p:nvGrpSpPr>
                  <p:grpSpPr>
                    <a:xfrm>
                      <a:off x="3545544" y="2628489"/>
                      <a:ext cx="300352" cy="161095"/>
                      <a:chOff x="576360" y="2082168"/>
                      <a:chExt cx="1455321" cy="780570"/>
                    </a:xfrm>
                  </p:grpSpPr>
                  <p:grpSp>
                    <p:nvGrpSpPr>
                      <p:cNvPr id="87" name="Group 86">
                        <a:extLst>
                          <a:ext uri="{FF2B5EF4-FFF2-40B4-BE49-F238E27FC236}">
                            <a16:creationId xmlns:a16="http://schemas.microsoft.com/office/drawing/2014/main" id="{6D5E2F27-2879-4C10-B994-85E70E800BB8}"/>
                          </a:ext>
                        </a:extLst>
                      </p:cNvPr>
                      <p:cNvGrpSpPr/>
                      <p:nvPr/>
                    </p:nvGrpSpPr>
                    <p:grpSpPr>
                      <a:xfrm flipV="1">
                        <a:off x="576360" y="2082168"/>
                        <a:ext cx="1419030" cy="740131"/>
                        <a:chOff x="6555581" y="5069071"/>
                        <a:chExt cx="1554957" cy="811029"/>
                      </a:xfrm>
                    </p:grpSpPr>
                    <p:sp>
                      <p:nvSpPr>
                        <p:cNvPr id="90" name="Freeform: Shape 89">
                          <a:extLst>
                            <a:ext uri="{FF2B5EF4-FFF2-40B4-BE49-F238E27FC236}">
                              <a16:creationId xmlns:a16="http://schemas.microsoft.com/office/drawing/2014/main" id="{C52BE3FA-9EFB-486D-B801-3DD63AA1834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1" name="Straight Connector 90">
                          <a:extLst>
                            <a:ext uri="{FF2B5EF4-FFF2-40B4-BE49-F238E27FC236}">
                              <a16:creationId xmlns:a16="http://schemas.microsoft.com/office/drawing/2014/main" id="{8C1A7FCC-5332-492B-BE39-DC9CE0D47184}"/>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2" name="Freeform: Shape 91">
                          <a:extLst>
                            <a:ext uri="{FF2B5EF4-FFF2-40B4-BE49-F238E27FC236}">
                              <a16:creationId xmlns:a16="http://schemas.microsoft.com/office/drawing/2014/main" id="{6473302C-5013-421A-9BEF-1C41E1E4C22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8" name="Oval 87">
                        <a:extLst>
                          <a:ext uri="{FF2B5EF4-FFF2-40B4-BE49-F238E27FC236}">
                            <a16:creationId xmlns:a16="http://schemas.microsoft.com/office/drawing/2014/main" id="{99F56FFE-5A9B-4525-9F4E-C660F8642285}"/>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9" name="Oval 88">
                        <a:extLst>
                          <a:ext uri="{FF2B5EF4-FFF2-40B4-BE49-F238E27FC236}">
                            <a16:creationId xmlns:a16="http://schemas.microsoft.com/office/drawing/2014/main" id="{6CE61EDE-4C64-4F0D-A839-18BFEFC6DD63}"/>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2" name="Group 81">
                    <a:extLst>
                      <a:ext uri="{FF2B5EF4-FFF2-40B4-BE49-F238E27FC236}">
                        <a16:creationId xmlns:a16="http://schemas.microsoft.com/office/drawing/2014/main" id="{7CDDB335-1548-4988-BE58-F0D0E0AC8E51}"/>
                      </a:ext>
                    </a:extLst>
                  </p:cNvPr>
                  <p:cNvGrpSpPr/>
                  <p:nvPr/>
                </p:nvGrpSpPr>
                <p:grpSpPr>
                  <a:xfrm>
                    <a:off x="3609909" y="2685314"/>
                    <a:ext cx="148096" cy="149174"/>
                    <a:chOff x="4517652" y="2141544"/>
                    <a:chExt cx="156321" cy="157461"/>
                  </a:xfrm>
                  <a:solidFill>
                    <a:schemeClr val="accent2"/>
                  </a:solidFill>
                </p:grpSpPr>
                <p:sp>
                  <p:nvSpPr>
                    <p:cNvPr id="83" name="Freeform 6">
                      <a:extLst>
                        <a:ext uri="{FF2B5EF4-FFF2-40B4-BE49-F238E27FC236}">
                          <a16:creationId xmlns:a16="http://schemas.microsoft.com/office/drawing/2014/main" id="{CB5639F0-402A-4B92-BEBB-09FA18E681D3}"/>
                        </a:ext>
                      </a:extLst>
                    </p:cNvPr>
                    <p:cNvSpPr>
                      <a:spLocks noEditPoints="1"/>
                    </p:cNvSpPr>
                    <p:nvPr/>
                  </p:nvSpPr>
                  <p:spPr bwMode="auto">
                    <a:xfrm>
                      <a:off x="4517652" y="2256864"/>
                      <a:ext cx="146070" cy="42141"/>
                    </a:xfrm>
                    <a:custGeom>
                      <a:avLst/>
                      <a:gdLst>
                        <a:gd name="T0" fmla="*/ 976 w 1102"/>
                        <a:gd name="T1" fmla="*/ 0 h 318"/>
                        <a:gd name="T2" fmla="*/ 127 w 1102"/>
                        <a:gd name="T3" fmla="*/ 0 h 318"/>
                        <a:gd name="T4" fmla="*/ 17 w 1102"/>
                        <a:gd name="T5" fmla="*/ 238 h 318"/>
                        <a:gd name="T6" fmla="*/ 68 w 1102"/>
                        <a:gd name="T7" fmla="*/ 318 h 318"/>
                        <a:gd name="T8" fmla="*/ 1034 w 1102"/>
                        <a:gd name="T9" fmla="*/ 318 h 318"/>
                        <a:gd name="T10" fmla="*/ 1085 w 1102"/>
                        <a:gd name="T11" fmla="*/ 238 h 318"/>
                        <a:gd name="T12" fmla="*/ 976 w 1102"/>
                        <a:gd name="T13" fmla="*/ 0 h 318"/>
                        <a:gd name="T14" fmla="*/ 674 w 1102"/>
                        <a:gd name="T15" fmla="*/ 230 h 318"/>
                        <a:gd name="T16" fmla="*/ 430 w 1102"/>
                        <a:gd name="T17" fmla="*/ 230 h 318"/>
                        <a:gd name="T18" fmla="*/ 419 w 1102"/>
                        <a:gd name="T19" fmla="*/ 217 h 318"/>
                        <a:gd name="T20" fmla="*/ 432 w 1102"/>
                        <a:gd name="T21" fmla="*/ 163 h 318"/>
                        <a:gd name="T22" fmla="*/ 444 w 1102"/>
                        <a:gd name="T23" fmla="*/ 154 h 318"/>
                        <a:gd name="T24" fmla="*/ 660 w 1102"/>
                        <a:gd name="T25" fmla="*/ 154 h 318"/>
                        <a:gd name="T26" fmla="*/ 671 w 1102"/>
                        <a:gd name="T27" fmla="*/ 163 h 318"/>
                        <a:gd name="T28" fmla="*/ 685 w 1102"/>
                        <a:gd name="T29" fmla="*/ 217 h 318"/>
                        <a:gd name="T30" fmla="*/ 674 w 1102"/>
                        <a:gd name="T31" fmla="*/ 23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2" h="318">
                          <a:moveTo>
                            <a:pt x="976" y="0"/>
                          </a:moveTo>
                          <a:lnTo>
                            <a:pt x="127" y="0"/>
                          </a:lnTo>
                          <a:lnTo>
                            <a:pt x="17" y="238"/>
                          </a:lnTo>
                          <a:cubicBezTo>
                            <a:pt x="0" y="275"/>
                            <a:pt x="27" y="318"/>
                            <a:pt x="68" y="318"/>
                          </a:cubicBezTo>
                          <a:lnTo>
                            <a:pt x="1034" y="318"/>
                          </a:lnTo>
                          <a:cubicBezTo>
                            <a:pt x="1075" y="318"/>
                            <a:pt x="1102" y="275"/>
                            <a:pt x="1085" y="238"/>
                          </a:cubicBezTo>
                          <a:lnTo>
                            <a:pt x="976" y="0"/>
                          </a:lnTo>
                          <a:close/>
                          <a:moveTo>
                            <a:pt x="674" y="230"/>
                          </a:moveTo>
                          <a:lnTo>
                            <a:pt x="430" y="230"/>
                          </a:lnTo>
                          <a:cubicBezTo>
                            <a:pt x="422" y="230"/>
                            <a:pt x="417" y="223"/>
                            <a:pt x="419" y="217"/>
                          </a:cubicBezTo>
                          <a:lnTo>
                            <a:pt x="432" y="163"/>
                          </a:lnTo>
                          <a:cubicBezTo>
                            <a:pt x="434" y="158"/>
                            <a:pt x="439" y="154"/>
                            <a:pt x="444" y="154"/>
                          </a:cubicBezTo>
                          <a:lnTo>
                            <a:pt x="660" y="154"/>
                          </a:lnTo>
                          <a:cubicBezTo>
                            <a:pt x="665" y="154"/>
                            <a:pt x="670" y="158"/>
                            <a:pt x="671" y="163"/>
                          </a:cubicBezTo>
                          <a:lnTo>
                            <a:pt x="685" y="217"/>
                          </a:lnTo>
                          <a:cubicBezTo>
                            <a:pt x="687" y="224"/>
                            <a:pt x="681" y="230"/>
                            <a:pt x="674" y="23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Freeform: Shape 83">
                      <a:extLst>
                        <a:ext uri="{FF2B5EF4-FFF2-40B4-BE49-F238E27FC236}">
                          <a16:creationId xmlns:a16="http://schemas.microsoft.com/office/drawing/2014/main" id="{1594E1A7-2DA6-4CAE-BEC6-3FE2F229AD2D}"/>
                        </a:ext>
                      </a:extLst>
                    </p:cNvPr>
                    <p:cNvSpPr>
                      <a:spLocks/>
                    </p:cNvSpPr>
                    <p:nvPr/>
                  </p:nvSpPr>
                  <p:spPr bwMode="auto">
                    <a:xfrm>
                      <a:off x="4534736" y="2141544"/>
                      <a:ext cx="139237" cy="109909"/>
                    </a:xfrm>
                    <a:custGeom>
                      <a:avLst/>
                      <a:gdLst>
                        <a:gd name="connsiteX0" fmla="*/ 63891 w 139237"/>
                        <a:gd name="connsiteY0" fmla="*/ 55524 h 109909"/>
                        <a:gd name="connsiteX1" fmla="*/ 69083 w 139237"/>
                        <a:gd name="connsiteY1" fmla="*/ 55524 h 109909"/>
                        <a:gd name="connsiteX2" fmla="*/ 70900 w 139237"/>
                        <a:gd name="connsiteY2" fmla="*/ 57369 h 109909"/>
                        <a:gd name="connsiteX3" fmla="*/ 70900 w 139237"/>
                        <a:gd name="connsiteY3" fmla="*/ 62638 h 109909"/>
                        <a:gd name="connsiteX4" fmla="*/ 69083 w 139237"/>
                        <a:gd name="connsiteY4" fmla="*/ 64351 h 109909"/>
                        <a:gd name="connsiteX5" fmla="*/ 63891 w 139237"/>
                        <a:gd name="connsiteY5" fmla="*/ 64351 h 109909"/>
                        <a:gd name="connsiteX6" fmla="*/ 62073 w 139237"/>
                        <a:gd name="connsiteY6" fmla="*/ 62638 h 109909"/>
                        <a:gd name="connsiteX7" fmla="*/ 62073 w 139237"/>
                        <a:gd name="connsiteY7" fmla="*/ 57369 h 109909"/>
                        <a:gd name="connsiteX8" fmla="*/ 63891 w 139237"/>
                        <a:gd name="connsiteY8" fmla="*/ 55524 h 109909"/>
                        <a:gd name="connsiteX9" fmla="*/ 77601 w 139237"/>
                        <a:gd name="connsiteY9" fmla="*/ 52392 h 109909"/>
                        <a:gd name="connsiteX10" fmla="*/ 85839 w 139237"/>
                        <a:gd name="connsiteY10" fmla="*/ 52392 h 109909"/>
                        <a:gd name="connsiteX11" fmla="*/ 87699 w 139237"/>
                        <a:gd name="connsiteY11" fmla="*/ 54252 h 109909"/>
                        <a:gd name="connsiteX12" fmla="*/ 87699 w 139237"/>
                        <a:gd name="connsiteY12" fmla="*/ 62491 h 109909"/>
                        <a:gd name="connsiteX13" fmla="*/ 85839 w 139237"/>
                        <a:gd name="connsiteY13" fmla="*/ 64351 h 109909"/>
                        <a:gd name="connsiteX14" fmla="*/ 77601 w 139237"/>
                        <a:gd name="connsiteY14" fmla="*/ 64351 h 109909"/>
                        <a:gd name="connsiteX15" fmla="*/ 75740 w 139237"/>
                        <a:gd name="connsiteY15" fmla="*/ 62491 h 109909"/>
                        <a:gd name="connsiteX16" fmla="*/ 75740 w 139237"/>
                        <a:gd name="connsiteY16" fmla="*/ 54252 h 109909"/>
                        <a:gd name="connsiteX17" fmla="*/ 77601 w 139237"/>
                        <a:gd name="connsiteY17" fmla="*/ 52392 h 109909"/>
                        <a:gd name="connsiteX18" fmla="*/ 79595 w 139237"/>
                        <a:gd name="connsiteY18" fmla="*/ 33884 h 109909"/>
                        <a:gd name="connsiteX19" fmla="*/ 89826 w 139237"/>
                        <a:gd name="connsiteY19" fmla="*/ 33884 h 109909"/>
                        <a:gd name="connsiteX20" fmla="*/ 91686 w 139237"/>
                        <a:gd name="connsiteY20" fmla="*/ 35724 h 109909"/>
                        <a:gd name="connsiteX21" fmla="*/ 91686 w 139237"/>
                        <a:gd name="connsiteY21" fmla="*/ 45711 h 109909"/>
                        <a:gd name="connsiteX22" fmla="*/ 89826 w 139237"/>
                        <a:gd name="connsiteY22" fmla="*/ 47551 h 109909"/>
                        <a:gd name="connsiteX23" fmla="*/ 79595 w 139237"/>
                        <a:gd name="connsiteY23" fmla="*/ 47551 h 109909"/>
                        <a:gd name="connsiteX24" fmla="*/ 77734 w 139237"/>
                        <a:gd name="connsiteY24" fmla="*/ 45974 h 109909"/>
                        <a:gd name="connsiteX25" fmla="*/ 77734 w 139237"/>
                        <a:gd name="connsiteY25" fmla="*/ 35724 h 109909"/>
                        <a:gd name="connsiteX26" fmla="*/ 79595 w 139237"/>
                        <a:gd name="connsiteY26" fmla="*/ 33884 h 109909"/>
                        <a:gd name="connsiteX27" fmla="*/ 7532 w 139237"/>
                        <a:gd name="connsiteY27" fmla="*/ 33884 h 109909"/>
                        <a:gd name="connsiteX28" fmla="*/ 72677 w 139237"/>
                        <a:gd name="connsiteY28" fmla="*/ 33884 h 109909"/>
                        <a:gd name="connsiteX29" fmla="*/ 72677 w 139237"/>
                        <a:gd name="connsiteY29" fmla="*/ 44461 h 109909"/>
                        <a:gd name="connsiteX30" fmla="*/ 10571 w 139237"/>
                        <a:gd name="connsiteY30" fmla="*/ 44461 h 109909"/>
                        <a:gd name="connsiteX31" fmla="*/ 10571 w 139237"/>
                        <a:gd name="connsiteY31" fmla="*/ 99464 h 109909"/>
                        <a:gd name="connsiteX32" fmla="*/ 101616 w 139237"/>
                        <a:gd name="connsiteY32" fmla="*/ 99464 h 109909"/>
                        <a:gd name="connsiteX33" fmla="*/ 101616 w 139237"/>
                        <a:gd name="connsiteY33" fmla="*/ 51998 h 109909"/>
                        <a:gd name="connsiteX34" fmla="*/ 112187 w 139237"/>
                        <a:gd name="connsiteY34" fmla="*/ 51998 h 109909"/>
                        <a:gd name="connsiteX35" fmla="*/ 112187 w 139237"/>
                        <a:gd name="connsiteY35" fmla="*/ 109909 h 109909"/>
                        <a:gd name="connsiteX36" fmla="*/ 0 w 139237"/>
                        <a:gd name="connsiteY36" fmla="*/ 109909 h 109909"/>
                        <a:gd name="connsiteX37" fmla="*/ 0 w 139237"/>
                        <a:gd name="connsiteY37" fmla="*/ 41288 h 109909"/>
                        <a:gd name="connsiteX38" fmla="*/ 7532 w 139237"/>
                        <a:gd name="connsiteY38" fmla="*/ 33884 h 109909"/>
                        <a:gd name="connsiteX39" fmla="*/ 98353 w 139237"/>
                        <a:gd name="connsiteY39" fmla="*/ 31891 h 109909"/>
                        <a:gd name="connsiteX40" fmla="*/ 110359 w 139237"/>
                        <a:gd name="connsiteY40" fmla="*/ 31891 h 109909"/>
                        <a:gd name="connsiteX41" fmla="*/ 112186 w 139237"/>
                        <a:gd name="connsiteY41" fmla="*/ 33718 h 109909"/>
                        <a:gd name="connsiteX42" fmla="*/ 112186 w 139237"/>
                        <a:gd name="connsiteY42" fmla="*/ 45724 h 109909"/>
                        <a:gd name="connsiteX43" fmla="*/ 110359 w 139237"/>
                        <a:gd name="connsiteY43" fmla="*/ 47551 h 109909"/>
                        <a:gd name="connsiteX44" fmla="*/ 98353 w 139237"/>
                        <a:gd name="connsiteY44" fmla="*/ 47551 h 109909"/>
                        <a:gd name="connsiteX45" fmla="*/ 96526 w 139237"/>
                        <a:gd name="connsiteY45" fmla="*/ 45724 h 109909"/>
                        <a:gd name="connsiteX46" fmla="*/ 96526 w 139237"/>
                        <a:gd name="connsiteY46" fmla="*/ 33718 h 109909"/>
                        <a:gd name="connsiteX47" fmla="*/ 98353 w 139237"/>
                        <a:gd name="connsiteY47" fmla="*/ 31891 h 109909"/>
                        <a:gd name="connsiteX48" fmla="*/ 118887 w 139237"/>
                        <a:gd name="connsiteY48" fmla="*/ 27050 h 109909"/>
                        <a:gd name="connsiteX49" fmla="*/ 131245 w 139237"/>
                        <a:gd name="connsiteY49" fmla="*/ 27050 h 109909"/>
                        <a:gd name="connsiteX50" fmla="*/ 132972 w 139237"/>
                        <a:gd name="connsiteY50" fmla="*/ 28910 h 109909"/>
                        <a:gd name="connsiteX51" fmla="*/ 132972 w 139237"/>
                        <a:gd name="connsiteY51" fmla="*/ 41135 h 109909"/>
                        <a:gd name="connsiteX52" fmla="*/ 131245 w 139237"/>
                        <a:gd name="connsiteY52" fmla="*/ 42995 h 109909"/>
                        <a:gd name="connsiteX53" fmla="*/ 118887 w 139237"/>
                        <a:gd name="connsiteY53" fmla="*/ 42995 h 109909"/>
                        <a:gd name="connsiteX54" fmla="*/ 117027 w 139237"/>
                        <a:gd name="connsiteY54" fmla="*/ 41135 h 109909"/>
                        <a:gd name="connsiteX55" fmla="*/ 117027 w 139237"/>
                        <a:gd name="connsiteY55" fmla="*/ 28910 h 109909"/>
                        <a:gd name="connsiteX56" fmla="*/ 118887 w 139237"/>
                        <a:gd name="connsiteY56" fmla="*/ 27050 h 109909"/>
                        <a:gd name="connsiteX57" fmla="*/ 95545 w 139237"/>
                        <a:gd name="connsiteY57" fmla="*/ 8257 h 109909"/>
                        <a:gd name="connsiteX58" fmla="*/ 110740 w 139237"/>
                        <a:gd name="connsiteY58" fmla="*/ 8257 h 109909"/>
                        <a:gd name="connsiteX59" fmla="*/ 112472 w 139237"/>
                        <a:gd name="connsiteY59" fmla="*/ 9990 h 109909"/>
                        <a:gd name="connsiteX60" fmla="*/ 112472 w 139237"/>
                        <a:gd name="connsiteY60" fmla="*/ 25184 h 109909"/>
                        <a:gd name="connsiteX61" fmla="*/ 110606 w 139237"/>
                        <a:gd name="connsiteY61" fmla="*/ 27050 h 109909"/>
                        <a:gd name="connsiteX62" fmla="*/ 95545 w 139237"/>
                        <a:gd name="connsiteY62" fmla="*/ 27050 h 109909"/>
                        <a:gd name="connsiteX63" fmla="*/ 93679 w 139237"/>
                        <a:gd name="connsiteY63" fmla="*/ 25184 h 109909"/>
                        <a:gd name="connsiteX64" fmla="*/ 93679 w 139237"/>
                        <a:gd name="connsiteY64" fmla="*/ 9990 h 109909"/>
                        <a:gd name="connsiteX65" fmla="*/ 95545 w 139237"/>
                        <a:gd name="connsiteY65" fmla="*/ 8257 h 109909"/>
                        <a:gd name="connsiteX66" fmla="*/ 118889 w 139237"/>
                        <a:gd name="connsiteY66" fmla="*/ 0 h 109909"/>
                        <a:gd name="connsiteX67" fmla="*/ 137375 w 139237"/>
                        <a:gd name="connsiteY67" fmla="*/ 0 h 109909"/>
                        <a:gd name="connsiteX68" fmla="*/ 139237 w 139237"/>
                        <a:gd name="connsiteY68" fmla="*/ 1862 h 109909"/>
                        <a:gd name="connsiteX69" fmla="*/ 139237 w 139237"/>
                        <a:gd name="connsiteY69" fmla="*/ 20348 h 109909"/>
                        <a:gd name="connsiteX70" fmla="*/ 137375 w 139237"/>
                        <a:gd name="connsiteY70" fmla="*/ 22210 h 109909"/>
                        <a:gd name="connsiteX71" fmla="*/ 118889 w 139237"/>
                        <a:gd name="connsiteY71" fmla="*/ 22210 h 109909"/>
                        <a:gd name="connsiteX72" fmla="*/ 117027 w 139237"/>
                        <a:gd name="connsiteY72" fmla="*/ 20348 h 109909"/>
                        <a:gd name="connsiteX73" fmla="*/ 117027 w 139237"/>
                        <a:gd name="connsiteY73" fmla="*/ 1862 h 109909"/>
                        <a:gd name="connsiteX74" fmla="*/ 118889 w 139237"/>
                        <a:gd name="connsiteY74" fmla="*/ 0 h 109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39237" h="109909">
                          <a:moveTo>
                            <a:pt x="63891" y="55524"/>
                          </a:moveTo>
                          <a:lnTo>
                            <a:pt x="69083" y="55524"/>
                          </a:lnTo>
                          <a:cubicBezTo>
                            <a:pt x="69992" y="55524"/>
                            <a:pt x="70900" y="56315"/>
                            <a:pt x="70900" y="57369"/>
                          </a:cubicBezTo>
                          <a:lnTo>
                            <a:pt x="70900" y="62638"/>
                          </a:lnTo>
                          <a:cubicBezTo>
                            <a:pt x="70900" y="63561"/>
                            <a:pt x="69992" y="64351"/>
                            <a:pt x="69083" y="64351"/>
                          </a:cubicBezTo>
                          <a:lnTo>
                            <a:pt x="63891" y="64351"/>
                          </a:lnTo>
                          <a:cubicBezTo>
                            <a:pt x="62852" y="64351"/>
                            <a:pt x="62073" y="63561"/>
                            <a:pt x="62073" y="62638"/>
                          </a:cubicBezTo>
                          <a:lnTo>
                            <a:pt x="62073" y="57369"/>
                          </a:lnTo>
                          <a:cubicBezTo>
                            <a:pt x="62073" y="56315"/>
                            <a:pt x="62852" y="55524"/>
                            <a:pt x="63891" y="55524"/>
                          </a:cubicBezTo>
                          <a:close/>
                          <a:moveTo>
                            <a:pt x="77601" y="52392"/>
                          </a:moveTo>
                          <a:lnTo>
                            <a:pt x="85839" y="52392"/>
                          </a:lnTo>
                          <a:cubicBezTo>
                            <a:pt x="86902" y="52392"/>
                            <a:pt x="87699" y="53189"/>
                            <a:pt x="87699" y="54252"/>
                          </a:cubicBezTo>
                          <a:lnTo>
                            <a:pt x="87699" y="62491"/>
                          </a:lnTo>
                          <a:cubicBezTo>
                            <a:pt x="87699" y="63554"/>
                            <a:pt x="86902" y="64351"/>
                            <a:pt x="85839" y="64351"/>
                          </a:cubicBezTo>
                          <a:lnTo>
                            <a:pt x="77601" y="64351"/>
                          </a:lnTo>
                          <a:cubicBezTo>
                            <a:pt x="76538" y="64351"/>
                            <a:pt x="75740" y="63554"/>
                            <a:pt x="75740" y="62491"/>
                          </a:cubicBezTo>
                          <a:lnTo>
                            <a:pt x="75740" y="54252"/>
                          </a:lnTo>
                          <a:cubicBezTo>
                            <a:pt x="75740" y="53189"/>
                            <a:pt x="76538" y="52392"/>
                            <a:pt x="77601" y="52392"/>
                          </a:cubicBezTo>
                          <a:close/>
                          <a:moveTo>
                            <a:pt x="79595" y="33884"/>
                          </a:moveTo>
                          <a:lnTo>
                            <a:pt x="89826" y="33884"/>
                          </a:lnTo>
                          <a:cubicBezTo>
                            <a:pt x="90889" y="33884"/>
                            <a:pt x="91686" y="34804"/>
                            <a:pt x="91686" y="35724"/>
                          </a:cubicBezTo>
                          <a:lnTo>
                            <a:pt x="91686" y="45711"/>
                          </a:lnTo>
                          <a:cubicBezTo>
                            <a:pt x="91686" y="46762"/>
                            <a:pt x="90889" y="47551"/>
                            <a:pt x="89826" y="47551"/>
                          </a:cubicBezTo>
                          <a:lnTo>
                            <a:pt x="79595" y="47551"/>
                          </a:lnTo>
                          <a:cubicBezTo>
                            <a:pt x="78532" y="47551"/>
                            <a:pt x="77734" y="46762"/>
                            <a:pt x="77734" y="45974"/>
                          </a:cubicBezTo>
                          <a:lnTo>
                            <a:pt x="77734" y="35724"/>
                          </a:lnTo>
                          <a:cubicBezTo>
                            <a:pt x="77734" y="34804"/>
                            <a:pt x="78532" y="33884"/>
                            <a:pt x="79595" y="33884"/>
                          </a:cubicBezTo>
                          <a:close/>
                          <a:moveTo>
                            <a:pt x="7532" y="33884"/>
                          </a:moveTo>
                          <a:lnTo>
                            <a:pt x="72677" y="33884"/>
                          </a:lnTo>
                          <a:lnTo>
                            <a:pt x="72677" y="44461"/>
                          </a:lnTo>
                          <a:lnTo>
                            <a:pt x="10571" y="44461"/>
                          </a:lnTo>
                          <a:lnTo>
                            <a:pt x="10571" y="99464"/>
                          </a:lnTo>
                          <a:lnTo>
                            <a:pt x="101616" y="99464"/>
                          </a:lnTo>
                          <a:lnTo>
                            <a:pt x="101616" y="51998"/>
                          </a:lnTo>
                          <a:lnTo>
                            <a:pt x="112187" y="51998"/>
                          </a:lnTo>
                          <a:lnTo>
                            <a:pt x="112187" y="109909"/>
                          </a:lnTo>
                          <a:lnTo>
                            <a:pt x="0" y="109909"/>
                          </a:lnTo>
                          <a:lnTo>
                            <a:pt x="0" y="41288"/>
                          </a:lnTo>
                          <a:cubicBezTo>
                            <a:pt x="0" y="37189"/>
                            <a:pt x="3303" y="33884"/>
                            <a:pt x="7532" y="33884"/>
                          </a:cubicBezTo>
                          <a:close/>
                          <a:moveTo>
                            <a:pt x="98353" y="31891"/>
                          </a:moveTo>
                          <a:lnTo>
                            <a:pt x="110359" y="31891"/>
                          </a:lnTo>
                          <a:cubicBezTo>
                            <a:pt x="111403" y="31891"/>
                            <a:pt x="112186" y="32674"/>
                            <a:pt x="112186" y="33718"/>
                          </a:cubicBezTo>
                          <a:lnTo>
                            <a:pt x="112186" y="45724"/>
                          </a:lnTo>
                          <a:cubicBezTo>
                            <a:pt x="112186" y="46768"/>
                            <a:pt x="111403" y="47551"/>
                            <a:pt x="110359" y="47551"/>
                          </a:cubicBezTo>
                          <a:lnTo>
                            <a:pt x="98353" y="47551"/>
                          </a:lnTo>
                          <a:cubicBezTo>
                            <a:pt x="97309" y="47551"/>
                            <a:pt x="96526" y="46768"/>
                            <a:pt x="96526" y="45724"/>
                          </a:cubicBezTo>
                          <a:lnTo>
                            <a:pt x="96526" y="33718"/>
                          </a:lnTo>
                          <a:cubicBezTo>
                            <a:pt x="96526" y="32674"/>
                            <a:pt x="97309" y="31891"/>
                            <a:pt x="98353" y="31891"/>
                          </a:cubicBezTo>
                          <a:close/>
                          <a:moveTo>
                            <a:pt x="118887" y="27050"/>
                          </a:moveTo>
                          <a:lnTo>
                            <a:pt x="131245" y="27050"/>
                          </a:lnTo>
                          <a:cubicBezTo>
                            <a:pt x="132175" y="27050"/>
                            <a:pt x="132972" y="27847"/>
                            <a:pt x="132972" y="28910"/>
                          </a:cubicBezTo>
                          <a:lnTo>
                            <a:pt x="132972" y="41135"/>
                          </a:lnTo>
                          <a:cubicBezTo>
                            <a:pt x="132972" y="42198"/>
                            <a:pt x="132175" y="42995"/>
                            <a:pt x="131245" y="42995"/>
                          </a:cubicBezTo>
                          <a:lnTo>
                            <a:pt x="118887" y="42995"/>
                          </a:lnTo>
                          <a:cubicBezTo>
                            <a:pt x="117957" y="42995"/>
                            <a:pt x="117027" y="42198"/>
                            <a:pt x="117027" y="41135"/>
                          </a:cubicBezTo>
                          <a:lnTo>
                            <a:pt x="117027" y="28910"/>
                          </a:lnTo>
                          <a:cubicBezTo>
                            <a:pt x="117027" y="27847"/>
                            <a:pt x="117957" y="27050"/>
                            <a:pt x="118887" y="27050"/>
                          </a:cubicBezTo>
                          <a:close/>
                          <a:moveTo>
                            <a:pt x="95545" y="8257"/>
                          </a:moveTo>
                          <a:lnTo>
                            <a:pt x="110740" y="8257"/>
                          </a:lnTo>
                          <a:cubicBezTo>
                            <a:pt x="111673" y="8257"/>
                            <a:pt x="112472" y="9057"/>
                            <a:pt x="112472" y="9990"/>
                          </a:cubicBezTo>
                          <a:lnTo>
                            <a:pt x="112472" y="25184"/>
                          </a:lnTo>
                          <a:cubicBezTo>
                            <a:pt x="112472" y="26250"/>
                            <a:pt x="111673" y="27050"/>
                            <a:pt x="110606" y="27050"/>
                          </a:cubicBezTo>
                          <a:lnTo>
                            <a:pt x="95545" y="27050"/>
                          </a:lnTo>
                          <a:cubicBezTo>
                            <a:pt x="94479" y="27050"/>
                            <a:pt x="93679" y="26250"/>
                            <a:pt x="93679" y="25184"/>
                          </a:cubicBezTo>
                          <a:lnTo>
                            <a:pt x="93679" y="9990"/>
                          </a:lnTo>
                          <a:cubicBezTo>
                            <a:pt x="93679" y="9057"/>
                            <a:pt x="94479" y="8257"/>
                            <a:pt x="95545" y="8257"/>
                          </a:cubicBezTo>
                          <a:close/>
                          <a:moveTo>
                            <a:pt x="118889" y="0"/>
                          </a:moveTo>
                          <a:lnTo>
                            <a:pt x="137375" y="0"/>
                          </a:lnTo>
                          <a:cubicBezTo>
                            <a:pt x="138306" y="0"/>
                            <a:pt x="139237" y="931"/>
                            <a:pt x="139237" y="1862"/>
                          </a:cubicBezTo>
                          <a:lnTo>
                            <a:pt x="139237" y="20348"/>
                          </a:lnTo>
                          <a:cubicBezTo>
                            <a:pt x="139237" y="21279"/>
                            <a:pt x="138306" y="22210"/>
                            <a:pt x="137375" y="22210"/>
                          </a:cubicBezTo>
                          <a:lnTo>
                            <a:pt x="118889" y="22210"/>
                          </a:lnTo>
                          <a:cubicBezTo>
                            <a:pt x="117958" y="22210"/>
                            <a:pt x="117027" y="21279"/>
                            <a:pt x="117027" y="20348"/>
                          </a:cubicBezTo>
                          <a:lnTo>
                            <a:pt x="117027" y="1862"/>
                          </a:lnTo>
                          <a:cubicBezTo>
                            <a:pt x="117027" y="931"/>
                            <a:pt x="117958" y="0"/>
                            <a:pt x="118889"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sp>
            <p:nvSpPr>
              <p:cNvPr id="22" name="Rectangle 21">
                <a:extLst>
                  <a:ext uri="{FF2B5EF4-FFF2-40B4-BE49-F238E27FC236}">
                    <a16:creationId xmlns:a16="http://schemas.microsoft.com/office/drawing/2014/main" id="{F233F912-2336-4C96-AD4B-98A15BD72188}"/>
                  </a:ext>
                </a:extLst>
              </p:cNvPr>
              <p:cNvSpPr/>
              <p:nvPr/>
            </p:nvSpPr>
            <p:spPr>
              <a:xfrm>
                <a:off x="2986387" y="2944799"/>
                <a:ext cx="1454501" cy="276999"/>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Software </a:t>
                </a:r>
              </a:p>
            </p:txBody>
          </p:sp>
          <p:grpSp>
            <p:nvGrpSpPr>
              <p:cNvPr id="23" name="Group 22">
                <a:extLst>
                  <a:ext uri="{FF2B5EF4-FFF2-40B4-BE49-F238E27FC236}">
                    <a16:creationId xmlns:a16="http://schemas.microsoft.com/office/drawing/2014/main" id="{F0434EAA-6491-463F-9D8C-A25A7D995999}"/>
                  </a:ext>
                </a:extLst>
              </p:cNvPr>
              <p:cNvGrpSpPr/>
              <p:nvPr/>
            </p:nvGrpSpPr>
            <p:grpSpPr>
              <a:xfrm>
                <a:off x="2986387" y="3414534"/>
                <a:ext cx="5404652" cy="2660978"/>
                <a:chOff x="2986387" y="3414534"/>
                <a:chExt cx="5404652" cy="2660978"/>
              </a:xfrm>
            </p:grpSpPr>
            <p:sp>
              <p:nvSpPr>
                <p:cNvPr id="64" name="Rectangle 63">
                  <a:extLst>
                    <a:ext uri="{FF2B5EF4-FFF2-40B4-BE49-F238E27FC236}">
                      <a16:creationId xmlns:a16="http://schemas.microsoft.com/office/drawing/2014/main" id="{F2A11553-2004-4BEA-9CD8-0C05BD1F2A10}"/>
                    </a:ext>
                  </a:extLst>
                </p:cNvPr>
                <p:cNvSpPr/>
                <p:nvPr/>
              </p:nvSpPr>
              <p:spPr>
                <a:xfrm>
                  <a:off x="2986387" y="3414534"/>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ABC Software </a:t>
                  </a:r>
                </a:p>
              </p:txBody>
            </p:sp>
            <p:sp>
              <p:nvSpPr>
                <p:cNvPr id="65" name="Rectangle 64">
                  <a:extLst>
                    <a:ext uri="{FF2B5EF4-FFF2-40B4-BE49-F238E27FC236}">
                      <a16:creationId xmlns:a16="http://schemas.microsoft.com/office/drawing/2014/main" id="{C6E9503D-B1B1-4665-AC5E-D3EF4CE57C50}"/>
                    </a:ext>
                  </a:extLst>
                </p:cNvPr>
                <p:cNvSpPr/>
                <p:nvPr/>
              </p:nvSpPr>
              <p:spPr>
                <a:xfrm>
                  <a:off x="4807273" y="3414534"/>
                  <a:ext cx="1762880" cy="261610"/>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 </a:t>
                  </a:r>
                  <a:r>
                    <a:rPr kumimoji="0" lang="en-US" sz="1100" b="0" i="0" u="none" strike="noStrike" kern="1200" cap="none" spc="0" normalizeH="0" baseline="0" noProof="0" dirty="0" err="1">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hr</a:t>
                  </a: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 </a:t>
                  </a:r>
                </a:p>
              </p:txBody>
            </p:sp>
            <p:sp>
              <p:nvSpPr>
                <p:cNvPr id="66" name="Rectangle 65">
                  <a:extLst>
                    <a:ext uri="{FF2B5EF4-FFF2-40B4-BE49-F238E27FC236}">
                      <a16:creationId xmlns:a16="http://schemas.microsoft.com/office/drawing/2014/main" id="{8EA9FDCB-6E6D-4100-BAB1-D351E3CE17FE}"/>
                    </a:ext>
                  </a:extLst>
                </p:cNvPr>
                <p:cNvSpPr/>
                <p:nvPr/>
              </p:nvSpPr>
              <p:spPr>
                <a:xfrm>
                  <a:off x="6936538" y="3414534"/>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$12,000</a:t>
                  </a:r>
                </a:p>
              </p:txBody>
            </p:sp>
            <p:sp>
              <p:nvSpPr>
                <p:cNvPr id="67" name="Rectangle 66">
                  <a:extLst>
                    <a:ext uri="{FF2B5EF4-FFF2-40B4-BE49-F238E27FC236}">
                      <a16:creationId xmlns:a16="http://schemas.microsoft.com/office/drawing/2014/main" id="{89C0EC24-3AB8-4FC1-A43B-CA8C769F0F23}"/>
                    </a:ext>
                  </a:extLst>
                </p:cNvPr>
                <p:cNvSpPr/>
                <p:nvPr/>
              </p:nvSpPr>
              <p:spPr>
                <a:xfrm>
                  <a:off x="2986387" y="4014376"/>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68" name="Rectangle 67">
                  <a:extLst>
                    <a:ext uri="{FF2B5EF4-FFF2-40B4-BE49-F238E27FC236}">
                      <a16:creationId xmlns:a16="http://schemas.microsoft.com/office/drawing/2014/main" id="{6217E5BA-4EC6-4712-92EC-ED7211320B06}"/>
                    </a:ext>
                  </a:extLst>
                </p:cNvPr>
                <p:cNvSpPr/>
                <p:nvPr/>
              </p:nvSpPr>
              <p:spPr>
                <a:xfrm>
                  <a:off x="4807273" y="4014376"/>
                  <a:ext cx="1762880" cy="261610"/>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69" name="Rectangle 68">
                  <a:extLst>
                    <a:ext uri="{FF2B5EF4-FFF2-40B4-BE49-F238E27FC236}">
                      <a16:creationId xmlns:a16="http://schemas.microsoft.com/office/drawing/2014/main" id="{BF623446-80C1-4BD9-9D86-7D749AEF26EB}"/>
                    </a:ext>
                  </a:extLst>
                </p:cNvPr>
                <p:cNvSpPr/>
                <p:nvPr/>
              </p:nvSpPr>
              <p:spPr>
                <a:xfrm>
                  <a:off x="6936538" y="4014376"/>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0" name="Rectangle 69">
                  <a:extLst>
                    <a:ext uri="{FF2B5EF4-FFF2-40B4-BE49-F238E27FC236}">
                      <a16:creationId xmlns:a16="http://schemas.microsoft.com/office/drawing/2014/main" id="{116878D4-8252-4E00-AC64-A3CF03ED8969}"/>
                    </a:ext>
                  </a:extLst>
                </p:cNvPr>
                <p:cNvSpPr/>
                <p:nvPr/>
              </p:nvSpPr>
              <p:spPr>
                <a:xfrm>
                  <a:off x="2986387" y="4614218"/>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1" name="Rectangle 70">
                  <a:extLst>
                    <a:ext uri="{FF2B5EF4-FFF2-40B4-BE49-F238E27FC236}">
                      <a16:creationId xmlns:a16="http://schemas.microsoft.com/office/drawing/2014/main" id="{4B953C50-6AFA-46A8-94A4-F924C635061F}"/>
                    </a:ext>
                  </a:extLst>
                </p:cNvPr>
                <p:cNvSpPr/>
                <p:nvPr/>
              </p:nvSpPr>
              <p:spPr>
                <a:xfrm>
                  <a:off x="4807273" y="4614218"/>
                  <a:ext cx="1762880" cy="261610"/>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2" name="Rectangle 71">
                  <a:extLst>
                    <a:ext uri="{FF2B5EF4-FFF2-40B4-BE49-F238E27FC236}">
                      <a16:creationId xmlns:a16="http://schemas.microsoft.com/office/drawing/2014/main" id="{00BF3E84-5DB5-4D5B-83D0-C3A8DA19B08E}"/>
                    </a:ext>
                  </a:extLst>
                </p:cNvPr>
                <p:cNvSpPr/>
                <p:nvPr/>
              </p:nvSpPr>
              <p:spPr>
                <a:xfrm>
                  <a:off x="6936538" y="4614218"/>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3" name="Rectangle 72">
                  <a:extLst>
                    <a:ext uri="{FF2B5EF4-FFF2-40B4-BE49-F238E27FC236}">
                      <a16:creationId xmlns:a16="http://schemas.microsoft.com/office/drawing/2014/main" id="{4B79D01A-92D0-499A-B40F-46F0BAC3DBD6}"/>
                    </a:ext>
                  </a:extLst>
                </p:cNvPr>
                <p:cNvSpPr/>
                <p:nvPr/>
              </p:nvSpPr>
              <p:spPr>
                <a:xfrm>
                  <a:off x="2986387" y="5214059"/>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4" name="Rectangle 73">
                  <a:extLst>
                    <a:ext uri="{FF2B5EF4-FFF2-40B4-BE49-F238E27FC236}">
                      <a16:creationId xmlns:a16="http://schemas.microsoft.com/office/drawing/2014/main" id="{C646CB7F-343B-4DEB-8888-D5990FC14E40}"/>
                    </a:ext>
                  </a:extLst>
                </p:cNvPr>
                <p:cNvSpPr/>
                <p:nvPr/>
              </p:nvSpPr>
              <p:spPr>
                <a:xfrm>
                  <a:off x="4807273" y="5214059"/>
                  <a:ext cx="1762880" cy="261610"/>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5" name="Rectangle 74">
                  <a:extLst>
                    <a:ext uri="{FF2B5EF4-FFF2-40B4-BE49-F238E27FC236}">
                      <a16:creationId xmlns:a16="http://schemas.microsoft.com/office/drawing/2014/main" id="{78467281-4CFF-4039-97C8-3ECA5490F690}"/>
                    </a:ext>
                  </a:extLst>
                </p:cNvPr>
                <p:cNvSpPr/>
                <p:nvPr/>
              </p:nvSpPr>
              <p:spPr>
                <a:xfrm>
                  <a:off x="6936538" y="5214059"/>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6" name="Rectangle 75">
                  <a:extLst>
                    <a:ext uri="{FF2B5EF4-FFF2-40B4-BE49-F238E27FC236}">
                      <a16:creationId xmlns:a16="http://schemas.microsoft.com/office/drawing/2014/main" id="{CD567FF1-D392-455E-A0C3-A70ACD4A0AE8}"/>
                    </a:ext>
                  </a:extLst>
                </p:cNvPr>
                <p:cNvSpPr/>
                <p:nvPr/>
              </p:nvSpPr>
              <p:spPr>
                <a:xfrm>
                  <a:off x="2986387" y="5813902"/>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7" name="Rectangle 76">
                  <a:extLst>
                    <a:ext uri="{FF2B5EF4-FFF2-40B4-BE49-F238E27FC236}">
                      <a16:creationId xmlns:a16="http://schemas.microsoft.com/office/drawing/2014/main" id="{64CAEDE2-D2D5-4838-9A1E-B2ABAE84D6F4}"/>
                    </a:ext>
                  </a:extLst>
                </p:cNvPr>
                <p:cNvSpPr/>
                <p:nvPr/>
              </p:nvSpPr>
              <p:spPr>
                <a:xfrm>
                  <a:off x="4807273" y="5813902"/>
                  <a:ext cx="1762880" cy="261610"/>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sp>
              <p:nvSpPr>
                <p:cNvPr id="78" name="Rectangle 77">
                  <a:extLst>
                    <a:ext uri="{FF2B5EF4-FFF2-40B4-BE49-F238E27FC236}">
                      <a16:creationId xmlns:a16="http://schemas.microsoft.com/office/drawing/2014/main" id="{A03BAD1D-A520-417A-9322-BF6391261D78}"/>
                    </a:ext>
                  </a:extLst>
                </p:cNvPr>
                <p:cNvSpPr/>
                <p:nvPr/>
              </p:nvSpPr>
              <p:spPr>
                <a:xfrm>
                  <a:off x="6936538" y="5813902"/>
                  <a:ext cx="1454501" cy="2616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Add text here </a:t>
                  </a:r>
                </a:p>
              </p:txBody>
            </p:sp>
          </p:grpSp>
          <p:grpSp>
            <p:nvGrpSpPr>
              <p:cNvPr id="24" name="Group 23">
                <a:extLst>
                  <a:ext uri="{FF2B5EF4-FFF2-40B4-BE49-F238E27FC236}">
                    <a16:creationId xmlns:a16="http://schemas.microsoft.com/office/drawing/2014/main" id="{20056498-8D3F-43F0-8CE1-B03E2C40DCA4}"/>
                  </a:ext>
                </a:extLst>
              </p:cNvPr>
              <p:cNvGrpSpPr/>
              <p:nvPr/>
            </p:nvGrpSpPr>
            <p:grpSpPr>
              <a:xfrm>
                <a:off x="4730107" y="2628489"/>
                <a:ext cx="1881379" cy="617562"/>
                <a:chOff x="4730107" y="2628489"/>
                <a:chExt cx="1881379" cy="617562"/>
              </a:xfrm>
            </p:grpSpPr>
            <p:grpSp>
              <p:nvGrpSpPr>
                <p:cNvPr id="47" name="Group 46">
                  <a:extLst>
                    <a:ext uri="{FF2B5EF4-FFF2-40B4-BE49-F238E27FC236}">
                      <a16:creationId xmlns:a16="http://schemas.microsoft.com/office/drawing/2014/main" id="{9C8C9192-6B3A-4590-819F-82235C97A4D3}"/>
                    </a:ext>
                  </a:extLst>
                </p:cNvPr>
                <p:cNvGrpSpPr/>
                <p:nvPr/>
              </p:nvGrpSpPr>
              <p:grpSpPr>
                <a:xfrm>
                  <a:off x="4730107" y="2927459"/>
                  <a:ext cx="1881379" cy="318592"/>
                  <a:chOff x="4730107" y="2927459"/>
                  <a:chExt cx="1881379" cy="318592"/>
                </a:xfrm>
              </p:grpSpPr>
              <p:grpSp>
                <p:nvGrpSpPr>
                  <p:cNvPr id="60" name="Group 59">
                    <a:extLst>
                      <a:ext uri="{FF2B5EF4-FFF2-40B4-BE49-F238E27FC236}">
                        <a16:creationId xmlns:a16="http://schemas.microsoft.com/office/drawing/2014/main" id="{127F5CDE-15F6-4A49-BAB6-C7FDA7119643}"/>
                      </a:ext>
                    </a:extLst>
                  </p:cNvPr>
                  <p:cNvGrpSpPr/>
                  <p:nvPr/>
                </p:nvGrpSpPr>
                <p:grpSpPr>
                  <a:xfrm>
                    <a:off x="4730107" y="2927459"/>
                    <a:ext cx="1881379" cy="318592"/>
                    <a:chOff x="2755031" y="2927457"/>
                    <a:chExt cx="1881379" cy="318592"/>
                  </a:xfrm>
                </p:grpSpPr>
                <p:sp>
                  <p:nvSpPr>
                    <p:cNvPr id="62" name="Rounded Rectangle 28">
                      <a:extLst>
                        <a:ext uri="{FF2B5EF4-FFF2-40B4-BE49-F238E27FC236}">
                          <a16:creationId xmlns:a16="http://schemas.microsoft.com/office/drawing/2014/main" id="{8E02A752-5BD5-4E52-9C4C-357EB14B1667}"/>
                        </a:ext>
                      </a:extLst>
                    </p:cNvPr>
                    <p:cNvSpPr/>
                    <p:nvPr/>
                  </p:nvSpPr>
                  <p:spPr>
                    <a:xfrm>
                      <a:off x="2755031" y="2927457"/>
                      <a:ext cx="1845545" cy="318592"/>
                    </a:xfrm>
                    <a:prstGeom prst="roundRect">
                      <a:avLst>
                        <a:gd name="adj" fmla="val 2721"/>
                      </a:avLst>
                    </a:prstGeom>
                    <a:solidFill>
                      <a:schemeClr val="accent2"/>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63" name="Rounded Rectangle 28">
                      <a:extLst>
                        <a:ext uri="{FF2B5EF4-FFF2-40B4-BE49-F238E27FC236}">
                          <a16:creationId xmlns:a16="http://schemas.microsoft.com/office/drawing/2014/main" id="{85C08B19-E0F2-403B-A289-3F32E8110430}"/>
                        </a:ext>
                      </a:extLst>
                    </p:cNvPr>
                    <p:cNvSpPr/>
                    <p:nvPr/>
                  </p:nvSpPr>
                  <p:spPr>
                    <a:xfrm>
                      <a:off x="2790865" y="2927457"/>
                      <a:ext cx="1845545" cy="318592"/>
                    </a:xfrm>
                    <a:prstGeom prst="roundRect">
                      <a:avLst>
                        <a:gd name="adj" fmla="val 2721"/>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endParaRPr>
                    </a:p>
                  </p:txBody>
                </p:sp>
              </p:grpSp>
              <p:sp>
                <p:nvSpPr>
                  <p:cNvPr id="61" name="Rectangle 60">
                    <a:extLst>
                      <a:ext uri="{FF2B5EF4-FFF2-40B4-BE49-F238E27FC236}">
                        <a16:creationId xmlns:a16="http://schemas.microsoft.com/office/drawing/2014/main" id="{7955A0A0-5952-476F-B376-BFF0B8BF9B1B}"/>
                      </a:ext>
                    </a:extLst>
                  </p:cNvPr>
                  <p:cNvSpPr/>
                  <p:nvPr/>
                </p:nvSpPr>
                <p:spPr>
                  <a:xfrm>
                    <a:off x="4765921" y="2944799"/>
                    <a:ext cx="1809750" cy="276999"/>
                  </a:xfrm>
                  <a:prstGeom prst="rect">
                    <a:avLst/>
                  </a:prstGeom>
                </p:spPr>
                <p:txBody>
                  <a:bodyPr wrap="square" anchor="ctr">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Implement Duration </a:t>
                    </a:r>
                  </a:p>
                </p:txBody>
              </p:sp>
            </p:grpSp>
            <p:grpSp>
              <p:nvGrpSpPr>
                <p:cNvPr id="48" name="Group 47">
                  <a:extLst>
                    <a:ext uri="{FF2B5EF4-FFF2-40B4-BE49-F238E27FC236}">
                      <a16:creationId xmlns:a16="http://schemas.microsoft.com/office/drawing/2014/main" id="{5EF6DBB1-B1D8-4FC0-B888-4E30D762B0A4}"/>
                    </a:ext>
                  </a:extLst>
                </p:cNvPr>
                <p:cNvGrpSpPr/>
                <p:nvPr/>
              </p:nvGrpSpPr>
              <p:grpSpPr>
                <a:xfrm>
                  <a:off x="5520620" y="2628489"/>
                  <a:ext cx="300352" cy="248474"/>
                  <a:chOff x="6146800" y="1901248"/>
                  <a:chExt cx="857250" cy="709180"/>
                </a:xfrm>
              </p:grpSpPr>
              <p:sp>
                <p:nvSpPr>
                  <p:cNvPr id="49" name="Rectangle: Rounded Corners 48">
                    <a:extLst>
                      <a:ext uri="{FF2B5EF4-FFF2-40B4-BE49-F238E27FC236}">
                        <a16:creationId xmlns:a16="http://schemas.microsoft.com/office/drawing/2014/main" id="{65DC6230-1070-49E8-81C6-BB29882D6E65}"/>
                      </a:ext>
                    </a:extLst>
                  </p:cNvPr>
                  <p:cNvSpPr/>
                  <p:nvPr/>
                </p:nvSpPr>
                <p:spPr>
                  <a:xfrm flipV="1">
                    <a:off x="6187777" y="1942208"/>
                    <a:ext cx="708149" cy="66822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0" name="Group 49">
                    <a:extLst>
                      <a:ext uri="{FF2B5EF4-FFF2-40B4-BE49-F238E27FC236}">
                        <a16:creationId xmlns:a16="http://schemas.microsoft.com/office/drawing/2014/main" id="{FE858803-2ED0-40DE-80D2-8D3147C2CFCF}"/>
                      </a:ext>
                    </a:extLst>
                  </p:cNvPr>
                  <p:cNvGrpSpPr/>
                  <p:nvPr/>
                </p:nvGrpSpPr>
                <p:grpSpPr>
                  <a:xfrm>
                    <a:off x="6146800" y="1901248"/>
                    <a:ext cx="857250" cy="459787"/>
                    <a:chOff x="576360" y="2082168"/>
                    <a:chExt cx="1455321" cy="780570"/>
                  </a:xfrm>
                </p:grpSpPr>
                <p:grpSp>
                  <p:nvGrpSpPr>
                    <p:cNvPr id="54" name="Group 53">
                      <a:extLst>
                        <a:ext uri="{FF2B5EF4-FFF2-40B4-BE49-F238E27FC236}">
                          <a16:creationId xmlns:a16="http://schemas.microsoft.com/office/drawing/2014/main" id="{3B1B687E-53B2-4431-9117-7988EB10244B}"/>
                        </a:ext>
                      </a:extLst>
                    </p:cNvPr>
                    <p:cNvGrpSpPr/>
                    <p:nvPr/>
                  </p:nvGrpSpPr>
                  <p:grpSpPr>
                    <a:xfrm flipV="1">
                      <a:off x="576360" y="2082168"/>
                      <a:ext cx="1419030" cy="740131"/>
                      <a:chOff x="6555581" y="5069071"/>
                      <a:chExt cx="1554957" cy="811029"/>
                    </a:xfrm>
                  </p:grpSpPr>
                  <p:sp>
                    <p:nvSpPr>
                      <p:cNvPr id="57" name="Freeform: Shape 56">
                        <a:extLst>
                          <a:ext uri="{FF2B5EF4-FFF2-40B4-BE49-F238E27FC236}">
                            <a16:creationId xmlns:a16="http://schemas.microsoft.com/office/drawing/2014/main" id="{B6020D46-612A-4066-815C-CCC4580F3BA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092E99C3-D4B8-40B1-8B90-CB66ADDD916C}"/>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9" name="Freeform: Shape 58">
                        <a:extLst>
                          <a:ext uri="{FF2B5EF4-FFF2-40B4-BE49-F238E27FC236}">
                            <a16:creationId xmlns:a16="http://schemas.microsoft.com/office/drawing/2014/main" id="{40D9A2C3-519D-4164-873F-6760141C97C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5" name="Oval 54">
                      <a:extLst>
                        <a:ext uri="{FF2B5EF4-FFF2-40B4-BE49-F238E27FC236}">
                          <a16:creationId xmlns:a16="http://schemas.microsoft.com/office/drawing/2014/main" id="{FD66E79F-BE15-47D7-97BE-76F1B3216A95}"/>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Oval 55">
                      <a:extLst>
                        <a:ext uri="{FF2B5EF4-FFF2-40B4-BE49-F238E27FC236}">
                          <a16:creationId xmlns:a16="http://schemas.microsoft.com/office/drawing/2014/main" id="{B6DE3326-B019-42C2-B822-82C87DB948EA}"/>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1" name="Group 50">
                    <a:extLst>
                      <a:ext uri="{FF2B5EF4-FFF2-40B4-BE49-F238E27FC236}">
                        <a16:creationId xmlns:a16="http://schemas.microsoft.com/office/drawing/2014/main" id="{30DBD2BA-7468-4109-8E03-3562DF7DB357}"/>
                      </a:ext>
                    </a:extLst>
                  </p:cNvPr>
                  <p:cNvGrpSpPr/>
                  <p:nvPr/>
                </p:nvGrpSpPr>
                <p:grpSpPr>
                  <a:xfrm>
                    <a:off x="6386157" y="2043113"/>
                    <a:ext cx="342886" cy="425450"/>
                    <a:chOff x="5724513" y="2101997"/>
                    <a:chExt cx="156461" cy="194136"/>
                  </a:xfrm>
                  <a:solidFill>
                    <a:schemeClr val="accent3"/>
                  </a:solidFill>
                </p:grpSpPr>
                <p:sp>
                  <p:nvSpPr>
                    <p:cNvPr id="52" name="Freeform: Shape 51">
                      <a:extLst>
                        <a:ext uri="{FF2B5EF4-FFF2-40B4-BE49-F238E27FC236}">
                          <a16:creationId xmlns:a16="http://schemas.microsoft.com/office/drawing/2014/main" id="{A8042D11-5C9C-402B-97A8-76501065EA6D}"/>
                        </a:ext>
                      </a:extLst>
                    </p:cNvPr>
                    <p:cNvSpPr>
                      <a:spLocks/>
                    </p:cNvSpPr>
                    <p:nvPr/>
                  </p:nvSpPr>
                  <p:spPr bwMode="auto">
                    <a:xfrm>
                      <a:off x="5724513" y="2101997"/>
                      <a:ext cx="156461" cy="194136"/>
                    </a:xfrm>
                    <a:custGeom>
                      <a:avLst/>
                      <a:gdLst>
                        <a:gd name="connsiteX0" fmla="*/ 149089 w 156461"/>
                        <a:gd name="connsiteY0" fmla="*/ 54147 h 194136"/>
                        <a:gd name="connsiteX1" fmla="*/ 156461 w 156461"/>
                        <a:gd name="connsiteY1" fmla="*/ 61179 h 194136"/>
                        <a:gd name="connsiteX2" fmla="*/ 156461 w 156461"/>
                        <a:gd name="connsiteY2" fmla="*/ 134772 h 194136"/>
                        <a:gd name="connsiteX3" fmla="*/ 114684 w 156461"/>
                        <a:gd name="connsiteY3" fmla="*/ 176638 h 194136"/>
                        <a:gd name="connsiteX4" fmla="*/ 41450 w 156461"/>
                        <a:gd name="connsiteY4" fmla="*/ 176638 h 194136"/>
                        <a:gd name="connsiteX5" fmla="*/ 41450 w 156461"/>
                        <a:gd name="connsiteY5" fmla="*/ 186613 h 194136"/>
                        <a:gd name="connsiteX6" fmla="*/ 37682 w 156461"/>
                        <a:gd name="connsiteY6" fmla="*/ 193155 h 194136"/>
                        <a:gd name="connsiteX7" fmla="*/ 33914 w 156461"/>
                        <a:gd name="connsiteY7" fmla="*/ 194136 h 194136"/>
                        <a:gd name="connsiteX8" fmla="*/ 29818 w 156461"/>
                        <a:gd name="connsiteY8" fmla="*/ 192991 h 194136"/>
                        <a:gd name="connsiteX9" fmla="*/ 3441 w 156461"/>
                        <a:gd name="connsiteY9" fmla="*/ 175983 h 194136"/>
                        <a:gd name="connsiteX10" fmla="*/ 0 w 156461"/>
                        <a:gd name="connsiteY10" fmla="*/ 169605 h 194136"/>
                        <a:gd name="connsiteX11" fmla="*/ 3441 w 156461"/>
                        <a:gd name="connsiteY11" fmla="*/ 163227 h 194136"/>
                        <a:gd name="connsiteX12" fmla="*/ 29818 w 156461"/>
                        <a:gd name="connsiteY12" fmla="*/ 146383 h 194136"/>
                        <a:gd name="connsiteX13" fmla="*/ 37682 w 156461"/>
                        <a:gd name="connsiteY13" fmla="*/ 146056 h 194136"/>
                        <a:gd name="connsiteX14" fmla="*/ 41450 w 156461"/>
                        <a:gd name="connsiteY14" fmla="*/ 152597 h 194136"/>
                        <a:gd name="connsiteX15" fmla="*/ 41450 w 156461"/>
                        <a:gd name="connsiteY15" fmla="*/ 162410 h 194136"/>
                        <a:gd name="connsiteX16" fmla="*/ 114356 w 156461"/>
                        <a:gd name="connsiteY16" fmla="*/ 162410 h 194136"/>
                        <a:gd name="connsiteX17" fmla="*/ 141880 w 156461"/>
                        <a:gd name="connsiteY17" fmla="*/ 135099 h 194136"/>
                        <a:gd name="connsiteX18" fmla="*/ 141880 w 156461"/>
                        <a:gd name="connsiteY18" fmla="*/ 61343 h 194136"/>
                        <a:gd name="connsiteX19" fmla="*/ 149089 w 156461"/>
                        <a:gd name="connsiteY19" fmla="*/ 54147 h 194136"/>
                        <a:gd name="connsiteX20" fmla="*/ 118689 w 156461"/>
                        <a:gd name="connsiteY20" fmla="*/ 1025 h 194136"/>
                        <a:gd name="connsiteX21" fmla="*/ 126375 w 156461"/>
                        <a:gd name="connsiteY21" fmla="*/ 1189 h 194136"/>
                        <a:gd name="connsiteX22" fmla="*/ 153027 w 156461"/>
                        <a:gd name="connsiteY22" fmla="*/ 17850 h 194136"/>
                        <a:gd name="connsiteX23" fmla="*/ 156461 w 156461"/>
                        <a:gd name="connsiteY23" fmla="*/ 24221 h 194136"/>
                        <a:gd name="connsiteX24" fmla="*/ 153027 w 156461"/>
                        <a:gd name="connsiteY24" fmla="*/ 30591 h 194136"/>
                        <a:gd name="connsiteX25" fmla="*/ 126538 w 156461"/>
                        <a:gd name="connsiteY25" fmla="*/ 47416 h 194136"/>
                        <a:gd name="connsiteX26" fmla="*/ 122450 w 156461"/>
                        <a:gd name="connsiteY26" fmla="*/ 48723 h 194136"/>
                        <a:gd name="connsiteX27" fmla="*/ 118853 w 156461"/>
                        <a:gd name="connsiteY27" fmla="*/ 47743 h 194136"/>
                        <a:gd name="connsiteX28" fmla="*/ 114929 w 156461"/>
                        <a:gd name="connsiteY28" fmla="*/ 41209 h 194136"/>
                        <a:gd name="connsiteX29" fmla="*/ 114929 w 156461"/>
                        <a:gd name="connsiteY29" fmla="*/ 31408 h 194136"/>
                        <a:gd name="connsiteX30" fmla="*/ 42001 w 156461"/>
                        <a:gd name="connsiteY30" fmla="*/ 31408 h 194136"/>
                        <a:gd name="connsiteX31" fmla="*/ 14531 w 156461"/>
                        <a:gd name="connsiteY31" fmla="*/ 58687 h 194136"/>
                        <a:gd name="connsiteX32" fmla="*/ 14531 w 156461"/>
                        <a:gd name="connsiteY32" fmla="*/ 132520 h 194136"/>
                        <a:gd name="connsiteX33" fmla="*/ 7500 w 156461"/>
                        <a:gd name="connsiteY33" fmla="*/ 139544 h 194136"/>
                        <a:gd name="connsiteX34" fmla="*/ 305 w 156461"/>
                        <a:gd name="connsiteY34" fmla="*/ 132520 h 194136"/>
                        <a:gd name="connsiteX35" fmla="*/ 305 w 156461"/>
                        <a:gd name="connsiteY35" fmla="*/ 58687 h 194136"/>
                        <a:gd name="connsiteX36" fmla="*/ 42001 w 156461"/>
                        <a:gd name="connsiteY36" fmla="*/ 17360 h 194136"/>
                        <a:gd name="connsiteX37" fmla="*/ 114765 w 156461"/>
                        <a:gd name="connsiteY37" fmla="*/ 17360 h 194136"/>
                        <a:gd name="connsiteX38" fmla="*/ 114765 w 156461"/>
                        <a:gd name="connsiteY38" fmla="*/ 7559 h 194136"/>
                        <a:gd name="connsiteX39" fmla="*/ 118689 w 156461"/>
                        <a:gd name="connsiteY39" fmla="*/ 1025 h 19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6461" h="194136">
                          <a:moveTo>
                            <a:pt x="149089" y="54147"/>
                          </a:moveTo>
                          <a:cubicBezTo>
                            <a:pt x="153185" y="54147"/>
                            <a:pt x="156134" y="57091"/>
                            <a:pt x="156461" y="61179"/>
                          </a:cubicBezTo>
                          <a:lnTo>
                            <a:pt x="156461" y="134772"/>
                          </a:lnTo>
                          <a:cubicBezTo>
                            <a:pt x="156461" y="157994"/>
                            <a:pt x="137620" y="176638"/>
                            <a:pt x="114684" y="176638"/>
                          </a:cubicBezTo>
                          <a:lnTo>
                            <a:pt x="41450" y="176638"/>
                          </a:lnTo>
                          <a:lnTo>
                            <a:pt x="41450" y="186613"/>
                          </a:lnTo>
                          <a:cubicBezTo>
                            <a:pt x="41450" y="189230"/>
                            <a:pt x="40139" y="191847"/>
                            <a:pt x="37682" y="193155"/>
                          </a:cubicBezTo>
                          <a:cubicBezTo>
                            <a:pt x="36371" y="193809"/>
                            <a:pt x="35224" y="194136"/>
                            <a:pt x="33914" y="194136"/>
                          </a:cubicBezTo>
                          <a:cubicBezTo>
                            <a:pt x="32439" y="194136"/>
                            <a:pt x="31129" y="193809"/>
                            <a:pt x="29818" y="192991"/>
                          </a:cubicBezTo>
                          <a:lnTo>
                            <a:pt x="3441" y="175983"/>
                          </a:lnTo>
                          <a:cubicBezTo>
                            <a:pt x="1147" y="174512"/>
                            <a:pt x="0" y="172222"/>
                            <a:pt x="0" y="169605"/>
                          </a:cubicBezTo>
                          <a:cubicBezTo>
                            <a:pt x="0" y="166989"/>
                            <a:pt x="1147" y="164699"/>
                            <a:pt x="3441" y="163227"/>
                          </a:cubicBezTo>
                          <a:lnTo>
                            <a:pt x="29818" y="146383"/>
                          </a:lnTo>
                          <a:cubicBezTo>
                            <a:pt x="32275" y="144911"/>
                            <a:pt x="35224" y="144911"/>
                            <a:pt x="37682" y="146056"/>
                          </a:cubicBezTo>
                          <a:cubicBezTo>
                            <a:pt x="40139" y="147364"/>
                            <a:pt x="41450" y="149817"/>
                            <a:pt x="41450" y="152597"/>
                          </a:cubicBezTo>
                          <a:lnTo>
                            <a:pt x="41450" y="162410"/>
                          </a:lnTo>
                          <a:lnTo>
                            <a:pt x="114356" y="162410"/>
                          </a:lnTo>
                          <a:cubicBezTo>
                            <a:pt x="129593" y="162410"/>
                            <a:pt x="141880" y="150144"/>
                            <a:pt x="141880" y="135099"/>
                          </a:cubicBezTo>
                          <a:lnTo>
                            <a:pt x="141880" y="61343"/>
                          </a:lnTo>
                          <a:cubicBezTo>
                            <a:pt x="141880" y="57418"/>
                            <a:pt x="145157" y="54147"/>
                            <a:pt x="149089" y="54147"/>
                          </a:cubicBezTo>
                          <a:close/>
                          <a:moveTo>
                            <a:pt x="118689" y="1025"/>
                          </a:moveTo>
                          <a:cubicBezTo>
                            <a:pt x="121142" y="-445"/>
                            <a:pt x="124085" y="-282"/>
                            <a:pt x="126375" y="1189"/>
                          </a:cubicBezTo>
                          <a:lnTo>
                            <a:pt x="153027" y="17850"/>
                          </a:lnTo>
                          <a:cubicBezTo>
                            <a:pt x="155153" y="19320"/>
                            <a:pt x="156461" y="21607"/>
                            <a:pt x="156461" y="24221"/>
                          </a:cubicBezTo>
                          <a:cubicBezTo>
                            <a:pt x="156461" y="26834"/>
                            <a:pt x="155153" y="29121"/>
                            <a:pt x="153027" y="30591"/>
                          </a:cubicBezTo>
                          <a:lnTo>
                            <a:pt x="126538" y="47416"/>
                          </a:lnTo>
                          <a:cubicBezTo>
                            <a:pt x="125394" y="48396"/>
                            <a:pt x="123922" y="48723"/>
                            <a:pt x="122450" y="48723"/>
                          </a:cubicBezTo>
                          <a:cubicBezTo>
                            <a:pt x="121306" y="48723"/>
                            <a:pt x="119998" y="48396"/>
                            <a:pt x="118853" y="47743"/>
                          </a:cubicBezTo>
                          <a:cubicBezTo>
                            <a:pt x="116400" y="46436"/>
                            <a:pt x="114929" y="43986"/>
                            <a:pt x="114929" y="41209"/>
                          </a:cubicBezTo>
                          <a:lnTo>
                            <a:pt x="114929" y="31408"/>
                          </a:lnTo>
                          <a:lnTo>
                            <a:pt x="42001" y="31408"/>
                          </a:lnTo>
                          <a:cubicBezTo>
                            <a:pt x="26795" y="31408"/>
                            <a:pt x="14531" y="43659"/>
                            <a:pt x="14531" y="58687"/>
                          </a:cubicBezTo>
                          <a:lnTo>
                            <a:pt x="14531" y="132520"/>
                          </a:lnTo>
                          <a:cubicBezTo>
                            <a:pt x="14531" y="136277"/>
                            <a:pt x="11261" y="139544"/>
                            <a:pt x="7500" y="139544"/>
                          </a:cubicBezTo>
                          <a:cubicBezTo>
                            <a:pt x="3412" y="139544"/>
                            <a:pt x="305" y="136604"/>
                            <a:pt x="305" y="132520"/>
                          </a:cubicBezTo>
                          <a:lnTo>
                            <a:pt x="305" y="58687"/>
                          </a:lnTo>
                          <a:cubicBezTo>
                            <a:pt x="305" y="35818"/>
                            <a:pt x="18946" y="17360"/>
                            <a:pt x="42001" y="17360"/>
                          </a:cubicBezTo>
                          <a:lnTo>
                            <a:pt x="114765" y="17360"/>
                          </a:lnTo>
                          <a:lnTo>
                            <a:pt x="114765" y="7559"/>
                          </a:lnTo>
                          <a:cubicBezTo>
                            <a:pt x="114765" y="4782"/>
                            <a:pt x="116073" y="2169"/>
                            <a:pt x="118689" y="102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71">
                      <a:extLst>
                        <a:ext uri="{FF2B5EF4-FFF2-40B4-BE49-F238E27FC236}">
                          <a16:creationId xmlns:a16="http://schemas.microsoft.com/office/drawing/2014/main" id="{72363879-DD0B-449A-9346-DBCDA6F80DC3}"/>
                        </a:ext>
                      </a:extLst>
                    </p:cNvPr>
                    <p:cNvSpPr>
                      <a:spLocks noEditPoints="1"/>
                    </p:cNvSpPr>
                    <p:nvPr/>
                  </p:nvSpPr>
                  <p:spPr bwMode="auto">
                    <a:xfrm>
                      <a:off x="5755622" y="2151571"/>
                      <a:ext cx="94243" cy="94546"/>
                    </a:xfrm>
                    <a:custGeom>
                      <a:avLst/>
                      <a:gdLst>
                        <a:gd name="T0" fmla="*/ 555 w 575"/>
                        <a:gd name="T1" fmla="*/ 343 h 578"/>
                        <a:gd name="T2" fmla="*/ 575 w 575"/>
                        <a:gd name="T3" fmla="*/ 258 h 578"/>
                        <a:gd name="T4" fmla="*/ 483 w 575"/>
                        <a:gd name="T5" fmla="*/ 228 h 578"/>
                        <a:gd name="T6" fmla="*/ 468 w 575"/>
                        <a:gd name="T7" fmla="*/ 199 h 578"/>
                        <a:gd name="T8" fmla="*/ 516 w 575"/>
                        <a:gd name="T9" fmla="*/ 135 h 578"/>
                        <a:gd name="T10" fmla="*/ 471 w 575"/>
                        <a:gd name="T11" fmla="*/ 62 h 578"/>
                        <a:gd name="T12" fmla="*/ 385 w 575"/>
                        <a:gd name="T13" fmla="*/ 105 h 578"/>
                        <a:gd name="T14" fmla="*/ 353 w 575"/>
                        <a:gd name="T15" fmla="*/ 97 h 578"/>
                        <a:gd name="T16" fmla="*/ 341 w 575"/>
                        <a:gd name="T17" fmla="*/ 20 h 578"/>
                        <a:gd name="T18" fmla="*/ 256 w 575"/>
                        <a:gd name="T19" fmla="*/ 0 h 578"/>
                        <a:gd name="T20" fmla="*/ 226 w 575"/>
                        <a:gd name="T21" fmla="*/ 92 h 578"/>
                        <a:gd name="T22" fmla="*/ 197 w 575"/>
                        <a:gd name="T23" fmla="*/ 107 h 578"/>
                        <a:gd name="T24" fmla="*/ 133 w 575"/>
                        <a:gd name="T25" fmla="*/ 60 h 578"/>
                        <a:gd name="T26" fmla="*/ 59 w 575"/>
                        <a:gd name="T27" fmla="*/ 105 h 578"/>
                        <a:gd name="T28" fmla="*/ 105 w 575"/>
                        <a:gd name="T29" fmla="*/ 192 h 578"/>
                        <a:gd name="T30" fmla="*/ 96 w 575"/>
                        <a:gd name="T31" fmla="*/ 223 h 578"/>
                        <a:gd name="T32" fmla="*/ 20 w 575"/>
                        <a:gd name="T33" fmla="*/ 235 h 578"/>
                        <a:gd name="T34" fmla="*/ 0 w 575"/>
                        <a:gd name="T35" fmla="*/ 320 h 578"/>
                        <a:gd name="T36" fmla="*/ 91 w 575"/>
                        <a:gd name="T37" fmla="*/ 350 h 578"/>
                        <a:gd name="T38" fmla="*/ 106 w 575"/>
                        <a:gd name="T39" fmla="*/ 379 h 578"/>
                        <a:gd name="T40" fmla="*/ 58 w 575"/>
                        <a:gd name="T41" fmla="*/ 443 h 578"/>
                        <a:gd name="T42" fmla="*/ 103 w 575"/>
                        <a:gd name="T43" fmla="*/ 517 h 578"/>
                        <a:gd name="T44" fmla="*/ 190 w 575"/>
                        <a:gd name="T45" fmla="*/ 473 h 578"/>
                        <a:gd name="T46" fmla="*/ 221 w 575"/>
                        <a:gd name="T47" fmla="*/ 482 h 578"/>
                        <a:gd name="T48" fmla="*/ 233 w 575"/>
                        <a:gd name="T49" fmla="*/ 558 h 578"/>
                        <a:gd name="T50" fmla="*/ 318 w 575"/>
                        <a:gd name="T51" fmla="*/ 578 h 578"/>
                        <a:gd name="T52" fmla="*/ 348 w 575"/>
                        <a:gd name="T53" fmla="*/ 487 h 578"/>
                        <a:gd name="T54" fmla="*/ 377 w 575"/>
                        <a:gd name="T55" fmla="*/ 472 h 578"/>
                        <a:gd name="T56" fmla="*/ 441 w 575"/>
                        <a:gd name="T57" fmla="*/ 518 h 578"/>
                        <a:gd name="T58" fmla="*/ 514 w 575"/>
                        <a:gd name="T59" fmla="*/ 473 h 578"/>
                        <a:gd name="T60" fmla="*/ 469 w 575"/>
                        <a:gd name="T61" fmla="*/ 387 h 578"/>
                        <a:gd name="T62" fmla="*/ 478 w 575"/>
                        <a:gd name="T63" fmla="*/ 355 h 578"/>
                        <a:gd name="T64" fmla="*/ 287 w 575"/>
                        <a:gd name="T65" fmla="*/ 400 h 578"/>
                        <a:gd name="T66" fmla="*/ 287 w 575"/>
                        <a:gd name="T67" fmla="*/ 178 h 578"/>
                        <a:gd name="T68" fmla="*/ 287 w 575"/>
                        <a:gd name="T69" fmla="*/ 40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5" h="578">
                          <a:moveTo>
                            <a:pt x="483" y="350"/>
                          </a:moveTo>
                          <a:lnTo>
                            <a:pt x="555" y="343"/>
                          </a:lnTo>
                          <a:cubicBezTo>
                            <a:pt x="566" y="342"/>
                            <a:pt x="575" y="332"/>
                            <a:pt x="575" y="320"/>
                          </a:cubicBezTo>
                          <a:lnTo>
                            <a:pt x="575" y="258"/>
                          </a:lnTo>
                          <a:cubicBezTo>
                            <a:pt x="575" y="247"/>
                            <a:pt x="566" y="237"/>
                            <a:pt x="555" y="235"/>
                          </a:cubicBezTo>
                          <a:lnTo>
                            <a:pt x="483" y="228"/>
                          </a:lnTo>
                          <a:cubicBezTo>
                            <a:pt x="481" y="228"/>
                            <a:pt x="478" y="225"/>
                            <a:pt x="478" y="223"/>
                          </a:cubicBezTo>
                          <a:cubicBezTo>
                            <a:pt x="476" y="215"/>
                            <a:pt x="472" y="207"/>
                            <a:pt x="468" y="199"/>
                          </a:cubicBezTo>
                          <a:cubicBezTo>
                            <a:pt x="467" y="197"/>
                            <a:pt x="467" y="194"/>
                            <a:pt x="469" y="192"/>
                          </a:cubicBezTo>
                          <a:lnTo>
                            <a:pt x="516" y="135"/>
                          </a:lnTo>
                          <a:cubicBezTo>
                            <a:pt x="523" y="127"/>
                            <a:pt x="522" y="113"/>
                            <a:pt x="515" y="105"/>
                          </a:cubicBezTo>
                          <a:lnTo>
                            <a:pt x="471" y="62"/>
                          </a:lnTo>
                          <a:cubicBezTo>
                            <a:pt x="462" y="53"/>
                            <a:pt x="450" y="53"/>
                            <a:pt x="441" y="60"/>
                          </a:cubicBezTo>
                          <a:lnTo>
                            <a:pt x="385" y="105"/>
                          </a:lnTo>
                          <a:cubicBezTo>
                            <a:pt x="382" y="107"/>
                            <a:pt x="380" y="108"/>
                            <a:pt x="377" y="107"/>
                          </a:cubicBezTo>
                          <a:cubicBezTo>
                            <a:pt x="370" y="103"/>
                            <a:pt x="362" y="99"/>
                            <a:pt x="353" y="97"/>
                          </a:cubicBezTo>
                          <a:cubicBezTo>
                            <a:pt x="351" y="95"/>
                            <a:pt x="350" y="94"/>
                            <a:pt x="348" y="92"/>
                          </a:cubicBezTo>
                          <a:lnTo>
                            <a:pt x="341" y="20"/>
                          </a:lnTo>
                          <a:cubicBezTo>
                            <a:pt x="340" y="9"/>
                            <a:pt x="330" y="0"/>
                            <a:pt x="318" y="0"/>
                          </a:cubicBezTo>
                          <a:lnTo>
                            <a:pt x="256" y="0"/>
                          </a:lnTo>
                          <a:cubicBezTo>
                            <a:pt x="245" y="0"/>
                            <a:pt x="235" y="9"/>
                            <a:pt x="233" y="20"/>
                          </a:cubicBezTo>
                          <a:lnTo>
                            <a:pt x="226" y="92"/>
                          </a:lnTo>
                          <a:cubicBezTo>
                            <a:pt x="226" y="94"/>
                            <a:pt x="223" y="97"/>
                            <a:pt x="221" y="97"/>
                          </a:cubicBezTo>
                          <a:cubicBezTo>
                            <a:pt x="213" y="99"/>
                            <a:pt x="205" y="103"/>
                            <a:pt x="197" y="107"/>
                          </a:cubicBezTo>
                          <a:cubicBezTo>
                            <a:pt x="195" y="108"/>
                            <a:pt x="192" y="108"/>
                            <a:pt x="190" y="105"/>
                          </a:cubicBezTo>
                          <a:lnTo>
                            <a:pt x="133" y="60"/>
                          </a:lnTo>
                          <a:cubicBezTo>
                            <a:pt x="125" y="53"/>
                            <a:pt x="111" y="54"/>
                            <a:pt x="103" y="62"/>
                          </a:cubicBezTo>
                          <a:lnTo>
                            <a:pt x="59" y="105"/>
                          </a:lnTo>
                          <a:cubicBezTo>
                            <a:pt x="51" y="114"/>
                            <a:pt x="51" y="127"/>
                            <a:pt x="58" y="135"/>
                          </a:cubicBezTo>
                          <a:lnTo>
                            <a:pt x="105" y="192"/>
                          </a:lnTo>
                          <a:cubicBezTo>
                            <a:pt x="106" y="194"/>
                            <a:pt x="107" y="197"/>
                            <a:pt x="106" y="199"/>
                          </a:cubicBezTo>
                          <a:cubicBezTo>
                            <a:pt x="102" y="207"/>
                            <a:pt x="98" y="214"/>
                            <a:pt x="96" y="223"/>
                          </a:cubicBezTo>
                          <a:cubicBezTo>
                            <a:pt x="95" y="225"/>
                            <a:pt x="93" y="227"/>
                            <a:pt x="91" y="228"/>
                          </a:cubicBezTo>
                          <a:lnTo>
                            <a:pt x="20" y="235"/>
                          </a:lnTo>
                          <a:cubicBezTo>
                            <a:pt x="8" y="237"/>
                            <a:pt x="0" y="247"/>
                            <a:pt x="0" y="258"/>
                          </a:cubicBezTo>
                          <a:lnTo>
                            <a:pt x="0" y="320"/>
                          </a:lnTo>
                          <a:cubicBezTo>
                            <a:pt x="0" y="332"/>
                            <a:pt x="8" y="342"/>
                            <a:pt x="20" y="343"/>
                          </a:cubicBezTo>
                          <a:lnTo>
                            <a:pt x="91" y="350"/>
                          </a:lnTo>
                          <a:cubicBezTo>
                            <a:pt x="93" y="350"/>
                            <a:pt x="96" y="353"/>
                            <a:pt x="96" y="355"/>
                          </a:cubicBezTo>
                          <a:cubicBezTo>
                            <a:pt x="98" y="363"/>
                            <a:pt x="102" y="371"/>
                            <a:pt x="106" y="379"/>
                          </a:cubicBezTo>
                          <a:cubicBezTo>
                            <a:pt x="107" y="382"/>
                            <a:pt x="107" y="384"/>
                            <a:pt x="105" y="387"/>
                          </a:cubicBezTo>
                          <a:lnTo>
                            <a:pt x="58" y="443"/>
                          </a:lnTo>
                          <a:cubicBezTo>
                            <a:pt x="51" y="452"/>
                            <a:pt x="52" y="465"/>
                            <a:pt x="60" y="473"/>
                          </a:cubicBezTo>
                          <a:lnTo>
                            <a:pt x="103" y="517"/>
                          </a:lnTo>
                          <a:cubicBezTo>
                            <a:pt x="112" y="525"/>
                            <a:pt x="125" y="525"/>
                            <a:pt x="133" y="518"/>
                          </a:cubicBezTo>
                          <a:lnTo>
                            <a:pt x="190" y="473"/>
                          </a:lnTo>
                          <a:cubicBezTo>
                            <a:pt x="192" y="472"/>
                            <a:pt x="194" y="470"/>
                            <a:pt x="197" y="472"/>
                          </a:cubicBezTo>
                          <a:cubicBezTo>
                            <a:pt x="205" y="475"/>
                            <a:pt x="212" y="479"/>
                            <a:pt x="221" y="482"/>
                          </a:cubicBezTo>
                          <a:cubicBezTo>
                            <a:pt x="223" y="483"/>
                            <a:pt x="224" y="484"/>
                            <a:pt x="226" y="487"/>
                          </a:cubicBezTo>
                          <a:lnTo>
                            <a:pt x="233" y="558"/>
                          </a:lnTo>
                          <a:cubicBezTo>
                            <a:pt x="235" y="569"/>
                            <a:pt x="244" y="578"/>
                            <a:pt x="256" y="578"/>
                          </a:cubicBezTo>
                          <a:lnTo>
                            <a:pt x="318" y="578"/>
                          </a:lnTo>
                          <a:cubicBezTo>
                            <a:pt x="329" y="578"/>
                            <a:pt x="340" y="569"/>
                            <a:pt x="341" y="558"/>
                          </a:cubicBezTo>
                          <a:lnTo>
                            <a:pt x="348" y="487"/>
                          </a:lnTo>
                          <a:cubicBezTo>
                            <a:pt x="348" y="484"/>
                            <a:pt x="351" y="482"/>
                            <a:pt x="353" y="482"/>
                          </a:cubicBezTo>
                          <a:cubicBezTo>
                            <a:pt x="361" y="479"/>
                            <a:pt x="369" y="475"/>
                            <a:pt x="377" y="472"/>
                          </a:cubicBezTo>
                          <a:cubicBezTo>
                            <a:pt x="379" y="470"/>
                            <a:pt x="382" y="470"/>
                            <a:pt x="384" y="473"/>
                          </a:cubicBezTo>
                          <a:lnTo>
                            <a:pt x="441" y="518"/>
                          </a:lnTo>
                          <a:cubicBezTo>
                            <a:pt x="449" y="525"/>
                            <a:pt x="463" y="524"/>
                            <a:pt x="471" y="517"/>
                          </a:cubicBezTo>
                          <a:lnTo>
                            <a:pt x="514" y="473"/>
                          </a:lnTo>
                          <a:cubicBezTo>
                            <a:pt x="523" y="464"/>
                            <a:pt x="523" y="452"/>
                            <a:pt x="516" y="443"/>
                          </a:cubicBezTo>
                          <a:lnTo>
                            <a:pt x="469" y="387"/>
                          </a:lnTo>
                          <a:cubicBezTo>
                            <a:pt x="468" y="384"/>
                            <a:pt x="467" y="382"/>
                            <a:pt x="468" y="379"/>
                          </a:cubicBezTo>
                          <a:cubicBezTo>
                            <a:pt x="472" y="371"/>
                            <a:pt x="476" y="364"/>
                            <a:pt x="478" y="355"/>
                          </a:cubicBezTo>
                          <a:cubicBezTo>
                            <a:pt x="478" y="352"/>
                            <a:pt x="481" y="350"/>
                            <a:pt x="483" y="350"/>
                          </a:cubicBezTo>
                          <a:close/>
                          <a:moveTo>
                            <a:pt x="287" y="400"/>
                          </a:moveTo>
                          <a:cubicBezTo>
                            <a:pt x="226" y="400"/>
                            <a:pt x="176" y="350"/>
                            <a:pt x="176" y="289"/>
                          </a:cubicBezTo>
                          <a:cubicBezTo>
                            <a:pt x="176" y="228"/>
                            <a:pt x="226" y="178"/>
                            <a:pt x="287" y="178"/>
                          </a:cubicBezTo>
                          <a:cubicBezTo>
                            <a:pt x="348" y="178"/>
                            <a:pt x="398" y="228"/>
                            <a:pt x="398" y="289"/>
                          </a:cubicBezTo>
                          <a:cubicBezTo>
                            <a:pt x="398" y="350"/>
                            <a:pt x="348" y="400"/>
                            <a:pt x="287" y="40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25" name="Group 24">
                <a:extLst>
                  <a:ext uri="{FF2B5EF4-FFF2-40B4-BE49-F238E27FC236}">
                    <a16:creationId xmlns:a16="http://schemas.microsoft.com/office/drawing/2014/main" id="{1FDA7765-07E0-4B54-96AF-1A09F804FEFF}"/>
                  </a:ext>
                </a:extLst>
              </p:cNvPr>
              <p:cNvGrpSpPr/>
              <p:nvPr/>
            </p:nvGrpSpPr>
            <p:grpSpPr>
              <a:xfrm>
                <a:off x="6705182" y="2628489"/>
                <a:ext cx="1881379" cy="614105"/>
                <a:chOff x="6705182" y="2628489"/>
                <a:chExt cx="1881379" cy="614105"/>
              </a:xfrm>
            </p:grpSpPr>
            <p:grpSp>
              <p:nvGrpSpPr>
                <p:cNvPr id="26" name="Group 25">
                  <a:extLst>
                    <a:ext uri="{FF2B5EF4-FFF2-40B4-BE49-F238E27FC236}">
                      <a16:creationId xmlns:a16="http://schemas.microsoft.com/office/drawing/2014/main" id="{68AE1BBC-B402-4526-A269-4FE943C2ECFD}"/>
                    </a:ext>
                  </a:extLst>
                </p:cNvPr>
                <p:cNvGrpSpPr/>
                <p:nvPr/>
              </p:nvGrpSpPr>
              <p:grpSpPr>
                <a:xfrm>
                  <a:off x="6705182" y="2924002"/>
                  <a:ext cx="1881379" cy="318592"/>
                  <a:chOff x="6705182" y="2924002"/>
                  <a:chExt cx="1881379" cy="318592"/>
                </a:xfrm>
              </p:grpSpPr>
              <p:grpSp>
                <p:nvGrpSpPr>
                  <p:cNvPr id="43" name="Group 42">
                    <a:extLst>
                      <a:ext uri="{FF2B5EF4-FFF2-40B4-BE49-F238E27FC236}">
                        <a16:creationId xmlns:a16="http://schemas.microsoft.com/office/drawing/2014/main" id="{9175D066-1614-4FC6-BC8D-9C0DE291DC37}"/>
                      </a:ext>
                    </a:extLst>
                  </p:cNvPr>
                  <p:cNvGrpSpPr/>
                  <p:nvPr/>
                </p:nvGrpSpPr>
                <p:grpSpPr>
                  <a:xfrm>
                    <a:off x="6705182" y="2924002"/>
                    <a:ext cx="1881379" cy="318592"/>
                    <a:chOff x="2755031" y="2927457"/>
                    <a:chExt cx="1881379" cy="318592"/>
                  </a:xfrm>
                </p:grpSpPr>
                <p:sp>
                  <p:nvSpPr>
                    <p:cNvPr id="45" name="Rounded Rectangle 28">
                      <a:extLst>
                        <a:ext uri="{FF2B5EF4-FFF2-40B4-BE49-F238E27FC236}">
                          <a16:creationId xmlns:a16="http://schemas.microsoft.com/office/drawing/2014/main" id="{E42E3A10-2E19-4E9A-8824-AB7483C0BAD9}"/>
                        </a:ext>
                      </a:extLst>
                    </p:cNvPr>
                    <p:cNvSpPr/>
                    <p:nvPr/>
                  </p:nvSpPr>
                  <p:spPr>
                    <a:xfrm>
                      <a:off x="2755031" y="2927457"/>
                      <a:ext cx="1845545" cy="318592"/>
                    </a:xfrm>
                    <a:prstGeom prst="roundRect">
                      <a:avLst>
                        <a:gd name="adj" fmla="val 2721"/>
                      </a:avLst>
                    </a:prstGeom>
                    <a:solidFill>
                      <a:schemeClr val="accent3"/>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6" name="Rounded Rectangle 28">
                      <a:extLst>
                        <a:ext uri="{FF2B5EF4-FFF2-40B4-BE49-F238E27FC236}">
                          <a16:creationId xmlns:a16="http://schemas.microsoft.com/office/drawing/2014/main" id="{B5A0E5C6-EF7A-46B5-94C3-37ACC206A765}"/>
                        </a:ext>
                      </a:extLst>
                    </p:cNvPr>
                    <p:cNvSpPr/>
                    <p:nvPr/>
                  </p:nvSpPr>
                  <p:spPr>
                    <a:xfrm>
                      <a:off x="2790865" y="2927457"/>
                      <a:ext cx="1845545" cy="318592"/>
                    </a:xfrm>
                    <a:prstGeom prst="roundRect">
                      <a:avLst>
                        <a:gd name="adj" fmla="val 2721"/>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sp>
                <p:nvSpPr>
                  <p:cNvPr id="44" name="Rectangle 43">
                    <a:extLst>
                      <a:ext uri="{FF2B5EF4-FFF2-40B4-BE49-F238E27FC236}">
                        <a16:creationId xmlns:a16="http://schemas.microsoft.com/office/drawing/2014/main" id="{4B2E2BF1-5451-48AA-BF3F-6287313FD670}"/>
                      </a:ext>
                    </a:extLst>
                  </p:cNvPr>
                  <p:cNvSpPr/>
                  <p:nvPr/>
                </p:nvSpPr>
                <p:spPr>
                  <a:xfrm>
                    <a:off x="6717507" y="2948254"/>
                    <a:ext cx="1864518" cy="276999"/>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Cost of Implementation </a:t>
                    </a:r>
                  </a:p>
                </p:txBody>
              </p:sp>
            </p:grpSp>
            <p:grpSp>
              <p:nvGrpSpPr>
                <p:cNvPr id="27" name="Group 26">
                  <a:extLst>
                    <a:ext uri="{FF2B5EF4-FFF2-40B4-BE49-F238E27FC236}">
                      <a16:creationId xmlns:a16="http://schemas.microsoft.com/office/drawing/2014/main" id="{4F1A1CE1-AE2C-4DA2-94A3-BD01B803D073}"/>
                    </a:ext>
                  </a:extLst>
                </p:cNvPr>
                <p:cNvGrpSpPr/>
                <p:nvPr/>
              </p:nvGrpSpPr>
              <p:grpSpPr>
                <a:xfrm>
                  <a:off x="7495695" y="2628489"/>
                  <a:ext cx="300352" cy="248474"/>
                  <a:chOff x="7805739" y="1901248"/>
                  <a:chExt cx="857250" cy="709180"/>
                </a:xfrm>
              </p:grpSpPr>
              <p:sp>
                <p:nvSpPr>
                  <p:cNvPr id="28" name="Rectangle: Rounded Corners 27">
                    <a:extLst>
                      <a:ext uri="{FF2B5EF4-FFF2-40B4-BE49-F238E27FC236}">
                        <a16:creationId xmlns:a16="http://schemas.microsoft.com/office/drawing/2014/main" id="{F16F3B4C-EC37-4AAB-A8C9-C186AF93AF9A}"/>
                      </a:ext>
                    </a:extLst>
                  </p:cNvPr>
                  <p:cNvSpPr/>
                  <p:nvPr/>
                </p:nvSpPr>
                <p:spPr>
                  <a:xfrm flipV="1">
                    <a:off x="7846716" y="1942208"/>
                    <a:ext cx="708149" cy="66822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9" name="Group 28">
                    <a:extLst>
                      <a:ext uri="{FF2B5EF4-FFF2-40B4-BE49-F238E27FC236}">
                        <a16:creationId xmlns:a16="http://schemas.microsoft.com/office/drawing/2014/main" id="{048330F4-EF9F-4440-9688-BCD10638F748}"/>
                      </a:ext>
                    </a:extLst>
                  </p:cNvPr>
                  <p:cNvGrpSpPr/>
                  <p:nvPr/>
                </p:nvGrpSpPr>
                <p:grpSpPr>
                  <a:xfrm>
                    <a:off x="7805739" y="1901248"/>
                    <a:ext cx="857250" cy="459787"/>
                    <a:chOff x="576360" y="2082168"/>
                    <a:chExt cx="1455321" cy="780570"/>
                  </a:xfrm>
                </p:grpSpPr>
                <p:grpSp>
                  <p:nvGrpSpPr>
                    <p:cNvPr id="37" name="Group 36">
                      <a:extLst>
                        <a:ext uri="{FF2B5EF4-FFF2-40B4-BE49-F238E27FC236}">
                          <a16:creationId xmlns:a16="http://schemas.microsoft.com/office/drawing/2014/main" id="{F96BFA71-01FE-4AC0-8993-AE512F039AF9}"/>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2215863D-6C5F-4DB1-B061-5892082AE49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1" name="Straight Connector 40">
                        <a:extLst>
                          <a:ext uri="{FF2B5EF4-FFF2-40B4-BE49-F238E27FC236}">
                            <a16:creationId xmlns:a16="http://schemas.microsoft.com/office/drawing/2014/main" id="{22ABD810-4596-49F7-9F74-4B14766E8F2E}"/>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80E0D529-1B76-464E-8467-0C0DF041E7C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8" name="Oval 37">
                      <a:extLst>
                        <a:ext uri="{FF2B5EF4-FFF2-40B4-BE49-F238E27FC236}">
                          <a16:creationId xmlns:a16="http://schemas.microsoft.com/office/drawing/2014/main" id="{ADBA418D-7501-4806-A344-AD954A8B0518}"/>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 name="Oval 38">
                      <a:extLst>
                        <a:ext uri="{FF2B5EF4-FFF2-40B4-BE49-F238E27FC236}">
                          <a16:creationId xmlns:a16="http://schemas.microsoft.com/office/drawing/2014/main" id="{872FCEE7-A893-428A-A859-8EE981BD05F6}"/>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0" name="Group 29">
                    <a:extLst>
                      <a:ext uri="{FF2B5EF4-FFF2-40B4-BE49-F238E27FC236}">
                        <a16:creationId xmlns:a16="http://schemas.microsoft.com/office/drawing/2014/main" id="{178F2D99-F92B-476B-AB7F-4D43D6DD4619}"/>
                      </a:ext>
                    </a:extLst>
                  </p:cNvPr>
                  <p:cNvGrpSpPr/>
                  <p:nvPr/>
                </p:nvGrpSpPr>
                <p:grpSpPr>
                  <a:xfrm>
                    <a:off x="7995208" y="2070736"/>
                    <a:ext cx="411164" cy="411164"/>
                    <a:chOff x="7339723" y="1914042"/>
                    <a:chExt cx="569602" cy="569602"/>
                  </a:xfrm>
                  <a:solidFill>
                    <a:schemeClr val="accent1"/>
                  </a:solidFill>
                </p:grpSpPr>
                <p:sp>
                  <p:nvSpPr>
                    <p:cNvPr id="31" name="Freeform 56">
                      <a:extLst>
                        <a:ext uri="{FF2B5EF4-FFF2-40B4-BE49-F238E27FC236}">
                          <a16:creationId xmlns:a16="http://schemas.microsoft.com/office/drawing/2014/main" id="{7B717B6B-D611-4BC5-978C-1FF5FFAA5C29}"/>
                        </a:ext>
                      </a:extLst>
                    </p:cNvPr>
                    <p:cNvSpPr>
                      <a:spLocks noEditPoints="1"/>
                    </p:cNvSpPr>
                    <p:nvPr/>
                  </p:nvSpPr>
                  <p:spPr bwMode="auto">
                    <a:xfrm>
                      <a:off x="7339723" y="2083256"/>
                      <a:ext cx="358719" cy="400388"/>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2" name="Freeform 57">
                      <a:extLst>
                        <a:ext uri="{FF2B5EF4-FFF2-40B4-BE49-F238E27FC236}">
                          <a16:creationId xmlns:a16="http://schemas.microsoft.com/office/drawing/2014/main" id="{63CD3C72-F50B-4103-9FEB-9E47F31F65D7}"/>
                        </a:ext>
                      </a:extLst>
                    </p:cNvPr>
                    <p:cNvSpPr>
                      <a:spLocks noEditPoints="1"/>
                    </p:cNvSpPr>
                    <p:nvPr/>
                  </p:nvSpPr>
                  <p:spPr bwMode="auto">
                    <a:xfrm>
                      <a:off x="7707863" y="2433641"/>
                      <a:ext cx="201462" cy="5000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58">
                      <a:extLst>
                        <a:ext uri="{FF2B5EF4-FFF2-40B4-BE49-F238E27FC236}">
                          <a16:creationId xmlns:a16="http://schemas.microsoft.com/office/drawing/2014/main" id="{9BB58278-E653-455D-91A1-8F4E16F54DF9}"/>
                        </a:ext>
                      </a:extLst>
                    </p:cNvPr>
                    <p:cNvSpPr>
                      <a:spLocks noEditPoints="1"/>
                    </p:cNvSpPr>
                    <p:nvPr/>
                  </p:nvSpPr>
                  <p:spPr bwMode="auto">
                    <a:xfrm>
                      <a:off x="7707863" y="2349940"/>
                      <a:ext cx="201462" cy="50365"/>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4" name="Freeform 59">
                      <a:extLst>
                        <a:ext uri="{FF2B5EF4-FFF2-40B4-BE49-F238E27FC236}">
                          <a16:creationId xmlns:a16="http://schemas.microsoft.com/office/drawing/2014/main" id="{AEE6226D-1C5C-4819-B873-D5B83D8A01C2}"/>
                        </a:ext>
                      </a:extLst>
                    </p:cNvPr>
                    <p:cNvSpPr>
                      <a:spLocks noEditPoints="1"/>
                    </p:cNvSpPr>
                    <p:nvPr/>
                  </p:nvSpPr>
                  <p:spPr bwMode="auto">
                    <a:xfrm>
                      <a:off x="7707863" y="2266601"/>
                      <a:ext cx="201462" cy="5000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60">
                      <a:extLst>
                        <a:ext uri="{FF2B5EF4-FFF2-40B4-BE49-F238E27FC236}">
                          <a16:creationId xmlns:a16="http://schemas.microsoft.com/office/drawing/2014/main" id="{0E83A159-A454-4CC8-9CAE-BBEA23E04AC5}"/>
                        </a:ext>
                      </a:extLst>
                    </p:cNvPr>
                    <p:cNvSpPr>
                      <a:spLocks noEditPoints="1"/>
                    </p:cNvSpPr>
                    <p:nvPr/>
                  </p:nvSpPr>
                  <p:spPr bwMode="auto">
                    <a:xfrm>
                      <a:off x="7707863" y="2183262"/>
                      <a:ext cx="201462" cy="5000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 name="Freeform 61">
                      <a:extLst>
                        <a:ext uri="{FF2B5EF4-FFF2-40B4-BE49-F238E27FC236}">
                          <a16:creationId xmlns:a16="http://schemas.microsoft.com/office/drawing/2014/main" id="{4ACEF51B-D551-4990-BF41-7BCA355BEED8}"/>
                        </a:ext>
                      </a:extLst>
                    </p:cNvPr>
                    <p:cNvSpPr>
                      <a:spLocks noEditPoints="1"/>
                    </p:cNvSpPr>
                    <p:nvPr/>
                  </p:nvSpPr>
                  <p:spPr bwMode="auto">
                    <a:xfrm>
                      <a:off x="7440092" y="1914042"/>
                      <a:ext cx="235160" cy="135516"/>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grpSp>
      <p:sp>
        <p:nvSpPr>
          <p:cNvPr id="120" name="TextBox 119">
            <a:extLst>
              <a:ext uri="{FF2B5EF4-FFF2-40B4-BE49-F238E27FC236}">
                <a16:creationId xmlns:a16="http://schemas.microsoft.com/office/drawing/2014/main" id="{DC9B8021-7732-4569-B2B9-6D7F4A3E7576}"/>
              </a:ext>
            </a:extLst>
          </p:cNvPr>
          <p:cNvSpPr txBox="1"/>
          <p:nvPr/>
        </p:nvSpPr>
        <p:spPr>
          <a:xfrm>
            <a:off x="3263901" y="1484921"/>
            <a:ext cx="5511799"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The slide provides information regarding the budget allotted in order to improve digital advancement in key functional areas.</a:t>
            </a:r>
          </a:p>
        </p:txBody>
      </p:sp>
      <p:sp>
        <p:nvSpPr>
          <p:cNvPr id="2" name="TextBox 1">
            <a:extLst>
              <a:ext uri="{FF2B5EF4-FFF2-40B4-BE49-F238E27FC236}">
                <a16:creationId xmlns:a16="http://schemas.microsoft.com/office/drawing/2014/main" id="{33D6D024-E694-44BB-B034-18F716EC5B78}"/>
              </a:ext>
            </a:extLst>
          </p:cNvPr>
          <p:cNvSpPr txBox="1"/>
          <p:nvPr/>
        </p:nvSpPr>
        <p:spPr>
          <a:xfrm>
            <a:off x="195263" y="6567249"/>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16" name="Group 115">
            <a:extLst>
              <a:ext uri="{FF2B5EF4-FFF2-40B4-BE49-F238E27FC236}">
                <a16:creationId xmlns:a16="http://schemas.microsoft.com/office/drawing/2014/main" id="{8949485D-EB89-47B4-AEDB-81506993B639}"/>
              </a:ext>
            </a:extLst>
          </p:cNvPr>
          <p:cNvGrpSpPr/>
          <p:nvPr/>
        </p:nvGrpSpPr>
        <p:grpSpPr>
          <a:xfrm flipH="1">
            <a:off x="6166644" y="1347365"/>
            <a:ext cx="548640" cy="42467"/>
            <a:chOff x="3568699" y="1682126"/>
            <a:chExt cx="822327" cy="42467"/>
          </a:xfrm>
        </p:grpSpPr>
        <p:sp>
          <p:nvSpPr>
            <p:cNvPr id="117" name="Rectangle: Rounded Corners 116">
              <a:extLst>
                <a:ext uri="{FF2B5EF4-FFF2-40B4-BE49-F238E27FC236}">
                  <a16:creationId xmlns:a16="http://schemas.microsoft.com/office/drawing/2014/main" id="{AECC343E-39F1-42BE-91E1-E29BC39C6FC2}"/>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Rectangle: Rounded Corners 117">
              <a:extLst>
                <a:ext uri="{FF2B5EF4-FFF2-40B4-BE49-F238E27FC236}">
                  <a16:creationId xmlns:a16="http://schemas.microsoft.com/office/drawing/2014/main" id="{1A3AAE79-8444-4C6D-8A02-3FC094BBCBE4}"/>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19" name="Slide Number Placeholder 3">
            <a:extLst>
              <a:ext uri="{FF2B5EF4-FFF2-40B4-BE49-F238E27FC236}">
                <a16:creationId xmlns:a16="http://schemas.microsoft.com/office/drawing/2014/main" id="{4E999846-2D0B-46B3-AB8C-D9FC6C4D1524}"/>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50</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76069648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19FB06E-CC90-4EFD-AC77-F9D654930D0F}"/>
              </a:ext>
            </a:extLst>
          </p:cNvPr>
          <p:cNvGrpSpPr/>
          <p:nvPr/>
        </p:nvGrpSpPr>
        <p:grpSpPr>
          <a:xfrm>
            <a:off x="0" y="2095503"/>
            <a:ext cx="8849944" cy="2013530"/>
            <a:chOff x="0" y="2095503"/>
            <a:chExt cx="8849944" cy="2013530"/>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2880" marR="0" lvl="0" indent="-18288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Impact Analysis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523220"/>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Turnaround Strategy Implementation Impact on Firm Growth</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Impact of Workforce Upskilling on Firm Growth </a:t>
              </a:r>
            </a:p>
          </p:txBody>
        </p:sp>
        <p:grpSp>
          <p:nvGrpSpPr>
            <p:cNvPr id="30" name="Group 29">
              <a:extLst>
                <a:ext uri="{FF2B5EF4-FFF2-40B4-BE49-F238E27FC236}">
                  <a16:creationId xmlns:a16="http://schemas.microsoft.com/office/drawing/2014/main" id="{7AA86FCF-DA69-4826-B207-4175C66406A6}"/>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538E12AA-537F-4494-9338-90148275A375}"/>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A1897832-3747-4395-A0DC-FABDD47BAE88}"/>
                  </a:ext>
                </a:extLst>
              </p:cNvPr>
              <p:cNvSpPr txBox="1"/>
              <p:nvPr/>
            </p:nvSpPr>
            <p:spPr>
              <a:xfrm>
                <a:off x="515416" y="1341147"/>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rPr>
                  <a:t>10</a:t>
                </a:r>
                <a:endParaRPr kumimoji="0" lang="en-IN" sz="1400" b="1" i="0" u="none" strike="noStrike" kern="1200" cap="none" spc="0" normalizeH="0" baseline="0" noProof="0" dirty="0">
                  <a:ln>
                    <a:noFill/>
                  </a:ln>
                  <a:solidFill>
                    <a:srgbClr val="015899"/>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CE85F431-A899-4BD0-ADE8-EA2F72C558CB}"/>
                  </a:ext>
                </a:extLst>
              </p:cNvPr>
              <p:cNvGrpSpPr/>
              <p:nvPr/>
            </p:nvGrpSpPr>
            <p:grpSpPr>
              <a:xfrm>
                <a:off x="488074" y="1225134"/>
                <a:ext cx="522960" cy="280491"/>
                <a:chOff x="576360" y="2082168"/>
                <a:chExt cx="1455321" cy="780570"/>
              </a:xfrm>
            </p:grpSpPr>
            <p:grpSp>
              <p:nvGrpSpPr>
                <p:cNvPr id="37" name="Group 36">
                  <a:extLst>
                    <a:ext uri="{FF2B5EF4-FFF2-40B4-BE49-F238E27FC236}">
                      <a16:creationId xmlns:a16="http://schemas.microsoft.com/office/drawing/2014/main" id="{F7B24353-D22E-440B-B70E-ED454DA6AEF1}"/>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603CAA73-5480-4FDA-B7DD-AEFB5DCAE97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1" name="Straight Connector 40">
                    <a:extLst>
                      <a:ext uri="{FF2B5EF4-FFF2-40B4-BE49-F238E27FC236}">
                        <a16:creationId xmlns:a16="http://schemas.microsoft.com/office/drawing/2014/main" id="{44E004C4-88A0-4CA0-9CF7-BFC349E257DB}"/>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77BDF657-4253-44F6-9AEB-85D297EC08F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8" name="Oval 37">
                  <a:extLst>
                    <a:ext uri="{FF2B5EF4-FFF2-40B4-BE49-F238E27FC236}">
                      <a16:creationId xmlns:a16="http://schemas.microsoft.com/office/drawing/2014/main" id="{BB055C2B-B48C-4D9B-8E96-04469D4FDC9F}"/>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9" name="Oval 38">
                  <a:extLst>
                    <a:ext uri="{FF2B5EF4-FFF2-40B4-BE49-F238E27FC236}">
                      <a16:creationId xmlns:a16="http://schemas.microsoft.com/office/drawing/2014/main" id="{110D79A2-713F-42C6-A1CE-7C2A6BA0E1AC}"/>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9" name="Picture Placeholder 8">
            <a:extLst>
              <a:ext uri="{FF2B5EF4-FFF2-40B4-BE49-F238E27FC236}">
                <a16:creationId xmlns:a16="http://schemas.microsoft.com/office/drawing/2014/main" id="{233C9DAD-D1B3-4986-BDC8-43AC1C626242}"/>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 name="Slide Number Placeholder 3">
            <a:extLst>
              <a:ext uri="{FF2B5EF4-FFF2-40B4-BE49-F238E27FC236}">
                <a16:creationId xmlns:a16="http://schemas.microsoft.com/office/drawing/2014/main" id="{0C01FC11-D655-4C29-AA79-66BA1B276082}"/>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51</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6244009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D8567A7-08D9-465B-A08C-8141757A277D}"/>
              </a:ext>
            </a:extLst>
          </p:cNvPr>
          <p:cNvSpPr>
            <a:spLocks noGrp="1"/>
          </p:cNvSpPr>
          <p:nvPr>
            <p:ph type="title"/>
          </p:nvPr>
        </p:nvSpPr>
        <p:spPr>
          <a:xfrm>
            <a:off x="171450" y="228601"/>
            <a:ext cx="7515225" cy="847618"/>
          </a:xfrm>
        </p:spPr>
        <p:txBody>
          <a:bodyPr/>
          <a:lstStyle/>
          <a:p>
            <a:r>
              <a:rPr lang="en-US" dirty="0"/>
              <a:t>Turnaround Strategy Implementation Impact on Firm Growth</a:t>
            </a:r>
            <a:endParaRPr lang="en-IN" dirty="0"/>
          </a:p>
        </p:txBody>
      </p:sp>
      <p:graphicFrame>
        <p:nvGraphicFramePr>
          <p:cNvPr id="6" name="Chart 5">
            <a:extLst>
              <a:ext uri="{FF2B5EF4-FFF2-40B4-BE49-F238E27FC236}">
                <a16:creationId xmlns:a16="http://schemas.microsoft.com/office/drawing/2014/main" id="{63FA0770-B10B-48CB-A487-89F57462A289}"/>
              </a:ext>
            </a:extLst>
          </p:cNvPr>
          <p:cNvGraphicFramePr/>
          <p:nvPr>
            <p:extLst>
              <p:ext uri="{D42A27DB-BD31-4B8C-83A1-F6EECF244321}">
                <p14:modId xmlns:p14="http://schemas.microsoft.com/office/powerpoint/2010/main" val="653666518"/>
              </p:ext>
            </p:extLst>
          </p:nvPr>
        </p:nvGraphicFramePr>
        <p:xfrm>
          <a:off x="159657" y="4403724"/>
          <a:ext cx="8812893" cy="2225675"/>
        </p:xfrm>
        <a:graphic>
          <a:graphicData uri="http://schemas.openxmlformats.org/drawingml/2006/chart">
            <c:chart xmlns:c="http://schemas.openxmlformats.org/drawingml/2006/chart" xmlns:r="http://schemas.openxmlformats.org/officeDocument/2006/relationships" r:id="rId3"/>
          </a:graphicData>
        </a:graphic>
      </p:graphicFrame>
      <p:sp>
        <p:nvSpPr>
          <p:cNvPr id="9" name="Rounded Rectangle 69">
            <a:extLst>
              <a:ext uri="{FF2B5EF4-FFF2-40B4-BE49-F238E27FC236}">
                <a16:creationId xmlns:a16="http://schemas.microsoft.com/office/drawing/2014/main" id="{89AFDF55-389B-42E5-8CFF-946AF8FE893E}"/>
              </a:ext>
            </a:extLst>
          </p:cNvPr>
          <p:cNvSpPr/>
          <p:nvPr/>
        </p:nvSpPr>
        <p:spPr>
          <a:xfrm>
            <a:off x="227519" y="2659743"/>
            <a:ext cx="4212212" cy="3640364"/>
          </a:xfrm>
          <a:prstGeom prst="roundRect">
            <a:avLst>
              <a:gd name="adj" fmla="val 1455"/>
            </a:avLst>
          </a:prstGeom>
          <a:no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 name="TextBox 40">
            <a:extLst>
              <a:ext uri="{FF2B5EF4-FFF2-40B4-BE49-F238E27FC236}">
                <a16:creationId xmlns:a16="http://schemas.microsoft.com/office/drawing/2014/main" id="{CFC6EEF6-FA6A-4DF8-9BCC-AFA02057E248}"/>
              </a:ext>
            </a:extLst>
          </p:cNvPr>
          <p:cNvSpPr txBox="1"/>
          <p:nvPr/>
        </p:nvSpPr>
        <p:spPr>
          <a:xfrm>
            <a:off x="171450" y="1025581"/>
            <a:ext cx="8243680"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depicts information regarding the impact of turnaround strategy implantation on firm growth in terms of increase in customer base and improved customer retention. </a:t>
            </a:r>
          </a:p>
        </p:txBody>
      </p:sp>
      <p:grpSp>
        <p:nvGrpSpPr>
          <p:cNvPr id="126" name="Group 125">
            <a:extLst>
              <a:ext uri="{FF2B5EF4-FFF2-40B4-BE49-F238E27FC236}">
                <a16:creationId xmlns:a16="http://schemas.microsoft.com/office/drawing/2014/main" id="{4C492970-2047-4235-8BA1-236BBF8BF71A}"/>
              </a:ext>
            </a:extLst>
          </p:cNvPr>
          <p:cNvGrpSpPr/>
          <p:nvPr/>
        </p:nvGrpSpPr>
        <p:grpSpPr>
          <a:xfrm>
            <a:off x="1401917" y="1389671"/>
            <a:ext cx="5934715" cy="2151870"/>
            <a:chOff x="1401917" y="1389671"/>
            <a:chExt cx="5934715" cy="2151870"/>
          </a:xfrm>
        </p:grpSpPr>
        <p:grpSp>
          <p:nvGrpSpPr>
            <p:cNvPr id="53" name="Group 52">
              <a:extLst>
                <a:ext uri="{FF2B5EF4-FFF2-40B4-BE49-F238E27FC236}">
                  <a16:creationId xmlns:a16="http://schemas.microsoft.com/office/drawing/2014/main" id="{3170F0EC-3677-4DF7-8A8C-A97E361B5AB4}"/>
                </a:ext>
              </a:extLst>
            </p:cNvPr>
            <p:cNvGrpSpPr/>
            <p:nvPr/>
          </p:nvGrpSpPr>
          <p:grpSpPr>
            <a:xfrm>
              <a:off x="4021932" y="1800225"/>
              <a:ext cx="1234696" cy="405073"/>
              <a:chOff x="562011" y="4043669"/>
              <a:chExt cx="1234696" cy="405073"/>
            </a:xfrm>
          </p:grpSpPr>
          <p:sp>
            <p:nvSpPr>
              <p:cNvPr id="83" name="Rounded Rectangle 58">
                <a:extLst>
                  <a:ext uri="{FF2B5EF4-FFF2-40B4-BE49-F238E27FC236}">
                    <a16:creationId xmlns:a16="http://schemas.microsoft.com/office/drawing/2014/main" id="{0296EE88-2E8A-4C98-BB20-453730B73389}"/>
                  </a:ext>
                </a:extLst>
              </p:cNvPr>
              <p:cNvSpPr/>
              <p:nvPr/>
            </p:nvSpPr>
            <p:spPr>
              <a:xfrm>
                <a:off x="562011" y="4091094"/>
                <a:ext cx="1234696" cy="357648"/>
              </a:xfrm>
              <a:prstGeom prst="roundRect">
                <a:avLst>
                  <a:gd name="adj" fmla="val 4957"/>
                </a:avLst>
              </a:prstGeom>
              <a:solidFill>
                <a:schemeClr val="accent2">
                  <a:lumMod val="20000"/>
                  <a:lumOff val="80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5" name="Rounded Rectangle 58">
                <a:extLst>
                  <a:ext uri="{FF2B5EF4-FFF2-40B4-BE49-F238E27FC236}">
                    <a16:creationId xmlns:a16="http://schemas.microsoft.com/office/drawing/2014/main" id="{AB63B308-DDFB-47DC-91B3-ECBB105E3CA9}"/>
                  </a:ext>
                </a:extLst>
              </p:cNvPr>
              <p:cNvSpPr/>
              <p:nvPr/>
            </p:nvSpPr>
            <p:spPr>
              <a:xfrm>
                <a:off x="562011" y="4064900"/>
                <a:ext cx="1234696" cy="357648"/>
              </a:xfrm>
              <a:prstGeom prst="roundRect">
                <a:avLst>
                  <a:gd name="adj" fmla="val 4957"/>
                </a:avLst>
              </a:prstGeom>
              <a:solidFill>
                <a:schemeClr val="accent2">
                  <a:lumMod val="60000"/>
                  <a:lumOff val="40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C57FE28E-764E-4ACB-BC0D-8377EDC3AD7C}"/>
                  </a:ext>
                </a:extLst>
              </p:cNvPr>
              <p:cNvSpPr/>
              <p:nvPr/>
            </p:nvSpPr>
            <p:spPr>
              <a:xfrm>
                <a:off x="576215" y="4043669"/>
                <a:ext cx="1206289" cy="4001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mbria" panose="02040503050406030204" pitchFamily="18" charset="0"/>
                    <a:ea typeface="Cambria" panose="02040503050406030204" pitchFamily="18" charset="0"/>
                    <a:cs typeface="Arial" panose="020B0604020202020204" pitchFamily="34" charset="0"/>
                  </a:rPr>
                  <a:t>Customer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mbria" panose="02040503050406030204" pitchFamily="18" charset="0"/>
                    <a:ea typeface="Cambria" panose="02040503050406030204" pitchFamily="18" charset="0"/>
                    <a:cs typeface="Arial" panose="020B0604020202020204" pitchFamily="34" charset="0"/>
                  </a:rPr>
                  <a:t>Retention Rate</a:t>
                </a:r>
                <a:endParaRPr kumimoji="0" lang="en-IN" sz="1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nvGrpSpPr>
            <p:cNvPr id="54" name="Group 53">
              <a:extLst>
                <a:ext uri="{FF2B5EF4-FFF2-40B4-BE49-F238E27FC236}">
                  <a16:creationId xmlns:a16="http://schemas.microsoft.com/office/drawing/2014/main" id="{2D3A07AA-7047-46E1-BB23-9628B503C3ED}"/>
                </a:ext>
              </a:extLst>
            </p:cNvPr>
            <p:cNvGrpSpPr/>
            <p:nvPr/>
          </p:nvGrpSpPr>
          <p:grpSpPr>
            <a:xfrm>
              <a:off x="4021932" y="2896375"/>
              <a:ext cx="1234696" cy="407681"/>
              <a:chOff x="2955208" y="4043669"/>
              <a:chExt cx="1234696" cy="407681"/>
            </a:xfrm>
          </p:grpSpPr>
          <p:sp>
            <p:nvSpPr>
              <p:cNvPr id="79" name="Rounded Rectangle 59">
                <a:extLst>
                  <a:ext uri="{FF2B5EF4-FFF2-40B4-BE49-F238E27FC236}">
                    <a16:creationId xmlns:a16="http://schemas.microsoft.com/office/drawing/2014/main" id="{AFB7E4A9-CF2C-4227-A806-E3E21ACD4391}"/>
                  </a:ext>
                </a:extLst>
              </p:cNvPr>
              <p:cNvSpPr/>
              <p:nvPr/>
            </p:nvSpPr>
            <p:spPr>
              <a:xfrm>
                <a:off x="2955208" y="4093702"/>
                <a:ext cx="1234696" cy="357648"/>
              </a:xfrm>
              <a:prstGeom prst="roundRect">
                <a:avLst>
                  <a:gd name="adj" fmla="val 4957"/>
                </a:avLst>
              </a:prstGeom>
              <a:solidFill>
                <a:schemeClr val="accent2">
                  <a:lumMod val="40000"/>
                  <a:lumOff val="60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ounded Rectangle 59">
                <a:extLst>
                  <a:ext uri="{FF2B5EF4-FFF2-40B4-BE49-F238E27FC236}">
                    <a16:creationId xmlns:a16="http://schemas.microsoft.com/office/drawing/2014/main" id="{383711A4-91FB-46F3-A5B5-1771CE89F98A}"/>
                  </a:ext>
                </a:extLst>
              </p:cNvPr>
              <p:cNvSpPr/>
              <p:nvPr/>
            </p:nvSpPr>
            <p:spPr>
              <a:xfrm>
                <a:off x="2955208" y="4064900"/>
                <a:ext cx="1234696" cy="357648"/>
              </a:xfrm>
              <a:prstGeom prst="roundRect">
                <a:avLst>
                  <a:gd name="adj" fmla="val 4957"/>
                </a:avLst>
              </a:prstGeom>
              <a:solidFill>
                <a:schemeClr val="accent2">
                  <a:lumMod val="60000"/>
                  <a:lumOff val="40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2" name="Rectangle 81">
                <a:extLst>
                  <a:ext uri="{FF2B5EF4-FFF2-40B4-BE49-F238E27FC236}">
                    <a16:creationId xmlns:a16="http://schemas.microsoft.com/office/drawing/2014/main" id="{16A0D9D7-1F10-48CC-8FBB-DEDF11BC530F}"/>
                  </a:ext>
                </a:extLst>
              </p:cNvPr>
              <p:cNvSpPr/>
              <p:nvPr/>
            </p:nvSpPr>
            <p:spPr>
              <a:xfrm>
                <a:off x="3023263" y="4043669"/>
                <a:ext cx="1079535" cy="400110"/>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Revenues Generated</a:t>
                </a:r>
                <a:endParaRPr kumimoji="0" lang="en-IN" sz="1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grpSp>
        <p:grpSp>
          <p:nvGrpSpPr>
            <p:cNvPr id="117" name="Group 116">
              <a:extLst>
                <a:ext uri="{FF2B5EF4-FFF2-40B4-BE49-F238E27FC236}">
                  <a16:creationId xmlns:a16="http://schemas.microsoft.com/office/drawing/2014/main" id="{8E94938C-CCB3-49C6-A029-A1CC7B3E1DD3}"/>
                </a:ext>
              </a:extLst>
            </p:cNvPr>
            <p:cNvGrpSpPr/>
            <p:nvPr/>
          </p:nvGrpSpPr>
          <p:grpSpPr>
            <a:xfrm>
              <a:off x="1401917" y="2003253"/>
              <a:ext cx="2620017" cy="1166813"/>
              <a:chOff x="-234002" y="1890712"/>
              <a:chExt cx="2620017" cy="1166813"/>
            </a:xfrm>
          </p:grpSpPr>
          <p:grpSp>
            <p:nvGrpSpPr>
              <p:cNvPr id="113" name="Group 112">
                <a:extLst>
                  <a:ext uri="{FF2B5EF4-FFF2-40B4-BE49-F238E27FC236}">
                    <a16:creationId xmlns:a16="http://schemas.microsoft.com/office/drawing/2014/main" id="{B6CA5685-00F7-43C3-A71A-B97B200535E8}"/>
                  </a:ext>
                </a:extLst>
              </p:cNvPr>
              <p:cNvGrpSpPr/>
              <p:nvPr/>
            </p:nvGrpSpPr>
            <p:grpSpPr>
              <a:xfrm rot="16200000">
                <a:off x="1489801" y="2161311"/>
                <a:ext cx="1166813" cy="625615"/>
                <a:chOff x="1175143" y="3390471"/>
                <a:chExt cx="2387888" cy="625615"/>
              </a:xfrm>
            </p:grpSpPr>
            <p:cxnSp>
              <p:nvCxnSpPr>
                <p:cNvPr id="111" name="Straight Connector 110">
                  <a:extLst>
                    <a:ext uri="{FF2B5EF4-FFF2-40B4-BE49-F238E27FC236}">
                      <a16:creationId xmlns:a16="http://schemas.microsoft.com/office/drawing/2014/main" id="{5D068119-7E9A-4632-9592-CC1EA830BB54}"/>
                    </a:ext>
                  </a:extLst>
                </p:cNvPr>
                <p:cNvCxnSpPr/>
                <p:nvPr/>
              </p:nvCxnSpPr>
              <p:spPr>
                <a:xfrm>
                  <a:off x="2477214" y="3390471"/>
                  <a:ext cx="0" cy="391763"/>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AB910DCC-941A-40B6-BEBD-2949F78A785B}"/>
                    </a:ext>
                  </a:extLst>
                </p:cNvPr>
                <p:cNvCxnSpPr/>
                <p:nvPr/>
              </p:nvCxnSpPr>
              <p:spPr>
                <a:xfrm>
                  <a:off x="1176978" y="3782595"/>
                  <a:ext cx="0" cy="233491"/>
                </a:xfrm>
                <a:prstGeom prst="line">
                  <a:avLst/>
                </a:prstGeom>
                <a:ln w="0">
                  <a:solidFill>
                    <a:schemeClr val="bg2">
                      <a:lumMod val="85000"/>
                    </a:schemeClr>
                  </a:solidFill>
                  <a:tailEnd type="stealth" w="sm" len="sm"/>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327476FC-D360-41B1-B90B-A5F03B35455D}"/>
                    </a:ext>
                  </a:extLst>
                </p:cNvPr>
                <p:cNvCxnSpPr/>
                <p:nvPr/>
              </p:nvCxnSpPr>
              <p:spPr>
                <a:xfrm>
                  <a:off x="3563031" y="3782595"/>
                  <a:ext cx="0" cy="233491"/>
                </a:xfrm>
                <a:prstGeom prst="line">
                  <a:avLst/>
                </a:prstGeom>
                <a:ln w="0">
                  <a:solidFill>
                    <a:schemeClr val="bg2">
                      <a:lumMod val="85000"/>
                    </a:schemeClr>
                  </a:solidFill>
                  <a:tailEnd type="stealth" w="sm" len="sm"/>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58422FA4-553C-419C-A825-7C9F624449DB}"/>
                    </a:ext>
                  </a:extLst>
                </p:cNvPr>
                <p:cNvCxnSpPr/>
                <p:nvPr/>
              </p:nvCxnSpPr>
              <p:spPr>
                <a:xfrm>
                  <a:off x="1175143" y="3782595"/>
                  <a:ext cx="2387888" cy="0"/>
                </a:xfrm>
                <a:prstGeom prst="line">
                  <a:avLst/>
                </a:prstGeom>
                <a:ln w="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nvGrpSpPr>
              <p:cNvPr id="116" name="Group 115">
                <a:extLst>
                  <a:ext uri="{FF2B5EF4-FFF2-40B4-BE49-F238E27FC236}">
                    <a16:creationId xmlns:a16="http://schemas.microsoft.com/office/drawing/2014/main" id="{CB39A5B5-72E2-465F-97BD-9B13027CC663}"/>
                  </a:ext>
                </a:extLst>
              </p:cNvPr>
              <p:cNvGrpSpPr/>
              <p:nvPr/>
            </p:nvGrpSpPr>
            <p:grpSpPr>
              <a:xfrm>
                <a:off x="-234002" y="2004094"/>
                <a:ext cx="2277112" cy="600647"/>
                <a:chOff x="-234002" y="2004094"/>
                <a:chExt cx="2277112" cy="600647"/>
              </a:xfrm>
            </p:grpSpPr>
            <p:sp>
              <p:nvSpPr>
                <p:cNvPr id="72" name="Freeform 5">
                  <a:extLst>
                    <a:ext uri="{FF2B5EF4-FFF2-40B4-BE49-F238E27FC236}">
                      <a16:creationId xmlns:a16="http://schemas.microsoft.com/office/drawing/2014/main" id="{2D14BFB6-6D64-40CE-90E2-75B9035E98C3}"/>
                    </a:ext>
                  </a:extLst>
                </p:cNvPr>
                <p:cNvSpPr>
                  <a:spLocks noEditPoints="1"/>
                </p:cNvSpPr>
                <p:nvPr/>
              </p:nvSpPr>
              <p:spPr bwMode="auto">
                <a:xfrm>
                  <a:off x="706927" y="2004094"/>
                  <a:ext cx="239849" cy="177326"/>
                </a:xfrm>
                <a:custGeom>
                  <a:avLst/>
                  <a:gdLst>
                    <a:gd name="T0" fmla="*/ 193 w 1226"/>
                    <a:gd name="T1" fmla="*/ 278 h 907"/>
                    <a:gd name="T2" fmla="*/ 192 w 1226"/>
                    <a:gd name="T3" fmla="*/ 197 h 907"/>
                    <a:gd name="T4" fmla="*/ 272 w 1226"/>
                    <a:gd name="T5" fmla="*/ 93 h 907"/>
                    <a:gd name="T6" fmla="*/ 310 w 1226"/>
                    <a:gd name="T7" fmla="*/ 75 h 907"/>
                    <a:gd name="T8" fmla="*/ 358 w 1226"/>
                    <a:gd name="T9" fmla="*/ 67 h 907"/>
                    <a:gd name="T10" fmla="*/ 471 w 1226"/>
                    <a:gd name="T11" fmla="*/ 125 h 907"/>
                    <a:gd name="T12" fmla="*/ 518 w 1226"/>
                    <a:gd name="T13" fmla="*/ 350 h 907"/>
                    <a:gd name="T14" fmla="*/ 482 w 1226"/>
                    <a:gd name="T15" fmla="*/ 398 h 907"/>
                    <a:gd name="T16" fmla="*/ 464 w 1226"/>
                    <a:gd name="T17" fmla="*/ 513 h 907"/>
                    <a:gd name="T18" fmla="*/ 513 w 1226"/>
                    <a:gd name="T19" fmla="*/ 543 h 907"/>
                    <a:gd name="T20" fmla="*/ 396 w 1226"/>
                    <a:gd name="T21" fmla="*/ 696 h 907"/>
                    <a:gd name="T22" fmla="*/ 394 w 1226"/>
                    <a:gd name="T23" fmla="*/ 803 h 907"/>
                    <a:gd name="T24" fmla="*/ 0 w 1226"/>
                    <a:gd name="T25" fmla="*/ 803 h 907"/>
                    <a:gd name="T26" fmla="*/ 25 w 1226"/>
                    <a:gd name="T27" fmla="*/ 651 h 907"/>
                    <a:gd name="T28" fmla="*/ 233 w 1226"/>
                    <a:gd name="T29" fmla="*/ 513 h 907"/>
                    <a:gd name="T30" fmla="*/ 210 w 1226"/>
                    <a:gd name="T31" fmla="*/ 392 h 907"/>
                    <a:gd name="T32" fmla="*/ 871 w 1226"/>
                    <a:gd name="T33" fmla="*/ 797 h 907"/>
                    <a:gd name="T34" fmla="*/ 963 w 1226"/>
                    <a:gd name="T35" fmla="*/ 773 h 907"/>
                    <a:gd name="T36" fmla="*/ 1004 w 1226"/>
                    <a:gd name="T37" fmla="*/ 718 h 907"/>
                    <a:gd name="T38" fmla="*/ 1013 w 1226"/>
                    <a:gd name="T39" fmla="*/ 539 h 907"/>
                    <a:gd name="T40" fmla="*/ 952 w 1226"/>
                    <a:gd name="T41" fmla="*/ 492 h 907"/>
                    <a:gd name="T42" fmla="*/ 948 w 1226"/>
                    <a:gd name="T43" fmla="*/ 422 h 907"/>
                    <a:gd name="T44" fmla="*/ 1006 w 1226"/>
                    <a:gd name="T45" fmla="*/ 309 h 907"/>
                    <a:gd name="T46" fmla="*/ 997 w 1226"/>
                    <a:gd name="T47" fmla="*/ 246 h 907"/>
                    <a:gd name="T48" fmla="*/ 940 w 1226"/>
                    <a:gd name="T49" fmla="*/ 70 h 907"/>
                    <a:gd name="T50" fmla="*/ 697 w 1226"/>
                    <a:gd name="T51" fmla="*/ 7 h 907"/>
                    <a:gd name="T52" fmla="*/ 656 w 1226"/>
                    <a:gd name="T53" fmla="*/ 236 h 907"/>
                    <a:gd name="T54" fmla="*/ 671 w 1226"/>
                    <a:gd name="T55" fmla="*/ 356 h 907"/>
                    <a:gd name="T56" fmla="*/ 696 w 1226"/>
                    <a:gd name="T57" fmla="*/ 486 h 907"/>
                    <a:gd name="T58" fmla="*/ 472 w 1226"/>
                    <a:gd name="T59" fmla="*/ 633 h 907"/>
                    <a:gd name="T60" fmla="*/ 446 w 1226"/>
                    <a:gd name="T61" fmla="*/ 797 h 907"/>
                    <a:gd name="T62" fmla="*/ 871 w 1226"/>
                    <a:gd name="T63" fmla="*/ 797 h 907"/>
                    <a:gd name="T64" fmla="*/ 1225 w 1226"/>
                    <a:gd name="T65" fmla="*/ 777 h 907"/>
                    <a:gd name="T66" fmla="*/ 1150 w 1226"/>
                    <a:gd name="T67" fmla="*/ 862 h 907"/>
                    <a:gd name="T68" fmla="*/ 1141 w 1226"/>
                    <a:gd name="T69" fmla="*/ 907 h 907"/>
                    <a:gd name="T70" fmla="*/ 1101 w 1226"/>
                    <a:gd name="T71" fmla="*/ 898 h 907"/>
                    <a:gd name="T72" fmla="*/ 1035 w 1226"/>
                    <a:gd name="T73" fmla="*/ 835 h 907"/>
                    <a:gd name="T74" fmla="*/ 1018 w 1226"/>
                    <a:gd name="T75" fmla="*/ 762 h 907"/>
                    <a:gd name="T76" fmla="*/ 1070 w 1226"/>
                    <a:gd name="T77" fmla="*/ 761 h 907"/>
                    <a:gd name="T78" fmla="*/ 1091 w 1226"/>
                    <a:gd name="T79" fmla="*/ 798 h 907"/>
                    <a:gd name="T80" fmla="*/ 1145 w 1226"/>
                    <a:gd name="T81" fmla="*/ 801 h 907"/>
                    <a:gd name="T82" fmla="*/ 1145 w 1226"/>
                    <a:gd name="T83" fmla="*/ 751 h 907"/>
                    <a:gd name="T84" fmla="*/ 1042 w 1226"/>
                    <a:gd name="T85" fmla="*/ 691 h 907"/>
                    <a:gd name="T86" fmla="*/ 1045 w 1226"/>
                    <a:gd name="T87" fmla="*/ 570 h 907"/>
                    <a:gd name="T88" fmla="*/ 1102 w 1226"/>
                    <a:gd name="T89" fmla="*/ 506 h 907"/>
                    <a:gd name="T90" fmla="*/ 1142 w 1226"/>
                    <a:gd name="T91" fmla="*/ 497 h 907"/>
                    <a:gd name="T92" fmla="*/ 1151 w 1226"/>
                    <a:gd name="T93" fmla="*/ 545 h 907"/>
                    <a:gd name="T94" fmla="*/ 1226 w 1226"/>
                    <a:gd name="T95" fmla="*/ 631 h 907"/>
                    <a:gd name="T96" fmla="*/ 1163 w 1226"/>
                    <a:gd name="T97" fmla="*/ 645 h 907"/>
                    <a:gd name="T98" fmla="*/ 1153 w 1226"/>
                    <a:gd name="T99" fmla="*/ 636 h 907"/>
                    <a:gd name="T100" fmla="*/ 1121 w 1226"/>
                    <a:gd name="T101" fmla="*/ 598 h 907"/>
                    <a:gd name="T102" fmla="*/ 1091 w 1226"/>
                    <a:gd name="T103" fmla="*/ 632 h 907"/>
                    <a:gd name="T104" fmla="*/ 1127 w 1226"/>
                    <a:gd name="T105" fmla="*/ 674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26" h="907">
                      <a:moveTo>
                        <a:pt x="181" y="338"/>
                      </a:moveTo>
                      <a:cubicBezTo>
                        <a:pt x="167" y="288"/>
                        <a:pt x="180" y="278"/>
                        <a:pt x="193" y="278"/>
                      </a:cubicBezTo>
                      <a:lnTo>
                        <a:pt x="196" y="278"/>
                      </a:lnTo>
                      <a:cubicBezTo>
                        <a:pt x="186" y="250"/>
                        <a:pt x="186" y="222"/>
                        <a:pt x="192" y="197"/>
                      </a:cubicBezTo>
                      <a:cubicBezTo>
                        <a:pt x="200" y="167"/>
                        <a:pt x="216" y="143"/>
                        <a:pt x="233" y="125"/>
                      </a:cubicBezTo>
                      <a:cubicBezTo>
                        <a:pt x="245" y="112"/>
                        <a:pt x="258" y="102"/>
                        <a:pt x="272" y="93"/>
                      </a:cubicBezTo>
                      <a:cubicBezTo>
                        <a:pt x="283" y="86"/>
                        <a:pt x="296" y="78"/>
                        <a:pt x="310" y="75"/>
                      </a:cubicBezTo>
                      <a:lnTo>
                        <a:pt x="310" y="75"/>
                      </a:lnTo>
                      <a:cubicBezTo>
                        <a:pt x="321" y="71"/>
                        <a:pt x="332" y="68"/>
                        <a:pt x="343" y="68"/>
                      </a:cubicBezTo>
                      <a:cubicBezTo>
                        <a:pt x="348" y="68"/>
                        <a:pt x="353" y="67"/>
                        <a:pt x="358" y="67"/>
                      </a:cubicBezTo>
                      <a:cubicBezTo>
                        <a:pt x="388" y="67"/>
                        <a:pt x="412" y="76"/>
                        <a:pt x="430" y="86"/>
                      </a:cubicBezTo>
                      <a:cubicBezTo>
                        <a:pt x="459" y="102"/>
                        <a:pt x="471" y="125"/>
                        <a:pt x="471" y="125"/>
                      </a:cubicBezTo>
                      <a:cubicBezTo>
                        <a:pt x="471" y="125"/>
                        <a:pt x="547" y="130"/>
                        <a:pt x="513" y="290"/>
                      </a:cubicBezTo>
                      <a:cubicBezTo>
                        <a:pt x="523" y="293"/>
                        <a:pt x="531" y="307"/>
                        <a:pt x="518" y="350"/>
                      </a:cubicBezTo>
                      <a:cubicBezTo>
                        <a:pt x="507" y="390"/>
                        <a:pt x="496" y="401"/>
                        <a:pt x="488" y="401"/>
                      </a:cubicBezTo>
                      <a:cubicBezTo>
                        <a:pt x="486" y="401"/>
                        <a:pt x="484" y="400"/>
                        <a:pt x="482" y="398"/>
                      </a:cubicBezTo>
                      <a:cubicBezTo>
                        <a:pt x="478" y="416"/>
                        <a:pt x="473" y="436"/>
                        <a:pt x="464" y="455"/>
                      </a:cubicBezTo>
                      <a:lnTo>
                        <a:pt x="464" y="513"/>
                      </a:lnTo>
                      <a:cubicBezTo>
                        <a:pt x="464" y="516"/>
                        <a:pt x="466" y="518"/>
                        <a:pt x="468" y="520"/>
                      </a:cubicBezTo>
                      <a:cubicBezTo>
                        <a:pt x="474" y="523"/>
                        <a:pt x="492" y="531"/>
                        <a:pt x="513" y="543"/>
                      </a:cubicBezTo>
                      <a:cubicBezTo>
                        <a:pt x="489" y="560"/>
                        <a:pt x="464" y="578"/>
                        <a:pt x="441" y="598"/>
                      </a:cubicBezTo>
                      <a:cubicBezTo>
                        <a:pt x="412" y="622"/>
                        <a:pt x="396" y="657"/>
                        <a:pt x="396" y="696"/>
                      </a:cubicBezTo>
                      <a:lnTo>
                        <a:pt x="396" y="803"/>
                      </a:lnTo>
                      <a:lnTo>
                        <a:pt x="394" y="803"/>
                      </a:lnTo>
                      <a:lnTo>
                        <a:pt x="303" y="803"/>
                      </a:lnTo>
                      <a:lnTo>
                        <a:pt x="0" y="803"/>
                      </a:lnTo>
                      <a:lnTo>
                        <a:pt x="0" y="704"/>
                      </a:lnTo>
                      <a:cubicBezTo>
                        <a:pt x="0" y="683"/>
                        <a:pt x="8" y="664"/>
                        <a:pt x="25" y="651"/>
                      </a:cubicBezTo>
                      <a:cubicBezTo>
                        <a:pt x="113" y="577"/>
                        <a:pt x="210" y="528"/>
                        <a:pt x="229" y="519"/>
                      </a:cubicBezTo>
                      <a:cubicBezTo>
                        <a:pt x="232" y="518"/>
                        <a:pt x="233" y="516"/>
                        <a:pt x="233" y="513"/>
                      </a:cubicBezTo>
                      <a:lnTo>
                        <a:pt x="233" y="462"/>
                      </a:lnTo>
                      <a:cubicBezTo>
                        <a:pt x="219" y="439"/>
                        <a:pt x="213" y="414"/>
                        <a:pt x="210" y="392"/>
                      </a:cubicBezTo>
                      <a:cubicBezTo>
                        <a:pt x="202" y="388"/>
                        <a:pt x="192" y="378"/>
                        <a:pt x="181" y="338"/>
                      </a:cubicBezTo>
                      <a:close/>
                      <a:moveTo>
                        <a:pt x="871" y="797"/>
                      </a:moveTo>
                      <a:lnTo>
                        <a:pt x="966" y="797"/>
                      </a:lnTo>
                      <a:cubicBezTo>
                        <a:pt x="965" y="790"/>
                        <a:pt x="963" y="782"/>
                        <a:pt x="963" y="773"/>
                      </a:cubicBezTo>
                      <a:cubicBezTo>
                        <a:pt x="962" y="758"/>
                        <a:pt x="968" y="745"/>
                        <a:pt x="978" y="733"/>
                      </a:cubicBezTo>
                      <a:cubicBezTo>
                        <a:pt x="986" y="726"/>
                        <a:pt x="994" y="721"/>
                        <a:pt x="1004" y="718"/>
                      </a:cubicBezTo>
                      <a:cubicBezTo>
                        <a:pt x="989" y="702"/>
                        <a:pt x="974" y="674"/>
                        <a:pt x="974" y="632"/>
                      </a:cubicBezTo>
                      <a:cubicBezTo>
                        <a:pt x="974" y="596"/>
                        <a:pt x="988" y="564"/>
                        <a:pt x="1013" y="539"/>
                      </a:cubicBezTo>
                      <a:cubicBezTo>
                        <a:pt x="1016" y="537"/>
                        <a:pt x="1019" y="533"/>
                        <a:pt x="1023" y="531"/>
                      </a:cubicBezTo>
                      <a:cubicBezTo>
                        <a:pt x="988" y="511"/>
                        <a:pt x="962" y="497"/>
                        <a:pt x="952" y="492"/>
                      </a:cubicBezTo>
                      <a:cubicBezTo>
                        <a:pt x="949" y="491"/>
                        <a:pt x="948" y="488"/>
                        <a:pt x="948" y="486"/>
                      </a:cubicBezTo>
                      <a:lnTo>
                        <a:pt x="948" y="422"/>
                      </a:lnTo>
                      <a:cubicBezTo>
                        <a:pt x="958" y="402"/>
                        <a:pt x="963" y="382"/>
                        <a:pt x="967" y="362"/>
                      </a:cubicBezTo>
                      <a:cubicBezTo>
                        <a:pt x="976" y="368"/>
                        <a:pt x="989" y="364"/>
                        <a:pt x="1006" y="309"/>
                      </a:cubicBezTo>
                      <a:cubicBezTo>
                        <a:pt x="1018" y="264"/>
                        <a:pt x="1011" y="249"/>
                        <a:pt x="999" y="246"/>
                      </a:cubicBezTo>
                      <a:lnTo>
                        <a:pt x="997" y="246"/>
                      </a:lnTo>
                      <a:cubicBezTo>
                        <a:pt x="998" y="239"/>
                        <a:pt x="999" y="236"/>
                        <a:pt x="999" y="236"/>
                      </a:cubicBezTo>
                      <a:cubicBezTo>
                        <a:pt x="1037" y="62"/>
                        <a:pt x="940" y="70"/>
                        <a:pt x="940" y="70"/>
                      </a:cubicBezTo>
                      <a:cubicBezTo>
                        <a:pt x="932" y="35"/>
                        <a:pt x="882" y="0"/>
                        <a:pt x="837" y="8"/>
                      </a:cubicBezTo>
                      <a:cubicBezTo>
                        <a:pt x="792" y="18"/>
                        <a:pt x="697" y="7"/>
                        <a:pt x="697" y="7"/>
                      </a:cubicBezTo>
                      <a:cubicBezTo>
                        <a:pt x="696" y="27"/>
                        <a:pt x="713" y="41"/>
                        <a:pt x="713" y="41"/>
                      </a:cubicBezTo>
                      <a:cubicBezTo>
                        <a:pt x="616" y="101"/>
                        <a:pt x="656" y="236"/>
                        <a:pt x="656" y="236"/>
                      </a:cubicBezTo>
                      <a:cubicBezTo>
                        <a:pt x="641" y="234"/>
                        <a:pt x="623" y="243"/>
                        <a:pt x="640" y="301"/>
                      </a:cubicBezTo>
                      <a:cubicBezTo>
                        <a:pt x="652" y="343"/>
                        <a:pt x="662" y="355"/>
                        <a:pt x="671" y="356"/>
                      </a:cubicBezTo>
                      <a:cubicBezTo>
                        <a:pt x="674" y="380"/>
                        <a:pt x="682" y="407"/>
                        <a:pt x="696" y="431"/>
                      </a:cubicBezTo>
                      <a:lnTo>
                        <a:pt x="696" y="486"/>
                      </a:lnTo>
                      <a:cubicBezTo>
                        <a:pt x="696" y="488"/>
                        <a:pt x="694" y="491"/>
                        <a:pt x="692" y="492"/>
                      </a:cubicBezTo>
                      <a:cubicBezTo>
                        <a:pt x="671" y="502"/>
                        <a:pt x="568" y="555"/>
                        <a:pt x="472" y="633"/>
                      </a:cubicBezTo>
                      <a:cubicBezTo>
                        <a:pt x="455" y="647"/>
                        <a:pt x="446" y="668"/>
                        <a:pt x="446" y="691"/>
                      </a:cubicBezTo>
                      <a:lnTo>
                        <a:pt x="446" y="797"/>
                      </a:lnTo>
                      <a:lnTo>
                        <a:pt x="772" y="797"/>
                      </a:lnTo>
                      <a:lnTo>
                        <a:pt x="871" y="797"/>
                      </a:lnTo>
                      <a:close/>
                      <a:moveTo>
                        <a:pt x="1201" y="717"/>
                      </a:moveTo>
                      <a:cubicBezTo>
                        <a:pt x="1216" y="731"/>
                        <a:pt x="1225" y="751"/>
                        <a:pt x="1225" y="777"/>
                      </a:cubicBezTo>
                      <a:cubicBezTo>
                        <a:pt x="1225" y="802"/>
                        <a:pt x="1217" y="822"/>
                        <a:pt x="1201" y="837"/>
                      </a:cubicBezTo>
                      <a:cubicBezTo>
                        <a:pt x="1187" y="849"/>
                        <a:pt x="1171" y="858"/>
                        <a:pt x="1150" y="862"/>
                      </a:cubicBezTo>
                      <a:lnTo>
                        <a:pt x="1150" y="898"/>
                      </a:lnTo>
                      <a:cubicBezTo>
                        <a:pt x="1150" y="903"/>
                        <a:pt x="1146" y="907"/>
                        <a:pt x="1141" y="907"/>
                      </a:cubicBezTo>
                      <a:lnTo>
                        <a:pt x="1110" y="907"/>
                      </a:lnTo>
                      <a:cubicBezTo>
                        <a:pt x="1105" y="907"/>
                        <a:pt x="1101" y="903"/>
                        <a:pt x="1101" y="898"/>
                      </a:cubicBezTo>
                      <a:lnTo>
                        <a:pt x="1101" y="863"/>
                      </a:lnTo>
                      <a:cubicBezTo>
                        <a:pt x="1075" y="861"/>
                        <a:pt x="1052" y="851"/>
                        <a:pt x="1035" y="835"/>
                      </a:cubicBezTo>
                      <a:cubicBezTo>
                        <a:pt x="1018" y="820"/>
                        <a:pt x="1010" y="798"/>
                        <a:pt x="1008" y="772"/>
                      </a:cubicBezTo>
                      <a:cubicBezTo>
                        <a:pt x="1008" y="767"/>
                        <a:pt x="1012" y="762"/>
                        <a:pt x="1018" y="762"/>
                      </a:cubicBezTo>
                      <a:lnTo>
                        <a:pt x="1070" y="761"/>
                      </a:lnTo>
                      <a:lnTo>
                        <a:pt x="1070" y="761"/>
                      </a:lnTo>
                      <a:cubicBezTo>
                        <a:pt x="1075" y="761"/>
                        <a:pt x="1080" y="765"/>
                        <a:pt x="1080" y="770"/>
                      </a:cubicBezTo>
                      <a:cubicBezTo>
                        <a:pt x="1081" y="782"/>
                        <a:pt x="1085" y="792"/>
                        <a:pt x="1091" y="798"/>
                      </a:cubicBezTo>
                      <a:cubicBezTo>
                        <a:pt x="1098" y="806"/>
                        <a:pt x="1108" y="810"/>
                        <a:pt x="1121" y="810"/>
                      </a:cubicBezTo>
                      <a:cubicBezTo>
                        <a:pt x="1131" y="810"/>
                        <a:pt x="1138" y="807"/>
                        <a:pt x="1145" y="801"/>
                      </a:cubicBezTo>
                      <a:cubicBezTo>
                        <a:pt x="1150" y="795"/>
                        <a:pt x="1152" y="787"/>
                        <a:pt x="1152" y="777"/>
                      </a:cubicBezTo>
                      <a:cubicBezTo>
                        <a:pt x="1152" y="766"/>
                        <a:pt x="1150" y="757"/>
                        <a:pt x="1145" y="751"/>
                      </a:cubicBezTo>
                      <a:cubicBezTo>
                        <a:pt x="1140" y="745"/>
                        <a:pt x="1130" y="738"/>
                        <a:pt x="1116" y="732"/>
                      </a:cubicBezTo>
                      <a:cubicBezTo>
                        <a:pt x="1082" y="718"/>
                        <a:pt x="1057" y="705"/>
                        <a:pt x="1042" y="691"/>
                      </a:cubicBezTo>
                      <a:cubicBezTo>
                        <a:pt x="1027" y="677"/>
                        <a:pt x="1020" y="657"/>
                        <a:pt x="1020" y="630"/>
                      </a:cubicBezTo>
                      <a:cubicBezTo>
                        <a:pt x="1020" y="606"/>
                        <a:pt x="1028" y="586"/>
                        <a:pt x="1045" y="570"/>
                      </a:cubicBezTo>
                      <a:cubicBezTo>
                        <a:pt x="1060" y="556"/>
                        <a:pt x="1078" y="547"/>
                        <a:pt x="1102" y="543"/>
                      </a:cubicBezTo>
                      <a:lnTo>
                        <a:pt x="1102" y="506"/>
                      </a:lnTo>
                      <a:cubicBezTo>
                        <a:pt x="1102" y="501"/>
                        <a:pt x="1106" y="497"/>
                        <a:pt x="1111" y="497"/>
                      </a:cubicBezTo>
                      <a:lnTo>
                        <a:pt x="1142" y="497"/>
                      </a:lnTo>
                      <a:cubicBezTo>
                        <a:pt x="1147" y="497"/>
                        <a:pt x="1151" y="501"/>
                        <a:pt x="1151" y="506"/>
                      </a:cubicBezTo>
                      <a:lnTo>
                        <a:pt x="1151" y="545"/>
                      </a:lnTo>
                      <a:cubicBezTo>
                        <a:pt x="1173" y="550"/>
                        <a:pt x="1191" y="560"/>
                        <a:pt x="1205" y="575"/>
                      </a:cubicBezTo>
                      <a:cubicBezTo>
                        <a:pt x="1217" y="590"/>
                        <a:pt x="1225" y="608"/>
                        <a:pt x="1226" y="631"/>
                      </a:cubicBezTo>
                      <a:cubicBezTo>
                        <a:pt x="1226" y="636"/>
                        <a:pt x="1222" y="641"/>
                        <a:pt x="1216" y="641"/>
                      </a:cubicBezTo>
                      <a:lnTo>
                        <a:pt x="1163" y="645"/>
                      </a:lnTo>
                      <a:lnTo>
                        <a:pt x="1163" y="645"/>
                      </a:lnTo>
                      <a:cubicBezTo>
                        <a:pt x="1158" y="645"/>
                        <a:pt x="1153" y="641"/>
                        <a:pt x="1153" y="636"/>
                      </a:cubicBezTo>
                      <a:cubicBezTo>
                        <a:pt x="1152" y="625"/>
                        <a:pt x="1150" y="616"/>
                        <a:pt x="1145" y="610"/>
                      </a:cubicBezTo>
                      <a:cubicBezTo>
                        <a:pt x="1138" y="602"/>
                        <a:pt x="1131" y="598"/>
                        <a:pt x="1121" y="598"/>
                      </a:cubicBezTo>
                      <a:cubicBezTo>
                        <a:pt x="1111" y="598"/>
                        <a:pt x="1103" y="602"/>
                        <a:pt x="1098" y="608"/>
                      </a:cubicBezTo>
                      <a:cubicBezTo>
                        <a:pt x="1093" y="614"/>
                        <a:pt x="1091" y="622"/>
                        <a:pt x="1091" y="632"/>
                      </a:cubicBezTo>
                      <a:cubicBezTo>
                        <a:pt x="1091" y="642"/>
                        <a:pt x="1093" y="649"/>
                        <a:pt x="1098" y="656"/>
                      </a:cubicBezTo>
                      <a:cubicBezTo>
                        <a:pt x="1103" y="662"/>
                        <a:pt x="1113" y="668"/>
                        <a:pt x="1127" y="674"/>
                      </a:cubicBezTo>
                      <a:cubicBezTo>
                        <a:pt x="1161" y="688"/>
                        <a:pt x="1185" y="703"/>
                        <a:pt x="1201" y="71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15" name="Group 114">
                  <a:extLst>
                    <a:ext uri="{FF2B5EF4-FFF2-40B4-BE49-F238E27FC236}">
                      <a16:creationId xmlns:a16="http://schemas.microsoft.com/office/drawing/2014/main" id="{CB0DDFE0-90B3-4C78-96FE-8501680F23D6}"/>
                    </a:ext>
                  </a:extLst>
                </p:cNvPr>
                <p:cNvGrpSpPr/>
                <p:nvPr/>
              </p:nvGrpSpPr>
              <p:grpSpPr>
                <a:xfrm>
                  <a:off x="-234002" y="2234852"/>
                  <a:ext cx="2277112" cy="369889"/>
                  <a:chOff x="-234002" y="2234852"/>
                  <a:chExt cx="2277112" cy="369889"/>
                </a:xfrm>
              </p:grpSpPr>
              <p:sp>
                <p:nvSpPr>
                  <p:cNvPr id="74" name="Rounded Rectangle 48">
                    <a:extLst>
                      <a:ext uri="{FF2B5EF4-FFF2-40B4-BE49-F238E27FC236}">
                        <a16:creationId xmlns:a16="http://schemas.microsoft.com/office/drawing/2014/main" id="{AAE5215E-B42A-402A-9E11-13EBB8D514D2}"/>
                      </a:ext>
                    </a:extLst>
                  </p:cNvPr>
                  <p:cNvSpPr/>
                  <p:nvPr/>
                </p:nvSpPr>
                <p:spPr>
                  <a:xfrm>
                    <a:off x="-196573" y="2253902"/>
                    <a:ext cx="2202254" cy="350839"/>
                  </a:xfrm>
                  <a:prstGeom prst="roundRect">
                    <a:avLst>
                      <a:gd name="adj" fmla="val 5735"/>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7" name="Rounded Rectangle 48">
                    <a:extLst>
                      <a:ext uri="{FF2B5EF4-FFF2-40B4-BE49-F238E27FC236}">
                        <a16:creationId xmlns:a16="http://schemas.microsoft.com/office/drawing/2014/main" id="{CFEE4F33-95E2-4014-AE72-A8CD76DD3F80}"/>
                      </a:ext>
                    </a:extLst>
                  </p:cNvPr>
                  <p:cNvSpPr/>
                  <p:nvPr/>
                </p:nvSpPr>
                <p:spPr>
                  <a:xfrm>
                    <a:off x="-196573" y="2234852"/>
                    <a:ext cx="2202254" cy="350839"/>
                  </a:xfrm>
                  <a:prstGeom prst="roundRect">
                    <a:avLst>
                      <a:gd name="adj" fmla="val 5735"/>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 name="Rectangle 77">
                    <a:extLst>
                      <a:ext uri="{FF2B5EF4-FFF2-40B4-BE49-F238E27FC236}">
                        <a16:creationId xmlns:a16="http://schemas.microsoft.com/office/drawing/2014/main" id="{A0CEDBBA-B945-483F-A199-3C77DE89A88C}"/>
                      </a:ext>
                    </a:extLst>
                  </p:cNvPr>
                  <p:cNvSpPr/>
                  <p:nvPr/>
                </p:nvSpPr>
                <p:spPr>
                  <a:xfrm>
                    <a:off x="-234002" y="2287161"/>
                    <a:ext cx="2277112" cy="246221"/>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Improved Customer Retention</a:t>
                    </a:r>
                    <a:endParaRPr kumimoji="0" lang="en-IN"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119" name="Group 118">
              <a:extLst>
                <a:ext uri="{FF2B5EF4-FFF2-40B4-BE49-F238E27FC236}">
                  <a16:creationId xmlns:a16="http://schemas.microsoft.com/office/drawing/2014/main" id="{A1BB8522-12B4-45A0-80C0-789DA18C265A}"/>
                </a:ext>
              </a:extLst>
            </p:cNvPr>
            <p:cNvGrpSpPr/>
            <p:nvPr/>
          </p:nvGrpSpPr>
          <p:grpSpPr>
            <a:xfrm>
              <a:off x="5960088" y="1389671"/>
              <a:ext cx="1376544" cy="2151870"/>
              <a:chOff x="4324169" y="1277130"/>
              <a:chExt cx="1376544" cy="2151870"/>
            </a:xfrm>
          </p:grpSpPr>
          <p:grpSp>
            <p:nvGrpSpPr>
              <p:cNvPr id="90" name="Group 89">
                <a:extLst>
                  <a:ext uri="{FF2B5EF4-FFF2-40B4-BE49-F238E27FC236}">
                    <a16:creationId xmlns:a16="http://schemas.microsoft.com/office/drawing/2014/main" id="{83EF3D52-D2F4-4F3E-A374-6B3D5A816B2C}"/>
                  </a:ext>
                </a:extLst>
              </p:cNvPr>
              <p:cNvGrpSpPr/>
              <p:nvPr/>
            </p:nvGrpSpPr>
            <p:grpSpPr>
              <a:xfrm>
                <a:off x="4324169" y="1277130"/>
                <a:ext cx="1376544" cy="1068183"/>
                <a:chOff x="486871" y="5049846"/>
                <a:chExt cx="1376544" cy="1068183"/>
              </a:xfrm>
            </p:grpSpPr>
            <p:graphicFrame>
              <p:nvGraphicFramePr>
                <p:cNvPr id="91" name="Chart 90">
                  <a:extLst>
                    <a:ext uri="{FF2B5EF4-FFF2-40B4-BE49-F238E27FC236}">
                      <a16:creationId xmlns:a16="http://schemas.microsoft.com/office/drawing/2014/main" id="{631D79A6-7607-4462-AFAD-DFEC234D6F90}"/>
                    </a:ext>
                  </a:extLst>
                </p:cNvPr>
                <p:cNvGraphicFramePr/>
                <p:nvPr>
                  <p:extLst>
                    <p:ext uri="{D42A27DB-BD31-4B8C-83A1-F6EECF244321}">
                      <p14:modId xmlns:p14="http://schemas.microsoft.com/office/powerpoint/2010/main" val="2104745256"/>
                    </p:ext>
                  </p:extLst>
                </p:nvPr>
              </p:nvGraphicFramePr>
              <p:xfrm>
                <a:off x="486871" y="5049846"/>
                <a:ext cx="1376544" cy="1068183"/>
              </p:xfrm>
              <a:graphic>
                <a:graphicData uri="http://schemas.openxmlformats.org/drawingml/2006/chart">
                  <c:chart xmlns:c="http://schemas.openxmlformats.org/drawingml/2006/chart" xmlns:r="http://schemas.openxmlformats.org/officeDocument/2006/relationships" r:id="rId4"/>
                </a:graphicData>
              </a:graphic>
            </p:graphicFrame>
            <p:sp>
              <p:nvSpPr>
                <p:cNvPr id="92" name="Rectangle 91">
                  <a:extLst>
                    <a:ext uri="{FF2B5EF4-FFF2-40B4-BE49-F238E27FC236}">
                      <a16:creationId xmlns:a16="http://schemas.microsoft.com/office/drawing/2014/main" id="{AE69DEF7-57C4-49CE-8E62-9BCB9AD62A20}"/>
                    </a:ext>
                  </a:extLst>
                </p:cNvPr>
                <p:cNvSpPr/>
                <p:nvPr/>
              </p:nvSpPr>
              <p:spPr>
                <a:xfrm>
                  <a:off x="953964" y="5601873"/>
                  <a:ext cx="465077" cy="230832"/>
                </a:xfrm>
                <a:prstGeom prst="rect">
                  <a:avLst/>
                </a:prstGeom>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65%</a:t>
                  </a:r>
                  <a:endParaRPr kumimoji="0" lang="en-IN" sz="9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p:txBody>
            </p:sp>
            <p:sp>
              <p:nvSpPr>
                <p:cNvPr id="93" name="Freeform 57">
                  <a:extLst>
                    <a:ext uri="{FF2B5EF4-FFF2-40B4-BE49-F238E27FC236}">
                      <a16:creationId xmlns:a16="http://schemas.microsoft.com/office/drawing/2014/main" id="{72D619B6-E3FB-4771-918D-7A4D98EE440B}"/>
                    </a:ext>
                  </a:extLst>
                </p:cNvPr>
                <p:cNvSpPr>
                  <a:spLocks noEditPoints="1"/>
                </p:cNvSpPr>
                <p:nvPr/>
              </p:nvSpPr>
              <p:spPr bwMode="auto">
                <a:xfrm>
                  <a:off x="1044194" y="5382089"/>
                  <a:ext cx="241681" cy="248495"/>
                </a:xfrm>
                <a:custGeom>
                  <a:avLst/>
                  <a:gdLst>
                    <a:gd name="T0" fmla="*/ 562 w 787"/>
                    <a:gd name="T1" fmla="*/ 642 h 807"/>
                    <a:gd name="T2" fmla="*/ 348 w 787"/>
                    <a:gd name="T3" fmla="*/ 667 h 807"/>
                    <a:gd name="T4" fmla="*/ 559 w 787"/>
                    <a:gd name="T5" fmla="*/ 582 h 807"/>
                    <a:gd name="T6" fmla="*/ 324 w 787"/>
                    <a:gd name="T7" fmla="*/ 556 h 807"/>
                    <a:gd name="T8" fmla="*/ 38 w 787"/>
                    <a:gd name="T9" fmla="*/ 572 h 807"/>
                    <a:gd name="T10" fmla="*/ 69 w 787"/>
                    <a:gd name="T11" fmla="*/ 805 h 807"/>
                    <a:gd name="T12" fmla="*/ 458 w 787"/>
                    <a:gd name="T13" fmla="*/ 766 h 807"/>
                    <a:gd name="T14" fmla="*/ 769 w 787"/>
                    <a:gd name="T15" fmla="*/ 590 h 807"/>
                    <a:gd name="T16" fmla="*/ 702 w 787"/>
                    <a:gd name="T17" fmla="*/ 550 h 807"/>
                    <a:gd name="T18" fmla="*/ 67 w 787"/>
                    <a:gd name="T19" fmla="*/ 746 h 807"/>
                    <a:gd name="T20" fmla="*/ 90 w 787"/>
                    <a:gd name="T21" fmla="*/ 767 h 807"/>
                    <a:gd name="T22" fmla="*/ 717 w 787"/>
                    <a:gd name="T23" fmla="*/ 508 h 807"/>
                    <a:gd name="T24" fmla="*/ 594 w 787"/>
                    <a:gd name="T25" fmla="*/ 590 h 807"/>
                    <a:gd name="T26" fmla="*/ 589 w 787"/>
                    <a:gd name="T27" fmla="*/ 560 h 807"/>
                    <a:gd name="T28" fmla="*/ 588 w 787"/>
                    <a:gd name="T29" fmla="*/ 528 h 807"/>
                    <a:gd name="T30" fmla="*/ 555 w 787"/>
                    <a:gd name="T31" fmla="*/ 525 h 807"/>
                    <a:gd name="T32" fmla="*/ 383 w 787"/>
                    <a:gd name="T33" fmla="*/ 258 h 807"/>
                    <a:gd name="T34" fmla="*/ 355 w 787"/>
                    <a:gd name="T35" fmla="*/ 341 h 807"/>
                    <a:gd name="T36" fmla="*/ 219 w 787"/>
                    <a:gd name="T37" fmla="*/ 228 h 807"/>
                    <a:gd name="T38" fmla="*/ 245 w 787"/>
                    <a:gd name="T39" fmla="*/ 291 h 807"/>
                    <a:gd name="T40" fmla="*/ 215 w 787"/>
                    <a:gd name="T41" fmla="*/ 388 h 807"/>
                    <a:gd name="T42" fmla="*/ 278 w 787"/>
                    <a:gd name="T43" fmla="*/ 415 h 807"/>
                    <a:gd name="T44" fmla="*/ 325 w 787"/>
                    <a:gd name="T45" fmla="*/ 505 h 807"/>
                    <a:gd name="T46" fmla="*/ 388 w 787"/>
                    <a:gd name="T47" fmla="*/ 478 h 807"/>
                    <a:gd name="T48" fmla="*/ 485 w 787"/>
                    <a:gd name="T49" fmla="*/ 508 h 807"/>
                    <a:gd name="T50" fmla="*/ 512 w 787"/>
                    <a:gd name="T51" fmla="*/ 446 h 807"/>
                    <a:gd name="T52" fmla="*/ 602 w 787"/>
                    <a:gd name="T53" fmla="*/ 398 h 807"/>
                    <a:gd name="T54" fmla="*/ 575 w 787"/>
                    <a:gd name="T55" fmla="*/ 336 h 807"/>
                    <a:gd name="T56" fmla="*/ 605 w 787"/>
                    <a:gd name="T57" fmla="*/ 238 h 807"/>
                    <a:gd name="T58" fmla="*/ 543 w 787"/>
                    <a:gd name="T59" fmla="*/ 212 h 807"/>
                    <a:gd name="T60" fmla="*/ 495 w 787"/>
                    <a:gd name="T61" fmla="*/ 122 h 807"/>
                    <a:gd name="T62" fmla="*/ 433 w 787"/>
                    <a:gd name="T63" fmla="*/ 148 h 807"/>
                    <a:gd name="T64" fmla="*/ 335 w 787"/>
                    <a:gd name="T65" fmla="*/ 118 h 807"/>
                    <a:gd name="T66" fmla="*/ 309 w 787"/>
                    <a:gd name="T67" fmla="*/ 181 h 807"/>
                    <a:gd name="T68" fmla="*/ 498 w 787"/>
                    <a:gd name="T69" fmla="*/ 270 h 807"/>
                    <a:gd name="T70" fmla="*/ 368 w 787"/>
                    <a:gd name="T71" fmla="*/ 226 h 807"/>
                    <a:gd name="T72" fmla="*/ 65 w 787"/>
                    <a:gd name="T73" fmla="*/ 122 h 807"/>
                    <a:gd name="T74" fmla="*/ 104 w 787"/>
                    <a:gd name="T75" fmla="*/ 160 h 807"/>
                    <a:gd name="T76" fmla="*/ 107 w 787"/>
                    <a:gd name="T77" fmla="*/ 193 h 807"/>
                    <a:gd name="T78" fmla="*/ 162 w 787"/>
                    <a:gd name="T79" fmla="*/ 192 h 807"/>
                    <a:gd name="T80" fmla="*/ 188 w 787"/>
                    <a:gd name="T81" fmla="*/ 213 h 807"/>
                    <a:gd name="T82" fmla="*/ 225 w 787"/>
                    <a:gd name="T83" fmla="*/ 175 h 807"/>
                    <a:gd name="T84" fmla="*/ 259 w 787"/>
                    <a:gd name="T85" fmla="*/ 172 h 807"/>
                    <a:gd name="T86" fmla="*/ 258 w 787"/>
                    <a:gd name="T87" fmla="*/ 117 h 807"/>
                    <a:gd name="T88" fmla="*/ 282 w 787"/>
                    <a:gd name="T89" fmla="*/ 92 h 807"/>
                    <a:gd name="T90" fmla="*/ 243 w 787"/>
                    <a:gd name="T91" fmla="*/ 55 h 807"/>
                    <a:gd name="T92" fmla="*/ 240 w 787"/>
                    <a:gd name="T93" fmla="*/ 21 h 807"/>
                    <a:gd name="T94" fmla="*/ 185 w 787"/>
                    <a:gd name="T95" fmla="*/ 22 h 807"/>
                    <a:gd name="T96" fmla="*/ 159 w 787"/>
                    <a:gd name="T97" fmla="*/ 1 h 807"/>
                    <a:gd name="T98" fmla="*/ 122 w 787"/>
                    <a:gd name="T99" fmla="*/ 40 h 807"/>
                    <a:gd name="T100" fmla="*/ 88 w 787"/>
                    <a:gd name="T101" fmla="*/ 42 h 807"/>
                    <a:gd name="T102" fmla="*/ 89 w 787"/>
                    <a:gd name="T103" fmla="*/ 97 h 807"/>
                    <a:gd name="T104" fmla="*/ 214 w 787"/>
                    <a:gd name="T105" fmla="*/ 105 h 807"/>
                    <a:gd name="T106" fmla="*/ 170 w 787"/>
                    <a:gd name="T107" fmla="*/ 66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7" h="807">
                      <a:moveTo>
                        <a:pt x="607" y="617"/>
                      </a:moveTo>
                      <a:cubicBezTo>
                        <a:pt x="605" y="618"/>
                        <a:pt x="603" y="621"/>
                        <a:pt x="600" y="622"/>
                      </a:cubicBezTo>
                      <a:cubicBezTo>
                        <a:pt x="589" y="631"/>
                        <a:pt x="575" y="637"/>
                        <a:pt x="562" y="642"/>
                      </a:cubicBezTo>
                      <a:cubicBezTo>
                        <a:pt x="482" y="665"/>
                        <a:pt x="365" y="673"/>
                        <a:pt x="365" y="673"/>
                      </a:cubicBezTo>
                      <a:lnTo>
                        <a:pt x="359" y="675"/>
                      </a:lnTo>
                      <a:cubicBezTo>
                        <a:pt x="354" y="675"/>
                        <a:pt x="349" y="672"/>
                        <a:pt x="348" y="667"/>
                      </a:cubicBezTo>
                      <a:cubicBezTo>
                        <a:pt x="347" y="661"/>
                        <a:pt x="350" y="656"/>
                        <a:pt x="357" y="655"/>
                      </a:cubicBezTo>
                      <a:lnTo>
                        <a:pt x="529" y="626"/>
                      </a:lnTo>
                      <a:cubicBezTo>
                        <a:pt x="548" y="622"/>
                        <a:pt x="562" y="603"/>
                        <a:pt x="559" y="582"/>
                      </a:cubicBezTo>
                      <a:cubicBezTo>
                        <a:pt x="555" y="561"/>
                        <a:pt x="537" y="547"/>
                        <a:pt x="517" y="551"/>
                      </a:cubicBezTo>
                      <a:lnTo>
                        <a:pt x="362" y="560"/>
                      </a:lnTo>
                      <a:cubicBezTo>
                        <a:pt x="352" y="560"/>
                        <a:pt x="334" y="558"/>
                        <a:pt x="324" y="556"/>
                      </a:cubicBezTo>
                      <a:cubicBezTo>
                        <a:pt x="223" y="532"/>
                        <a:pt x="168" y="565"/>
                        <a:pt x="139" y="580"/>
                      </a:cubicBezTo>
                      <a:cubicBezTo>
                        <a:pt x="132" y="568"/>
                        <a:pt x="119" y="562"/>
                        <a:pt x="104" y="563"/>
                      </a:cubicBezTo>
                      <a:lnTo>
                        <a:pt x="38" y="572"/>
                      </a:lnTo>
                      <a:cubicBezTo>
                        <a:pt x="15" y="575"/>
                        <a:pt x="0" y="596"/>
                        <a:pt x="3" y="617"/>
                      </a:cubicBezTo>
                      <a:lnTo>
                        <a:pt x="24" y="770"/>
                      </a:lnTo>
                      <a:cubicBezTo>
                        <a:pt x="27" y="792"/>
                        <a:pt x="48" y="807"/>
                        <a:pt x="69" y="805"/>
                      </a:cubicBezTo>
                      <a:lnTo>
                        <a:pt x="135" y="796"/>
                      </a:lnTo>
                      <a:cubicBezTo>
                        <a:pt x="149" y="793"/>
                        <a:pt x="160" y="784"/>
                        <a:pt x="164" y="772"/>
                      </a:cubicBezTo>
                      <a:lnTo>
                        <a:pt x="458" y="766"/>
                      </a:lnTo>
                      <a:cubicBezTo>
                        <a:pt x="490" y="767"/>
                        <a:pt x="522" y="761"/>
                        <a:pt x="549" y="743"/>
                      </a:cubicBezTo>
                      <a:lnTo>
                        <a:pt x="557" y="738"/>
                      </a:lnTo>
                      <a:lnTo>
                        <a:pt x="769" y="590"/>
                      </a:lnTo>
                      <a:cubicBezTo>
                        <a:pt x="779" y="582"/>
                        <a:pt x="787" y="571"/>
                        <a:pt x="787" y="557"/>
                      </a:cubicBezTo>
                      <a:cubicBezTo>
                        <a:pt x="787" y="542"/>
                        <a:pt x="777" y="525"/>
                        <a:pt x="755" y="525"/>
                      </a:cubicBezTo>
                      <a:cubicBezTo>
                        <a:pt x="740" y="525"/>
                        <a:pt x="710" y="545"/>
                        <a:pt x="702" y="550"/>
                      </a:cubicBezTo>
                      <a:cubicBezTo>
                        <a:pt x="673" y="567"/>
                        <a:pt x="633" y="594"/>
                        <a:pt x="607" y="617"/>
                      </a:cubicBezTo>
                      <a:close/>
                      <a:moveTo>
                        <a:pt x="90" y="767"/>
                      </a:moveTo>
                      <a:cubicBezTo>
                        <a:pt x="78" y="768"/>
                        <a:pt x="67" y="758"/>
                        <a:pt x="67" y="746"/>
                      </a:cubicBezTo>
                      <a:cubicBezTo>
                        <a:pt x="65" y="733"/>
                        <a:pt x="75" y="722"/>
                        <a:pt x="88" y="722"/>
                      </a:cubicBezTo>
                      <a:cubicBezTo>
                        <a:pt x="100" y="721"/>
                        <a:pt x="112" y="731"/>
                        <a:pt x="112" y="743"/>
                      </a:cubicBezTo>
                      <a:cubicBezTo>
                        <a:pt x="112" y="756"/>
                        <a:pt x="103" y="767"/>
                        <a:pt x="90" y="767"/>
                      </a:cubicBezTo>
                      <a:close/>
                      <a:moveTo>
                        <a:pt x="589" y="560"/>
                      </a:moveTo>
                      <a:cubicBezTo>
                        <a:pt x="611" y="545"/>
                        <a:pt x="655" y="518"/>
                        <a:pt x="680" y="507"/>
                      </a:cubicBezTo>
                      <a:cubicBezTo>
                        <a:pt x="693" y="501"/>
                        <a:pt x="705" y="501"/>
                        <a:pt x="717" y="508"/>
                      </a:cubicBezTo>
                      <a:cubicBezTo>
                        <a:pt x="708" y="512"/>
                        <a:pt x="700" y="517"/>
                        <a:pt x="692" y="522"/>
                      </a:cubicBezTo>
                      <a:cubicBezTo>
                        <a:pt x="667" y="537"/>
                        <a:pt x="622" y="567"/>
                        <a:pt x="600" y="584"/>
                      </a:cubicBezTo>
                      <a:cubicBezTo>
                        <a:pt x="598" y="586"/>
                        <a:pt x="595" y="588"/>
                        <a:pt x="594" y="590"/>
                      </a:cubicBezTo>
                      <a:cubicBezTo>
                        <a:pt x="594" y="586"/>
                        <a:pt x="594" y="581"/>
                        <a:pt x="593" y="577"/>
                      </a:cubicBezTo>
                      <a:cubicBezTo>
                        <a:pt x="592" y="571"/>
                        <a:pt x="590" y="566"/>
                        <a:pt x="589" y="560"/>
                      </a:cubicBezTo>
                      <a:cubicBezTo>
                        <a:pt x="589" y="561"/>
                        <a:pt x="589" y="561"/>
                        <a:pt x="589" y="560"/>
                      </a:cubicBezTo>
                      <a:close/>
                      <a:moveTo>
                        <a:pt x="619" y="493"/>
                      </a:moveTo>
                      <a:cubicBezTo>
                        <a:pt x="632" y="487"/>
                        <a:pt x="643" y="487"/>
                        <a:pt x="655" y="493"/>
                      </a:cubicBezTo>
                      <a:cubicBezTo>
                        <a:pt x="638" y="503"/>
                        <a:pt x="604" y="518"/>
                        <a:pt x="588" y="528"/>
                      </a:cubicBezTo>
                      <a:lnTo>
                        <a:pt x="576" y="536"/>
                      </a:lnTo>
                      <a:cubicBezTo>
                        <a:pt x="575" y="537"/>
                        <a:pt x="574" y="537"/>
                        <a:pt x="574" y="538"/>
                      </a:cubicBezTo>
                      <a:cubicBezTo>
                        <a:pt x="569" y="532"/>
                        <a:pt x="563" y="528"/>
                        <a:pt x="555" y="525"/>
                      </a:cubicBezTo>
                      <a:cubicBezTo>
                        <a:pt x="570" y="515"/>
                        <a:pt x="604" y="501"/>
                        <a:pt x="619" y="493"/>
                      </a:cubicBezTo>
                      <a:close/>
                      <a:moveTo>
                        <a:pt x="355" y="341"/>
                      </a:moveTo>
                      <a:cubicBezTo>
                        <a:pt x="340" y="311"/>
                        <a:pt x="353" y="273"/>
                        <a:pt x="383" y="258"/>
                      </a:cubicBezTo>
                      <a:cubicBezTo>
                        <a:pt x="413" y="243"/>
                        <a:pt x="450" y="256"/>
                        <a:pt x="465" y="286"/>
                      </a:cubicBezTo>
                      <a:cubicBezTo>
                        <a:pt x="480" y="316"/>
                        <a:pt x="468" y="353"/>
                        <a:pt x="438" y="368"/>
                      </a:cubicBezTo>
                      <a:cubicBezTo>
                        <a:pt x="408" y="383"/>
                        <a:pt x="370" y="371"/>
                        <a:pt x="355" y="341"/>
                      </a:cubicBezTo>
                      <a:close/>
                      <a:moveTo>
                        <a:pt x="266" y="230"/>
                      </a:moveTo>
                      <a:lnTo>
                        <a:pt x="237" y="220"/>
                      </a:lnTo>
                      <a:cubicBezTo>
                        <a:pt x="229" y="217"/>
                        <a:pt x="221" y="221"/>
                        <a:pt x="219" y="228"/>
                      </a:cubicBezTo>
                      <a:lnTo>
                        <a:pt x="207" y="263"/>
                      </a:lnTo>
                      <a:cubicBezTo>
                        <a:pt x="204" y="271"/>
                        <a:pt x="208" y="278"/>
                        <a:pt x="215" y="281"/>
                      </a:cubicBezTo>
                      <a:lnTo>
                        <a:pt x="245" y="291"/>
                      </a:lnTo>
                      <a:cubicBezTo>
                        <a:pt x="243" y="312"/>
                        <a:pt x="244" y="335"/>
                        <a:pt x="249" y="356"/>
                      </a:cubicBezTo>
                      <a:lnTo>
                        <a:pt x="221" y="370"/>
                      </a:lnTo>
                      <a:cubicBezTo>
                        <a:pt x="215" y="373"/>
                        <a:pt x="212" y="381"/>
                        <a:pt x="215" y="388"/>
                      </a:cubicBezTo>
                      <a:lnTo>
                        <a:pt x="231" y="422"/>
                      </a:lnTo>
                      <a:cubicBezTo>
                        <a:pt x="235" y="428"/>
                        <a:pt x="243" y="432"/>
                        <a:pt x="250" y="428"/>
                      </a:cubicBezTo>
                      <a:lnTo>
                        <a:pt x="278" y="415"/>
                      </a:lnTo>
                      <a:cubicBezTo>
                        <a:pt x="292" y="432"/>
                        <a:pt x="308" y="447"/>
                        <a:pt x="327" y="457"/>
                      </a:cubicBezTo>
                      <a:lnTo>
                        <a:pt x="317" y="487"/>
                      </a:lnTo>
                      <a:cubicBezTo>
                        <a:pt x="314" y="495"/>
                        <a:pt x="318" y="502"/>
                        <a:pt x="325" y="505"/>
                      </a:cubicBezTo>
                      <a:lnTo>
                        <a:pt x="360" y="517"/>
                      </a:lnTo>
                      <a:cubicBezTo>
                        <a:pt x="368" y="520"/>
                        <a:pt x="375" y="516"/>
                        <a:pt x="378" y="508"/>
                      </a:cubicBezTo>
                      <a:lnTo>
                        <a:pt x="388" y="478"/>
                      </a:lnTo>
                      <a:cubicBezTo>
                        <a:pt x="409" y="481"/>
                        <a:pt x="432" y="480"/>
                        <a:pt x="453" y="475"/>
                      </a:cubicBezTo>
                      <a:lnTo>
                        <a:pt x="467" y="502"/>
                      </a:lnTo>
                      <a:cubicBezTo>
                        <a:pt x="470" y="508"/>
                        <a:pt x="478" y="512"/>
                        <a:pt x="485" y="508"/>
                      </a:cubicBezTo>
                      <a:lnTo>
                        <a:pt x="519" y="492"/>
                      </a:lnTo>
                      <a:cubicBezTo>
                        <a:pt x="525" y="488"/>
                        <a:pt x="529" y="481"/>
                        <a:pt x="525" y="473"/>
                      </a:cubicBezTo>
                      <a:lnTo>
                        <a:pt x="512" y="446"/>
                      </a:lnTo>
                      <a:cubicBezTo>
                        <a:pt x="529" y="432"/>
                        <a:pt x="544" y="416"/>
                        <a:pt x="554" y="397"/>
                      </a:cubicBezTo>
                      <a:lnTo>
                        <a:pt x="584" y="407"/>
                      </a:lnTo>
                      <a:cubicBezTo>
                        <a:pt x="592" y="410"/>
                        <a:pt x="599" y="406"/>
                        <a:pt x="602" y="398"/>
                      </a:cubicBezTo>
                      <a:lnTo>
                        <a:pt x="614" y="363"/>
                      </a:lnTo>
                      <a:cubicBezTo>
                        <a:pt x="617" y="356"/>
                        <a:pt x="613" y="348"/>
                        <a:pt x="605" y="346"/>
                      </a:cubicBezTo>
                      <a:lnTo>
                        <a:pt x="575" y="336"/>
                      </a:lnTo>
                      <a:cubicBezTo>
                        <a:pt x="578" y="315"/>
                        <a:pt x="576" y="292"/>
                        <a:pt x="572" y="271"/>
                      </a:cubicBezTo>
                      <a:lnTo>
                        <a:pt x="599" y="257"/>
                      </a:lnTo>
                      <a:cubicBezTo>
                        <a:pt x="605" y="253"/>
                        <a:pt x="609" y="246"/>
                        <a:pt x="605" y="238"/>
                      </a:cubicBezTo>
                      <a:lnTo>
                        <a:pt x="589" y="204"/>
                      </a:lnTo>
                      <a:cubicBezTo>
                        <a:pt x="585" y="198"/>
                        <a:pt x="578" y="195"/>
                        <a:pt x="570" y="198"/>
                      </a:cubicBezTo>
                      <a:lnTo>
                        <a:pt x="543" y="212"/>
                      </a:lnTo>
                      <a:cubicBezTo>
                        <a:pt x="529" y="195"/>
                        <a:pt x="513" y="180"/>
                        <a:pt x="494" y="170"/>
                      </a:cubicBezTo>
                      <a:lnTo>
                        <a:pt x="504" y="140"/>
                      </a:lnTo>
                      <a:cubicBezTo>
                        <a:pt x="507" y="132"/>
                        <a:pt x="503" y="125"/>
                        <a:pt x="495" y="122"/>
                      </a:cubicBezTo>
                      <a:lnTo>
                        <a:pt x="460" y="110"/>
                      </a:lnTo>
                      <a:cubicBezTo>
                        <a:pt x="453" y="107"/>
                        <a:pt x="445" y="111"/>
                        <a:pt x="443" y="118"/>
                      </a:cubicBezTo>
                      <a:lnTo>
                        <a:pt x="433" y="148"/>
                      </a:lnTo>
                      <a:cubicBezTo>
                        <a:pt x="412" y="146"/>
                        <a:pt x="389" y="147"/>
                        <a:pt x="368" y="152"/>
                      </a:cubicBezTo>
                      <a:lnTo>
                        <a:pt x="354" y="125"/>
                      </a:lnTo>
                      <a:cubicBezTo>
                        <a:pt x="350" y="118"/>
                        <a:pt x="343" y="115"/>
                        <a:pt x="335" y="118"/>
                      </a:cubicBezTo>
                      <a:lnTo>
                        <a:pt x="301" y="135"/>
                      </a:lnTo>
                      <a:cubicBezTo>
                        <a:pt x="295" y="138"/>
                        <a:pt x="292" y="146"/>
                        <a:pt x="295" y="153"/>
                      </a:cubicBezTo>
                      <a:lnTo>
                        <a:pt x="309" y="181"/>
                      </a:lnTo>
                      <a:cubicBezTo>
                        <a:pt x="292" y="195"/>
                        <a:pt x="276" y="211"/>
                        <a:pt x="266" y="230"/>
                      </a:cubicBezTo>
                      <a:close/>
                      <a:moveTo>
                        <a:pt x="368" y="226"/>
                      </a:moveTo>
                      <a:cubicBezTo>
                        <a:pt x="415" y="202"/>
                        <a:pt x="474" y="222"/>
                        <a:pt x="498" y="270"/>
                      </a:cubicBezTo>
                      <a:cubicBezTo>
                        <a:pt x="522" y="317"/>
                        <a:pt x="501" y="376"/>
                        <a:pt x="454" y="400"/>
                      </a:cubicBezTo>
                      <a:cubicBezTo>
                        <a:pt x="407" y="423"/>
                        <a:pt x="348" y="403"/>
                        <a:pt x="324" y="356"/>
                      </a:cubicBezTo>
                      <a:cubicBezTo>
                        <a:pt x="300" y="308"/>
                        <a:pt x="320" y="250"/>
                        <a:pt x="368" y="226"/>
                      </a:cubicBezTo>
                      <a:close/>
                      <a:moveTo>
                        <a:pt x="73" y="97"/>
                      </a:moveTo>
                      <a:cubicBezTo>
                        <a:pt x="68" y="97"/>
                        <a:pt x="64" y="102"/>
                        <a:pt x="64" y="107"/>
                      </a:cubicBezTo>
                      <a:lnTo>
                        <a:pt x="65" y="122"/>
                      </a:lnTo>
                      <a:cubicBezTo>
                        <a:pt x="65" y="127"/>
                        <a:pt x="70" y="131"/>
                        <a:pt x="75" y="131"/>
                      </a:cubicBezTo>
                      <a:lnTo>
                        <a:pt x="89" y="130"/>
                      </a:lnTo>
                      <a:cubicBezTo>
                        <a:pt x="92" y="141"/>
                        <a:pt x="98" y="151"/>
                        <a:pt x="104" y="160"/>
                      </a:cubicBezTo>
                      <a:lnTo>
                        <a:pt x="94" y="171"/>
                      </a:lnTo>
                      <a:cubicBezTo>
                        <a:pt x="90" y="175"/>
                        <a:pt x="92" y="181"/>
                        <a:pt x="95" y="183"/>
                      </a:cubicBezTo>
                      <a:lnTo>
                        <a:pt x="107" y="193"/>
                      </a:lnTo>
                      <a:cubicBezTo>
                        <a:pt x="110" y="197"/>
                        <a:pt x="117" y="196"/>
                        <a:pt x="119" y="192"/>
                      </a:cubicBezTo>
                      <a:lnTo>
                        <a:pt x="129" y="181"/>
                      </a:lnTo>
                      <a:cubicBezTo>
                        <a:pt x="139" y="186"/>
                        <a:pt x="149" y="191"/>
                        <a:pt x="162" y="192"/>
                      </a:cubicBezTo>
                      <a:lnTo>
                        <a:pt x="163" y="206"/>
                      </a:lnTo>
                      <a:cubicBezTo>
                        <a:pt x="163" y="211"/>
                        <a:pt x="168" y="215"/>
                        <a:pt x="173" y="215"/>
                      </a:cubicBezTo>
                      <a:lnTo>
                        <a:pt x="188" y="213"/>
                      </a:lnTo>
                      <a:cubicBezTo>
                        <a:pt x="193" y="213"/>
                        <a:pt x="197" y="208"/>
                        <a:pt x="197" y="203"/>
                      </a:cubicBezTo>
                      <a:lnTo>
                        <a:pt x="195" y="190"/>
                      </a:lnTo>
                      <a:cubicBezTo>
                        <a:pt x="207" y="187"/>
                        <a:pt x="217" y="181"/>
                        <a:pt x="225" y="175"/>
                      </a:cubicBezTo>
                      <a:lnTo>
                        <a:pt x="237" y="185"/>
                      </a:lnTo>
                      <a:cubicBezTo>
                        <a:pt x="240" y="188"/>
                        <a:pt x="246" y="187"/>
                        <a:pt x="249" y="183"/>
                      </a:cubicBezTo>
                      <a:lnTo>
                        <a:pt x="259" y="172"/>
                      </a:lnTo>
                      <a:cubicBezTo>
                        <a:pt x="263" y="168"/>
                        <a:pt x="262" y="162"/>
                        <a:pt x="258" y="160"/>
                      </a:cubicBezTo>
                      <a:lnTo>
                        <a:pt x="247" y="150"/>
                      </a:lnTo>
                      <a:cubicBezTo>
                        <a:pt x="252" y="140"/>
                        <a:pt x="257" y="130"/>
                        <a:pt x="258" y="117"/>
                      </a:cubicBezTo>
                      <a:lnTo>
                        <a:pt x="272" y="116"/>
                      </a:lnTo>
                      <a:cubicBezTo>
                        <a:pt x="277" y="116"/>
                        <a:pt x="280" y="111"/>
                        <a:pt x="280" y="106"/>
                      </a:cubicBezTo>
                      <a:lnTo>
                        <a:pt x="282" y="92"/>
                      </a:lnTo>
                      <a:cubicBezTo>
                        <a:pt x="282" y="87"/>
                        <a:pt x="277" y="83"/>
                        <a:pt x="272" y="83"/>
                      </a:cubicBezTo>
                      <a:lnTo>
                        <a:pt x="258" y="85"/>
                      </a:lnTo>
                      <a:cubicBezTo>
                        <a:pt x="255" y="73"/>
                        <a:pt x="249" y="63"/>
                        <a:pt x="243" y="55"/>
                      </a:cubicBezTo>
                      <a:lnTo>
                        <a:pt x="253" y="43"/>
                      </a:lnTo>
                      <a:cubicBezTo>
                        <a:pt x="256" y="40"/>
                        <a:pt x="255" y="33"/>
                        <a:pt x="251" y="31"/>
                      </a:cubicBezTo>
                      <a:lnTo>
                        <a:pt x="240" y="21"/>
                      </a:lnTo>
                      <a:cubicBezTo>
                        <a:pt x="237" y="17"/>
                        <a:pt x="230" y="18"/>
                        <a:pt x="228" y="22"/>
                      </a:cubicBezTo>
                      <a:lnTo>
                        <a:pt x="218" y="33"/>
                      </a:lnTo>
                      <a:cubicBezTo>
                        <a:pt x="208" y="28"/>
                        <a:pt x="198" y="23"/>
                        <a:pt x="185" y="22"/>
                      </a:cubicBezTo>
                      <a:lnTo>
                        <a:pt x="184" y="8"/>
                      </a:lnTo>
                      <a:cubicBezTo>
                        <a:pt x="184" y="3"/>
                        <a:pt x="179" y="0"/>
                        <a:pt x="174" y="0"/>
                      </a:cubicBezTo>
                      <a:lnTo>
                        <a:pt x="159" y="1"/>
                      </a:lnTo>
                      <a:cubicBezTo>
                        <a:pt x="154" y="1"/>
                        <a:pt x="150" y="6"/>
                        <a:pt x="150" y="11"/>
                      </a:cubicBezTo>
                      <a:lnTo>
                        <a:pt x="152" y="25"/>
                      </a:lnTo>
                      <a:cubicBezTo>
                        <a:pt x="140" y="27"/>
                        <a:pt x="130" y="33"/>
                        <a:pt x="122" y="40"/>
                      </a:cubicBezTo>
                      <a:lnTo>
                        <a:pt x="110" y="30"/>
                      </a:lnTo>
                      <a:cubicBezTo>
                        <a:pt x="107" y="26"/>
                        <a:pt x="100" y="27"/>
                        <a:pt x="98" y="31"/>
                      </a:cubicBezTo>
                      <a:lnTo>
                        <a:pt x="88" y="42"/>
                      </a:lnTo>
                      <a:cubicBezTo>
                        <a:pt x="84" y="46"/>
                        <a:pt x="85" y="52"/>
                        <a:pt x="89" y="55"/>
                      </a:cubicBezTo>
                      <a:lnTo>
                        <a:pt x="100" y="65"/>
                      </a:lnTo>
                      <a:cubicBezTo>
                        <a:pt x="95" y="75"/>
                        <a:pt x="90" y="85"/>
                        <a:pt x="89" y="97"/>
                      </a:cubicBezTo>
                      <a:lnTo>
                        <a:pt x="73" y="97"/>
                      </a:lnTo>
                      <a:close/>
                      <a:moveTo>
                        <a:pt x="170" y="66"/>
                      </a:moveTo>
                      <a:cubicBezTo>
                        <a:pt x="193" y="65"/>
                        <a:pt x="213" y="82"/>
                        <a:pt x="214" y="105"/>
                      </a:cubicBezTo>
                      <a:cubicBezTo>
                        <a:pt x="215" y="127"/>
                        <a:pt x="198" y="147"/>
                        <a:pt x="175" y="148"/>
                      </a:cubicBezTo>
                      <a:cubicBezTo>
                        <a:pt x="153" y="150"/>
                        <a:pt x="133" y="132"/>
                        <a:pt x="132" y="110"/>
                      </a:cubicBezTo>
                      <a:cubicBezTo>
                        <a:pt x="130" y="87"/>
                        <a:pt x="148" y="67"/>
                        <a:pt x="170" y="66"/>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4" name="Group 93">
                <a:extLst>
                  <a:ext uri="{FF2B5EF4-FFF2-40B4-BE49-F238E27FC236}">
                    <a16:creationId xmlns:a16="http://schemas.microsoft.com/office/drawing/2014/main" id="{E469134C-3132-47E0-AF40-AE915630FAEE}"/>
                  </a:ext>
                </a:extLst>
              </p:cNvPr>
              <p:cNvGrpSpPr/>
              <p:nvPr/>
            </p:nvGrpSpPr>
            <p:grpSpPr>
              <a:xfrm>
                <a:off x="4611481" y="2627080"/>
                <a:ext cx="801920" cy="801920"/>
                <a:chOff x="3162071" y="5190800"/>
                <a:chExt cx="801920" cy="801920"/>
              </a:xfrm>
            </p:grpSpPr>
            <p:sp>
              <p:nvSpPr>
                <p:cNvPr id="95" name="Oval 94">
                  <a:extLst>
                    <a:ext uri="{FF2B5EF4-FFF2-40B4-BE49-F238E27FC236}">
                      <a16:creationId xmlns:a16="http://schemas.microsoft.com/office/drawing/2014/main" id="{F6E93365-4D6B-47EF-AADF-B28C1114853F}"/>
                    </a:ext>
                  </a:extLst>
                </p:cNvPr>
                <p:cNvSpPr/>
                <p:nvPr/>
              </p:nvSpPr>
              <p:spPr>
                <a:xfrm>
                  <a:off x="3162071" y="5190800"/>
                  <a:ext cx="801920" cy="801920"/>
                </a:xfrm>
                <a:prstGeom prst="ellipse">
                  <a:avLst/>
                </a:prstGeom>
                <a:solidFill>
                  <a:schemeClr val="bg2"/>
                </a:solidFill>
                <a:ln w="0">
                  <a:solidFill>
                    <a:schemeClr val="bg2"/>
                  </a:solid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428AC507-F063-49AF-A5A3-F97320D49C0C}"/>
                    </a:ext>
                  </a:extLst>
                </p:cNvPr>
                <p:cNvSpPr/>
                <p:nvPr/>
              </p:nvSpPr>
              <p:spPr>
                <a:xfrm>
                  <a:off x="3258346" y="5604866"/>
                  <a:ext cx="609370"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$4-$5M</a:t>
                  </a:r>
                  <a:endParaRPr kumimoji="0" lang="en-IN" sz="900" b="1"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p:txBody>
            </p:sp>
            <p:grpSp>
              <p:nvGrpSpPr>
                <p:cNvPr id="97" name="Group 96">
                  <a:extLst>
                    <a:ext uri="{FF2B5EF4-FFF2-40B4-BE49-F238E27FC236}">
                      <a16:creationId xmlns:a16="http://schemas.microsoft.com/office/drawing/2014/main" id="{8B997CF0-82F2-454C-A2C6-B23549625125}"/>
                    </a:ext>
                  </a:extLst>
                </p:cNvPr>
                <p:cNvGrpSpPr/>
                <p:nvPr/>
              </p:nvGrpSpPr>
              <p:grpSpPr>
                <a:xfrm>
                  <a:off x="3433423" y="5309112"/>
                  <a:ext cx="259216" cy="250973"/>
                  <a:chOff x="4637088" y="4821238"/>
                  <a:chExt cx="1347787" cy="1304925"/>
                </a:xfrm>
                <a:solidFill>
                  <a:schemeClr val="accent3"/>
                </a:solidFill>
              </p:grpSpPr>
              <p:sp>
                <p:nvSpPr>
                  <p:cNvPr id="98" name="Freeform 9">
                    <a:extLst>
                      <a:ext uri="{FF2B5EF4-FFF2-40B4-BE49-F238E27FC236}">
                        <a16:creationId xmlns:a16="http://schemas.microsoft.com/office/drawing/2014/main" id="{01710D8C-02BF-4819-ACC3-E17ABE184B32}"/>
                      </a:ext>
                    </a:extLst>
                  </p:cNvPr>
                  <p:cNvSpPr>
                    <a:spLocks/>
                  </p:cNvSpPr>
                  <p:nvPr/>
                </p:nvSpPr>
                <p:spPr bwMode="auto">
                  <a:xfrm>
                    <a:off x="4637088" y="5546725"/>
                    <a:ext cx="1304925" cy="579438"/>
                  </a:xfrm>
                  <a:custGeom>
                    <a:avLst/>
                    <a:gdLst>
                      <a:gd name="T0" fmla="*/ 1003 w 1158"/>
                      <a:gd name="T1" fmla="*/ 84 h 514"/>
                      <a:gd name="T2" fmla="*/ 868 w 1158"/>
                      <a:gd name="T3" fmla="*/ 133 h 514"/>
                      <a:gd name="T4" fmla="*/ 759 w 1158"/>
                      <a:gd name="T5" fmla="*/ 213 h 514"/>
                      <a:gd name="T6" fmla="*/ 715 w 1158"/>
                      <a:gd name="T7" fmla="*/ 220 h 514"/>
                      <a:gd name="T8" fmla="*/ 577 w 1158"/>
                      <a:gd name="T9" fmla="*/ 224 h 514"/>
                      <a:gd name="T10" fmla="*/ 565 w 1158"/>
                      <a:gd name="T11" fmla="*/ 224 h 514"/>
                      <a:gd name="T12" fmla="*/ 539 w 1158"/>
                      <a:gd name="T13" fmla="*/ 203 h 514"/>
                      <a:gd name="T14" fmla="*/ 564 w 1158"/>
                      <a:gd name="T15" fmla="*/ 173 h 514"/>
                      <a:gd name="T16" fmla="*/ 577 w 1158"/>
                      <a:gd name="T17" fmla="*/ 173 h 514"/>
                      <a:gd name="T18" fmla="*/ 747 w 1158"/>
                      <a:gd name="T19" fmla="*/ 163 h 514"/>
                      <a:gd name="T20" fmla="*/ 829 w 1158"/>
                      <a:gd name="T21" fmla="*/ 59 h 514"/>
                      <a:gd name="T22" fmla="*/ 762 w 1158"/>
                      <a:gd name="T23" fmla="*/ 7 h 514"/>
                      <a:gd name="T24" fmla="*/ 589 w 1158"/>
                      <a:gd name="T25" fmla="*/ 15 h 514"/>
                      <a:gd name="T26" fmla="*/ 402 w 1158"/>
                      <a:gd name="T27" fmla="*/ 29 h 514"/>
                      <a:gd name="T28" fmla="*/ 145 w 1158"/>
                      <a:gd name="T29" fmla="*/ 164 h 514"/>
                      <a:gd name="T30" fmla="*/ 18 w 1158"/>
                      <a:gd name="T31" fmla="*/ 270 h 514"/>
                      <a:gd name="T32" fmla="*/ 14 w 1158"/>
                      <a:gd name="T33" fmla="*/ 323 h 514"/>
                      <a:gd name="T34" fmla="*/ 172 w 1158"/>
                      <a:gd name="T35" fmla="*/ 498 h 514"/>
                      <a:gd name="T36" fmla="*/ 223 w 1158"/>
                      <a:gd name="T37" fmla="*/ 500 h 514"/>
                      <a:gd name="T38" fmla="*/ 273 w 1158"/>
                      <a:gd name="T39" fmla="*/ 455 h 514"/>
                      <a:gd name="T40" fmla="*/ 317 w 1158"/>
                      <a:gd name="T41" fmla="*/ 444 h 514"/>
                      <a:gd name="T42" fmla="*/ 588 w 1158"/>
                      <a:gd name="T43" fmla="*/ 478 h 514"/>
                      <a:gd name="T44" fmla="*/ 1082 w 1158"/>
                      <a:gd name="T45" fmla="*/ 215 h 514"/>
                      <a:gd name="T46" fmla="*/ 1003 w 1158"/>
                      <a:gd name="T47" fmla="*/ 84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58" h="514">
                        <a:moveTo>
                          <a:pt x="1003" y="84"/>
                        </a:moveTo>
                        <a:cubicBezTo>
                          <a:pt x="973" y="98"/>
                          <a:pt x="923" y="115"/>
                          <a:pt x="868" y="133"/>
                        </a:cubicBezTo>
                        <a:cubicBezTo>
                          <a:pt x="850" y="167"/>
                          <a:pt x="815" y="198"/>
                          <a:pt x="759" y="213"/>
                        </a:cubicBezTo>
                        <a:cubicBezTo>
                          <a:pt x="745" y="217"/>
                          <a:pt x="730" y="219"/>
                          <a:pt x="715" y="220"/>
                        </a:cubicBezTo>
                        <a:cubicBezTo>
                          <a:pt x="675" y="224"/>
                          <a:pt x="629" y="224"/>
                          <a:pt x="577" y="224"/>
                        </a:cubicBezTo>
                        <a:lnTo>
                          <a:pt x="565" y="224"/>
                        </a:lnTo>
                        <a:cubicBezTo>
                          <a:pt x="553" y="224"/>
                          <a:pt x="540" y="215"/>
                          <a:pt x="539" y="203"/>
                        </a:cubicBezTo>
                        <a:cubicBezTo>
                          <a:pt x="536" y="187"/>
                          <a:pt x="549" y="173"/>
                          <a:pt x="564" y="173"/>
                        </a:cubicBezTo>
                        <a:lnTo>
                          <a:pt x="577" y="173"/>
                        </a:lnTo>
                        <a:cubicBezTo>
                          <a:pt x="644" y="173"/>
                          <a:pt x="708" y="174"/>
                          <a:pt x="747" y="163"/>
                        </a:cubicBezTo>
                        <a:cubicBezTo>
                          <a:pt x="819" y="143"/>
                          <a:pt x="837" y="97"/>
                          <a:pt x="829" y="59"/>
                        </a:cubicBezTo>
                        <a:cubicBezTo>
                          <a:pt x="823" y="29"/>
                          <a:pt x="798" y="0"/>
                          <a:pt x="762" y="7"/>
                        </a:cubicBezTo>
                        <a:cubicBezTo>
                          <a:pt x="710" y="14"/>
                          <a:pt x="649" y="15"/>
                          <a:pt x="589" y="15"/>
                        </a:cubicBezTo>
                        <a:cubicBezTo>
                          <a:pt x="520" y="15"/>
                          <a:pt x="450" y="19"/>
                          <a:pt x="402" y="29"/>
                        </a:cubicBezTo>
                        <a:cubicBezTo>
                          <a:pt x="347" y="40"/>
                          <a:pt x="238" y="89"/>
                          <a:pt x="145" y="164"/>
                        </a:cubicBezTo>
                        <a:cubicBezTo>
                          <a:pt x="99" y="202"/>
                          <a:pt x="49" y="244"/>
                          <a:pt x="18" y="270"/>
                        </a:cubicBezTo>
                        <a:cubicBezTo>
                          <a:pt x="3" y="284"/>
                          <a:pt x="0" y="308"/>
                          <a:pt x="14" y="323"/>
                        </a:cubicBezTo>
                        <a:lnTo>
                          <a:pt x="172" y="498"/>
                        </a:lnTo>
                        <a:cubicBezTo>
                          <a:pt x="185" y="513"/>
                          <a:pt x="208" y="514"/>
                          <a:pt x="223" y="500"/>
                        </a:cubicBezTo>
                        <a:lnTo>
                          <a:pt x="273" y="455"/>
                        </a:lnTo>
                        <a:cubicBezTo>
                          <a:pt x="284" y="444"/>
                          <a:pt x="300" y="440"/>
                          <a:pt x="317" y="444"/>
                        </a:cubicBezTo>
                        <a:cubicBezTo>
                          <a:pt x="415" y="467"/>
                          <a:pt x="520" y="479"/>
                          <a:pt x="588" y="478"/>
                        </a:cubicBezTo>
                        <a:cubicBezTo>
                          <a:pt x="735" y="474"/>
                          <a:pt x="1004" y="278"/>
                          <a:pt x="1082" y="215"/>
                        </a:cubicBezTo>
                        <a:cubicBezTo>
                          <a:pt x="1158" y="153"/>
                          <a:pt x="1090" y="44"/>
                          <a:pt x="1003" y="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9" name="Freeform 10">
                    <a:extLst>
                      <a:ext uri="{FF2B5EF4-FFF2-40B4-BE49-F238E27FC236}">
                        <a16:creationId xmlns:a16="http://schemas.microsoft.com/office/drawing/2014/main" id="{F270C3D9-DB3D-4B29-A6FF-C0590A08AF49}"/>
                      </a:ext>
                    </a:extLst>
                  </p:cNvPr>
                  <p:cNvSpPr>
                    <a:spLocks/>
                  </p:cNvSpPr>
                  <p:nvPr/>
                </p:nvSpPr>
                <p:spPr bwMode="auto">
                  <a:xfrm>
                    <a:off x="4983163" y="4821238"/>
                    <a:ext cx="604837" cy="381000"/>
                  </a:xfrm>
                  <a:custGeom>
                    <a:avLst/>
                    <a:gdLst>
                      <a:gd name="T0" fmla="*/ 51 w 537"/>
                      <a:gd name="T1" fmla="*/ 330 h 339"/>
                      <a:gd name="T2" fmla="*/ 426 w 537"/>
                      <a:gd name="T3" fmla="*/ 133 h 339"/>
                      <a:gd name="T4" fmla="*/ 442 w 537"/>
                      <a:gd name="T5" fmla="*/ 164 h 339"/>
                      <a:gd name="T6" fmla="*/ 493 w 537"/>
                      <a:gd name="T7" fmla="*/ 162 h 339"/>
                      <a:gd name="T8" fmla="*/ 531 w 537"/>
                      <a:gd name="T9" fmla="*/ 67 h 339"/>
                      <a:gd name="T10" fmla="*/ 511 w 537"/>
                      <a:gd name="T11" fmla="*/ 29 h 339"/>
                      <a:gd name="T12" fmla="*/ 411 w 537"/>
                      <a:gd name="T13" fmla="*/ 5 h 339"/>
                      <a:gd name="T14" fmla="*/ 380 w 537"/>
                      <a:gd name="T15" fmla="*/ 45 h 339"/>
                      <a:gd name="T16" fmla="*/ 396 w 537"/>
                      <a:gd name="T17" fmla="*/ 77 h 339"/>
                      <a:gd name="T18" fmla="*/ 22 w 537"/>
                      <a:gd name="T19" fmla="*/ 272 h 339"/>
                      <a:gd name="T20" fmla="*/ 5 w 537"/>
                      <a:gd name="T21" fmla="*/ 310 h 339"/>
                      <a:gd name="T22" fmla="*/ 51 w 537"/>
                      <a:gd name="T23" fmla="*/ 33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7" h="339">
                        <a:moveTo>
                          <a:pt x="51" y="330"/>
                        </a:moveTo>
                        <a:lnTo>
                          <a:pt x="426" y="133"/>
                        </a:lnTo>
                        <a:lnTo>
                          <a:pt x="442" y="164"/>
                        </a:lnTo>
                        <a:cubicBezTo>
                          <a:pt x="453" y="185"/>
                          <a:pt x="485" y="184"/>
                          <a:pt x="493" y="162"/>
                        </a:cubicBezTo>
                        <a:lnTo>
                          <a:pt x="531" y="67"/>
                        </a:lnTo>
                        <a:cubicBezTo>
                          <a:pt x="537" y="50"/>
                          <a:pt x="528" y="33"/>
                          <a:pt x="511" y="29"/>
                        </a:cubicBezTo>
                        <a:lnTo>
                          <a:pt x="411" y="5"/>
                        </a:lnTo>
                        <a:cubicBezTo>
                          <a:pt x="387" y="0"/>
                          <a:pt x="368" y="24"/>
                          <a:pt x="380" y="45"/>
                        </a:cubicBezTo>
                        <a:lnTo>
                          <a:pt x="396" y="77"/>
                        </a:lnTo>
                        <a:lnTo>
                          <a:pt x="22" y="272"/>
                        </a:lnTo>
                        <a:cubicBezTo>
                          <a:pt x="8" y="279"/>
                          <a:pt x="0" y="295"/>
                          <a:pt x="5" y="310"/>
                        </a:cubicBezTo>
                        <a:cubicBezTo>
                          <a:pt x="11" y="330"/>
                          <a:pt x="33" y="339"/>
                          <a:pt x="51" y="33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0" name="Freeform 11">
                    <a:extLst>
                      <a:ext uri="{FF2B5EF4-FFF2-40B4-BE49-F238E27FC236}">
                        <a16:creationId xmlns:a16="http://schemas.microsoft.com/office/drawing/2014/main" id="{4BFD31B0-5C54-4CCB-8ABB-4433D102C62C}"/>
                      </a:ext>
                    </a:extLst>
                  </p:cNvPr>
                  <p:cNvSpPr>
                    <a:spLocks/>
                  </p:cNvSpPr>
                  <p:nvPr/>
                </p:nvSpPr>
                <p:spPr bwMode="auto">
                  <a:xfrm>
                    <a:off x="5424488" y="5080000"/>
                    <a:ext cx="176212" cy="360363"/>
                  </a:xfrm>
                  <a:custGeom>
                    <a:avLst/>
                    <a:gdLst>
                      <a:gd name="T0" fmla="*/ 16 w 156"/>
                      <a:gd name="T1" fmla="*/ 0 h 320"/>
                      <a:gd name="T2" fmla="*/ 0 w 156"/>
                      <a:gd name="T3" fmla="*/ 17 h 320"/>
                      <a:gd name="T4" fmla="*/ 0 w 156"/>
                      <a:gd name="T5" fmla="*/ 304 h 320"/>
                      <a:gd name="T6" fmla="*/ 16 w 156"/>
                      <a:gd name="T7" fmla="*/ 320 h 320"/>
                      <a:gd name="T8" fmla="*/ 140 w 156"/>
                      <a:gd name="T9" fmla="*/ 320 h 320"/>
                      <a:gd name="T10" fmla="*/ 156 w 156"/>
                      <a:gd name="T11" fmla="*/ 304 h 320"/>
                      <a:gd name="T12" fmla="*/ 156 w 156"/>
                      <a:gd name="T13" fmla="*/ 17 h 320"/>
                      <a:gd name="T14" fmla="*/ 140 w 156"/>
                      <a:gd name="T15" fmla="*/ 0 h 320"/>
                      <a:gd name="T16" fmla="*/ 16 w 156"/>
                      <a:gd name="T17"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320">
                        <a:moveTo>
                          <a:pt x="16" y="0"/>
                        </a:moveTo>
                        <a:cubicBezTo>
                          <a:pt x="7" y="0"/>
                          <a:pt x="0" y="8"/>
                          <a:pt x="0" y="17"/>
                        </a:cubicBezTo>
                        <a:lnTo>
                          <a:pt x="0" y="304"/>
                        </a:lnTo>
                        <a:cubicBezTo>
                          <a:pt x="0" y="313"/>
                          <a:pt x="7" y="320"/>
                          <a:pt x="16" y="320"/>
                        </a:cubicBezTo>
                        <a:lnTo>
                          <a:pt x="140" y="320"/>
                        </a:lnTo>
                        <a:cubicBezTo>
                          <a:pt x="149" y="320"/>
                          <a:pt x="156" y="313"/>
                          <a:pt x="156" y="304"/>
                        </a:cubicBezTo>
                        <a:lnTo>
                          <a:pt x="156" y="17"/>
                        </a:lnTo>
                        <a:cubicBezTo>
                          <a:pt x="156" y="8"/>
                          <a:pt x="149" y="0"/>
                          <a:pt x="140" y="0"/>
                        </a:cubicBez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1" name="Freeform 12">
                    <a:extLst>
                      <a:ext uri="{FF2B5EF4-FFF2-40B4-BE49-F238E27FC236}">
                        <a16:creationId xmlns:a16="http://schemas.microsoft.com/office/drawing/2014/main" id="{0C884668-7CC6-491D-BF04-5FD50F5D696B}"/>
                      </a:ext>
                    </a:extLst>
                  </p:cNvPr>
                  <p:cNvSpPr>
                    <a:spLocks/>
                  </p:cNvSpPr>
                  <p:nvPr/>
                </p:nvSpPr>
                <p:spPr bwMode="auto">
                  <a:xfrm>
                    <a:off x="5181600" y="5176838"/>
                    <a:ext cx="177800" cy="263525"/>
                  </a:xfrm>
                  <a:custGeom>
                    <a:avLst/>
                    <a:gdLst>
                      <a:gd name="T0" fmla="*/ 16 w 157"/>
                      <a:gd name="T1" fmla="*/ 0 h 233"/>
                      <a:gd name="T2" fmla="*/ 0 w 157"/>
                      <a:gd name="T3" fmla="*/ 16 h 233"/>
                      <a:gd name="T4" fmla="*/ 0 w 157"/>
                      <a:gd name="T5" fmla="*/ 217 h 233"/>
                      <a:gd name="T6" fmla="*/ 16 w 157"/>
                      <a:gd name="T7" fmla="*/ 233 h 233"/>
                      <a:gd name="T8" fmla="*/ 141 w 157"/>
                      <a:gd name="T9" fmla="*/ 233 h 233"/>
                      <a:gd name="T10" fmla="*/ 157 w 157"/>
                      <a:gd name="T11" fmla="*/ 217 h 233"/>
                      <a:gd name="T12" fmla="*/ 157 w 157"/>
                      <a:gd name="T13" fmla="*/ 16 h 233"/>
                      <a:gd name="T14" fmla="*/ 141 w 157"/>
                      <a:gd name="T15" fmla="*/ 0 h 233"/>
                      <a:gd name="T16" fmla="*/ 16 w 157"/>
                      <a:gd name="T17"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233">
                        <a:moveTo>
                          <a:pt x="16" y="0"/>
                        </a:moveTo>
                        <a:cubicBezTo>
                          <a:pt x="7" y="0"/>
                          <a:pt x="0" y="7"/>
                          <a:pt x="0" y="16"/>
                        </a:cubicBezTo>
                        <a:lnTo>
                          <a:pt x="0" y="217"/>
                        </a:lnTo>
                        <a:cubicBezTo>
                          <a:pt x="0" y="226"/>
                          <a:pt x="7" y="233"/>
                          <a:pt x="16" y="233"/>
                        </a:cubicBezTo>
                        <a:lnTo>
                          <a:pt x="141" y="233"/>
                        </a:lnTo>
                        <a:cubicBezTo>
                          <a:pt x="150" y="233"/>
                          <a:pt x="157" y="226"/>
                          <a:pt x="157" y="217"/>
                        </a:cubicBezTo>
                        <a:lnTo>
                          <a:pt x="157" y="16"/>
                        </a:lnTo>
                        <a:cubicBezTo>
                          <a:pt x="157" y="7"/>
                          <a:pt x="150" y="0"/>
                          <a:pt x="141" y="0"/>
                        </a:cubicBezTo>
                        <a:lnTo>
                          <a:pt x="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2" name="Freeform 13">
                    <a:extLst>
                      <a:ext uri="{FF2B5EF4-FFF2-40B4-BE49-F238E27FC236}">
                        <a16:creationId xmlns:a16="http://schemas.microsoft.com/office/drawing/2014/main" id="{583100FC-3180-416C-9066-0F00C324C492}"/>
                      </a:ext>
                    </a:extLst>
                  </p:cNvPr>
                  <p:cNvSpPr>
                    <a:spLocks/>
                  </p:cNvSpPr>
                  <p:nvPr/>
                </p:nvSpPr>
                <p:spPr bwMode="auto">
                  <a:xfrm>
                    <a:off x="4940300" y="5273675"/>
                    <a:ext cx="176212" cy="166688"/>
                  </a:xfrm>
                  <a:custGeom>
                    <a:avLst/>
                    <a:gdLst>
                      <a:gd name="T0" fmla="*/ 17 w 157"/>
                      <a:gd name="T1" fmla="*/ 147 h 147"/>
                      <a:gd name="T2" fmla="*/ 141 w 157"/>
                      <a:gd name="T3" fmla="*/ 147 h 147"/>
                      <a:gd name="T4" fmla="*/ 157 w 157"/>
                      <a:gd name="T5" fmla="*/ 131 h 147"/>
                      <a:gd name="T6" fmla="*/ 157 w 157"/>
                      <a:gd name="T7" fmla="*/ 16 h 147"/>
                      <a:gd name="T8" fmla="*/ 141 w 157"/>
                      <a:gd name="T9" fmla="*/ 0 h 147"/>
                      <a:gd name="T10" fmla="*/ 17 w 157"/>
                      <a:gd name="T11" fmla="*/ 0 h 147"/>
                      <a:gd name="T12" fmla="*/ 1 w 157"/>
                      <a:gd name="T13" fmla="*/ 16 h 147"/>
                      <a:gd name="T14" fmla="*/ 1 w 157"/>
                      <a:gd name="T15" fmla="*/ 131 h 147"/>
                      <a:gd name="T16" fmla="*/ 17 w 15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147">
                        <a:moveTo>
                          <a:pt x="17" y="147"/>
                        </a:moveTo>
                        <a:lnTo>
                          <a:pt x="141" y="147"/>
                        </a:lnTo>
                        <a:cubicBezTo>
                          <a:pt x="150" y="147"/>
                          <a:pt x="157" y="140"/>
                          <a:pt x="157" y="131"/>
                        </a:cubicBezTo>
                        <a:lnTo>
                          <a:pt x="157" y="16"/>
                        </a:lnTo>
                        <a:cubicBezTo>
                          <a:pt x="157" y="7"/>
                          <a:pt x="150" y="0"/>
                          <a:pt x="141" y="0"/>
                        </a:cubicBezTo>
                        <a:lnTo>
                          <a:pt x="17" y="0"/>
                        </a:lnTo>
                        <a:cubicBezTo>
                          <a:pt x="9" y="0"/>
                          <a:pt x="1" y="7"/>
                          <a:pt x="1" y="16"/>
                        </a:cubicBezTo>
                        <a:lnTo>
                          <a:pt x="1" y="131"/>
                        </a:lnTo>
                        <a:cubicBezTo>
                          <a:pt x="0" y="140"/>
                          <a:pt x="7" y="147"/>
                          <a:pt x="17" y="1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3" name="Freeform 14">
                    <a:extLst>
                      <a:ext uri="{FF2B5EF4-FFF2-40B4-BE49-F238E27FC236}">
                        <a16:creationId xmlns:a16="http://schemas.microsoft.com/office/drawing/2014/main" id="{E0F1AE3E-D0F9-4E22-9E9E-9027E1B174BD}"/>
                      </a:ext>
                    </a:extLst>
                  </p:cNvPr>
                  <p:cNvSpPr>
                    <a:spLocks/>
                  </p:cNvSpPr>
                  <p:nvPr/>
                </p:nvSpPr>
                <p:spPr bwMode="auto">
                  <a:xfrm>
                    <a:off x="5656263" y="4851400"/>
                    <a:ext cx="328612" cy="592138"/>
                  </a:xfrm>
                  <a:custGeom>
                    <a:avLst/>
                    <a:gdLst>
                      <a:gd name="T0" fmla="*/ 258 w 291"/>
                      <a:gd name="T1" fmla="*/ 261 h 525"/>
                      <a:gd name="T2" fmla="*/ 166 w 291"/>
                      <a:gd name="T3" fmla="*/ 221 h 525"/>
                      <a:gd name="T4" fmla="*/ 130 w 291"/>
                      <a:gd name="T5" fmla="*/ 221 h 525"/>
                      <a:gd name="T6" fmla="*/ 100 w 291"/>
                      <a:gd name="T7" fmla="*/ 207 h 525"/>
                      <a:gd name="T8" fmla="*/ 90 w 291"/>
                      <a:gd name="T9" fmla="*/ 176 h 525"/>
                      <a:gd name="T10" fmla="*/ 133 w 291"/>
                      <a:gd name="T11" fmla="*/ 140 h 525"/>
                      <a:gd name="T12" fmla="*/ 175 w 291"/>
                      <a:gd name="T13" fmla="*/ 140 h 525"/>
                      <a:gd name="T14" fmla="*/ 200 w 291"/>
                      <a:gd name="T15" fmla="*/ 160 h 525"/>
                      <a:gd name="T16" fmla="*/ 216 w 291"/>
                      <a:gd name="T17" fmla="*/ 174 h 525"/>
                      <a:gd name="T18" fmla="*/ 265 w 291"/>
                      <a:gd name="T19" fmla="*/ 174 h 525"/>
                      <a:gd name="T20" fmla="*/ 278 w 291"/>
                      <a:gd name="T21" fmla="*/ 167 h 525"/>
                      <a:gd name="T22" fmla="*/ 281 w 291"/>
                      <a:gd name="T23" fmla="*/ 155 h 525"/>
                      <a:gd name="T24" fmla="*/ 188 w 291"/>
                      <a:gd name="T25" fmla="*/ 59 h 525"/>
                      <a:gd name="T26" fmla="*/ 188 w 291"/>
                      <a:gd name="T27" fmla="*/ 17 h 525"/>
                      <a:gd name="T28" fmla="*/ 170 w 291"/>
                      <a:gd name="T29" fmla="*/ 0 h 525"/>
                      <a:gd name="T30" fmla="*/ 123 w 291"/>
                      <a:gd name="T31" fmla="*/ 0 h 525"/>
                      <a:gd name="T32" fmla="*/ 105 w 291"/>
                      <a:gd name="T33" fmla="*/ 17 h 525"/>
                      <a:gd name="T34" fmla="*/ 105 w 291"/>
                      <a:gd name="T35" fmla="*/ 60 h 525"/>
                      <a:gd name="T36" fmla="*/ 6 w 291"/>
                      <a:gd name="T37" fmla="*/ 192 h 525"/>
                      <a:gd name="T38" fmla="*/ 134 w 291"/>
                      <a:gd name="T39" fmla="*/ 302 h 525"/>
                      <a:gd name="T40" fmla="*/ 165 w 291"/>
                      <a:gd name="T41" fmla="*/ 302 h 525"/>
                      <a:gd name="T42" fmla="*/ 195 w 291"/>
                      <a:gd name="T43" fmla="*/ 316 h 525"/>
                      <a:gd name="T44" fmla="*/ 205 w 291"/>
                      <a:gd name="T45" fmla="*/ 347 h 525"/>
                      <a:gd name="T46" fmla="*/ 163 w 291"/>
                      <a:gd name="T47" fmla="*/ 384 h 525"/>
                      <a:gd name="T48" fmla="*/ 120 w 291"/>
                      <a:gd name="T49" fmla="*/ 384 h 525"/>
                      <a:gd name="T50" fmla="*/ 95 w 291"/>
                      <a:gd name="T51" fmla="*/ 364 h 525"/>
                      <a:gd name="T52" fmla="*/ 79 w 291"/>
                      <a:gd name="T53" fmla="*/ 351 h 525"/>
                      <a:gd name="T54" fmla="*/ 30 w 291"/>
                      <a:gd name="T55" fmla="*/ 351 h 525"/>
                      <a:gd name="T56" fmla="*/ 18 w 291"/>
                      <a:gd name="T57" fmla="*/ 357 h 525"/>
                      <a:gd name="T58" fmla="*/ 14 w 291"/>
                      <a:gd name="T59" fmla="*/ 370 h 525"/>
                      <a:gd name="T60" fmla="*/ 108 w 291"/>
                      <a:gd name="T61" fmla="*/ 466 h 525"/>
                      <a:gd name="T62" fmla="*/ 108 w 291"/>
                      <a:gd name="T63" fmla="*/ 507 h 525"/>
                      <a:gd name="T64" fmla="*/ 125 w 291"/>
                      <a:gd name="T65" fmla="*/ 525 h 525"/>
                      <a:gd name="T66" fmla="*/ 173 w 291"/>
                      <a:gd name="T67" fmla="*/ 525 h 525"/>
                      <a:gd name="T68" fmla="*/ 190 w 291"/>
                      <a:gd name="T69" fmla="*/ 507 h 525"/>
                      <a:gd name="T70" fmla="*/ 190 w 291"/>
                      <a:gd name="T71" fmla="*/ 465 h 525"/>
                      <a:gd name="T72" fmla="*/ 289 w 291"/>
                      <a:gd name="T73" fmla="*/ 357 h 525"/>
                      <a:gd name="T74" fmla="*/ 258 w 291"/>
                      <a:gd name="T75" fmla="*/ 26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1" h="525">
                        <a:moveTo>
                          <a:pt x="258" y="261"/>
                        </a:moveTo>
                        <a:cubicBezTo>
                          <a:pt x="234" y="235"/>
                          <a:pt x="201" y="221"/>
                          <a:pt x="166" y="221"/>
                        </a:cubicBezTo>
                        <a:lnTo>
                          <a:pt x="130" y="221"/>
                        </a:lnTo>
                        <a:cubicBezTo>
                          <a:pt x="119" y="221"/>
                          <a:pt x="108" y="216"/>
                          <a:pt x="100" y="207"/>
                        </a:cubicBezTo>
                        <a:cubicBezTo>
                          <a:pt x="93" y="199"/>
                          <a:pt x="89" y="187"/>
                          <a:pt x="90" y="176"/>
                        </a:cubicBezTo>
                        <a:cubicBezTo>
                          <a:pt x="93" y="156"/>
                          <a:pt x="111" y="140"/>
                          <a:pt x="133" y="140"/>
                        </a:cubicBezTo>
                        <a:lnTo>
                          <a:pt x="175" y="140"/>
                        </a:lnTo>
                        <a:cubicBezTo>
                          <a:pt x="188" y="140"/>
                          <a:pt x="198" y="149"/>
                          <a:pt x="200" y="160"/>
                        </a:cubicBezTo>
                        <a:cubicBezTo>
                          <a:pt x="201" y="167"/>
                          <a:pt x="209" y="174"/>
                          <a:pt x="216" y="174"/>
                        </a:cubicBezTo>
                        <a:lnTo>
                          <a:pt x="265" y="174"/>
                        </a:lnTo>
                        <a:cubicBezTo>
                          <a:pt x="270" y="174"/>
                          <a:pt x="275" y="171"/>
                          <a:pt x="278" y="167"/>
                        </a:cubicBezTo>
                        <a:cubicBezTo>
                          <a:pt x="281" y="164"/>
                          <a:pt x="283" y="159"/>
                          <a:pt x="281" y="155"/>
                        </a:cubicBezTo>
                        <a:cubicBezTo>
                          <a:pt x="276" y="105"/>
                          <a:pt x="238" y="66"/>
                          <a:pt x="188" y="59"/>
                        </a:cubicBezTo>
                        <a:lnTo>
                          <a:pt x="188" y="17"/>
                        </a:lnTo>
                        <a:cubicBezTo>
                          <a:pt x="188" y="7"/>
                          <a:pt x="180" y="0"/>
                          <a:pt x="170" y="0"/>
                        </a:cubicBezTo>
                        <a:lnTo>
                          <a:pt x="123" y="0"/>
                        </a:lnTo>
                        <a:cubicBezTo>
                          <a:pt x="113" y="0"/>
                          <a:pt x="105" y="7"/>
                          <a:pt x="105" y="17"/>
                        </a:cubicBezTo>
                        <a:lnTo>
                          <a:pt x="105" y="60"/>
                        </a:lnTo>
                        <a:cubicBezTo>
                          <a:pt x="43" y="71"/>
                          <a:pt x="0" y="129"/>
                          <a:pt x="6" y="192"/>
                        </a:cubicBezTo>
                        <a:cubicBezTo>
                          <a:pt x="12" y="255"/>
                          <a:pt x="69" y="302"/>
                          <a:pt x="134" y="302"/>
                        </a:cubicBezTo>
                        <a:lnTo>
                          <a:pt x="165" y="302"/>
                        </a:lnTo>
                        <a:cubicBezTo>
                          <a:pt x="176" y="302"/>
                          <a:pt x="188" y="307"/>
                          <a:pt x="195" y="316"/>
                        </a:cubicBezTo>
                        <a:cubicBezTo>
                          <a:pt x="203" y="325"/>
                          <a:pt x="206" y="336"/>
                          <a:pt x="205" y="347"/>
                        </a:cubicBezTo>
                        <a:cubicBezTo>
                          <a:pt x="203" y="367"/>
                          <a:pt x="184" y="384"/>
                          <a:pt x="163" y="384"/>
                        </a:cubicBezTo>
                        <a:lnTo>
                          <a:pt x="120" y="384"/>
                        </a:lnTo>
                        <a:cubicBezTo>
                          <a:pt x="108" y="384"/>
                          <a:pt x="98" y="375"/>
                          <a:pt x="95" y="364"/>
                        </a:cubicBezTo>
                        <a:cubicBezTo>
                          <a:pt x="94" y="356"/>
                          <a:pt x="86" y="351"/>
                          <a:pt x="79" y="351"/>
                        </a:cubicBezTo>
                        <a:lnTo>
                          <a:pt x="30" y="351"/>
                        </a:lnTo>
                        <a:cubicBezTo>
                          <a:pt x="25" y="351"/>
                          <a:pt x="20" y="354"/>
                          <a:pt x="18" y="357"/>
                        </a:cubicBezTo>
                        <a:cubicBezTo>
                          <a:pt x="14" y="361"/>
                          <a:pt x="12" y="366"/>
                          <a:pt x="14" y="370"/>
                        </a:cubicBezTo>
                        <a:cubicBezTo>
                          <a:pt x="19" y="420"/>
                          <a:pt x="58" y="459"/>
                          <a:pt x="108" y="466"/>
                        </a:cubicBezTo>
                        <a:lnTo>
                          <a:pt x="108" y="507"/>
                        </a:lnTo>
                        <a:cubicBezTo>
                          <a:pt x="108" y="517"/>
                          <a:pt x="115" y="525"/>
                          <a:pt x="125" y="525"/>
                        </a:cubicBezTo>
                        <a:lnTo>
                          <a:pt x="173" y="525"/>
                        </a:lnTo>
                        <a:cubicBezTo>
                          <a:pt x="183" y="525"/>
                          <a:pt x="190" y="517"/>
                          <a:pt x="190" y="507"/>
                        </a:cubicBezTo>
                        <a:lnTo>
                          <a:pt x="190" y="465"/>
                        </a:lnTo>
                        <a:cubicBezTo>
                          <a:pt x="244" y="454"/>
                          <a:pt x="284" y="410"/>
                          <a:pt x="289" y="357"/>
                        </a:cubicBezTo>
                        <a:cubicBezTo>
                          <a:pt x="291" y="320"/>
                          <a:pt x="280" y="286"/>
                          <a:pt x="258" y="26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120" name="Group 119">
              <a:extLst>
                <a:ext uri="{FF2B5EF4-FFF2-40B4-BE49-F238E27FC236}">
                  <a16:creationId xmlns:a16="http://schemas.microsoft.com/office/drawing/2014/main" id="{ED3D2380-9FD5-46D5-A518-42B1142565D3}"/>
                </a:ext>
              </a:extLst>
            </p:cNvPr>
            <p:cNvGrpSpPr/>
            <p:nvPr/>
          </p:nvGrpSpPr>
          <p:grpSpPr>
            <a:xfrm>
              <a:off x="5487586" y="1950276"/>
              <a:ext cx="633595" cy="1218884"/>
              <a:chOff x="3851667" y="1837735"/>
              <a:chExt cx="633595" cy="1218884"/>
            </a:xfrm>
          </p:grpSpPr>
          <p:sp>
            <p:nvSpPr>
              <p:cNvPr id="107" name="Pentagon 46">
                <a:extLst>
                  <a:ext uri="{FF2B5EF4-FFF2-40B4-BE49-F238E27FC236}">
                    <a16:creationId xmlns:a16="http://schemas.microsoft.com/office/drawing/2014/main" id="{73724178-11A8-467A-8118-60A628D69FBD}"/>
                  </a:ext>
                </a:extLst>
              </p:cNvPr>
              <p:cNvSpPr/>
              <p:nvPr/>
            </p:nvSpPr>
            <p:spPr>
              <a:xfrm>
                <a:off x="3851667" y="1837735"/>
                <a:ext cx="633595" cy="137889"/>
              </a:xfrm>
              <a:prstGeom prst="homePlate">
                <a:avLst/>
              </a:prstGeom>
              <a:solidFill>
                <a:schemeClr val="bg2">
                  <a:lumMod val="9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Pentagon 46">
                <a:extLst>
                  <a:ext uri="{FF2B5EF4-FFF2-40B4-BE49-F238E27FC236}">
                    <a16:creationId xmlns:a16="http://schemas.microsoft.com/office/drawing/2014/main" id="{CEB4F3DB-B508-4A10-B5DC-866A685DDCE2}"/>
                  </a:ext>
                </a:extLst>
              </p:cNvPr>
              <p:cNvSpPr/>
              <p:nvPr/>
            </p:nvSpPr>
            <p:spPr>
              <a:xfrm>
                <a:off x="3851667" y="2918730"/>
                <a:ext cx="633595" cy="137889"/>
              </a:xfrm>
              <a:prstGeom prst="homePlate">
                <a:avLst/>
              </a:prstGeom>
              <a:solidFill>
                <a:schemeClr val="bg2">
                  <a:lumMod val="95000"/>
                </a:schemeClr>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 name="Group 1">
            <a:extLst>
              <a:ext uri="{FF2B5EF4-FFF2-40B4-BE49-F238E27FC236}">
                <a16:creationId xmlns:a16="http://schemas.microsoft.com/office/drawing/2014/main" id="{BE43377D-48B5-4B0C-B16F-01D41799BEC1}"/>
              </a:ext>
            </a:extLst>
          </p:cNvPr>
          <p:cNvGrpSpPr/>
          <p:nvPr/>
        </p:nvGrpSpPr>
        <p:grpSpPr>
          <a:xfrm>
            <a:off x="171450" y="3741738"/>
            <a:ext cx="8801100" cy="449263"/>
            <a:chOff x="171450" y="3741738"/>
            <a:chExt cx="8801100" cy="449263"/>
          </a:xfrm>
        </p:grpSpPr>
        <p:cxnSp>
          <p:nvCxnSpPr>
            <p:cNvPr id="124" name="Straight Connector 123">
              <a:extLst>
                <a:ext uri="{FF2B5EF4-FFF2-40B4-BE49-F238E27FC236}">
                  <a16:creationId xmlns:a16="http://schemas.microsoft.com/office/drawing/2014/main" id="{B26A5552-5969-46AA-B5C4-E166A88A3D28}"/>
                </a:ext>
              </a:extLst>
            </p:cNvPr>
            <p:cNvCxnSpPr>
              <a:cxnSpLocks/>
            </p:cNvCxnSpPr>
            <p:nvPr/>
          </p:nvCxnSpPr>
          <p:spPr>
            <a:xfrm>
              <a:off x="7858124" y="3966369"/>
              <a:ext cx="920115"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FBA4A921-C732-4466-969A-D66EE809EF33}"/>
                </a:ext>
              </a:extLst>
            </p:cNvPr>
            <p:cNvCxnSpPr>
              <a:cxnSpLocks/>
            </p:cNvCxnSpPr>
            <p:nvPr/>
          </p:nvCxnSpPr>
          <p:spPr>
            <a:xfrm>
              <a:off x="365759" y="3966369"/>
              <a:ext cx="920115"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sp>
          <p:nvSpPr>
            <p:cNvPr id="122" name="Rectangle: Rounded Corners 121">
              <a:extLst>
                <a:ext uri="{FF2B5EF4-FFF2-40B4-BE49-F238E27FC236}">
                  <a16:creationId xmlns:a16="http://schemas.microsoft.com/office/drawing/2014/main" id="{1FC14F8C-4C1A-4DCE-8A10-F82FE038326A}"/>
                </a:ext>
              </a:extLst>
            </p:cNvPr>
            <p:cNvSpPr/>
            <p:nvPr/>
          </p:nvSpPr>
          <p:spPr>
            <a:xfrm>
              <a:off x="1228724" y="3741738"/>
              <a:ext cx="6608738" cy="449263"/>
            </a:xfrm>
            <a:prstGeom prst="roundRect">
              <a:avLst>
                <a:gd name="adj" fmla="val 5000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408681C6-66A8-4D50-AACB-0501C63B7442}"/>
                </a:ext>
              </a:extLst>
            </p:cNvPr>
            <p:cNvSpPr txBox="1"/>
            <p:nvPr/>
          </p:nvSpPr>
          <p:spPr>
            <a:xfrm>
              <a:off x="171450" y="3812481"/>
              <a:ext cx="8801100" cy="307777"/>
            </a:xfrm>
            <a:prstGeom prst="rect">
              <a:avLst/>
            </a:prstGeom>
            <a:no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Increasing overall customer base (in million) with growth rate (in %)</a:t>
              </a:r>
              <a:endPar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sp>
        <p:nvSpPr>
          <p:cNvPr id="128" name="TextBox 127">
            <a:extLst>
              <a:ext uri="{FF2B5EF4-FFF2-40B4-BE49-F238E27FC236}">
                <a16:creationId xmlns:a16="http://schemas.microsoft.com/office/drawing/2014/main" id="{B4954351-B3AE-4D76-A8B4-44F8913D31C9}"/>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55" name="Group 54">
            <a:extLst>
              <a:ext uri="{FF2B5EF4-FFF2-40B4-BE49-F238E27FC236}">
                <a16:creationId xmlns:a16="http://schemas.microsoft.com/office/drawing/2014/main" id="{4A3F1F04-705F-44CB-9463-9D635825703D}"/>
              </a:ext>
            </a:extLst>
          </p:cNvPr>
          <p:cNvGrpSpPr/>
          <p:nvPr/>
        </p:nvGrpSpPr>
        <p:grpSpPr>
          <a:xfrm flipH="1">
            <a:off x="4125754" y="836813"/>
            <a:ext cx="548640" cy="42467"/>
            <a:chOff x="3568699" y="1682126"/>
            <a:chExt cx="822327" cy="42467"/>
          </a:xfrm>
        </p:grpSpPr>
        <p:sp>
          <p:nvSpPr>
            <p:cNvPr id="56" name="Rectangle: Rounded Corners 55">
              <a:extLst>
                <a:ext uri="{FF2B5EF4-FFF2-40B4-BE49-F238E27FC236}">
                  <a16:creationId xmlns:a16="http://schemas.microsoft.com/office/drawing/2014/main" id="{2673DF61-EBBD-41F4-B157-884DCB7329BA}"/>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Rounded Corners 56">
              <a:extLst>
                <a:ext uri="{FF2B5EF4-FFF2-40B4-BE49-F238E27FC236}">
                  <a16:creationId xmlns:a16="http://schemas.microsoft.com/office/drawing/2014/main" id="{6CA5CA51-7F62-45CE-A7CE-E3F4F26109C9}"/>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8" name="Slide Number Placeholder 3">
            <a:extLst>
              <a:ext uri="{FF2B5EF4-FFF2-40B4-BE49-F238E27FC236}">
                <a16:creationId xmlns:a16="http://schemas.microsoft.com/office/drawing/2014/main" id="{7B55666B-2234-4D0C-81E3-F81D270C3668}"/>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52</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9657624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AC7F972-9ED3-4B9F-8998-580AE2F79E2D}"/>
              </a:ext>
            </a:extLst>
          </p:cNvPr>
          <p:cNvSpPr>
            <a:spLocks noGrp="1"/>
          </p:cNvSpPr>
          <p:nvPr>
            <p:ph type="title"/>
          </p:nvPr>
        </p:nvSpPr>
        <p:spPr/>
        <p:txBody>
          <a:bodyPr/>
          <a:lstStyle/>
          <a:p>
            <a:r>
              <a:rPr lang="en-US" sz="2800" dirty="0"/>
              <a:t>Impact of Workforce Upskilling on Firm Growth </a:t>
            </a:r>
            <a:endParaRPr lang="en-IN" dirty="0"/>
          </a:p>
        </p:txBody>
      </p:sp>
      <p:sp>
        <p:nvSpPr>
          <p:cNvPr id="108" name="TextBox 107">
            <a:extLst>
              <a:ext uri="{FF2B5EF4-FFF2-40B4-BE49-F238E27FC236}">
                <a16:creationId xmlns:a16="http://schemas.microsoft.com/office/drawing/2014/main" id="{E783E37B-0B84-479C-B61E-A22ABC792C34}"/>
              </a:ext>
            </a:extLst>
          </p:cNvPr>
          <p:cNvSpPr txBox="1"/>
          <p:nvPr/>
        </p:nvSpPr>
        <p:spPr>
          <a:xfrm>
            <a:off x="179070" y="668020"/>
            <a:ext cx="8793480" cy="4001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tab pos="2491979" algn="l"/>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This slide depicts information regarding the impact of upgrading the skillset of the workforce as part of turnaround strategy. Upskilling results in improved employee productivity, better sales achievement rate.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pSp>
        <p:nvGrpSpPr>
          <p:cNvPr id="34" name="Group 33">
            <a:extLst>
              <a:ext uri="{FF2B5EF4-FFF2-40B4-BE49-F238E27FC236}">
                <a16:creationId xmlns:a16="http://schemas.microsoft.com/office/drawing/2014/main" id="{37D1BE19-FE42-4D0B-A649-0684C4407722}"/>
              </a:ext>
            </a:extLst>
          </p:cNvPr>
          <p:cNvGrpSpPr/>
          <p:nvPr/>
        </p:nvGrpSpPr>
        <p:grpSpPr>
          <a:xfrm>
            <a:off x="477628" y="1441657"/>
            <a:ext cx="8038187" cy="4995656"/>
            <a:chOff x="477628" y="1441657"/>
            <a:chExt cx="8038187" cy="4995656"/>
          </a:xfrm>
        </p:grpSpPr>
        <p:grpSp>
          <p:nvGrpSpPr>
            <p:cNvPr id="18" name="Group 17">
              <a:extLst>
                <a:ext uri="{FF2B5EF4-FFF2-40B4-BE49-F238E27FC236}">
                  <a16:creationId xmlns:a16="http://schemas.microsoft.com/office/drawing/2014/main" id="{44DC1AA9-D1C2-45FF-A150-83B0504F428C}"/>
                </a:ext>
              </a:extLst>
            </p:cNvPr>
            <p:cNvGrpSpPr/>
            <p:nvPr/>
          </p:nvGrpSpPr>
          <p:grpSpPr>
            <a:xfrm>
              <a:off x="5020140" y="1464321"/>
              <a:ext cx="3495675" cy="2239317"/>
              <a:chOff x="5020140" y="1464321"/>
              <a:chExt cx="3495675" cy="2239317"/>
            </a:xfrm>
          </p:grpSpPr>
          <p:grpSp>
            <p:nvGrpSpPr>
              <p:cNvPr id="13" name="Group 12">
                <a:extLst>
                  <a:ext uri="{FF2B5EF4-FFF2-40B4-BE49-F238E27FC236}">
                    <a16:creationId xmlns:a16="http://schemas.microsoft.com/office/drawing/2014/main" id="{CD9CBB83-E5CC-4437-8D8E-03578941DEF3}"/>
                  </a:ext>
                </a:extLst>
              </p:cNvPr>
              <p:cNvGrpSpPr/>
              <p:nvPr/>
            </p:nvGrpSpPr>
            <p:grpSpPr>
              <a:xfrm>
                <a:off x="5020140" y="1465263"/>
                <a:ext cx="3495675" cy="2238375"/>
                <a:chOff x="5020140" y="1427163"/>
                <a:chExt cx="3495675" cy="2238375"/>
              </a:xfrm>
            </p:grpSpPr>
            <p:grpSp>
              <p:nvGrpSpPr>
                <p:cNvPr id="64" name="Group 63">
                  <a:extLst>
                    <a:ext uri="{FF2B5EF4-FFF2-40B4-BE49-F238E27FC236}">
                      <a16:creationId xmlns:a16="http://schemas.microsoft.com/office/drawing/2014/main" id="{E501C2C2-4DB7-4C43-B27D-3B9A37BB1285}"/>
                    </a:ext>
                  </a:extLst>
                </p:cNvPr>
                <p:cNvGrpSpPr/>
                <p:nvPr/>
              </p:nvGrpSpPr>
              <p:grpSpPr>
                <a:xfrm>
                  <a:off x="5097091" y="1882698"/>
                  <a:ext cx="3341772" cy="1736802"/>
                  <a:chOff x="4919890" y="1518389"/>
                  <a:chExt cx="3676196" cy="1910611"/>
                </a:xfrm>
              </p:grpSpPr>
              <p:sp>
                <p:nvSpPr>
                  <p:cNvPr id="35" name="Oval 34">
                    <a:extLst>
                      <a:ext uri="{FF2B5EF4-FFF2-40B4-BE49-F238E27FC236}">
                        <a16:creationId xmlns:a16="http://schemas.microsoft.com/office/drawing/2014/main" id="{60910CC5-1957-434F-B92E-9BEE3A938CEE}"/>
                      </a:ext>
                    </a:extLst>
                  </p:cNvPr>
                  <p:cNvSpPr/>
                  <p:nvPr/>
                </p:nvSpPr>
                <p:spPr>
                  <a:xfrm>
                    <a:off x="5817697" y="1533404"/>
                    <a:ext cx="1880581" cy="1880581"/>
                  </a:xfrm>
                  <a:prstGeom prst="ellipse">
                    <a:avLst/>
                  </a:prstGeom>
                  <a:solidFill>
                    <a:schemeClr val="bg2">
                      <a:lumMod val="95000"/>
                      <a:alpha val="96000"/>
                    </a:schemeClr>
                  </a:solidFill>
                  <a:ln w="6350" cap="flat" cmpd="sng" algn="ctr">
                    <a:solidFill>
                      <a:schemeClr val="bg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36" name="Chart 35">
                    <a:extLst>
                      <a:ext uri="{FF2B5EF4-FFF2-40B4-BE49-F238E27FC236}">
                        <a16:creationId xmlns:a16="http://schemas.microsoft.com/office/drawing/2014/main" id="{BAD80392-B1FF-4A2F-BFE4-35881D7C68BA}"/>
                      </a:ext>
                    </a:extLst>
                  </p:cNvPr>
                  <p:cNvGraphicFramePr/>
                  <p:nvPr>
                    <p:extLst>
                      <p:ext uri="{D42A27DB-BD31-4B8C-83A1-F6EECF244321}">
                        <p14:modId xmlns:p14="http://schemas.microsoft.com/office/powerpoint/2010/main" val="469382387"/>
                      </p:ext>
                    </p:extLst>
                  </p:nvPr>
                </p:nvGraphicFramePr>
                <p:xfrm>
                  <a:off x="4919890" y="1518389"/>
                  <a:ext cx="3676196" cy="1910611"/>
                </p:xfrm>
                <a:graphic>
                  <a:graphicData uri="http://schemas.openxmlformats.org/drawingml/2006/chart">
                    <c:chart xmlns:c="http://schemas.openxmlformats.org/drawingml/2006/chart" xmlns:r="http://schemas.openxmlformats.org/officeDocument/2006/relationships" r:id="rId2"/>
                  </a:graphicData>
                </a:graphic>
              </p:graphicFrame>
              <p:sp>
                <p:nvSpPr>
                  <p:cNvPr id="38" name="Oval 37">
                    <a:extLst>
                      <a:ext uri="{FF2B5EF4-FFF2-40B4-BE49-F238E27FC236}">
                        <a16:creationId xmlns:a16="http://schemas.microsoft.com/office/drawing/2014/main" id="{A35A8678-04F8-47B2-AF08-D534EEBBEF31}"/>
                      </a:ext>
                    </a:extLst>
                  </p:cNvPr>
                  <p:cNvSpPr/>
                  <p:nvPr/>
                </p:nvSpPr>
                <p:spPr>
                  <a:xfrm>
                    <a:off x="6259144" y="1974850"/>
                    <a:ext cx="997688" cy="997688"/>
                  </a:xfrm>
                  <a:prstGeom prst="ellipse">
                    <a:avLst/>
                  </a:prstGeom>
                  <a:solidFill>
                    <a:schemeClr val="accent2">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0E9F25F4-0EB0-4951-9AC4-FA99BBFCDA4B}"/>
                      </a:ext>
                    </a:extLst>
                  </p:cNvPr>
                  <p:cNvSpPr txBox="1"/>
                  <p:nvPr/>
                </p:nvSpPr>
                <p:spPr>
                  <a:xfrm>
                    <a:off x="6394260" y="2287477"/>
                    <a:ext cx="727457" cy="372435"/>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83%</a:t>
                    </a:r>
                  </a:p>
                </p:txBody>
              </p:sp>
              <p:grpSp>
                <p:nvGrpSpPr>
                  <p:cNvPr id="49" name="Group 48">
                    <a:extLst>
                      <a:ext uri="{FF2B5EF4-FFF2-40B4-BE49-F238E27FC236}">
                        <a16:creationId xmlns:a16="http://schemas.microsoft.com/office/drawing/2014/main" id="{25F10917-0475-4E39-86DE-5DE55E4EDF25}"/>
                      </a:ext>
                    </a:extLst>
                  </p:cNvPr>
                  <p:cNvGrpSpPr/>
                  <p:nvPr/>
                </p:nvGrpSpPr>
                <p:grpSpPr>
                  <a:xfrm>
                    <a:off x="6531257" y="2242512"/>
                    <a:ext cx="453462" cy="462364"/>
                    <a:chOff x="4654550" y="3171825"/>
                    <a:chExt cx="2182813" cy="2225675"/>
                  </a:xfrm>
                  <a:solidFill>
                    <a:schemeClr val="accent2">
                      <a:alpha val="10000"/>
                    </a:schemeClr>
                  </a:solidFill>
                </p:grpSpPr>
                <p:sp>
                  <p:nvSpPr>
                    <p:cNvPr id="50" name="Freeform 59">
                      <a:extLst>
                        <a:ext uri="{FF2B5EF4-FFF2-40B4-BE49-F238E27FC236}">
                          <a16:creationId xmlns:a16="http://schemas.microsoft.com/office/drawing/2014/main" id="{EC49CFB6-741C-4DDE-81C5-E3374D825D4E}"/>
                        </a:ext>
                      </a:extLst>
                    </p:cNvPr>
                    <p:cNvSpPr>
                      <a:spLocks/>
                    </p:cNvSpPr>
                    <p:nvPr/>
                  </p:nvSpPr>
                  <p:spPr bwMode="auto">
                    <a:xfrm>
                      <a:off x="5299075" y="3578225"/>
                      <a:ext cx="400050" cy="320675"/>
                    </a:xfrm>
                    <a:custGeom>
                      <a:avLst/>
                      <a:gdLst>
                        <a:gd name="T0" fmla="*/ 17 w 134"/>
                        <a:gd name="T1" fmla="*/ 108 h 108"/>
                        <a:gd name="T2" fmla="*/ 9 w 134"/>
                        <a:gd name="T3" fmla="*/ 86 h 108"/>
                        <a:gd name="T4" fmla="*/ 106 w 134"/>
                        <a:gd name="T5" fmla="*/ 10 h 108"/>
                        <a:gd name="T6" fmla="*/ 121 w 134"/>
                        <a:gd name="T7" fmla="*/ 30 h 108"/>
                        <a:gd name="T8" fmla="*/ 25 w 134"/>
                        <a:gd name="T9" fmla="*/ 106 h 108"/>
                        <a:gd name="T10" fmla="*/ 17 w 134"/>
                        <a:gd name="T11" fmla="*/ 108 h 108"/>
                      </a:gdLst>
                      <a:ahLst/>
                      <a:cxnLst>
                        <a:cxn ang="0">
                          <a:pos x="T0" y="T1"/>
                        </a:cxn>
                        <a:cxn ang="0">
                          <a:pos x="T2" y="T3"/>
                        </a:cxn>
                        <a:cxn ang="0">
                          <a:pos x="T4" y="T5"/>
                        </a:cxn>
                        <a:cxn ang="0">
                          <a:pos x="T6" y="T7"/>
                        </a:cxn>
                        <a:cxn ang="0">
                          <a:pos x="T8" y="T9"/>
                        </a:cxn>
                        <a:cxn ang="0">
                          <a:pos x="T10" y="T11"/>
                        </a:cxn>
                      </a:cxnLst>
                      <a:rect l="0" t="0" r="r" b="b"/>
                      <a:pathLst>
                        <a:path w="134" h="108">
                          <a:moveTo>
                            <a:pt x="17" y="108"/>
                          </a:moveTo>
                          <a:cubicBezTo>
                            <a:pt x="5" y="108"/>
                            <a:pt x="0" y="93"/>
                            <a:pt x="9" y="86"/>
                          </a:cubicBezTo>
                          <a:lnTo>
                            <a:pt x="106" y="10"/>
                          </a:lnTo>
                          <a:cubicBezTo>
                            <a:pt x="119" y="0"/>
                            <a:pt x="134" y="19"/>
                            <a:pt x="121" y="30"/>
                          </a:cubicBezTo>
                          <a:lnTo>
                            <a:pt x="25" y="106"/>
                          </a:lnTo>
                          <a:cubicBezTo>
                            <a:pt x="22" y="107"/>
                            <a:pt x="20" y="108"/>
                            <a:pt x="17"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1" name="Freeform 60">
                      <a:extLst>
                        <a:ext uri="{FF2B5EF4-FFF2-40B4-BE49-F238E27FC236}">
                          <a16:creationId xmlns:a16="http://schemas.microsoft.com/office/drawing/2014/main" id="{C9198B77-F699-42F6-AC64-08ECB55E2B1E}"/>
                        </a:ext>
                      </a:extLst>
                    </p:cNvPr>
                    <p:cNvSpPr>
                      <a:spLocks/>
                    </p:cNvSpPr>
                    <p:nvPr/>
                  </p:nvSpPr>
                  <p:spPr bwMode="auto">
                    <a:xfrm>
                      <a:off x="5810250" y="3576638"/>
                      <a:ext cx="400050" cy="322263"/>
                    </a:xfrm>
                    <a:custGeom>
                      <a:avLst/>
                      <a:gdLst>
                        <a:gd name="T0" fmla="*/ 117 w 134"/>
                        <a:gd name="T1" fmla="*/ 108 h 108"/>
                        <a:gd name="T2" fmla="*/ 110 w 134"/>
                        <a:gd name="T3" fmla="*/ 106 h 108"/>
                        <a:gd name="T4" fmla="*/ 13 w 134"/>
                        <a:gd name="T5" fmla="*/ 30 h 108"/>
                        <a:gd name="T6" fmla="*/ 29 w 134"/>
                        <a:gd name="T7" fmla="*/ 10 h 108"/>
                        <a:gd name="T8" fmla="*/ 125 w 134"/>
                        <a:gd name="T9" fmla="*/ 86 h 108"/>
                        <a:gd name="T10" fmla="*/ 117 w 134"/>
                        <a:gd name="T11" fmla="*/ 108 h 108"/>
                      </a:gdLst>
                      <a:ahLst/>
                      <a:cxnLst>
                        <a:cxn ang="0">
                          <a:pos x="T0" y="T1"/>
                        </a:cxn>
                        <a:cxn ang="0">
                          <a:pos x="T2" y="T3"/>
                        </a:cxn>
                        <a:cxn ang="0">
                          <a:pos x="T4" y="T5"/>
                        </a:cxn>
                        <a:cxn ang="0">
                          <a:pos x="T6" y="T7"/>
                        </a:cxn>
                        <a:cxn ang="0">
                          <a:pos x="T8" y="T9"/>
                        </a:cxn>
                        <a:cxn ang="0">
                          <a:pos x="T10" y="T11"/>
                        </a:cxn>
                      </a:cxnLst>
                      <a:rect l="0" t="0" r="r" b="b"/>
                      <a:pathLst>
                        <a:path w="134" h="108">
                          <a:moveTo>
                            <a:pt x="117" y="108"/>
                          </a:moveTo>
                          <a:cubicBezTo>
                            <a:pt x="114" y="108"/>
                            <a:pt x="112" y="107"/>
                            <a:pt x="110" y="106"/>
                          </a:cubicBezTo>
                          <a:lnTo>
                            <a:pt x="13" y="30"/>
                          </a:lnTo>
                          <a:cubicBezTo>
                            <a:pt x="0" y="19"/>
                            <a:pt x="15" y="0"/>
                            <a:pt x="29" y="10"/>
                          </a:cubicBezTo>
                          <a:lnTo>
                            <a:pt x="125" y="86"/>
                          </a:lnTo>
                          <a:cubicBezTo>
                            <a:pt x="134" y="93"/>
                            <a:pt x="129" y="108"/>
                            <a:pt x="117"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2" name="Freeform 61">
                      <a:extLst>
                        <a:ext uri="{FF2B5EF4-FFF2-40B4-BE49-F238E27FC236}">
                          <a16:creationId xmlns:a16="http://schemas.microsoft.com/office/drawing/2014/main" id="{1875D8D2-2DAF-4A6A-AAD0-72EB9AE1DFB9}"/>
                        </a:ext>
                      </a:extLst>
                    </p:cNvPr>
                    <p:cNvSpPr>
                      <a:spLocks/>
                    </p:cNvSpPr>
                    <p:nvPr/>
                  </p:nvSpPr>
                  <p:spPr bwMode="auto">
                    <a:xfrm>
                      <a:off x="6315075" y="3379788"/>
                      <a:ext cx="355600" cy="487363"/>
                    </a:xfrm>
                    <a:custGeom>
                      <a:avLst/>
                      <a:gdLst>
                        <a:gd name="T0" fmla="*/ 15 w 119"/>
                        <a:gd name="T1" fmla="*/ 163 h 163"/>
                        <a:gd name="T2" fmla="*/ 8 w 119"/>
                        <a:gd name="T3" fmla="*/ 161 h 163"/>
                        <a:gd name="T4" fmla="*/ 4 w 119"/>
                        <a:gd name="T5" fmla="*/ 144 h 163"/>
                        <a:gd name="T6" fmla="*/ 88 w 119"/>
                        <a:gd name="T7" fmla="*/ 15 h 163"/>
                        <a:gd name="T8" fmla="*/ 109 w 119"/>
                        <a:gd name="T9" fmla="*/ 29 h 163"/>
                        <a:gd name="T10" fmla="*/ 25 w 119"/>
                        <a:gd name="T11" fmla="*/ 157 h 163"/>
                        <a:gd name="T12" fmla="*/ 15 w 119"/>
                        <a:gd name="T13" fmla="*/ 163 h 163"/>
                      </a:gdLst>
                      <a:ahLst/>
                      <a:cxnLst>
                        <a:cxn ang="0">
                          <a:pos x="T0" y="T1"/>
                        </a:cxn>
                        <a:cxn ang="0">
                          <a:pos x="T2" y="T3"/>
                        </a:cxn>
                        <a:cxn ang="0">
                          <a:pos x="T4" y="T5"/>
                        </a:cxn>
                        <a:cxn ang="0">
                          <a:pos x="T6" y="T7"/>
                        </a:cxn>
                        <a:cxn ang="0">
                          <a:pos x="T8" y="T9"/>
                        </a:cxn>
                        <a:cxn ang="0">
                          <a:pos x="T10" y="T11"/>
                        </a:cxn>
                        <a:cxn ang="0">
                          <a:pos x="T12" y="T13"/>
                        </a:cxn>
                      </a:cxnLst>
                      <a:rect l="0" t="0" r="r" b="b"/>
                      <a:pathLst>
                        <a:path w="119" h="163">
                          <a:moveTo>
                            <a:pt x="15" y="163"/>
                          </a:moveTo>
                          <a:cubicBezTo>
                            <a:pt x="12" y="163"/>
                            <a:pt x="10" y="162"/>
                            <a:pt x="8" y="161"/>
                          </a:cubicBezTo>
                          <a:cubicBezTo>
                            <a:pt x="2" y="157"/>
                            <a:pt x="0" y="150"/>
                            <a:pt x="4" y="144"/>
                          </a:cubicBezTo>
                          <a:lnTo>
                            <a:pt x="88" y="15"/>
                          </a:lnTo>
                          <a:cubicBezTo>
                            <a:pt x="96" y="0"/>
                            <a:pt x="119" y="14"/>
                            <a:pt x="109" y="29"/>
                          </a:cubicBezTo>
                          <a:lnTo>
                            <a:pt x="25" y="157"/>
                          </a:lnTo>
                          <a:cubicBezTo>
                            <a:pt x="23" y="161"/>
                            <a:pt x="19" y="163"/>
                            <a:pt x="15" y="1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3" name="Freeform 62">
                      <a:extLst>
                        <a:ext uri="{FF2B5EF4-FFF2-40B4-BE49-F238E27FC236}">
                          <a16:creationId xmlns:a16="http://schemas.microsoft.com/office/drawing/2014/main" id="{9D251BCD-9947-4092-BA88-ED8059461358}"/>
                        </a:ext>
                      </a:extLst>
                    </p:cNvPr>
                    <p:cNvSpPr>
                      <a:spLocks/>
                    </p:cNvSpPr>
                    <p:nvPr/>
                  </p:nvSpPr>
                  <p:spPr bwMode="auto">
                    <a:xfrm>
                      <a:off x="5857875" y="5092700"/>
                      <a:ext cx="979488" cy="149225"/>
                    </a:xfrm>
                    <a:custGeom>
                      <a:avLst/>
                      <a:gdLst>
                        <a:gd name="T0" fmla="*/ 328 w 328"/>
                        <a:gd name="T1" fmla="*/ 12 h 50"/>
                        <a:gd name="T2" fmla="*/ 328 w 328"/>
                        <a:gd name="T3" fmla="*/ 37 h 50"/>
                        <a:gd name="T4" fmla="*/ 316 w 328"/>
                        <a:gd name="T5" fmla="*/ 50 h 50"/>
                        <a:gd name="T6" fmla="*/ 3 w 328"/>
                        <a:gd name="T7" fmla="*/ 50 h 50"/>
                        <a:gd name="T8" fmla="*/ 0 w 328"/>
                        <a:gd name="T9" fmla="*/ 50 h 50"/>
                        <a:gd name="T10" fmla="*/ 44 w 328"/>
                        <a:gd name="T11" fmla="*/ 0 h 50"/>
                        <a:gd name="T12" fmla="*/ 316 w 328"/>
                        <a:gd name="T13" fmla="*/ 0 h 50"/>
                        <a:gd name="T14" fmla="*/ 328 w 328"/>
                        <a:gd name="T15" fmla="*/ 12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50">
                          <a:moveTo>
                            <a:pt x="328" y="12"/>
                          </a:moveTo>
                          <a:lnTo>
                            <a:pt x="328" y="37"/>
                          </a:lnTo>
                          <a:cubicBezTo>
                            <a:pt x="328" y="44"/>
                            <a:pt x="322" y="50"/>
                            <a:pt x="316" y="50"/>
                          </a:cubicBezTo>
                          <a:lnTo>
                            <a:pt x="3" y="50"/>
                          </a:lnTo>
                          <a:cubicBezTo>
                            <a:pt x="2" y="50"/>
                            <a:pt x="1" y="50"/>
                            <a:pt x="0" y="50"/>
                          </a:cubicBezTo>
                          <a:cubicBezTo>
                            <a:pt x="18" y="36"/>
                            <a:pt x="33" y="19"/>
                            <a:pt x="44" y="0"/>
                          </a:cubicBezTo>
                          <a:lnTo>
                            <a:pt x="316" y="0"/>
                          </a:lnTo>
                          <a:cubicBezTo>
                            <a:pt x="322" y="0"/>
                            <a:pt x="328" y="5"/>
                            <a:pt x="328"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4" name="Freeform 63">
                      <a:extLst>
                        <a:ext uri="{FF2B5EF4-FFF2-40B4-BE49-F238E27FC236}">
                          <a16:creationId xmlns:a16="http://schemas.microsoft.com/office/drawing/2014/main" id="{0D708A23-8A40-4541-9DBF-A3E437A25166}"/>
                        </a:ext>
                      </a:extLst>
                    </p:cNvPr>
                    <p:cNvSpPr>
                      <a:spLocks/>
                    </p:cNvSpPr>
                    <p:nvPr/>
                  </p:nvSpPr>
                  <p:spPr bwMode="auto">
                    <a:xfrm>
                      <a:off x="6007100" y="4905375"/>
                      <a:ext cx="830263" cy="149225"/>
                    </a:xfrm>
                    <a:custGeom>
                      <a:avLst/>
                      <a:gdLst>
                        <a:gd name="T0" fmla="*/ 278 w 278"/>
                        <a:gd name="T1" fmla="*/ 13 h 50"/>
                        <a:gd name="T2" fmla="*/ 278 w 278"/>
                        <a:gd name="T3" fmla="*/ 38 h 50"/>
                        <a:gd name="T4" fmla="*/ 266 w 278"/>
                        <a:gd name="T5" fmla="*/ 50 h 50"/>
                        <a:gd name="T6" fmla="*/ 0 w 278"/>
                        <a:gd name="T7" fmla="*/ 50 h 50"/>
                        <a:gd name="T8" fmla="*/ 14 w 278"/>
                        <a:gd name="T9" fmla="*/ 0 h 50"/>
                        <a:gd name="T10" fmla="*/ 266 w 278"/>
                        <a:gd name="T11" fmla="*/ 0 h 50"/>
                        <a:gd name="T12" fmla="*/ 278 w 278"/>
                        <a:gd name="T13" fmla="*/ 13 h 50"/>
                      </a:gdLst>
                      <a:ahLst/>
                      <a:cxnLst>
                        <a:cxn ang="0">
                          <a:pos x="T0" y="T1"/>
                        </a:cxn>
                        <a:cxn ang="0">
                          <a:pos x="T2" y="T3"/>
                        </a:cxn>
                        <a:cxn ang="0">
                          <a:pos x="T4" y="T5"/>
                        </a:cxn>
                        <a:cxn ang="0">
                          <a:pos x="T6" y="T7"/>
                        </a:cxn>
                        <a:cxn ang="0">
                          <a:pos x="T8" y="T9"/>
                        </a:cxn>
                        <a:cxn ang="0">
                          <a:pos x="T10" y="T11"/>
                        </a:cxn>
                        <a:cxn ang="0">
                          <a:pos x="T12" y="T13"/>
                        </a:cxn>
                      </a:cxnLst>
                      <a:rect l="0" t="0" r="r" b="b"/>
                      <a:pathLst>
                        <a:path w="278" h="50">
                          <a:moveTo>
                            <a:pt x="278" y="13"/>
                          </a:moveTo>
                          <a:lnTo>
                            <a:pt x="278" y="38"/>
                          </a:lnTo>
                          <a:cubicBezTo>
                            <a:pt x="278" y="45"/>
                            <a:pt x="272" y="50"/>
                            <a:pt x="266" y="50"/>
                          </a:cubicBezTo>
                          <a:lnTo>
                            <a:pt x="0" y="50"/>
                          </a:lnTo>
                          <a:cubicBezTo>
                            <a:pt x="8" y="34"/>
                            <a:pt x="12" y="18"/>
                            <a:pt x="14" y="0"/>
                          </a:cubicBezTo>
                          <a:lnTo>
                            <a:pt x="266" y="0"/>
                          </a:lnTo>
                          <a:cubicBezTo>
                            <a:pt x="272" y="0"/>
                            <a:pt x="278" y="6"/>
                            <a:pt x="278"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5" name="Freeform 64">
                      <a:extLst>
                        <a:ext uri="{FF2B5EF4-FFF2-40B4-BE49-F238E27FC236}">
                          <a16:creationId xmlns:a16="http://schemas.microsoft.com/office/drawing/2014/main" id="{2BDEDFA5-2059-491D-9813-A9D9032464F8}"/>
                        </a:ext>
                      </a:extLst>
                    </p:cNvPr>
                    <p:cNvSpPr>
                      <a:spLocks/>
                    </p:cNvSpPr>
                    <p:nvPr/>
                  </p:nvSpPr>
                  <p:spPr bwMode="auto">
                    <a:xfrm>
                      <a:off x="6034088" y="4719638"/>
                      <a:ext cx="654050" cy="149225"/>
                    </a:xfrm>
                    <a:custGeom>
                      <a:avLst/>
                      <a:gdLst>
                        <a:gd name="T0" fmla="*/ 219 w 219"/>
                        <a:gd name="T1" fmla="*/ 12 h 50"/>
                        <a:gd name="T2" fmla="*/ 219 w 219"/>
                        <a:gd name="T3" fmla="*/ 37 h 50"/>
                        <a:gd name="T4" fmla="*/ 207 w 219"/>
                        <a:gd name="T5" fmla="*/ 50 h 50"/>
                        <a:gd name="T6" fmla="*/ 7 w 219"/>
                        <a:gd name="T7" fmla="*/ 50 h 50"/>
                        <a:gd name="T8" fmla="*/ 7 w 219"/>
                        <a:gd name="T9" fmla="*/ 44 h 50"/>
                        <a:gd name="T10" fmla="*/ 0 w 219"/>
                        <a:gd name="T11" fmla="*/ 0 h 50"/>
                        <a:gd name="T12" fmla="*/ 207 w 219"/>
                        <a:gd name="T13" fmla="*/ 0 h 50"/>
                        <a:gd name="T14" fmla="*/ 219 w 219"/>
                        <a:gd name="T15" fmla="*/ 12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9" h="50">
                          <a:moveTo>
                            <a:pt x="219" y="12"/>
                          </a:moveTo>
                          <a:lnTo>
                            <a:pt x="219" y="37"/>
                          </a:lnTo>
                          <a:cubicBezTo>
                            <a:pt x="219" y="44"/>
                            <a:pt x="213" y="50"/>
                            <a:pt x="207" y="50"/>
                          </a:cubicBezTo>
                          <a:lnTo>
                            <a:pt x="7" y="50"/>
                          </a:lnTo>
                          <a:lnTo>
                            <a:pt x="7" y="44"/>
                          </a:lnTo>
                          <a:cubicBezTo>
                            <a:pt x="7" y="29"/>
                            <a:pt x="4" y="14"/>
                            <a:pt x="0" y="0"/>
                          </a:cubicBezTo>
                          <a:lnTo>
                            <a:pt x="207" y="0"/>
                          </a:lnTo>
                          <a:cubicBezTo>
                            <a:pt x="213" y="0"/>
                            <a:pt x="219" y="5"/>
                            <a:pt x="21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6" name="Freeform 65">
                      <a:extLst>
                        <a:ext uri="{FF2B5EF4-FFF2-40B4-BE49-F238E27FC236}">
                          <a16:creationId xmlns:a16="http://schemas.microsoft.com/office/drawing/2014/main" id="{97BE3EC2-97D6-4DAA-ADC6-6EBEA4A0F7C5}"/>
                        </a:ext>
                      </a:extLst>
                    </p:cNvPr>
                    <p:cNvSpPr>
                      <a:spLocks/>
                    </p:cNvSpPr>
                    <p:nvPr/>
                  </p:nvSpPr>
                  <p:spPr bwMode="auto">
                    <a:xfrm>
                      <a:off x="5935663" y="4532313"/>
                      <a:ext cx="901700" cy="149225"/>
                    </a:xfrm>
                    <a:custGeom>
                      <a:avLst/>
                      <a:gdLst>
                        <a:gd name="T0" fmla="*/ 302 w 302"/>
                        <a:gd name="T1" fmla="*/ 13 h 50"/>
                        <a:gd name="T2" fmla="*/ 302 w 302"/>
                        <a:gd name="T3" fmla="*/ 38 h 50"/>
                        <a:gd name="T4" fmla="*/ 290 w 302"/>
                        <a:gd name="T5" fmla="*/ 50 h 50"/>
                        <a:gd name="T6" fmla="*/ 30 w 302"/>
                        <a:gd name="T7" fmla="*/ 50 h 50"/>
                        <a:gd name="T8" fmla="*/ 0 w 302"/>
                        <a:gd name="T9" fmla="*/ 0 h 50"/>
                        <a:gd name="T10" fmla="*/ 290 w 302"/>
                        <a:gd name="T11" fmla="*/ 0 h 50"/>
                        <a:gd name="T12" fmla="*/ 302 w 302"/>
                        <a:gd name="T13" fmla="*/ 13 h 50"/>
                      </a:gdLst>
                      <a:ahLst/>
                      <a:cxnLst>
                        <a:cxn ang="0">
                          <a:pos x="T0" y="T1"/>
                        </a:cxn>
                        <a:cxn ang="0">
                          <a:pos x="T2" y="T3"/>
                        </a:cxn>
                        <a:cxn ang="0">
                          <a:pos x="T4" y="T5"/>
                        </a:cxn>
                        <a:cxn ang="0">
                          <a:pos x="T6" y="T7"/>
                        </a:cxn>
                        <a:cxn ang="0">
                          <a:pos x="T8" y="T9"/>
                        </a:cxn>
                        <a:cxn ang="0">
                          <a:pos x="T10" y="T11"/>
                        </a:cxn>
                        <a:cxn ang="0">
                          <a:pos x="T12" y="T13"/>
                        </a:cxn>
                      </a:cxnLst>
                      <a:rect l="0" t="0" r="r" b="b"/>
                      <a:pathLst>
                        <a:path w="302" h="50">
                          <a:moveTo>
                            <a:pt x="302" y="13"/>
                          </a:moveTo>
                          <a:lnTo>
                            <a:pt x="302" y="38"/>
                          </a:lnTo>
                          <a:cubicBezTo>
                            <a:pt x="302" y="45"/>
                            <a:pt x="296" y="50"/>
                            <a:pt x="290" y="50"/>
                          </a:cubicBezTo>
                          <a:lnTo>
                            <a:pt x="30" y="50"/>
                          </a:lnTo>
                          <a:cubicBezTo>
                            <a:pt x="23" y="32"/>
                            <a:pt x="13" y="15"/>
                            <a:pt x="0" y="0"/>
                          </a:cubicBezTo>
                          <a:lnTo>
                            <a:pt x="290" y="0"/>
                          </a:lnTo>
                          <a:cubicBezTo>
                            <a:pt x="296" y="0"/>
                            <a:pt x="302" y="6"/>
                            <a:pt x="302" y="1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7" name="Oval 66">
                      <a:extLst>
                        <a:ext uri="{FF2B5EF4-FFF2-40B4-BE49-F238E27FC236}">
                          <a16:creationId xmlns:a16="http://schemas.microsoft.com/office/drawing/2014/main" id="{87B93B52-3EA5-4E5B-95B5-163913FCE1F8}"/>
                        </a:ext>
                      </a:extLst>
                    </p:cNvPr>
                    <p:cNvSpPr>
                      <a:spLocks noChangeArrowheads="1"/>
                    </p:cNvSpPr>
                    <p:nvPr/>
                  </p:nvSpPr>
                  <p:spPr bwMode="auto">
                    <a:xfrm>
                      <a:off x="5084763" y="3806825"/>
                      <a:ext cx="298450" cy="29845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8" name="Oval 67">
                      <a:extLst>
                        <a:ext uri="{FF2B5EF4-FFF2-40B4-BE49-F238E27FC236}">
                          <a16:creationId xmlns:a16="http://schemas.microsoft.com/office/drawing/2014/main" id="{873E183C-BFF5-41E3-9B81-819BEDA3F669}"/>
                        </a:ext>
                      </a:extLst>
                    </p:cNvPr>
                    <p:cNvSpPr>
                      <a:spLocks noChangeArrowheads="1"/>
                    </p:cNvSpPr>
                    <p:nvPr/>
                  </p:nvSpPr>
                  <p:spPr bwMode="auto">
                    <a:xfrm>
                      <a:off x="5607050" y="3395663"/>
                      <a:ext cx="298450" cy="29845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9" name="Oval 68">
                      <a:extLst>
                        <a:ext uri="{FF2B5EF4-FFF2-40B4-BE49-F238E27FC236}">
                          <a16:creationId xmlns:a16="http://schemas.microsoft.com/office/drawing/2014/main" id="{F26EC190-FD95-4444-A69F-596043D9D1D2}"/>
                        </a:ext>
                      </a:extLst>
                    </p:cNvPr>
                    <p:cNvSpPr>
                      <a:spLocks noChangeArrowheads="1"/>
                    </p:cNvSpPr>
                    <p:nvPr/>
                  </p:nvSpPr>
                  <p:spPr bwMode="auto">
                    <a:xfrm>
                      <a:off x="6129338" y="3806825"/>
                      <a:ext cx="298450" cy="29845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0" name="Oval 69">
                      <a:extLst>
                        <a:ext uri="{FF2B5EF4-FFF2-40B4-BE49-F238E27FC236}">
                          <a16:creationId xmlns:a16="http://schemas.microsoft.com/office/drawing/2014/main" id="{84DB0335-5363-4B43-B8EE-9EB4D0F7778F}"/>
                        </a:ext>
                      </a:extLst>
                    </p:cNvPr>
                    <p:cNvSpPr>
                      <a:spLocks noChangeArrowheads="1"/>
                    </p:cNvSpPr>
                    <p:nvPr/>
                  </p:nvSpPr>
                  <p:spPr bwMode="auto">
                    <a:xfrm>
                      <a:off x="6538913" y="3171825"/>
                      <a:ext cx="298450" cy="29845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70">
                      <a:extLst>
                        <a:ext uri="{FF2B5EF4-FFF2-40B4-BE49-F238E27FC236}">
                          <a16:creationId xmlns:a16="http://schemas.microsoft.com/office/drawing/2014/main" id="{2F20A758-493E-41E0-A054-66FE730AEBC0}"/>
                        </a:ext>
                      </a:extLst>
                    </p:cNvPr>
                    <p:cNvSpPr>
                      <a:spLocks/>
                    </p:cNvSpPr>
                    <p:nvPr/>
                  </p:nvSpPr>
                  <p:spPr bwMode="auto">
                    <a:xfrm>
                      <a:off x="4654550" y="4141788"/>
                      <a:ext cx="827088" cy="893763"/>
                    </a:xfrm>
                    <a:custGeom>
                      <a:avLst/>
                      <a:gdLst>
                        <a:gd name="T0" fmla="*/ 144 w 277"/>
                        <a:gd name="T1" fmla="*/ 238 h 300"/>
                        <a:gd name="T2" fmla="*/ 146 w 277"/>
                        <a:gd name="T3" fmla="*/ 213 h 300"/>
                        <a:gd name="T4" fmla="*/ 144 w 277"/>
                        <a:gd name="T5" fmla="*/ 213 h 300"/>
                        <a:gd name="T6" fmla="*/ 144 w 277"/>
                        <a:gd name="T7" fmla="*/ 188 h 300"/>
                        <a:gd name="T8" fmla="*/ 152 w 277"/>
                        <a:gd name="T9" fmla="*/ 188 h 300"/>
                        <a:gd name="T10" fmla="*/ 156 w 277"/>
                        <a:gd name="T11" fmla="*/ 175 h 300"/>
                        <a:gd name="T12" fmla="*/ 156 w 277"/>
                        <a:gd name="T13" fmla="*/ 114 h 300"/>
                        <a:gd name="T14" fmla="*/ 156 w 277"/>
                        <a:gd name="T15" fmla="*/ 114 h 300"/>
                        <a:gd name="T16" fmla="*/ 181 w 277"/>
                        <a:gd name="T17" fmla="*/ 114 h 300"/>
                        <a:gd name="T18" fmla="*/ 194 w 277"/>
                        <a:gd name="T19" fmla="*/ 114 h 300"/>
                        <a:gd name="T20" fmla="*/ 200 w 277"/>
                        <a:gd name="T21" fmla="*/ 116 h 300"/>
                        <a:gd name="T22" fmla="*/ 277 w 277"/>
                        <a:gd name="T23" fmla="*/ 78 h 300"/>
                        <a:gd name="T24" fmla="*/ 48 w 277"/>
                        <a:gd name="T25" fmla="*/ 97 h 300"/>
                        <a:gd name="T26" fmla="*/ 156 w 277"/>
                        <a:gd name="T27" fmla="*/ 300 h 300"/>
                        <a:gd name="T28" fmla="*/ 144 w 277"/>
                        <a:gd name="T29" fmla="*/ 23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7" h="300">
                          <a:moveTo>
                            <a:pt x="144" y="238"/>
                          </a:moveTo>
                          <a:cubicBezTo>
                            <a:pt x="144" y="229"/>
                            <a:pt x="144" y="221"/>
                            <a:pt x="146" y="213"/>
                          </a:cubicBezTo>
                          <a:lnTo>
                            <a:pt x="144" y="213"/>
                          </a:lnTo>
                          <a:cubicBezTo>
                            <a:pt x="127" y="213"/>
                            <a:pt x="127" y="188"/>
                            <a:pt x="144" y="188"/>
                          </a:cubicBezTo>
                          <a:lnTo>
                            <a:pt x="152" y="188"/>
                          </a:lnTo>
                          <a:cubicBezTo>
                            <a:pt x="153" y="183"/>
                            <a:pt x="155" y="179"/>
                            <a:pt x="156" y="175"/>
                          </a:cubicBezTo>
                          <a:cubicBezTo>
                            <a:pt x="123" y="168"/>
                            <a:pt x="123" y="121"/>
                            <a:pt x="156" y="114"/>
                          </a:cubicBezTo>
                          <a:lnTo>
                            <a:pt x="156" y="114"/>
                          </a:lnTo>
                          <a:cubicBezTo>
                            <a:pt x="156" y="97"/>
                            <a:pt x="181" y="97"/>
                            <a:pt x="181" y="114"/>
                          </a:cubicBezTo>
                          <a:lnTo>
                            <a:pt x="194" y="114"/>
                          </a:lnTo>
                          <a:cubicBezTo>
                            <a:pt x="196" y="114"/>
                            <a:pt x="198" y="115"/>
                            <a:pt x="200" y="116"/>
                          </a:cubicBezTo>
                          <a:cubicBezTo>
                            <a:pt x="222" y="97"/>
                            <a:pt x="248" y="84"/>
                            <a:pt x="277" y="78"/>
                          </a:cubicBezTo>
                          <a:cubicBezTo>
                            <a:pt x="216" y="0"/>
                            <a:pt x="95" y="10"/>
                            <a:pt x="48" y="97"/>
                          </a:cubicBezTo>
                          <a:cubicBezTo>
                            <a:pt x="0" y="184"/>
                            <a:pt x="58" y="291"/>
                            <a:pt x="156" y="300"/>
                          </a:cubicBezTo>
                          <a:cubicBezTo>
                            <a:pt x="148" y="280"/>
                            <a:pt x="144" y="259"/>
                            <a:pt x="144" y="23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Freeform 71">
                      <a:extLst>
                        <a:ext uri="{FF2B5EF4-FFF2-40B4-BE49-F238E27FC236}">
                          <a16:creationId xmlns:a16="http://schemas.microsoft.com/office/drawing/2014/main" id="{87127E79-47FB-4886-96B3-82BFB0AE6AD9}"/>
                        </a:ext>
                      </a:extLst>
                    </p:cNvPr>
                    <p:cNvSpPr>
                      <a:spLocks/>
                    </p:cNvSpPr>
                    <p:nvPr/>
                  </p:nvSpPr>
                  <p:spPr bwMode="auto">
                    <a:xfrm>
                      <a:off x="5113338" y="4552950"/>
                      <a:ext cx="73025" cy="34925"/>
                    </a:xfrm>
                    <a:custGeom>
                      <a:avLst/>
                      <a:gdLst>
                        <a:gd name="T0" fmla="*/ 8 w 24"/>
                        <a:gd name="T1" fmla="*/ 0 h 12"/>
                        <a:gd name="T2" fmla="*/ 8 w 24"/>
                        <a:gd name="T3" fmla="*/ 12 h 12"/>
                        <a:gd name="T4" fmla="*/ 15 w 24"/>
                        <a:gd name="T5" fmla="*/ 12 h 12"/>
                        <a:gd name="T6" fmla="*/ 24 w 24"/>
                        <a:gd name="T7" fmla="*/ 0 h 12"/>
                        <a:gd name="T8" fmla="*/ 8 w 24"/>
                        <a:gd name="T9" fmla="*/ 0 h 12"/>
                      </a:gdLst>
                      <a:ahLst/>
                      <a:cxnLst>
                        <a:cxn ang="0">
                          <a:pos x="T0" y="T1"/>
                        </a:cxn>
                        <a:cxn ang="0">
                          <a:pos x="T2" y="T3"/>
                        </a:cxn>
                        <a:cxn ang="0">
                          <a:pos x="T4" y="T5"/>
                        </a:cxn>
                        <a:cxn ang="0">
                          <a:pos x="T6" y="T7"/>
                        </a:cxn>
                        <a:cxn ang="0">
                          <a:pos x="T8" y="T9"/>
                        </a:cxn>
                      </a:cxnLst>
                      <a:rect l="0" t="0" r="r" b="b"/>
                      <a:pathLst>
                        <a:path w="24" h="12">
                          <a:moveTo>
                            <a:pt x="8" y="0"/>
                          </a:moveTo>
                          <a:cubicBezTo>
                            <a:pt x="0" y="0"/>
                            <a:pt x="0" y="12"/>
                            <a:pt x="8" y="12"/>
                          </a:cubicBezTo>
                          <a:lnTo>
                            <a:pt x="15" y="12"/>
                          </a:lnTo>
                          <a:cubicBezTo>
                            <a:pt x="18" y="8"/>
                            <a:pt x="21" y="4"/>
                            <a:pt x="24" y="0"/>
                          </a:cubicBezTo>
                          <a:lnTo>
                            <a:pt x="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Freeform 72">
                      <a:extLst>
                        <a:ext uri="{FF2B5EF4-FFF2-40B4-BE49-F238E27FC236}">
                          <a16:creationId xmlns:a16="http://schemas.microsoft.com/office/drawing/2014/main" id="{6D2D5D35-2D9C-4BE8-BD97-01B64027EFBF}"/>
                        </a:ext>
                      </a:extLst>
                    </p:cNvPr>
                    <p:cNvSpPr>
                      <a:spLocks noEditPoints="1"/>
                    </p:cNvSpPr>
                    <p:nvPr/>
                  </p:nvSpPr>
                  <p:spPr bwMode="auto">
                    <a:xfrm>
                      <a:off x="5018088" y="4438650"/>
                      <a:ext cx="962025" cy="958850"/>
                    </a:xfrm>
                    <a:custGeom>
                      <a:avLst/>
                      <a:gdLst>
                        <a:gd name="T0" fmla="*/ 184 w 322"/>
                        <a:gd name="T1" fmla="*/ 0 h 321"/>
                        <a:gd name="T2" fmla="*/ 87 w 322"/>
                        <a:gd name="T3" fmla="*/ 235 h 321"/>
                        <a:gd name="T4" fmla="*/ 322 w 322"/>
                        <a:gd name="T5" fmla="*/ 138 h 321"/>
                        <a:gd name="T6" fmla="*/ 184 w 322"/>
                        <a:gd name="T7" fmla="*/ 0 h 321"/>
                        <a:gd name="T8" fmla="*/ 178 w 322"/>
                        <a:gd name="T9" fmla="*/ 125 h 321"/>
                        <a:gd name="T10" fmla="*/ 190 w 322"/>
                        <a:gd name="T11" fmla="*/ 125 h 321"/>
                        <a:gd name="T12" fmla="*/ 197 w 322"/>
                        <a:gd name="T13" fmla="*/ 188 h 321"/>
                        <a:gd name="T14" fmla="*/ 197 w 322"/>
                        <a:gd name="T15" fmla="*/ 188 h 321"/>
                        <a:gd name="T16" fmla="*/ 184 w 322"/>
                        <a:gd name="T17" fmla="*/ 200 h 321"/>
                        <a:gd name="T18" fmla="*/ 184 w 322"/>
                        <a:gd name="T19" fmla="*/ 200 h 321"/>
                        <a:gd name="T20" fmla="*/ 172 w 322"/>
                        <a:gd name="T21" fmla="*/ 188 h 321"/>
                        <a:gd name="T22" fmla="*/ 159 w 322"/>
                        <a:gd name="T23" fmla="*/ 188 h 321"/>
                        <a:gd name="T24" fmla="*/ 159 w 322"/>
                        <a:gd name="T25" fmla="*/ 163 h 321"/>
                        <a:gd name="T26" fmla="*/ 190 w 322"/>
                        <a:gd name="T27" fmla="*/ 163 h 321"/>
                        <a:gd name="T28" fmla="*/ 190 w 322"/>
                        <a:gd name="T29" fmla="*/ 150 h 321"/>
                        <a:gd name="T30" fmla="*/ 178 w 322"/>
                        <a:gd name="T31" fmla="*/ 150 h 321"/>
                        <a:gd name="T32" fmla="*/ 172 w 322"/>
                        <a:gd name="T33" fmla="*/ 88 h 321"/>
                        <a:gd name="T34" fmla="*/ 172 w 322"/>
                        <a:gd name="T35" fmla="*/ 88 h 321"/>
                        <a:gd name="T36" fmla="*/ 197 w 322"/>
                        <a:gd name="T37" fmla="*/ 88 h 321"/>
                        <a:gd name="T38" fmla="*/ 209 w 322"/>
                        <a:gd name="T39" fmla="*/ 88 h 321"/>
                        <a:gd name="T40" fmla="*/ 209 w 322"/>
                        <a:gd name="T41" fmla="*/ 113 h 321"/>
                        <a:gd name="T42" fmla="*/ 178 w 322"/>
                        <a:gd name="T43" fmla="*/ 113 h 321"/>
                        <a:gd name="T44" fmla="*/ 178 w 322"/>
                        <a:gd name="T45" fmla="*/ 12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2" h="321">
                          <a:moveTo>
                            <a:pt x="184" y="0"/>
                          </a:moveTo>
                          <a:cubicBezTo>
                            <a:pt x="61" y="0"/>
                            <a:pt x="0" y="148"/>
                            <a:pt x="87" y="235"/>
                          </a:cubicBezTo>
                          <a:cubicBezTo>
                            <a:pt x="173" y="321"/>
                            <a:pt x="322" y="260"/>
                            <a:pt x="322" y="138"/>
                          </a:cubicBezTo>
                          <a:cubicBezTo>
                            <a:pt x="322" y="62"/>
                            <a:pt x="260" y="0"/>
                            <a:pt x="184" y="0"/>
                          </a:cubicBezTo>
                          <a:close/>
                          <a:moveTo>
                            <a:pt x="178" y="125"/>
                          </a:moveTo>
                          <a:lnTo>
                            <a:pt x="190" y="125"/>
                          </a:lnTo>
                          <a:cubicBezTo>
                            <a:pt x="232" y="121"/>
                            <a:pt x="238" y="183"/>
                            <a:pt x="197" y="188"/>
                          </a:cubicBezTo>
                          <a:lnTo>
                            <a:pt x="197" y="188"/>
                          </a:lnTo>
                          <a:cubicBezTo>
                            <a:pt x="197" y="194"/>
                            <a:pt x="191" y="200"/>
                            <a:pt x="184" y="200"/>
                          </a:cubicBezTo>
                          <a:lnTo>
                            <a:pt x="184" y="200"/>
                          </a:lnTo>
                          <a:cubicBezTo>
                            <a:pt x="177" y="200"/>
                            <a:pt x="172" y="194"/>
                            <a:pt x="172" y="188"/>
                          </a:cubicBezTo>
                          <a:lnTo>
                            <a:pt x="159" y="188"/>
                          </a:lnTo>
                          <a:cubicBezTo>
                            <a:pt x="142" y="188"/>
                            <a:pt x="142" y="163"/>
                            <a:pt x="159" y="163"/>
                          </a:cubicBezTo>
                          <a:lnTo>
                            <a:pt x="190" y="163"/>
                          </a:lnTo>
                          <a:cubicBezTo>
                            <a:pt x="199" y="163"/>
                            <a:pt x="199" y="150"/>
                            <a:pt x="190" y="150"/>
                          </a:cubicBezTo>
                          <a:lnTo>
                            <a:pt x="178" y="150"/>
                          </a:lnTo>
                          <a:cubicBezTo>
                            <a:pt x="136" y="154"/>
                            <a:pt x="130" y="92"/>
                            <a:pt x="172" y="88"/>
                          </a:cubicBezTo>
                          <a:lnTo>
                            <a:pt x="172" y="88"/>
                          </a:lnTo>
                          <a:cubicBezTo>
                            <a:pt x="172" y="71"/>
                            <a:pt x="197" y="71"/>
                            <a:pt x="197" y="88"/>
                          </a:cubicBezTo>
                          <a:lnTo>
                            <a:pt x="209" y="88"/>
                          </a:lnTo>
                          <a:cubicBezTo>
                            <a:pt x="226" y="88"/>
                            <a:pt x="226" y="113"/>
                            <a:pt x="209" y="113"/>
                          </a:cubicBezTo>
                          <a:lnTo>
                            <a:pt x="178" y="113"/>
                          </a:lnTo>
                          <a:cubicBezTo>
                            <a:pt x="169" y="113"/>
                            <a:pt x="169" y="125"/>
                            <a:pt x="178"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118" name="Freeform: Shape 117">
                  <a:extLst>
                    <a:ext uri="{FF2B5EF4-FFF2-40B4-BE49-F238E27FC236}">
                      <a16:creationId xmlns:a16="http://schemas.microsoft.com/office/drawing/2014/main" id="{CA855E05-689A-44FF-84D9-7C8AD525B3B5}"/>
                    </a:ext>
                  </a:extLst>
                </p:cNvPr>
                <p:cNvSpPr/>
                <p:nvPr/>
              </p:nvSpPr>
              <p:spPr>
                <a:xfrm>
                  <a:off x="5020140" y="1427163"/>
                  <a:ext cx="3495675" cy="2238375"/>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Lst>
                  <a:ahLst/>
                  <a:cxnLst>
                    <a:cxn ang="0">
                      <a:pos x="connsiteX0" y="connsiteY0"/>
                    </a:cxn>
                    <a:cxn ang="0">
                      <a:pos x="connsiteX1" y="connsiteY1"/>
                    </a:cxn>
                    <a:cxn ang="0">
                      <a:pos x="connsiteX2" y="connsiteY2"/>
                    </a:cxn>
                    <a:cxn ang="0">
                      <a:pos x="connsiteX3" y="connsiteY3"/>
                    </a:cxn>
                  </a:cxnLst>
                  <a:rect l="l" t="t" r="r" b="b"/>
                  <a:pathLst>
                    <a:path w="4268681" h="2057399">
                      <a:moveTo>
                        <a:pt x="4268681" y="0"/>
                      </a:moveTo>
                      <a:lnTo>
                        <a:pt x="4268681" y="2057399"/>
                      </a:lnTo>
                      <a:lnTo>
                        <a:pt x="0" y="2057399"/>
                      </a:lnTo>
                      <a:lnTo>
                        <a:pt x="0" y="0"/>
                      </a:lnTo>
                    </a:path>
                  </a:pathLst>
                </a:custGeom>
                <a:noFill/>
                <a:ln w="6350">
                  <a:solidFill>
                    <a:schemeClr val="bg2">
                      <a:lumMod val="9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73" name="Group 72">
                <a:extLst>
                  <a:ext uri="{FF2B5EF4-FFF2-40B4-BE49-F238E27FC236}">
                    <a16:creationId xmlns:a16="http://schemas.microsoft.com/office/drawing/2014/main" id="{EB5C9F62-8094-4E21-8684-D4F710CDDF53}"/>
                  </a:ext>
                </a:extLst>
              </p:cNvPr>
              <p:cNvGrpSpPr/>
              <p:nvPr/>
            </p:nvGrpSpPr>
            <p:grpSpPr>
              <a:xfrm>
                <a:off x="5357955" y="1464321"/>
                <a:ext cx="2820045" cy="405457"/>
                <a:chOff x="475681" y="1390413"/>
                <a:chExt cx="3147440" cy="461665"/>
              </a:xfrm>
            </p:grpSpPr>
            <p:sp>
              <p:nvSpPr>
                <p:cNvPr id="74" name="Rectangle 73">
                  <a:extLst>
                    <a:ext uri="{FF2B5EF4-FFF2-40B4-BE49-F238E27FC236}">
                      <a16:creationId xmlns:a16="http://schemas.microsoft.com/office/drawing/2014/main" id="{1B48A592-3484-4BC5-A672-0AA3CA30B1BB}"/>
                    </a:ext>
                  </a:extLst>
                </p:cNvPr>
                <p:cNvSpPr/>
                <p:nvPr/>
              </p:nvSpPr>
              <p:spPr>
                <a:xfrm>
                  <a:off x="475681" y="1397433"/>
                  <a:ext cx="3147440" cy="4476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5" name="TextBox 74">
                  <a:extLst>
                    <a:ext uri="{FF2B5EF4-FFF2-40B4-BE49-F238E27FC236}">
                      <a16:creationId xmlns:a16="http://schemas.microsoft.com/office/drawing/2014/main" id="{31B8C683-213D-4CAD-8101-33E1A1BF5307}"/>
                    </a:ext>
                  </a:extLst>
                </p:cNvPr>
                <p:cNvSpPr txBox="1"/>
                <p:nvPr/>
              </p:nvSpPr>
              <p:spPr>
                <a:xfrm>
                  <a:off x="528576" y="1390413"/>
                  <a:ext cx="3041650" cy="461665"/>
                </a:xfrm>
                <a:prstGeom prst="rect">
                  <a:avLst/>
                </a:prstGeom>
                <a:no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Sales Achievement Rate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 </a:t>
                  </a:r>
                  <a:r>
                    <a:rPr kumimoji="0" lang="en-US" sz="1000" b="0" i="1"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(after Upskilling)</a:t>
                  </a:r>
                </a:p>
              </p:txBody>
            </p:sp>
          </p:grpSp>
        </p:grpSp>
        <p:grpSp>
          <p:nvGrpSpPr>
            <p:cNvPr id="17" name="Group 16">
              <a:extLst>
                <a:ext uri="{FF2B5EF4-FFF2-40B4-BE49-F238E27FC236}">
                  <a16:creationId xmlns:a16="http://schemas.microsoft.com/office/drawing/2014/main" id="{D5E1E7DA-65CF-4A05-A440-8FB7976E197E}"/>
                </a:ext>
              </a:extLst>
            </p:cNvPr>
            <p:cNvGrpSpPr/>
            <p:nvPr/>
          </p:nvGrpSpPr>
          <p:grpSpPr>
            <a:xfrm>
              <a:off x="501230" y="1441657"/>
              <a:ext cx="3495675" cy="2250869"/>
              <a:chOff x="501230" y="1441657"/>
              <a:chExt cx="3495675" cy="2250869"/>
            </a:xfrm>
          </p:grpSpPr>
          <p:grpSp>
            <p:nvGrpSpPr>
              <p:cNvPr id="14" name="Group 13">
                <a:extLst>
                  <a:ext uri="{FF2B5EF4-FFF2-40B4-BE49-F238E27FC236}">
                    <a16:creationId xmlns:a16="http://schemas.microsoft.com/office/drawing/2014/main" id="{89E4DDA9-D015-4688-A77E-E2C4DAC501CF}"/>
                  </a:ext>
                </a:extLst>
              </p:cNvPr>
              <p:cNvGrpSpPr/>
              <p:nvPr/>
            </p:nvGrpSpPr>
            <p:grpSpPr>
              <a:xfrm>
                <a:off x="501230" y="1454151"/>
                <a:ext cx="3495675" cy="2238375"/>
                <a:chOff x="501230" y="1416051"/>
                <a:chExt cx="3495675" cy="2238375"/>
              </a:xfrm>
            </p:grpSpPr>
            <p:grpSp>
              <p:nvGrpSpPr>
                <p:cNvPr id="67" name="Group 66">
                  <a:extLst>
                    <a:ext uri="{FF2B5EF4-FFF2-40B4-BE49-F238E27FC236}">
                      <a16:creationId xmlns:a16="http://schemas.microsoft.com/office/drawing/2014/main" id="{F9EBF29D-0785-483D-AF67-62910E15D96F}"/>
                    </a:ext>
                  </a:extLst>
                </p:cNvPr>
                <p:cNvGrpSpPr/>
                <p:nvPr/>
              </p:nvGrpSpPr>
              <p:grpSpPr>
                <a:xfrm>
                  <a:off x="578181" y="1882698"/>
                  <a:ext cx="3341772" cy="1736802"/>
                  <a:chOff x="309563" y="1441450"/>
                  <a:chExt cx="3676196" cy="1910611"/>
                </a:xfrm>
              </p:grpSpPr>
              <p:sp>
                <p:nvSpPr>
                  <p:cNvPr id="19" name="Oval 18">
                    <a:extLst>
                      <a:ext uri="{FF2B5EF4-FFF2-40B4-BE49-F238E27FC236}">
                        <a16:creationId xmlns:a16="http://schemas.microsoft.com/office/drawing/2014/main" id="{654C2D12-24AE-4D84-AF55-2F8A36E59585}"/>
                      </a:ext>
                    </a:extLst>
                  </p:cNvPr>
                  <p:cNvSpPr/>
                  <p:nvPr/>
                </p:nvSpPr>
                <p:spPr>
                  <a:xfrm>
                    <a:off x="1207370" y="1456465"/>
                    <a:ext cx="1880581" cy="1880581"/>
                  </a:xfrm>
                  <a:prstGeom prst="ellipse">
                    <a:avLst/>
                  </a:prstGeom>
                  <a:solidFill>
                    <a:srgbClr val="F3F3F3"/>
                  </a:solidFill>
                  <a:ln w="12700" cap="flat" cmpd="sng" algn="ctr">
                    <a:noFill/>
                    <a:prstDash val="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20" name="Chart 19">
                    <a:extLst>
                      <a:ext uri="{FF2B5EF4-FFF2-40B4-BE49-F238E27FC236}">
                        <a16:creationId xmlns:a16="http://schemas.microsoft.com/office/drawing/2014/main" id="{6C368D70-9FEA-4A42-9A90-6617B4FD841C}"/>
                      </a:ext>
                    </a:extLst>
                  </p:cNvPr>
                  <p:cNvGraphicFramePr/>
                  <p:nvPr>
                    <p:extLst>
                      <p:ext uri="{D42A27DB-BD31-4B8C-83A1-F6EECF244321}">
                        <p14:modId xmlns:p14="http://schemas.microsoft.com/office/powerpoint/2010/main" val="2237695853"/>
                      </p:ext>
                    </p:extLst>
                  </p:nvPr>
                </p:nvGraphicFramePr>
                <p:xfrm>
                  <a:off x="309563" y="1441450"/>
                  <a:ext cx="3676196" cy="1910611"/>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1">
                    <a:extLst>
                      <a:ext uri="{FF2B5EF4-FFF2-40B4-BE49-F238E27FC236}">
                        <a16:creationId xmlns:a16="http://schemas.microsoft.com/office/drawing/2014/main" id="{B7989E9D-4B3A-4F47-A812-5FE7EE2B888E}"/>
                      </a:ext>
                    </a:extLst>
                  </p:cNvPr>
                  <p:cNvGrpSpPr/>
                  <p:nvPr/>
                </p:nvGrpSpPr>
                <p:grpSpPr>
                  <a:xfrm>
                    <a:off x="1648817" y="1897911"/>
                    <a:ext cx="997688" cy="997688"/>
                    <a:chOff x="729881" y="1441450"/>
                    <a:chExt cx="997688" cy="997688"/>
                  </a:xfrm>
                </p:grpSpPr>
                <p:sp>
                  <p:nvSpPr>
                    <p:cNvPr id="21" name="Oval 20">
                      <a:extLst>
                        <a:ext uri="{FF2B5EF4-FFF2-40B4-BE49-F238E27FC236}">
                          <a16:creationId xmlns:a16="http://schemas.microsoft.com/office/drawing/2014/main" id="{26592A7B-4CAA-4818-93E4-B2F0A961E3C7}"/>
                        </a:ext>
                      </a:extLst>
                    </p:cNvPr>
                    <p:cNvSpPr/>
                    <p:nvPr/>
                  </p:nvSpPr>
                  <p:spPr>
                    <a:xfrm>
                      <a:off x="729881" y="1441450"/>
                      <a:ext cx="997688" cy="997688"/>
                    </a:xfrm>
                    <a:prstGeom prst="ellipse">
                      <a:avLst/>
                    </a:prstGeom>
                    <a:solidFill>
                      <a:schemeClr val="accent1">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22" name="Group 21">
                      <a:extLst>
                        <a:ext uri="{FF2B5EF4-FFF2-40B4-BE49-F238E27FC236}">
                          <a16:creationId xmlns:a16="http://schemas.microsoft.com/office/drawing/2014/main" id="{F1C59B75-1256-4D88-880D-111D40D910E9}"/>
                        </a:ext>
                      </a:extLst>
                    </p:cNvPr>
                    <p:cNvGrpSpPr/>
                    <p:nvPr/>
                  </p:nvGrpSpPr>
                  <p:grpSpPr>
                    <a:xfrm>
                      <a:off x="1009078" y="1729645"/>
                      <a:ext cx="439296" cy="421298"/>
                      <a:chOff x="5411788" y="4106863"/>
                      <a:chExt cx="1511300" cy="1449388"/>
                    </a:xfrm>
                    <a:solidFill>
                      <a:schemeClr val="accent1">
                        <a:alpha val="10000"/>
                      </a:schemeClr>
                    </a:solidFill>
                  </p:grpSpPr>
                  <p:sp>
                    <p:nvSpPr>
                      <p:cNvPr id="24" name="Freeform 9">
                        <a:extLst>
                          <a:ext uri="{FF2B5EF4-FFF2-40B4-BE49-F238E27FC236}">
                            <a16:creationId xmlns:a16="http://schemas.microsoft.com/office/drawing/2014/main" id="{E274B411-54D9-422D-875F-56C82C5697DD}"/>
                          </a:ext>
                        </a:extLst>
                      </p:cNvPr>
                      <p:cNvSpPr>
                        <a:spLocks/>
                      </p:cNvSpPr>
                      <p:nvPr/>
                    </p:nvSpPr>
                    <p:spPr bwMode="auto">
                      <a:xfrm>
                        <a:off x="6037263" y="4824413"/>
                        <a:ext cx="217488" cy="388938"/>
                      </a:xfrm>
                      <a:custGeom>
                        <a:avLst/>
                        <a:gdLst>
                          <a:gd name="T0" fmla="*/ 98 w 171"/>
                          <a:gd name="T1" fmla="*/ 129 h 307"/>
                          <a:gd name="T2" fmla="*/ 77 w 171"/>
                          <a:gd name="T3" fmla="*/ 129 h 307"/>
                          <a:gd name="T4" fmla="*/ 59 w 171"/>
                          <a:gd name="T5" fmla="*/ 121 h 307"/>
                          <a:gd name="T6" fmla="*/ 53 w 171"/>
                          <a:gd name="T7" fmla="*/ 102 h 307"/>
                          <a:gd name="T8" fmla="*/ 78 w 171"/>
                          <a:gd name="T9" fmla="*/ 81 h 307"/>
                          <a:gd name="T10" fmla="*/ 103 w 171"/>
                          <a:gd name="T11" fmla="*/ 81 h 307"/>
                          <a:gd name="T12" fmla="*/ 118 w 171"/>
                          <a:gd name="T13" fmla="*/ 93 h 307"/>
                          <a:gd name="T14" fmla="*/ 128 w 171"/>
                          <a:gd name="T15" fmla="*/ 101 h 307"/>
                          <a:gd name="T16" fmla="*/ 157 w 171"/>
                          <a:gd name="T17" fmla="*/ 101 h 307"/>
                          <a:gd name="T18" fmla="*/ 164 w 171"/>
                          <a:gd name="T19" fmla="*/ 97 h 307"/>
                          <a:gd name="T20" fmla="*/ 167 w 171"/>
                          <a:gd name="T21" fmla="*/ 90 h 307"/>
                          <a:gd name="T22" fmla="*/ 112 w 171"/>
                          <a:gd name="T23" fmla="*/ 34 h 307"/>
                          <a:gd name="T24" fmla="*/ 112 w 171"/>
                          <a:gd name="T25" fmla="*/ 10 h 307"/>
                          <a:gd name="T26" fmla="*/ 102 w 171"/>
                          <a:gd name="T27" fmla="*/ 0 h 307"/>
                          <a:gd name="T28" fmla="*/ 73 w 171"/>
                          <a:gd name="T29" fmla="*/ 0 h 307"/>
                          <a:gd name="T30" fmla="*/ 63 w 171"/>
                          <a:gd name="T31" fmla="*/ 10 h 307"/>
                          <a:gd name="T32" fmla="*/ 63 w 171"/>
                          <a:gd name="T33" fmla="*/ 35 h 307"/>
                          <a:gd name="T34" fmla="*/ 4 w 171"/>
                          <a:gd name="T35" fmla="*/ 114 h 307"/>
                          <a:gd name="T36" fmla="*/ 79 w 171"/>
                          <a:gd name="T37" fmla="*/ 179 h 307"/>
                          <a:gd name="T38" fmla="*/ 98 w 171"/>
                          <a:gd name="T39" fmla="*/ 179 h 307"/>
                          <a:gd name="T40" fmla="*/ 115 w 171"/>
                          <a:gd name="T41" fmla="*/ 186 h 307"/>
                          <a:gd name="T42" fmla="*/ 122 w 171"/>
                          <a:gd name="T43" fmla="*/ 205 h 307"/>
                          <a:gd name="T44" fmla="*/ 97 w 171"/>
                          <a:gd name="T45" fmla="*/ 226 h 307"/>
                          <a:gd name="T46" fmla="*/ 72 w 171"/>
                          <a:gd name="T47" fmla="*/ 226 h 307"/>
                          <a:gd name="T48" fmla="*/ 57 w 171"/>
                          <a:gd name="T49" fmla="*/ 214 h 307"/>
                          <a:gd name="T50" fmla="*/ 47 w 171"/>
                          <a:gd name="T51" fmla="*/ 206 h 307"/>
                          <a:gd name="T52" fmla="*/ 17 w 171"/>
                          <a:gd name="T53" fmla="*/ 206 h 307"/>
                          <a:gd name="T54" fmla="*/ 9 w 171"/>
                          <a:gd name="T55" fmla="*/ 210 h 307"/>
                          <a:gd name="T56" fmla="*/ 7 w 171"/>
                          <a:gd name="T57" fmla="*/ 217 h 307"/>
                          <a:gd name="T58" fmla="*/ 61 w 171"/>
                          <a:gd name="T59" fmla="*/ 273 h 307"/>
                          <a:gd name="T60" fmla="*/ 61 w 171"/>
                          <a:gd name="T61" fmla="*/ 297 h 307"/>
                          <a:gd name="T62" fmla="*/ 71 w 171"/>
                          <a:gd name="T63" fmla="*/ 307 h 307"/>
                          <a:gd name="T64" fmla="*/ 100 w 171"/>
                          <a:gd name="T65" fmla="*/ 307 h 307"/>
                          <a:gd name="T66" fmla="*/ 110 w 171"/>
                          <a:gd name="T67" fmla="*/ 297 h 307"/>
                          <a:gd name="T68" fmla="*/ 110 w 171"/>
                          <a:gd name="T69" fmla="*/ 272 h 307"/>
                          <a:gd name="T70" fmla="*/ 169 w 171"/>
                          <a:gd name="T71" fmla="*/ 209 h 307"/>
                          <a:gd name="T72" fmla="*/ 150 w 171"/>
                          <a:gd name="T73" fmla="*/ 152 h 307"/>
                          <a:gd name="T74" fmla="*/ 98 w 171"/>
                          <a:gd name="T75" fmla="*/ 12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1" h="307">
                            <a:moveTo>
                              <a:pt x="98" y="129"/>
                            </a:moveTo>
                            <a:lnTo>
                              <a:pt x="77" y="129"/>
                            </a:lnTo>
                            <a:cubicBezTo>
                              <a:pt x="70" y="129"/>
                              <a:pt x="63" y="126"/>
                              <a:pt x="59" y="121"/>
                            </a:cubicBezTo>
                            <a:cubicBezTo>
                              <a:pt x="54" y="116"/>
                              <a:pt x="53" y="110"/>
                              <a:pt x="53" y="102"/>
                            </a:cubicBezTo>
                            <a:cubicBezTo>
                              <a:pt x="54" y="90"/>
                              <a:pt x="65" y="81"/>
                              <a:pt x="78" y="81"/>
                            </a:cubicBezTo>
                            <a:lnTo>
                              <a:pt x="103" y="81"/>
                            </a:lnTo>
                            <a:cubicBezTo>
                              <a:pt x="110" y="81"/>
                              <a:pt x="117" y="86"/>
                              <a:pt x="118" y="93"/>
                            </a:cubicBezTo>
                            <a:cubicBezTo>
                              <a:pt x="119" y="98"/>
                              <a:pt x="123" y="101"/>
                              <a:pt x="128" y="101"/>
                            </a:cubicBezTo>
                            <a:lnTo>
                              <a:pt x="157" y="101"/>
                            </a:lnTo>
                            <a:cubicBezTo>
                              <a:pt x="159" y="101"/>
                              <a:pt x="163" y="100"/>
                              <a:pt x="164" y="97"/>
                            </a:cubicBezTo>
                            <a:cubicBezTo>
                              <a:pt x="167" y="95"/>
                              <a:pt x="167" y="92"/>
                              <a:pt x="167" y="90"/>
                            </a:cubicBezTo>
                            <a:cubicBezTo>
                              <a:pt x="164" y="60"/>
                              <a:pt x="140" y="37"/>
                              <a:pt x="112" y="34"/>
                            </a:cubicBezTo>
                            <a:lnTo>
                              <a:pt x="112" y="10"/>
                            </a:lnTo>
                            <a:cubicBezTo>
                              <a:pt x="112" y="5"/>
                              <a:pt x="107" y="0"/>
                              <a:pt x="102" y="0"/>
                            </a:cubicBezTo>
                            <a:lnTo>
                              <a:pt x="73" y="0"/>
                            </a:lnTo>
                            <a:cubicBezTo>
                              <a:pt x="67" y="0"/>
                              <a:pt x="63" y="5"/>
                              <a:pt x="63" y="10"/>
                            </a:cubicBezTo>
                            <a:lnTo>
                              <a:pt x="63" y="35"/>
                            </a:lnTo>
                            <a:cubicBezTo>
                              <a:pt x="27" y="42"/>
                              <a:pt x="0" y="76"/>
                              <a:pt x="4" y="114"/>
                            </a:cubicBezTo>
                            <a:cubicBezTo>
                              <a:pt x="8" y="150"/>
                              <a:pt x="40" y="179"/>
                              <a:pt x="79" y="179"/>
                            </a:cubicBezTo>
                            <a:lnTo>
                              <a:pt x="98" y="179"/>
                            </a:lnTo>
                            <a:cubicBezTo>
                              <a:pt x="104" y="179"/>
                              <a:pt x="112" y="181"/>
                              <a:pt x="115" y="186"/>
                            </a:cubicBezTo>
                            <a:cubicBezTo>
                              <a:pt x="120" y="191"/>
                              <a:pt x="122" y="197"/>
                              <a:pt x="122" y="205"/>
                            </a:cubicBezTo>
                            <a:cubicBezTo>
                              <a:pt x="120" y="217"/>
                              <a:pt x="109" y="226"/>
                              <a:pt x="97" y="226"/>
                            </a:cubicBezTo>
                            <a:lnTo>
                              <a:pt x="72" y="226"/>
                            </a:lnTo>
                            <a:cubicBezTo>
                              <a:pt x="64" y="226"/>
                              <a:pt x="58" y="221"/>
                              <a:pt x="57" y="214"/>
                            </a:cubicBezTo>
                            <a:cubicBezTo>
                              <a:pt x="55" y="209"/>
                              <a:pt x="52" y="206"/>
                              <a:pt x="47" y="206"/>
                            </a:cubicBezTo>
                            <a:lnTo>
                              <a:pt x="17" y="206"/>
                            </a:lnTo>
                            <a:cubicBezTo>
                              <a:pt x="14" y="206"/>
                              <a:pt x="10" y="207"/>
                              <a:pt x="9" y="210"/>
                            </a:cubicBezTo>
                            <a:cubicBezTo>
                              <a:pt x="8" y="212"/>
                              <a:pt x="7" y="215"/>
                              <a:pt x="7" y="217"/>
                            </a:cubicBezTo>
                            <a:cubicBezTo>
                              <a:pt x="9" y="247"/>
                              <a:pt x="33" y="270"/>
                              <a:pt x="61" y="273"/>
                            </a:cubicBezTo>
                            <a:lnTo>
                              <a:pt x="61" y="297"/>
                            </a:lnTo>
                            <a:cubicBezTo>
                              <a:pt x="61" y="302"/>
                              <a:pt x="66" y="307"/>
                              <a:pt x="71" y="307"/>
                            </a:cubicBezTo>
                            <a:lnTo>
                              <a:pt x="100" y="307"/>
                            </a:lnTo>
                            <a:cubicBezTo>
                              <a:pt x="106" y="307"/>
                              <a:pt x="110" y="302"/>
                              <a:pt x="110" y="297"/>
                            </a:cubicBezTo>
                            <a:lnTo>
                              <a:pt x="110" y="272"/>
                            </a:lnTo>
                            <a:cubicBezTo>
                              <a:pt x="141" y="265"/>
                              <a:pt x="165" y="240"/>
                              <a:pt x="169" y="209"/>
                            </a:cubicBezTo>
                            <a:cubicBezTo>
                              <a:pt x="171" y="187"/>
                              <a:pt x="164" y="169"/>
                              <a:pt x="150" y="152"/>
                            </a:cubicBezTo>
                            <a:cubicBezTo>
                              <a:pt x="138" y="137"/>
                              <a:pt x="118" y="129"/>
                              <a:pt x="98" y="1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25" name="Freeform 10">
                        <a:extLst>
                          <a:ext uri="{FF2B5EF4-FFF2-40B4-BE49-F238E27FC236}">
                            <a16:creationId xmlns:a16="http://schemas.microsoft.com/office/drawing/2014/main" id="{AD9AE7A0-AAB0-40C5-A331-A53111AB41A8}"/>
                          </a:ext>
                        </a:extLst>
                      </p:cNvPr>
                      <p:cNvSpPr>
                        <a:spLocks/>
                      </p:cNvSpPr>
                      <p:nvPr/>
                    </p:nvSpPr>
                    <p:spPr bwMode="auto">
                      <a:xfrm>
                        <a:off x="6318250" y="4740275"/>
                        <a:ext cx="574675" cy="354013"/>
                      </a:xfrm>
                      <a:custGeom>
                        <a:avLst/>
                        <a:gdLst>
                          <a:gd name="T0" fmla="*/ 325 w 452"/>
                          <a:gd name="T1" fmla="*/ 72 h 279"/>
                          <a:gd name="T2" fmla="*/ 21 w 452"/>
                          <a:gd name="T3" fmla="*/ 218 h 279"/>
                          <a:gd name="T4" fmla="*/ 5 w 452"/>
                          <a:gd name="T5" fmla="*/ 253 h 279"/>
                          <a:gd name="T6" fmla="*/ 45 w 452"/>
                          <a:gd name="T7" fmla="*/ 271 h 279"/>
                          <a:gd name="T8" fmla="*/ 350 w 452"/>
                          <a:gd name="T9" fmla="*/ 123 h 279"/>
                          <a:gd name="T10" fmla="*/ 363 w 452"/>
                          <a:gd name="T11" fmla="*/ 152 h 279"/>
                          <a:gd name="T12" fmla="*/ 410 w 452"/>
                          <a:gd name="T13" fmla="*/ 151 h 279"/>
                          <a:gd name="T14" fmla="*/ 446 w 452"/>
                          <a:gd name="T15" fmla="*/ 66 h 279"/>
                          <a:gd name="T16" fmla="*/ 430 w 452"/>
                          <a:gd name="T17" fmla="*/ 31 h 279"/>
                          <a:gd name="T18" fmla="*/ 340 w 452"/>
                          <a:gd name="T19" fmla="*/ 6 h 279"/>
                          <a:gd name="T20" fmla="*/ 309 w 452"/>
                          <a:gd name="T21" fmla="*/ 41 h 279"/>
                          <a:gd name="T22" fmla="*/ 325 w 452"/>
                          <a:gd name="T23" fmla="*/ 72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2" h="279">
                            <a:moveTo>
                              <a:pt x="325" y="72"/>
                            </a:moveTo>
                            <a:lnTo>
                              <a:pt x="21" y="218"/>
                            </a:lnTo>
                            <a:cubicBezTo>
                              <a:pt x="8" y="225"/>
                              <a:pt x="0" y="240"/>
                              <a:pt x="5" y="253"/>
                            </a:cubicBezTo>
                            <a:cubicBezTo>
                              <a:pt x="10" y="271"/>
                              <a:pt x="30" y="279"/>
                              <a:pt x="45" y="271"/>
                            </a:cubicBezTo>
                            <a:lnTo>
                              <a:pt x="350" y="123"/>
                            </a:lnTo>
                            <a:lnTo>
                              <a:pt x="363" y="152"/>
                            </a:lnTo>
                            <a:cubicBezTo>
                              <a:pt x="373" y="172"/>
                              <a:pt x="401" y="171"/>
                              <a:pt x="410" y="151"/>
                            </a:cubicBezTo>
                            <a:lnTo>
                              <a:pt x="446" y="66"/>
                            </a:lnTo>
                            <a:cubicBezTo>
                              <a:pt x="452" y="52"/>
                              <a:pt x="445" y="36"/>
                              <a:pt x="430" y="31"/>
                            </a:cubicBezTo>
                            <a:lnTo>
                              <a:pt x="340" y="6"/>
                            </a:lnTo>
                            <a:cubicBezTo>
                              <a:pt x="318" y="0"/>
                              <a:pt x="301" y="22"/>
                              <a:pt x="309" y="41"/>
                            </a:cubicBezTo>
                            <a:lnTo>
                              <a:pt x="325"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26" name="Freeform 11">
                        <a:extLst>
                          <a:ext uri="{FF2B5EF4-FFF2-40B4-BE49-F238E27FC236}">
                            <a16:creationId xmlns:a16="http://schemas.microsoft.com/office/drawing/2014/main" id="{81B1EE75-150D-4F48-B68A-6977A539402E}"/>
                          </a:ext>
                        </a:extLst>
                      </p:cNvPr>
                      <p:cNvSpPr>
                        <a:spLocks/>
                      </p:cNvSpPr>
                      <p:nvPr/>
                    </p:nvSpPr>
                    <p:spPr bwMode="auto">
                      <a:xfrm>
                        <a:off x="6742113" y="5013325"/>
                        <a:ext cx="180975" cy="542925"/>
                      </a:xfrm>
                      <a:custGeom>
                        <a:avLst/>
                        <a:gdLst>
                          <a:gd name="T0" fmla="*/ 127 w 142"/>
                          <a:gd name="T1" fmla="*/ 0 h 428"/>
                          <a:gd name="T2" fmla="*/ 16 w 142"/>
                          <a:gd name="T3" fmla="*/ 0 h 428"/>
                          <a:gd name="T4" fmla="*/ 0 w 142"/>
                          <a:gd name="T5" fmla="*/ 15 h 428"/>
                          <a:gd name="T6" fmla="*/ 0 w 142"/>
                          <a:gd name="T7" fmla="*/ 413 h 428"/>
                          <a:gd name="T8" fmla="*/ 16 w 142"/>
                          <a:gd name="T9" fmla="*/ 428 h 428"/>
                          <a:gd name="T10" fmla="*/ 127 w 142"/>
                          <a:gd name="T11" fmla="*/ 428 h 428"/>
                          <a:gd name="T12" fmla="*/ 142 w 142"/>
                          <a:gd name="T13" fmla="*/ 413 h 428"/>
                          <a:gd name="T14" fmla="*/ 142 w 142"/>
                          <a:gd name="T15" fmla="*/ 15 h 428"/>
                          <a:gd name="T16" fmla="*/ 127 w 142"/>
                          <a:gd name="T17"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28">
                            <a:moveTo>
                              <a:pt x="127" y="0"/>
                            </a:moveTo>
                            <a:lnTo>
                              <a:pt x="16" y="0"/>
                            </a:lnTo>
                            <a:cubicBezTo>
                              <a:pt x="7" y="0"/>
                              <a:pt x="0" y="6"/>
                              <a:pt x="0" y="15"/>
                            </a:cubicBezTo>
                            <a:lnTo>
                              <a:pt x="0" y="413"/>
                            </a:lnTo>
                            <a:cubicBezTo>
                              <a:pt x="0" y="422"/>
                              <a:pt x="7" y="428"/>
                              <a:pt x="16" y="428"/>
                            </a:cubicBezTo>
                            <a:lnTo>
                              <a:pt x="127" y="428"/>
                            </a:lnTo>
                            <a:cubicBezTo>
                              <a:pt x="136" y="428"/>
                              <a:pt x="142" y="422"/>
                              <a:pt x="142" y="413"/>
                            </a:cubicBezTo>
                            <a:lnTo>
                              <a:pt x="142" y="15"/>
                            </a:lnTo>
                            <a:cubicBezTo>
                              <a:pt x="142" y="7"/>
                              <a:pt x="136" y="0"/>
                              <a:pt x="1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27" name="Freeform 12">
                        <a:extLst>
                          <a:ext uri="{FF2B5EF4-FFF2-40B4-BE49-F238E27FC236}">
                            <a16:creationId xmlns:a16="http://schemas.microsoft.com/office/drawing/2014/main" id="{18D93F7E-FE2B-496D-927B-82BED0331104}"/>
                          </a:ext>
                        </a:extLst>
                      </p:cNvPr>
                      <p:cNvSpPr>
                        <a:spLocks/>
                      </p:cNvSpPr>
                      <p:nvPr/>
                    </p:nvSpPr>
                    <p:spPr bwMode="auto">
                      <a:xfrm>
                        <a:off x="6515100" y="5111750"/>
                        <a:ext cx="179388" cy="444500"/>
                      </a:xfrm>
                      <a:custGeom>
                        <a:avLst/>
                        <a:gdLst>
                          <a:gd name="T0" fmla="*/ 126 w 141"/>
                          <a:gd name="T1" fmla="*/ 0 h 351"/>
                          <a:gd name="T2" fmla="*/ 15 w 141"/>
                          <a:gd name="T3" fmla="*/ 0 h 351"/>
                          <a:gd name="T4" fmla="*/ 0 w 141"/>
                          <a:gd name="T5" fmla="*/ 15 h 351"/>
                          <a:gd name="T6" fmla="*/ 0 w 141"/>
                          <a:gd name="T7" fmla="*/ 336 h 351"/>
                          <a:gd name="T8" fmla="*/ 15 w 141"/>
                          <a:gd name="T9" fmla="*/ 351 h 351"/>
                          <a:gd name="T10" fmla="*/ 126 w 141"/>
                          <a:gd name="T11" fmla="*/ 351 h 351"/>
                          <a:gd name="T12" fmla="*/ 141 w 141"/>
                          <a:gd name="T13" fmla="*/ 336 h 351"/>
                          <a:gd name="T14" fmla="*/ 141 w 141"/>
                          <a:gd name="T15" fmla="*/ 15 h 351"/>
                          <a:gd name="T16" fmla="*/ 126 w 141"/>
                          <a:gd name="T17" fmla="*/ 0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351">
                            <a:moveTo>
                              <a:pt x="126" y="0"/>
                            </a:moveTo>
                            <a:lnTo>
                              <a:pt x="15" y="0"/>
                            </a:lnTo>
                            <a:cubicBezTo>
                              <a:pt x="6" y="0"/>
                              <a:pt x="0" y="6"/>
                              <a:pt x="0" y="15"/>
                            </a:cubicBezTo>
                            <a:lnTo>
                              <a:pt x="0" y="336"/>
                            </a:lnTo>
                            <a:cubicBezTo>
                              <a:pt x="0" y="345"/>
                              <a:pt x="6" y="351"/>
                              <a:pt x="15" y="351"/>
                            </a:cubicBezTo>
                            <a:lnTo>
                              <a:pt x="126" y="351"/>
                            </a:lnTo>
                            <a:cubicBezTo>
                              <a:pt x="135" y="351"/>
                              <a:pt x="141" y="345"/>
                              <a:pt x="141" y="336"/>
                            </a:cubicBezTo>
                            <a:lnTo>
                              <a:pt x="141" y="15"/>
                            </a:lnTo>
                            <a:cubicBezTo>
                              <a:pt x="141" y="8"/>
                              <a:pt x="135" y="0"/>
                              <a:pt x="1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28" name="Freeform 13">
                        <a:extLst>
                          <a:ext uri="{FF2B5EF4-FFF2-40B4-BE49-F238E27FC236}">
                            <a16:creationId xmlns:a16="http://schemas.microsoft.com/office/drawing/2014/main" id="{6CE76847-3ABC-40EC-A0E8-8BEEC3B5ECCF}"/>
                          </a:ext>
                        </a:extLst>
                      </p:cNvPr>
                      <p:cNvSpPr>
                        <a:spLocks/>
                      </p:cNvSpPr>
                      <p:nvPr/>
                    </p:nvSpPr>
                    <p:spPr bwMode="auto">
                      <a:xfrm>
                        <a:off x="6286500" y="5210175"/>
                        <a:ext cx="179388" cy="346075"/>
                      </a:xfrm>
                      <a:custGeom>
                        <a:avLst/>
                        <a:gdLst>
                          <a:gd name="T0" fmla="*/ 126 w 141"/>
                          <a:gd name="T1" fmla="*/ 0 h 273"/>
                          <a:gd name="T2" fmla="*/ 15 w 141"/>
                          <a:gd name="T3" fmla="*/ 0 h 273"/>
                          <a:gd name="T4" fmla="*/ 0 w 141"/>
                          <a:gd name="T5" fmla="*/ 15 h 273"/>
                          <a:gd name="T6" fmla="*/ 0 w 141"/>
                          <a:gd name="T7" fmla="*/ 258 h 273"/>
                          <a:gd name="T8" fmla="*/ 15 w 141"/>
                          <a:gd name="T9" fmla="*/ 273 h 273"/>
                          <a:gd name="T10" fmla="*/ 126 w 141"/>
                          <a:gd name="T11" fmla="*/ 273 h 273"/>
                          <a:gd name="T12" fmla="*/ 141 w 141"/>
                          <a:gd name="T13" fmla="*/ 258 h 273"/>
                          <a:gd name="T14" fmla="*/ 141 w 141"/>
                          <a:gd name="T15" fmla="*/ 15 h 273"/>
                          <a:gd name="T16" fmla="*/ 126 w 141"/>
                          <a:gd name="T17"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273">
                            <a:moveTo>
                              <a:pt x="126" y="0"/>
                            </a:moveTo>
                            <a:lnTo>
                              <a:pt x="15" y="0"/>
                            </a:lnTo>
                            <a:cubicBezTo>
                              <a:pt x="6" y="0"/>
                              <a:pt x="0" y="6"/>
                              <a:pt x="0" y="15"/>
                            </a:cubicBezTo>
                            <a:lnTo>
                              <a:pt x="0" y="258"/>
                            </a:lnTo>
                            <a:cubicBezTo>
                              <a:pt x="0" y="267"/>
                              <a:pt x="6" y="273"/>
                              <a:pt x="15" y="273"/>
                            </a:cubicBezTo>
                            <a:lnTo>
                              <a:pt x="126" y="273"/>
                            </a:lnTo>
                            <a:cubicBezTo>
                              <a:pt x="135" y="273"/>
                              <a:pt x="141" y="267"/>
                              <a:pt x="141" y="258"/>
                            </a:cubicBezTo>
                            <a:lnTo>
                              <a:pt x="141" y="15"/>
                            </a:lnTo>
                            <a:cubicBezTo>
                              <a:pt x="141" y="7"/>
                              <a:pt x="133" y="0"/>
                              <a:pt x="1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29" name="Freeform 14">
                        <a:extLst>
                          <a:ext uri="{FF2B5EF4-FFF2-40B4-BE49-F238E27FC236}">
                            <a16:creationId xmlns:a16="http://schemas.microsoft.com/office/drawing/2014/main" id="{0BF598CE-006B-487F-ABD5-9520394675E5}"/>
                          </a:ext>
                        </a:extLst>
                      </p:cNvPr>
                      <p:cNvSpPr>
                        <a:spLocks/>
                      </p:cNvSpPr>
                      <p:nvPr/>
                    </p:nvSpPr>
                    <p:spPr bwMode="auto">
                      <a:xfrm>
                        <a:off x="6057900" y="5308600"/>
                        <a:ext cx="179388" cy="247650"/>
                      </a:xfrm>
                      <a:custGeom>
                        <a:avLst/>
                        <a:gdLst>
                          <a:gd name="T0" fmla="*/ 126 w 141"/>
                          <a:gd name="T1" fmla="*/ 0 h 196"/>
                          <a:gd name="T2" fmla="*/ 15 w 141"/>
                          <a:gd name="T3" fmla="*/ 0 h 196"/>
                          <a:gd name="T4" fmla="*/ 0 w 141"/>
                          <a:gd name="T5" fmla="*/ 15 h 196"/>
                          <a:gd name="T6" fmla="*/ 0 w 141"/>
                          <a:gd name="T7" fmla="*/ 181 h 196"/>
                          <a:gd name="T8" fmla="*/ 15 w 141"/>
                          <a:gd name="T9" fmla="*/ 196 h 196"/>
                          <a:gd name="T10" fmla="*/ 126 w 141"/>
                          <a:gd name="T11" fmla="*/ 196 h 196"/>
                          <a:gd name="T12" fmla="*/ 141 w 141"/>
                          <a:gd name="T13" fmla="*/ 181 h 196"/>
                          <a:gd name="T14" fmla="*/ 141 w 141"/>
                          <a:gd name="T15" fmla="*/ 15 h 196"/>
                          <a:gd name="T16" fmla="*/ 126 w 141"/>
                          <a:gd name="T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96">
                            <a:moveTo>
                              <a:pt x="126" y="0"/>
                            </a:moveTo>
                            <a:lnTo>
                              <a:pt x="15" y="0"/>
                            </a:lnTo>
                            <a:cubicBezTo>
                              <a:pt x="6" y="0"/>
                              <a:pt x="0" y="6"/>
                              <a:pt x="0" y="15"/>
                            </a:cubicBezTo>
                            <a:lnTo>
                              <a:pt x="0" y="181"/>
                            </a:lnTo>
                            <a:cubicBezTo>
                              <a:pt x="0" y="190"/>
                              <a:pt x="6" y="196"/>
                              <a:pt x="15" y="196"/>
                            </a:cubicBezTo>
                            <a:lnTo>
                              <a:pt x="126" y="196"/>
                            </a:lnTo>
                            <a:cubicBezTo>
                              <a:pt x="135" y="196"/>
                              <a:pt x="141" y="190"/>
                              <a:pt x="141" y="181"/>
                            </a:cubicBezTo>
                            <a:lnTo>
                              <a:pt x="141" y="15"/>
                            </a:lnTo>
                            <a:cubicBezTo>
                              <a:pt x="141" y="6"/>
                              <a:pt x="133" y="0"/>
                              <a:pt x="12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30" name="Freeform 15">
                        <a:extLst>
                          <a:ext uri="{FF2B5EF4-FFF2-40B4-BE49-F238E27FC236}">
                            <a16:creationId xmlns:a16="http://schemas.microsoft.com/office/drawing/2014/main" id="{7E8B3929-1A5B-4790-802E-0AEC941E7F81}"/>
                          </a:ext>
                        </a:extLst>
                      </p:cNvPr>
                      <p:cNvSpPr>
                        <a:spLocks/>
                      </p:cNvSpPr>
                      <p:nvPr/>
                    </p:nvSpPr>
                    <p:spPr bwMode="auto">
                      <a:xfrm>
                        <a:off x="5411788" y="4567238"/>
                        <a:ext cx="957263" cy="989013"/>
                      </a:xfrm>
                      <a:custGeom>
                        <a:avLst/>
                        <a:gdLst>
                          <a:gd name="T0" fmla="*/ 719 w 753"/>
                          <a:gd name="T1" fmla="*/ 112 h 779"/>
                          <a:gd name="T2" fmla="*/ 747 w 753"/>
                          <a:gd name="T3" fmla="*/ 37 h 779"/>
                          <a:gd name="T4" fmla="*/ 724 w 753"/>
                          <a:gd name="T5" fmla="*/ 3 h 779"/>
                          <a:gd name="T6" fmla="*/ 373 w 753"/>
                          <a:gd name="T7" fmla="*/ 3 h 779"/>
                          <a:gd name="T8" fmla="*/ 297 w 753"/>
                          <a:gd name="T9" fmla="*/ 193 h 779"/>
                          <a:gd name="T10" fmla="*/ 281 w 753"/>
                          <a:gd name="T11" fmla="*/ 59 h 779"/>
                          <a:gd name="T12" fmla="*/ 292 w 753"/>
                          <a:gd name="T13" fmla="*/ 59 h 779"/>
                          <a:gd name="T14" fmla="*/ 304 w 753"/>
                          <a:gd name="T15" fmla="*/ 48 h 779"/>
                          <a:gd name="T16" fmla="*/ 304 w 753"/>
                          <a:gd name="T17" fmla="*/ 12 h 779"/>
                          <a:gd name="T18" fmla="*/ 292 w 753"/>
                          <a:gd name="T19" fmla="*/ 0 h 779"/>
                          <a:gd name="T20" fmla="*/ 234 w 753"/>
                          <a:gd name="T21" fmla="*/ 0 h 779"/>
                          <a:gd name="T22" fmla="*/ 222 w 753"/>
                          <a:gd name="T23" fmla="*/ 12 h 779"/>
                          <a:gd name="T24" fmla="*/ 222 w 753"/>
                          <a:gd name="T25" fmla="*/ 47 h 779"/>
                          <a:gd name="T26" fmla="*/ 234 w 753"/>
                          <a:gd name="T27" fmla="*/ 58 h 779"/>
                          <a:gd name="T28" fmla="*/ 245 w 753"/>
                          <a:gd name="T29" fmla="*/ 58 h 779"/>
                          <a:gd name="T30" fmla="*/ 229 w 753"/>
                          <a:gd name="T31" fmla="*/ 192 h 779"/>
                          <a:gd name="T32" fmla="*/ 155 w 753"/>
                          <a:gd name="T33" fmla="*/ 6 h 779"/>
                          <a:gd name="T34" fmla="*/ 24 w 753"/>
                          <a:gd name="T35" fmla="*/ 150 h 779"/>
                          <a:gd name="T36" fmla="*/ 2 w 753"/>
                          <a:gd name="T37" fmla="*/ 354 h 779"/>
                          <a:gd name="T38" fmla="*/ 34 w 753"/>
                          <a:gd name="T39" fmla="*/ 397 h 779"/>
                          <a:gd name="T40" fmla="*/ 115 w 753"/>
                          <a:gd name="T41" fmla="*/ 408 h 779"/>
                          <a:gd name="T42" fmla="*/ 134 w 753"/>
                          <a:gd name="T43" fmla="*/ 730 h 779"/>
                          <a:gd name="T44" fmla="*/ 185 w 753"/>
                          <a:gd name="T45" fmla="*/ 779 h 779"/>
                          <a:gd name="T46" fmla="*/ 341 w 753"/>
                          <a:gd name="T47" fmla="*/ 779 h 779"/>
                          <a:gd name="T48" fmla="*/ 392 w 753"/>
                          <a:gd name="T49" fmla="*/ 730 h 779"/>
                          <a:gd name="T50" fmla="*/ 419 w 753"/>
                          <a:gd name="T51" fmla="*/ 177 h 779"/>
                          <a:gd name="T52" fmla="*/ 470 w 753"/>
                          <a:gd name="T53" fmla="*/ 127 h 779"/>
                          <a:gd name="T54" fmla="*/ 696 w 753"/>
                          <a:gd name="T55" fmla="*/ 127 h 779"/>
                          <a:gd name="T56" fmla="*/ 719 w 753"/>
                          <a:gd name="T57" fmla="*/ 112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53" h="779">
                            <a:moveTo>
                              <a:pt x="719" y="112"/>
                            </a:moveTo>
                            <a:lnTo>
                              <a:pt x="747" y="37"/>
                            </a:lnTo>
                            <a:cubicBezTo>
                              <a:pt x="753" y="20"/>
                              <a:pt x="741" y="3"/>
                              <a:pt x="724" y="3"/>
                            </a:cubicBezTo>
                            <a:lnTo>
                              <a:pt x="373" y="3"/>
                            </a:lnTo>
                            <a:lnTo>
                              <a:pt x="297" y="193"/>
                            </a:lnTo>
                            <a:lnTo>
                              <a:pt x="281" y="59"/>
                            </a:lnTo>
                            <a:lnTo>
                              <a:pt x="292" y="59"/>
                            </a:lnTo>
                            <a:cubicBezTo>
                              <a:pt x="299" y="59"/>
                              <a:pt x="304" y="54"/>
                              <a:pt x="304" y="48"/>
                            </a:cubicBezTo>
                            <a:lnTo>
                              <a:pt x="304" y="12"/>
                            </a:lnTo>
                            <a:cubicBezTo>
                              <a:pt x="304" y="5"/>
                              <a:pt x="299" y="0"/>
                              <a:pt x="292" y="0"/>
                            </a:cubicBezTo>
                            <a:lnTo>
                              <a:pt x="234" y="0"/>
                            </a:lnTo>
                            <a:cubicBezTo>
                              <a:pt x="227" y="0"/>
                              <a:pt x="222" y="5"/>
                              <a:pt x="222" y="12"/>
                            </a:cubicBezTo>
                            <a:lnTo>
                              <a:pt x="222" y="47"/>
                            </a:lnTo>
                            <a:cubicBezTo>
                              <a:pt x="222" y="53"/>
                              <a:pt x="227" y="58"/>
                              <a:pt x="234" y="58"/>
                            </a:cubicBezTo>
                            <a:lnTo>
                              <a:pt x="245" y="58"/>
                            </a:lnTo>
                            <a:lnTo>
                              <a:pt x="229" y="192"/>
                            </a:lnTo>
                            <a:lnTo>
                              <a:pt x="155" y="6"/>
                            </a:lnTo>
                            <a:cubicBezTo>
                              <a:pt x="85" y="22"/>
                              <a:pt x="31" y="79"/>
                              <a:pt x="24" y="150"/>
                            </a:cubicBezTo>
                            <a:lnTo>
                              <a:pt x="2" y="354"/>
                            </a:lnTo>
                            <a:cubicBezTo>
                              <a:pt x="0" y="374"/>
                              <a:pt x="14" y="391"/>
                              <a:pt x="34" y="397"/>
                            </a:cubicBezTo>
                            <a:cubicBezTo>
                              <a:pt x="56" y="402"/>
                              <a:pt x="85" y="405"/>
                              <a:pt x="115" y="408"/>
                            </a:cubicBezTo>
                            <a:lnTo>
                              <a:pt x="134" y="730"/>
                            </a:lnTo>
                            <a:cubicBezTo>
                              <a:pt x="135" y="758"/>
                              <a:pt x="157" y="779"/>
                              <a:pt x="185" y="779"/>
                            </a:cubicBezTo>
                            <a:lnTo>
                              <a:pt x="341" y="779"/>
                            </a:lnTo>
                            <a:cubicBezTo>
                              <a:pt x="369" y="779"/>
                              <a:pt x="391" y="758"/>
                              <a:pt x="392" y="730"/>
                            </a:cubicBezTo>
                            <a:lnTo>
                              <a:pt x="419" y="177"/>
                            </a:lnTo>
                            <a:cubicBezTo>
                              <a:pt x="419" y="149"/>
                              <a:pt x="441" y="127"/>
                              <a:pt x="470" y="127"/>
                            </a:cubicBezTo>
                            <a:lnTo>
                              <a:pt x="696" y="127"/>
                            </a:lnTo>
                            <a:cubicBezTo>
                              <a:pt x="706" y="127"/>
                              <a:pt x="715" y="120"/>
                              <a:pt x="719" y="1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31" name="Oval 16">
                        <a:extLst>
                          <a:ext uri="{FF2B5EF4-FFF2-40B4-BE49-F238E27FC236}">
                            <a16:creationId xmlns:a16="http://schemas.microsoft.com/office/drawing/2014/main" id="{0D597560-0CF9-48D0-98C4-C4843CA916FB}"/>
                          </a:ext>
                        </a:extLst>
                      </p:cNvPr>
                      <p:cNvSpPr>
                        <a:spLocks noChangeArrowheads="1"/>
                      </p:cNvSpPr>
                      <p:nvPr/>
                    </p:nvSpPr>
                    <p:spPr bwMode="auto">
                      <a:xfrm>
                        <a:off x="5535613" y="4106863"/>
                        <a:ext cx="419100" cy="419100"/>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sp>
                  <p:nvSpPr>
                    <p:cNvPr id="23" name="TextBox 22">
                      <a:extLst>
                        <a:ext uri="{FF2B5EF4-FFF2-40B4-BE49-F238E27FC236}">
                          <a16:creationId xmlns:a16="http://schemas.microsoft.com/office/drawing/2014/main" id="{5E6EB1EB-5E65-4CDC-BB6F-A40BFCBA6B40}"/>
                        </a:ext>
                      </a:extLst>
                    </p:cNvPr>
                    <p:cNvSpPr txBox="1"/>
                    <p:nvPr/>
                  </p:nvSpPr>
                  <p:spPr>
                    <a:xfrm>
                      <a:off x="877171" y="1754077"/>
                      <a:ext cx="703108" cy="37243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85000"/>
                              <a:lumOff val="15000"/>
                            </a:srgbClr>
                          </a:solidFill>
                          <a:effectLst/>
                          <a:uLnTx/>
                          <a:uFillTx/>
                          <a:latin typeface="Cambria" panose="02040503050406030204" pitchFamily="18" charset="0"/>
                          <a:ea typeface="Cambria" panose="02040503050406030204" pitchFamily="18" charset="0"/>
                          <a:cs typeface="Arial" panose="020B0604020202020204" pitchFamily="34" charset="0"/>
                        </a:rPr>
                        <a:t>60%</a:t>
                      </a:r>
                    </a:p>
                  </p:txBody>
                </p:sp>
              </p:grpSp>
            </p:grpSp>
            <p:sp>
              <p:nvSpPr>
                <p:cNvPr id="5" name="Freeform: Shape 4">
                  <a:extLst>
                    <a:ext uri="{FF2B5EF4-FFF2-40B4-BE49-F238E27FC236}">
                      <a16:creationId xmlns:a16="http://schemas.microsoft.com/office/drawing/2014/main" id="{B0386306-706E-4DDA-8B53-5E7FB8C8B540}"/>
                    </a:ext>
                  </a:extLst>
                </p:cNvPr>
                <p:cNvSpPr/>
                <p:nvPr/>
              </p:nvSpPr>
              <p:spPr>
                <a:xfrm>
                  <a:off x="501230" y="1416051"/>
                  <a:ext cx="3495675" cy="2238375"/>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 name="connsiteX4" fmla="*/ 244368 w 4268681"/>
                    <a:gd name="connsiteY4"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Lst>
                  <a:ahLst/>
                  <a:cxnLst>
                    <a:cxn ang="0">
                      <a:pos x="connsiteX0" y="connsiteY0"/>
                    </a:cxn>
                    <a:cxn ang="0">
                      <a:pos x="connsiteX1" y="connsiteY1"/>
                    </a:cxn>
                    <a:cxn ang="0">
                      <a:pos x="connsiteX2" y="connsiteY2"/>
                    </a:cxn>
                    <a:cxn ang="0">
                      <a:pos x="connsiteX3" y="connsiteY3"/>
                    </a:cxn>
                  </a:cxnLst>
                  <a:rect l="l" t="t" r="r" b="b"/>
                  <a:pathLst>
                    <a:path w="4268681" h="2057399">
                      <a:moveTo>
                        <a:pt x="4268681" y="0"/>
                      </a:moveTo>
                      <a:lnTo>
                        <a:pt x="4268681" y="2057399"/>
                      </a:lnTo>
                      <a:lnTo>
                        <a:pt x="0" y="2057399"/>
                      </a:lnTo>
                      <a:lnTo>
                        <a:pt x="0" y="0"/>
                      </a:lnTo>
                    </a:path>
                  </a:pathLst>
                </a:custGeom>
                <a:noFill/>
                <a:ln w="6350">
                  <a:solidFill>
                    <a:schemeClr val="bg2">
                      <a:lumMod val="9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2F4947F-E80D-403C-BD55-71AFBDA3B774}"/>
                  </a:ext>
                </a:extLst>
              </p:cNvPr>
              <p:cNvGrpSpPr/>
              <p:nvPr/>
            </p:nvGrpSpPr>
            <p:grpSpPr>
              <a:xfrm>
                <a:off x="839045" y="1441657"/>
                <a:ext cx="2820045" cy="405457"/>
                <a:chOff x="475681" y="1390413"/>
                <a:chExt cx="3147440" cy="461665"/>
              </a:xfrm>
            </p:grpSpPr>
            <p:sp>
              <p:nvSpPr>
                <p:cNvPr id="4" name="Rectangle 3">
                  <a:extLst>
                    <a:ext uri="{FF2B5EF4-FFF2-40B4-BE49-F238E27FC236}">
                      <a16:creationId xmlns:a16="http://schemas.microsoft.com/office/drawing/2014/main" id="{38ACFE9C-CB59-4360-9A86-254F5DB0B652}"/>
                    </a:ext>
                  </a:extLst>
                </p:cNvPr>
                <p:cNvSpPr/>
                <p:nvPr/>
              </p:nvSpPr>
              <p:spPr>
                <a:xfrm>
                  <a:off x="475681" y="1397433"/>
                  <a:ext cx="3147440" cy="447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TextBox 46">
                  <a:extLst>
                    <a:ext uri="{FF2B5EF4-FFF2-40B4-BE49-F238E27FC236}">
                      <a16:creationId xmlns:a16="http://schemas.microsoft.com/office/drawing/2014/main" id="{795A35FC-FD65-4C07-8FFD-893FB8CCBC26}"/>
                    </a:ext>
                  </a:extLst>
                </p:cNvPr>
                <p:cNvSpPr txBox="1"/>
                <p:nvPr/>
              </p:nvSpPr>
              <p:spPr>
                <a:xfrm>
                  <a:off x="528576" y="1390413"/>
                  <a:ext cx="3041650" cy="461665"/>
                </a:xfrm>
                <a:prstGeom prst="rect">
                  <a:avLst/>
                </a:prstGeom>
                <a:no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Sales Achievement Rate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 </a:t>
                  </a:r>
                  <a:r>
                    <a:rPr kumimoji="0" lang="en-US" sz="1000" b="0" i="1"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(before Upskilling)</a:t>
                  </a:r>
                </a:p>
              </p:txBody>
            </p:sp>
          </p:grpSp>
        </p:grpSp>
        <p:grpSp>
          <p:nvGrpSpPr>
            <p:cNvPr id="32" name="Group 31">
              <a:extLst>
                <a:ext uri="{FF2B5EF4-FFF2-40B4-BE49-F238E27FC236}">
                  <a16:creationId xmlns:a16="http://schemas.microsoft.com/office/drawing/2014/main" id="{496221F5-8180-424A-BA0E-9B3A6C179B6F}"/>
                </a:ext>
              </a:extLst>
            </p:cNvPr>
            <p:cNvGrpSpPr/>
            <p:nvPr/>
          </p:nvGrpSpPr>
          <p:grpSpPr>
            <a:xfrm>
              <a:off x="5020140" y="4152900"/>
              <a:ext cx="3495675" cy="2284413"/>
              <a:chOff x="5020140" y="4152900"/>
              <a:chExt cx="3495675" cy="2284413"/>
            </a:xfrm>
          </p:grpSpPr>
          <p:grpSp>
            <p:nvGrpSpPr>
              <p:cNvPr id="12" name="Group 11">
                <a:extLst>
                  <a:ext uri="{FF2B5EF4-FFF2-40B4-BE49-F238E27FC236}">
                    <a16:creationId xmlns:a16="http://schemas.microsoft.com/office/drawing/2014/main" id="{BA2FCB16-73CE-43B6-BD7C-6CA084A18666}"/>
                  </a:ext>
                </a:extLst>
              </p:cNvPr>
              <p:cNvGrpSpPr/>
              <p:nvPr/>
            </p:nvGrpSpPr>
            <p:grpSpPr>
              <a:xfrm>
                <a:off x="5020140" y="4198938"/>
                <a:ext cx="3495675" cy="2238375"/>
                <a:chOff x="5020140" y="4313238"/>
                <a:chExt cx="3495675" cy="2238375"/>
              </a:xfrm>
            </p:grpSpPr>
            <p:sp>
              <p:nvSpPr>
                <p:cNvPr id="126" name="Freeform: Shape 125">
                  <a:extLst>
                    <a:ext uri="{FF2B5EF4-FFF2-40B4-BE49-F238E27FC236}">
                      <a16:creationId xmlns:a16="http://schemas.microsoft.com/office/drawing/2014/main" id="{D8D4DFC6-ACA5-480A-B9F1-C79A964B2F9B}"/>
                    </a:ext>
                  </a:extLst>
                </p:cNvPr>
                <p:cNvSpPr/>
                <p:nvPr/>
              </p:nvSpPr>
              <p:spPr>
                <a:xfrm>
                  <a:off x="5020140" y="4313238"/>
                  <a:ext cx="3495675" cy="2238375"/>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 name="connsiteX4" fmla="*/ 244368 w 4268681"/>
                    <a:gd name="connsiteY4"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Lst>
                  <a:ahLst/>
                  <a:cxnLst>
                    <a:cxn ang="0">
                      <a:pos x="connsiteX0" y="connsiteY0"/>
                    </a:cxn>
                    <a:cxn ang="0">
                      <a:pos x="connsiteX1" y="connsiteY1"/>
                    </a:cxn>
                    <a:cxn ang="0">
                      <a:pos x="connsiteX2" y="connsiteY2"/>
                    </a:cxn>
                    <a:cxn ang="0">
                      <a:pos x="connsiteX3" y="connsiteY3"/>
                    </a:cxn>
                  </a:cxnLst>
                  <a:rect l="l" t="t" r="r" b="b"/>
                  <a:pathLst>
                    <a:path w="4268681" h="2057399">
                      <a:moveTo>
                        <a:pt x="4268681" y="0"/>
                      </a:moveTo>
                      <a:lnTo>
                        <a:pt x="4268681" y="2057399"/>
                      </a:lnTo>
                      <a:lnTo>
                        <a:pt x="0" y="2057399"/>
                      </a:lnTo>
                      <a:lnTo>
                        <a:pt x="0" y="0"/>
                      </a:lnTo>
                    </a:path>
                  </a:pathLst>
                </a:custGeom>
                <a:noFill/>
                <a:ln w="6350">
                  <a:solidFill>
                    <a:schemeClr val="bg2">
                      <a:lumMod val="9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3" name="Group 42">
                  <a:extLst>
                    <a:ext uri="{FF2B5EF4-FFF2-40B4-BE49-F238E27FC236}">
                      <a16:creationId xmlns:a16="http://schemas.microsoft.com/office/drawing/2014/main" id="{D4828AFE-1811-4F84-BCD2-689DCA81774B}"/>
                    </a:ext>
                  </a:extLst>
                </p:cNvPr>
                <p:cNvGrpSpPr/>
                <p:nvPr/>
              </p:nvGrpSpPr>
              <p:grpSpPr>
                <a:xfrm>
                  <a:off x="5097091" y="4768950"/>
                  <a:ext cx="3341772" cy="1736802"/>
                  <a:chOff x="5097091" y="4624802"/>
                  <a:chExt cx="3341772" cy="1736802"/>
                </a:xfrm>
              </p:grpSpPr>
              <p:sp>
                <p:nvSpPr>
                  <p:cNvPr id="89" name="Oval 88">
                    <a:extLst>
                      <a:ext uri="{FF2B5EF4-FFF2-40B4-BE49-F238E27FC236}">
                        <a16:creationId xmlns:a16="http://schemas.microsoft.com/office/drawing/2014/main" id="{DA7FFA50-E69F-4776-B459-E4B7FEAE4BBB}"/>
                      </a:ext>
                    </a:extLst>
                  </p:cNvPr>
                  <p:cNvSpPr/>
                  <p:nvPr/>
                </p:nvSpPr>
                <p:spPr>
                  <a:xfrm>
                    <a:off x="5913224" y="4638451"/>
                    <a:ext cx="1709504" cy="1709504"/>
                  </a:xfrm>
                  <a:prstGeom prst="ellipse">
                    <a:avLst/>
                  </a:prstGeom>
                  <a:solidFill>
                    <a:schemeClr val="bg2">
                      <a:lumMod val="95000"/>
                      <a:alpha val="96000"/>
                    </a:schemeClr>
                  </a:solidFill>
                  <a:ln w="6350" cap="flat" cmpd="sng" algn="ctr">
                    <a:solidFill>
                      <a:schemeClr val="bg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90" name="Chart 89">
                    <a:extLst>
                      <a:ext uri="{FF2B5EF4-FFF2-40B4-BE49-F238E27FC236}">
                        <a16:creationId xmlns:a16="http://schemas.microsoft.com/office/drawing/2014/main" id="{0F80F4F7-FAC5-427B-A0D0-84D5A217A7AC}"/>
                      </a:ext>
                    </a:extLst>
                  </p:cNvPr>
                  <p:cNvGraphicFramePr/>
                  <p:nvPr/>
                </p:nvGraphicFramePr>
                <p:xfrm>
                  <a:off x="5097091" y="4624802"/>
                  <a:ext cx="3341772" cy="1736802"/>
                </p:xfrm>
                <a:graphic>
                  <a:graphicData uri="http://schemas.openxmlformats.org/drawingml/2006/chart">
                    <c:chart xmlns:c="http://schemas.openxmlformats.org/drawingml/2006/chart" xmlns:r="http://schemas.openxmlformats.org/officeDocument/2006/relationships" r:id="rId4"/>
                  </a:graphicData>
                </a:graphic>
              </p:graphicFrame>
              <p:sp>
                <p:nvSpPr>
                  <p:cNvPr id="91" name="Oval 90">
                    <a:extLst>
                      <a:ext uri="{FF2B5EF4-FFF2-40B4-BE49-F238E27FC236}">
                        <a16:creationId xmlns:a16="http://schemas.microsoft.com/office/drawing/2014/main" id="{440F6357-087E-40BB-A681-2102DE771EB8}"/>
                      </a:ext>
                    </a:extLst>
                  </p:cNvPr>
                  <p:cNvSpPr/>
                  <p:nvPr/>
                </p:nvSpPr>
                <p:spPr>
                  <a:xfrm>
                    <a:off x="6314513" y="5039739"/>
                    <a:ext cx="906928" cy="906928"/>
                  </a:xfrm>
                  <a:prstGeom prst="ellipse">
                    <a:avLst/>
                  </a:prstGeom>
                  <a:solidFill>
                    <a:schemeClr val="accent1">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7DCDAB51-FD58-4C8B-AEF8-819E412826DB}"/>
                      </a:ext>
                    </a:extLst>
                  </p:cNvPr>
                  <p:cNvSpPr txBox="1"/>
                  <p:nvPr/>
                </p:nvSpPr>
                <p:spPr>
                  <a:xfrm>
                    <a:off x="6443290" y="5323926"/>
                    <a:ext cx="649374" cy="33855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68%</a:t>
                    </a:r>
                  </a:p>
                </p:txBody>
              </p:sp>
              <p:grpSp>
                <p:nvGrpSpPr>
                  <p:cNvPr id="133" name="Group 132">
                    <a:extLst>
                      <a:ext uri="{FF2B5EF4-FFF2-40B4-BE49-F238E27FC236}">
                        <a16:creationId xmlns:a16="http://schemas.microsoft.com/office/drawing/2014/main" id="{3335D527-E5E6-4189-B4A1-34FAD72CB8DB}"/>
                      </a:ext>
                    </a:extLst>
                  </p:cNvPr>
                  <p:cNvGrpSpPr/>
                  <p:nvPr/>
                </p:nvGrpSpPr>
                <p:grpSpPr>
                  <a:xfrm>
                    <a:off x="6525438" y="5344212"/>
                    <a:ext cx="485078" cy="297982"/>
                    <a:chOff x="4975225" y="4313238"/>
                    <a:chExt cx="2020888" cy="1241425"/>
                  </a:xfrm>
                  <a:solidFill>
                    <a:schemeClr val="accent1">
                      <a:alpha val="10000"/>
                    </a:schemeClr>
                  </a:solidFill>
                </p:grpSpPr>
                <p:sp>
                  <p:nvSpPr>
                    <p:cNvPr id="134" name="Freeform 53">
                      <a:extLst>
                        <a:ext uri="{FF2B5EF4-FFF2-40B4-BE49-F238E27FC236}">
                          <a16:creationId xmlns:a16="http://schemas.microsoft.com/office/drawing/2014/main" id="{34DA4474-6D5D-4584-B2EC-4B5D0242F514}"/>
                        </a:ext>
                      </a:extLst>
                    </p:cNvPr>
                    <p:cNvSpPr>
                      <a:spLocks/>
                    </p:cNvSpPr>
                    <p:nvPr/>
                  </p:nvSpPr>
                  <p:spPr bwMode="auto">
                    <a:xfrm>
                      <a:off x="4975225" y="4710113"/>
                      <a:ext cx="2020888" cy="844550"/>
                    </a:xfrm>
                    <a:custGeom>
                      <a:avLst/>
                      <a:gdLst>
                        <a:gd name="T0" fmla="*/ 143 w 596"/>
                        <a:gd name="T1" fmla="*/ 150 h 249"/>
                        <a:gd name="T2" fmla="*/ 0 w 596"/>
                        <a:gd name="T3" fmla="*/ 228 h 249"/>
                        <a:gd name="T4" fmla="*/ 12 w 596"/>
                        <a:gd name="T5" fmla="*/ 249 h 249"/>
                        <a:gd name="T6" fmla="*/ 144 w 596"/>
                        <a:gd name="T7" fmla="*/ 177 h 249"/>
                        <a:gd name="T8" fmla="*/ 257 w 596"/>
                        <a:gd name="T9" fmla="*/ 228 h 249"/>
                        <a:gd name="T10" fmla="*/ 555 w 596"/>
                        <a:gd name="T11" fmla="*/ 54 h 249"/>
                        <a:gd name="T12" fmla="*/ 573 w 596"/>
                        <a:gd name="T13" fmla="*/ 86 h 249"/>
                        <a:gd name="T14" fmla="*/ 596 w 596"/>
                        <a:gd name="T15" fmla="*/ 15 h 249"/>
                        <a:gd name="T16" fmla="*/ 524 w 596"/>
                        <a:gd name="T17" fmla="*/ 0 h 249"/>
                        <a:gd name="T18" fmla="*/ 543 w 596"/>
                        <a:gd name="T19" fmla="*/ 33 h 249"/>
                        <a:gd name="T20" fmla="*/ 255 w 596"/>
                        <a:gd name="T21" fmla="*/ 199 h 249"/>
                        <a:gd name="T22" fmla="*/ 143 w 596"/>
                        <a:gd name="T23" fmla="*/ 150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6" h="249">
                          <a:moveTo>
                            <a:pt x="143" y="150"/>
                          </a:moveTo>
                          <a:lnTo>
                            <a:pt x="0" y="228"/>
                          </a:lnTo>
                          <a:lnTo>
                            <a:pt x="12" y="249"/>
                          </a:lnTo>
                          <a:lnTo>
                            <a:pt x="144" y="177"/>
                          </a:lnTo>
                          <a:lnTo>
                            <a:pt x="257" y="228"/>
                          </a:lnTo>
                          <a:lnTo>
                            <a:pt x="555" y="54"/>
                          </a:lnTo>
                          <a:lnTo>
                            <a:pt x="573" y="86"/>
                          </a:lnTo>
                          <a:lnTo>
                            <a:pt x="596" y="15"/>
                          </a:lnTo>
                          <a:lnTo>
                            <a:pt x="524" y="0"/>
                          </a:lnTo>
                          <a:lnTo>
                            <a:pt x="543" y="33"/>
                          </a:lnTo>
                          <a:lnTo>
                            <a:pt x="255" y="199"/>
                          </a:lnTo>
                          <a:lnTo>
                            <a:pt x="143" y="15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5" name="Freeform 54">
                      <a:extLst>
                        <a:ext uri="{FF2B5EF4-FFF2-40B4-BE49-F238E27FC236}">
                          <a16:creationId xmlns:a16="http://schemas.microsoft.com/office/drawing/2014/main" id="{372A1A01-7217-4199-A319-0EB216817F2A}"/>
                        </a:ext>
                      </a:extLst>
                    </p:cNvPr>
                    <p:cNvSpPr>
                      <a:spLocks/>
                    </p:cNvSpPr>
                    <p:nvPr/>
                  </p:nvSpPr>
                  <p:spPr bwMode="auto">
                    <a:xfrm>
                      <a:off x="5589588" y="5029201"/>
                      <a:ext cx="36513" cy="141288"/>
                    </a:xfrm>
                    <a:custGeom>
                      <a:avLst/>
                      <a:gdLst>
                        <a:gd name="T0" fmla="*/ 0 w 11"/>
                        <a:gd name="T1" fmla="*/ 17 h 42"/>
                        <a:gd name="T2" fmla="*/ 2 w 11"/>
                        <a:gd name="T3" fmla="*/ 0 h 42"/>
                        <a:gd name="T4" fmla="*/ 11 w 11"/>
                        <a:gd name="T5" fmla="*/ 42 h 42"/>
                        <a:gd name="T6" fmla="*/ 11 w 11"/>
                        <a:gd name="T7" fmla="*/ 42 h 42"/>
                        <a:gd name="T8" fmla="*/ 2 w 11"/>
                        <a:gd name="T9" fmla="*/ 0 h 42"/>
                        <a:gd name="T10" fmla="*/ 0 w 11"/>
                        <a:gd name="T11" fmla="*/ 17 h 42"/>
                      </a:gdLst>
                      <a:ahLst/>
                      <a:cxnLst>
                        <a:cxn ang="0">
                          <a:pos x="T0" y="T1"/>
                        </a:cxn>
                        <a:cxn ang="0">
                          <a:pos x="T2" y="T3"/>
                        </a:cxn>
                        <a:cxn ang="0">
                          <a:pos x="T4" y="T5"/>
                        </a:cxn>
                        <a:cxn ang="0">
                          <a:pos x="T6" y="T7"/>
                        </a:cxn>
                        <a:cxn ang="0">
                          <a:pos x="T8" y="T9"/>
                        </a:cxn>
                        <a:cxn ang="0">
                          <a:pos x="T10" y="T11"/>
                        </a:cxn>
                      </a:cxnLst>
                      <a:rect l="0" t="0" r="r" b="b"/>
                      <a:pathLst>
                        <a:path w="11" h="42">
                          <a:moveTo>
                            <a:pt x="0" y="17"/>
                          </a:moveTo>
                          <a:cubicBezTo>
                            <a:pt x="0" y="11"/>
                            <a:pt x="1" y="5"/>
                            <a:pt x="2" y="0"/>
                          </a:cubicBezTo>
                          <a:cubicBezTo>
                            <a:pt x="8" y="13"/>
                            <a:pt x="11" y="27"/>
                            <a:pt x="11" y="42"/>
                          </a:cubicBezTo>
                          <a:lnTo>
                            <a:pt x="11" y="42"/>
                          </a:lnTo>
                          <a:cubicBezTo>
                            <a:pt x="11" y="27"/>
                            <a:pt x="8" y="13"/>
                            <a:pt x="2" y="0"/>
                          </a:cubicBezTo>
                          <a:cubicBezTo>
                            <a:pt x="1" y="5"/>
                            <a:pt x="0" y="11"/>
                            <a:pt x="0"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6" name="Freeform 55">
                      <a:extLst>
                        <a:ext uri="{FF2B5EF4-FFF2-40B4-BE49-F238E27FC236}">
                          <a16:creationId xmlns:a16="http://schemas.microsoft.com/office/drawing/2014/main" id="{70C88D60-99B1-422E-818B-3C68A414286C}"/>
                        </a:ext>
                      </a:extLst>
                    </p:cNvPr>
                    <p:cNvSpPr>
                      <a:spLocks/>
                    </p:cNvSpPr>
                    <p:nvPr/>
                  </p:nvSpPr>
                  <p:spPr bwMode="auto">
                    <a:xfrm>
                      <a:off x="5022850" y="4313238"/>
                      <a:ext cx="1725613" cy="1036638"/>
                    </a:xfrm>
                    <a:custGeom>
                      <a:avLst/>
                      <a:gdLst>
                        <a:gd name="T0" fmla="*/ 169 w 509"/>
                        <a:gd name="T1" fmla="*/ 211 h 306"/>
                        <a:gd name="T2" fmla="*/ 124 w 509"/>
                        <a:gd name="T3" fmla="*/ 165 h 306"/>
                        <a:gd name="T4" fmla="*/ 89 w 509"/>
                        <a:gd name="T5" fmla="*/ 50 h 306"/>
                        <a:gd name="T6" fmla="*/ 55 w 509"/>
                        <a:gd name="T7" fmla="*/ 165 h 306"/>
                        <a:gd name="T8" fmla="*/ 0 w 509"/>
                        <a:gd name="T9" fmla="*/ 253 h 306"/>
                        <a:gd name="T10" fmla="*/ 0 w 509"/>
                        <a:gd name="T11" fmla="*/ 306 h 306"/>
                        <a:gd name="T12" fmla="*/ 129 w 509"/>
                        <a:gd name="T13" fmla="*/ 232 h 306"/>
                        <a:gd name="T14" fmla="*/ 171 w 509"/>
                        <a:gd name="T15" fmla="*/ 251 h 306"/>
                        <a:gd name="T16" fmla="*/ 171 w 509"/>
                        <a:gd name="T17" fmla="*/ 251 h 306"/>
                        <a:gd name="T18" fmla="*/ 240 w 509"/>
                        <a:gd name="T19" fmla="*/ 280 h 306"/>
                        <a:gd name="T20" fmla="*/ 334 w 509"/>
                        <a:gd name="T21" fmla="*/ 227 h 306"/>
                        <a:gd name="T22" fmla="*/ 341 w 509"/>
                        <a:gd name="T23" fmla="*/ 222 h 306"/>
                        <a:gd name="T24" fmla="*/ 489 w 509"/>
                        <a:gd name="T25" fmla="*/ 139 h 306"/>
                        <a:gd name="T26" fmla="*/ 457 w 509"/>
                        <a:gd name="T27" fmla="*/ 115 h 306"/>
                        <a:gd name="T28" fmla="*/ 422 w 509"/>
                        <a:gd name="T29" fmla="*/ 0 h 306"/>
                        <a:gd name="T30" fmla="*/ 388 w 509"/>
                        <a:gd name="T31" fmla="*/ 115 h 306"/>
                        <a:gd name="T32" fmla="*/ 336 w 509"/>
                        <a:gd name="T33" fmla="*/ 187 h 306"/>
                        <a:gd name="T34" fmla="*/ 292 w 509"/>
                        <a:gd name="T35" fmla="*/ 140 h 306"/>
                        <a:gd name="T36" fmla="*/ 257 w 509"/>
                        <a:gd name="T37" fmla="*/ 25 h 306"/>
                        <a:gd name="T38" fmla="*/ 222 w 509"/>
                        <a:gd name="T39" fmla="*/ 140 h 306"/>
                        <a:gd name="T40" fmla="*/ 169 w 509"/>
                        <a:gd name="T41" fmla="*/ 21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9" h="306">
                          <a:moveTo>
                            <a:pt x="169" y="211"/>
                          </a:moveTo>
                          <a:cubicBezTo>
                            <a:pt x="160" y="190"/>
                            <a:pt x="144" y="174"/>
                            <a:pt x="124" y="165"/>
                          </a:cubicBezTo>
                          <a:cubicBezTo>
                            <a:pt x="175" y="131"/>
                            <a:pt x="151" y="50"/>
                            <a:pt x="89" y="50"/>
                          </a:cubicBezTo>
                          <a:cubicBezTo>
                            <a:pt x="27" y="50"/>
                            <a:pt x="3" y="131"/>
                            <a:pt x="55" y="165"/>
                          </a:cubicBezTo>
                          <a:cubicBezTo>
                            <a:pt x="21" y="181"/>
                            <a:pt x="0" y="216"/>
                            <a:pt x="0" y="253"/>
                          </a:cubicBezTo>
                          <a:lnTo>
                            <a:pt x="0" y="306"/>
                          </a:lnTo>
                          <a:lnTo>
                            <a:pt x="129" y="232"/>
                          </a:lnTo>
                          <a:lnTo>
                            <a:pt x="171" y="251"/>
                          </a:lnTo>
                          <a:lnTo>
                            <a:pt x="171" y="251"/>
                          </a:lnTo>
                          <a:lnTo>
                            <a:pt x="240" y="280"/>
                          </a:lnTo>
                          <a:lnTo>
                            <a:pt x="334" y="227"/>
                          </a:lnTo>
                          <a:lnTo>
                            <a:pt x="341" y="222"/>
                          </a:lnTo>
                          <a:lnTo>
                            <a:pt x="489" y="139"/>
                          </a:lnTo>
                          <a:cubicBezTo>
                            <a:pt x="480" y="129"/>
                            <a:pt x="469" y="120"/>
                            <a:pt x="457" y="115"/>
                          </a:cubicBezTo>
                          <a:cubicBezTo>
                            <a:pt x="509" y="81"/>
                            <a:pt x="485" y="0"/>
                            <a:pt x="422" y="0"/>
                          </a:cubicBezTo>
                          <a:cubicBezTo>
                            <a:pt x="360" y="0"/>
                            <a:pt x="336" y="81"/>
                            <a:pt x="388" y="115"/>
                          </a:cubicBezTo>
                          <a:cubicBezTo>
                            <a:pt x="360" y="128"/>
                            <a:pt x="340" y="156"/>
                            <a:pt x="336" y="187"/>
                          </a:cubicBezTo>
                          <a:cubicBezTo>
                            <a:pt x="328" y="166"/>
                            <a:pt x="312" y="148"/>
                            <a:pt x="292" y="140"/>
                          </a:cubicBezTo>
                          <a:cubicBezTo>
                            <a:pt x="343" y="105"/>
                            <a:pt x="319" y="25"/>
                            <a:pt x="257" y="25"/>
                          </a:cubicBezTo>
                          <a:cubicBezTo>
                            <a:pt x="195" y="25"/>
                            <a:pt x="171" y="105"/>
                            <a:pt x="222" y="140"/>
                          </a:cubicBezTo>
                          <a:cubicBezTo>
                            <a:pt x="194" y="153"/>
                            <a:pt x="174" y="179"/>
                            <a:pt x="169" y="2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endParaRPr>
                    </a:p>
                  </p:txBody>
                </p:sp>
              </p:grpSp>
            </p:grpSp>
          </p:grpSp>
          <p:grpSp>
            <p:nvGrpSpPr>
              <p:cNvPr id="79" name="Group 78">
                <a:extLst>
                  <a:ext uri="{FF2B5EF4-FFF2-40B4-BE49-F238E27FC236}">
                    <a16:creationId xmlns:a16="http://schemas.microsoft.com/office/drawing/2014/main" id="{ECFAD777-7B55-4746-A563-52FB2AE99652}"/>
                  </a:ext>
                </a:extLst>
              </p:cNvPr>
              <p:cNvGrpSpPr/>
              <p:nvPr/>
            </p:nvGrpSpPr>
            <p:grpSpPr>
              <a:xfrm>
                <a:off x="5357955" y="4152900"/>
                <a:ext cx="2820045" cy="405457"/>
                <a:chOff x="475681" y="1390413"/>
                <a:chExt cx="3147440" cy="461665"/>
              </a:xfrm>
            </p:grpSpPr>
            <p:sp>
              <p:nvSpPr>
                <p:cNvPr id="80" name="Rectangle 79">
                  <a:extLst>
                    <a:ext uri="{FF2B5EF4-FFF2-40B4-BE49-F238E27FC236}">
                      <a16:creationId xmlns:a16="http://schemas.microsoft.com/office/drawing/2014/main" id="{E797EF5D-7EF4-46AA-AE41-3A438360E78E}"/>
                    </a:ext>
                  </a:extLst>
                </p:cNvPr>
                <p:cNvSpPr/>
                <p:nvPr/>
              </p:nvSpPr>
              <p:spPr>
                <a:xfrm>
                  <a:off x="475681" y="1397433"/>
                  <a:ext cx="3147440" cy="44762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1" name="TextBox 80">
                  <a:extLst>
                    <a:ext uri="{FF2B5EF4-FFF2-40B4-BE49-F238E27FC236}">
                      <a16:creationId xmlns:a16="http://schemas.microsoft.com/office/drawing/2014/main" id="{69C425E1-74E9-47F3-AA71-7E3FE4F671E6}"/>
                    </a:ext>
                  </a:extLst>
                </p:cNvPr>
                <p:cNvSpPr txBox="1"/>
                <p:nvPr/>
              </p:nvSpPr>
              <p:spPr>
                <a:xfrm>
                  <a:off x="528576" y="1390413"/>
                  <a:ext cx="3041650" cy="461665"/>
                </a:xfrm>
                <a:prstGeom prst="rect">
                  <a:avLst/>
                </a:prstGeom>
                <a:no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Employee Productivity 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(after Upskilling)</a:t>
                  </a:r>
                </a:p>
              </p:txBody>
            </p:sp>
          </p:grpSp>
        </p:grpSp>
        <p:grpSp>
          <p:nvGrpSpPr>
            <p:cNvPr id="33" name="Group 32">
              <a:extLst>
                <a:ext uri="{FF2B5EF4-FFF2-40B4-BE49-F238E27FC236}">
                  <a16:creationId xmlns:a16="http://schemas.microsoft.com/office/drawing/2014/main" id="{6B964BBC-046A-4D02-9A09-9E52D50C66E1}"/>
                </a:ext>
              </a:extLst>
            </p:cNvPr>
            <p:cNvGrpSpPr/>
            <p:nvPr/>
          </p:nvGrpSpPr>
          <p:grpSpPr>
            <a:xfrm>
              <a:off x="477628" y="4152900"/>
              <a:ext cx="3495675" cy="2276475"/>
              <a:chOff x="477628" y="4152900"/>
              <a:chExt cx="3495675" cy="2276475"/>
            </a:xfrm>
          </p:grpSpPr>
          <p:grpSp>
            <p:nvGrpSpPr>
              <p:cNvPr id="11" name="Group 10">
                <a:extLst>
                  <a:ext uri="{FF2B5EF4-FFF2-40B4-BE49-F238E27FC236}">
                    <a16:creationId xmlns:a16="http://schemas.microsoft.com/office/drawing/2014/main" id="{6DCE16E3-4E8E-45BE-AC1F-3EA125B1DC14}"/>
                  </a:ext>
                </a:extLst>
              </p:cNvPr>
              <p:cNvGrpSpPr/>
              <p:nvPr/>
            </p:nvGrpSpPr>
            <p:grpSpPr>
              <a:xfrm>
                <a:off x="477628" y="4191000"/>
                <a:ext cx="3495675" cy="2238375"/>
                <a:chOff x="477628" y="4305300"/>
                <a:chExt cx="3495675" cy="2238375"/>
              </a:xfrm>
            </p:grpSpPr>
            <p:sp>
              <p:nvSpPr>
                <p:cNvPr id="129" name="Freeform: Shape 128">
                  <a:extLst>
                    <a:ext uri="{FF2B5EF4-FFF2-40B4-BE49-F238E27FC236}">
                      <a16:creationId xmlns:a16="http://schemas.microsoft.com/office/drawing/2014/main" id="{ABC433FB-7EC8-48C3-8AED-3E4B2EDC4E6A}"/>
                    </a:ext>
                  </a:extLst>
                </p:cNvPr>
                <p:cNvSpPr/>
                <p:nvPr/>
              </p:nvSpPr>
              <p:spPr>
                <a:xfrm>
                  <a:off x="477628" y="4305300"/>
                  <a:ext cx="3495675" cy="2238375"/>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 name="connsiteX4" fmla="*/ 244368 w 4268681"/>
                    <a:gd name="connsiteY4" fmla="*/ 0 h 2057399"/>
                    <a:gd name="connsiteX0" fmla="*/ 4268681 w 4268681"/>
                    <a:gd name="connsiteY0" fmla="*/ 0 h 2057399"/>
                    <a:gd name="connsiteX1" fmla="*/ 4268681 w 4268681"/>
                    <a:gd name="connsiteY1" fmla="*/ 2057399 h 2057399"/>
                    <a:gd name="connsiteX2" fmla="*/ 0 w 4268681"/>
                    <a:gd name="connsiteY2" fmla="*/ 2057399 h 2057399"/>
                    <a:gd name="connsiteX3" fmla="*/ 0 w 4268681"/>
                    <a:gd name="connsiteY3" fmla="*/ 0 h 2057399"/>
                  </a:gdLst>
                  <a:ahLst/>
                  <a:cxnLst>
                    <a:cxn ang="0">
                      <a:pos x="connsiteX0" y="connsiteY0"/>
                    </a:cxn>
                    <a:cxn ang="0">
                      <a:pos x="connsiteX1" y="connsiteY1"/>
                    </a:cxn>
                    <a:cxn ang="0">
                      <a:pos x="connsiteX2" y="connsiteY2"/>
                    </a:cxn>
                    <a:cxn ang="0">
                      <a:pos x="connsiteX3" y="connsiteY3"/>
                    </a:cxn>
                  </a:cxnLst>
                  <a:rect l="l" t="t" r="r" b="b"/>
                  <a:pathLst>
                    <a:path w="4268681" h="2057399">
                      <a:moveTo>
                        <a:pt x="4268681" y="0"/>
                      </a:moveTo>
                      <a:lnTo>
                        <a:pt x="4268681" y="2057399"/>
                      </a:lnTo>
                      <a:lnTo>
                        <a:pt x="0" y="2057399"/>
                      </a:lnTo>
                      <a:lnTo>
                        <a:pt x="0" y="0"/>
                      </a:lnTo>
                    </a:path>
                  </a:pathLst>
                </a:custGeom>
                <a:noFill/>
                <a:ln w="6350">
                  <a:solidFill>
                    <a:schemeClr val="bg2">
                      <a:lumMod val="9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634D7F9D-4F52-4DCC-A3F2-C6F19CF8C123}"/>
                    </a:ext>
                  </a:extLst>
                </p:cNvPr>
                <p:cNvGrpSpPr/>
                <p:nvPr/>
              </p:nvGrpSpPr>
              <p:grpSpPr>
                <a:xfrm>
                  <a:off x="601996" y="4768950"/>
                  <a:ext cx="3341772" cy="1736802"/>
                  <a:chOff x="601996" y="4768950"/>
                  <a:chExt cx="3341772" cy="1736802"/>
                </a:xfrm>
              </p:grpSpPr>
              <p:sp>
                <p:nvSpPr>
                  <p:cNvPr id="69" name="Oval 68">
                    <a:extLst>
                      <a:ext uri="{FF2B5EF4-FFF2-40B4-BE49-F238E27FC236}">
                        <a16:creationId xmlns:a16="http://schemas.microsoft.com/office/drawing/2014/main" id="{DE1A52CF-DDB0-4D2B-8FAC-0267605C63E4}"/>
                      </a:ext>
                    </a:extLst>
                  </p:cNvPr>
                  <p:cNvSpPr/>
                  <p:nvPr/>
                </p:nvSpPr>
                <p:spPr>
                  <a:xfrm>
                    <a:off x="1418128" y="4782599"/>
                    <a:ext cx="1709504" cy="1709504"/>
                  </a:xfrm>
                  <a:prstGeom prst="ellipse">
                    <a:avLst/>
                  </a:prstGeom>
                  <a:solidFill>
                    <a:schemeClr val="bg2">
                      <a:lumMod val="95000"/>
                      <a:alpha val="96000"/>
                    </a:schemeClr>
                  </a:solidFill>
                  <a:ln w="6350" cap="flat" cmpd="sng" algn="ctr">
                    <a:solidFill>
                      <a:schemeClr val="bg2"/>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70" name="Chart 69">
                    <a:extLst>
                      <a:ext uri="{FF2B5EF4-FFF2-40B4-BE49-F238E27FC236}">
                        <a16:creationId xmlns:a16="http://schemas.microsoft.com/office/drawing/2014/main" id="{964AFE9A-4835-49BA-8ABE-D493951AC101}"/>
                      </a:ext>
                    </a:extLst>
                  </p:cNvPr>
                  <p:cNvGraphicFramePr/>
                  <p:nvPr>
                    <p:extLst>
                      <p:ext uri="{D42A27DB-BD31-4B8C-83A1-F6EECF244321}">
                        <p14:modId xmlns:p14="http://schemas.microsoft.com/office/powerpoint/2010/main" val="3465214357"/>
                      </p:ext>
                    </p:extLst>
                  </p:nvPr>
                </p:nvGraphicFramePr>
                <p:xfrm>
                  <a:off x="601996" y="4768950"/>
                  <a:ext cx="3341772" cy="1736802"/>
                </p:xfrm>
                <a:graphic>
                  <a:graphicData uri="http://schemas.openxmlformats.org/drawingml/2006/chart">
                    <c:chart xmlns:c="http://schemas.openxmlformats.org/drawingml/2006/chart" xmlns:r="http://schemas.openxmlformats.org/officeDocument/2006/relationships" r:id="rId5"/>
                  </a:graphicData>
                </a:graphic>
              </p:graphicFrame>
              <p:sp>
                <p:nvSpPr>
                  <p:cNvPr id="71" name="Oval 70">
                    <a:extLst>
                      <a:ext uri="{FF2B5EF4-FFF2-40B4-BE49-F238E27FC236}">
                        <a16:creationId xmlns:a16="http://schemas.microsoft.com/office/drawing/2014/main" id="{A0AF7D59-B199-4DBB-A24C-CE0D732E6091}"/>
                      </a:ext>
                    </a:extLst>
                  </p:cNvPr>
                  <p:cNvSpPr/>
                  <p:nvPr/>
                </p:nvSpPr>
                <p:spPr>
                  <a:xfrm>
                    <a:off x="1819417" y="5183887"/>
                    <a:ext cx="906928" cy="906928"/>
                  </a:xfrm>
                  <a:prstGeom prst="ellipse">
                    <a:avLst/>
                  </a:prstGeom>
                  <a:solidFill>
                    <a:schemeClr val="accent3">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72" name="TextBox 71">
                    <a:extLst>
                      <a:ext uri="{FF2B5EF4-FFF2-40B4-BE49-F238E27FC236}">
                        <a16:creationId xmlns:a16="http://schemas.microsoft.com/office/drawing/2014/main" id="{2D94044A-4208-48CE-9B87-8745A2EE817A}"/>
                      </a:ext>
                    </a:extLst>
                  </p:cNvPr>
                  <p:cNvSpPr txBox="1"/>
                  <p:nvPr/>
                </p:nvSpPr>
                <p:spPr>
                  <a:xfrm>
                    <a:off x="1943784" y="5468074"/>
                    <a:ext cx="658195" cy="338554"/>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52%</a:t>
                    </a:r>
                  </a:p>
                </p:txBody>
              </p:sp>
              <p:grpSp>
                <p:nvGrpSpPr>
                  <p:cNvPr id="150" name="Group 149">
                    <a:extLst>
                      <a:ext uri="{FF2B5EF4-FFF2-40B4-BE49-F238E27FC236}">
                        <a16:creationId xmlns:a16="http://schemas.microsoft.com/office/drawing/2014/main" id="{14E28954-9D59-4CCB-86A2-BD9A633A0372}"/>
                      </a:ext>
                    </a:extLst>
                  </p:cNvPr>
                  <p:cNvGrpSpPr/>
                  <p:nvPr/>
                </p:nvGrpSpPr>
                <p:grpSpPr>
                  <a:xfrm>
                    <a:off x="2060949" y="5469239"/>
                    <a:ext cx="423864" cy="336224"/>
                    <a:chOff x="4941888" y="4406901"/>
                    <a:chExt cx="1597025" cy="1266825"/>
                  </a:xfrm>
                  <a:solidFill>
                    <a:schemeClr val="accent3">
                      <a:alpha val="10000"/>
                    </a:schemeClr>
                  </a:solidFill>
                </p:grpSpPr>
                <p:sp>
                  <p:nvSpPr>
                    <p:cNvPr id="151" name="Oval 5">
                      <a:extLst>
                        <a:ext uri="{FF2B5EF4-FFF2-40B4-BE49-F238E27FC236}">
                          <a16:creationId xmlns:a16="http://schemas.microsoft.com/office/drawing/2014/main" id="{8933D3DD-FFE4-4170-8DD1-BF9F166E1070}"/>
                        </a:ext>
                      </a:extLst>
                    </p:cNvPr>
                    <p:cNvSpPr>
                      <a:spLocks noChangeArrowheads="1"/>
                    </p:cNvSpPr>
                    <p:nvPr/>
                  </p:nvSpPr>
                  <p:spPr bwMode="auto">
                    <a:xfrm>
                      <a:off x="5562600" y="4406901"/>
                      <a:ext cx="395288" cy="39211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2" name="Freeform 6">
                      <a:extLst>
                        <a:ext uri="{FF2B5EF4-FFF2-40B4-BE49-F238E27FC236}">
                          <a16:creationId xmlns:a16="http://schemas.microsoft.com/office/drawing/2014/main" id="{CD28B062-EAA7-4FE3-85C2-1E18640DBDD4}"/>
                        </a:ext>
                      </a:extLst>
                    </p:cNvPr>
                    <p:cNvSpPr>
                      <a:spLocks/>
                    </p:cNvSpPr>
                    <p:nvPr/>
                  </p:nvSpPr>
                  <p:spPr bwMode="auto">
                    <a:xfrm>
                      <a:off x="5716588" y="5338763"/>
                      <a:ext cx="138113" cy="68263"/>
                    </a:xfrm>
                    <a:custGeom>
                      <a:avLst/>
                      <a:gdLst>
                        <a:gd name="T0" fmla="*/ 35 w 70"/>
                        <a:gd name="T1" fmla="*/ 0 h 34"/>
                        <a:gd name="T2" fmla="*/ 27 w 70"/>
                        <a:gd name="T3" fmla="*/ 0 h 34"/>
                        <a:gd name="T4" fmla="*/ 0 w 70"/>
                        <a:gd name="T5" fmla="*/ 34 h 34"/>
                        <a:gd name="T6" fmla="*/ 70 w 70"/>
                        <a:gd name="T7" fmla="*/ 34 h 34"/>
                        <a:gd name="T8" fmla="*/ 42 w 70"/>
                        <a:gd name="T9" fmla="*/ 0 h 34"/>
                        <a:gd name="T10" fmla="*/ 35 w 70"/>
                        <a:gd name="T11" fmla="*/ 0 h 34"/>
                      </a:gdLst>
                      <a:ahLst/>
                      <a:cxnLst>
                        <a:cxn ang="0">
                          <a:pos x="T0" y="T1"/>
                        </a:cxn>
                        <a:cxn ang="0">
                          <a:pos x="T2" y="T3"/>
                        </a:cxn>
                        <a:cxn ang="0">
                          <a:pos x="T4" y="T5"/>
                        </a:cxn>
                        <a:cxn ang="0">
                          <a:pos x="T6" y="T7"/>
                        </a:cxn>
                        <a:cxn ang="0">
                          <a:pos x="T8" y="T9"/>
                        </a:cxn>
                        <a:cxn ang="0">
                          <a:pos x="T10" y="T11"/>
                        </a:cxn>
                      </a:cxnLst>
                      <a:rect l="0" t="0" r="r" b="b"/>
                      <a:pathLst>
                        <a:path w="70" h="34">
                          <a:moveTo>
                            <a:pt x="35" y="0"/>
                          </a:moveTo>
                          <a:lnTo>
                            <a:pt x="27" y="0"/>
                          </a:lnTo>
                          <a:lnTo>
                            <a:pt x="0" y="34"/>
                          </a:lnTo>
                          <a:lnTo>
                            <a:pt x="70" y="34"/>
                          </a:lnTo>
                          <a:lnTo>
                            <a:pt x="42" y="0"/>
                          </a:lnTo>
                          <a:lnTo>
                            <a:pt x="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3" name="Freeform 7">
                      <a:extLst>
                        <a:ext uri="{FF2B5EF4-FFF2-40B4-BE49-F238E27FC236}">
                          <a16:creationId xmlns:a16="http://schemas.microsoft.com/office/drawing/2014/main" id="{43B4D8C8-486C-4C12-BB3C-FE36796A7DF5}"/>
                        </a:ext>
                      </a:extLst>
                    </p:cNvPr>
                    <p:cNvSpPr>
                      <a:spLocks/>
                    </p:cNvSpPr>
                    <p:nvPr/>
                  </p:nvSpPr>
                  <p:spPr bwMode="auto">
                    <a:xfrm>
                      <a:off x="5341938" y="4883151"/>
                      <a:ext cx="831850" cy="523875"/>
                    </a:xfrm>
                    <a:custGeom>
                      <a:avLst/>
                      <a:gdLst>
                        <a:gd name="T0" fmla="*/ 212 w 422"/>
                        <a:gd name="T1" fmla="*/ 0 h 266"/>
                        <a:gd name="T2" fmla="*/ 64 w 422"/>
                        <a:gd name="T3" fmla="*/ 60 h 266"/>
                        <a:gd name="T4" fmla="*/ 0 w 422"/>
                        <a:gd name="T5" fmla="*/ 205 h 266"/>
                        <a:gd name="T6" fmla="*/ 41 w 422"/>
                        <a:gd name="T7" fmla="*/ 265 h 266"/>
                        <a:gd name="T8" fmla="*/ 93 w 422"/>
                        <a:gd name="T9" fmla="*/ 265 h 266"/>
                        <a:gd name="T10" fmla="*/ 159 w 422"/>
                        <a:gd name="T11" fmla="*/ 183 h 266"/>
                        <a:gd name="T12" fmla="*/ 155 w 422"/>
                        <a:gd name="T13" fmla="*/ 163 h 266"/>
                        <a:gd name="T14" fmla="*/ 224 w 422"/>
                        <a:gd name="T15" fmla="*/ 94 h 266"/>
                        <a:gd name="T16" fmla="*/ 292 w 422"/>
                        <a:gd name="T17" fmla="*/ 163 h 266"/>
                        <a:gd name="T18" fmla="*/ 290 w 422"/>
                        <a:gd name="T19" fmla="*/ 183 h 266"/>
                        <a:gd name="T20" fmla="*/ 355 w 422"/>
                        <a:gd name="T21" fmla="*/ 266 h 266"/>
                        <a:gd name="T22" fmla="*/ 374 w 422"/>
                        <a:gd name="T23" fmla="*/ 266 h 266"/>
                        <a:gd name="T24" fmla="*/ 422 w 422"/>
                        <a:gd name="T25" fmla="*/ 198 h 266"/>
                        <a:gd name="T26" fmla="*/ 212 w 422"/>
                        <a:gd name="T2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2" h="266">
                          <a:moveTo>
                            <a:pt x="212" y="0"/>
                          </a:moveTo>
                          <a:cubicBezTo>
                            <a:pt x="156" y="0"/>
                            <a:pt x="104" y="21"/>
                            <a:pt x="64" y="60"/>
                          </a:cubicBezTo>
                          <a:cubicBezTo>
                            <a:pt x="24" y="98"/>
                            <a:pt x="2" y="150"/>
                            <a:pt x="0" y="205"/>
                          </a:cubicBezTo>
                          <a:lnTo>
                            <a:pt x="41" y="265"/>
                          </a:lnTo>
                          <a:lnTo>
                            <a:pt x="93" y="265"/>
                          </a:lnTo>
                          <a:lnTo>
                            <a:pt x="159" y="183"/>
                          </a:lnTo>
                          <a:cubicBezTo>
                            <a:pt x="156" y="177"/>
                            <a:pt x="155" y="169"/>
                            <a:pt x="155" y="163"/>
                          </a:cubicBezTo>
                          <a:cubicBezTo>
                            <a:pt x="155" y="126"/>
                            <a:pt x="185" y="94"/>
                            <a:pt x="224" y="94"/>
                          </a:cubicBezTo>
                          <a:cubicBezTo>
                            <a:pt x="261" y="94"/>
                            <a:pt x="292" y="126"/>
                            <a:pt x="292" y="163"/>
                          </a:cubicBezTo>
                          <a:cubicBezTo>
                            <a:pt x="292" y="169"/>
                            <a:pt x="291" y="177"/>
                            <a:pt x="290" y="183"/>
                          </a:cubicBezTo>
                          <a:lnTo>
                            <a:pt x="355" y="266"/>
                          </a:lnTo>
                          <a:lnTo>
                            <a:pt x="374" y="266"/>
                          </a:lnTo>
                          <a:lnTo>
                            <a:pt x="422" y="198"/>
                          </a:lnTo>
                          <a:cubicBezTo>
                            <a:pt x="419" y="92"/>
                            <a:pt x="327" y="0"/>
                            <a:pt x="21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8">
                      <a:extLst>
                        <a:ext uri="{FF2B5EF4-FFF2-40B4-BE49-F238E27FC236}">
                          <a16:creationId xmlns:a16="http://schemas.microsoft.com/office/drawing/2014/main" id="{47174B9A-91B0-456A-92C1-D7C2207050E1}"/>
                        </a:ext>
                      </a:extLst>
                    </p:cNvPr>
                    <p:cNvSpPr>
                      <a:spLocks/>
                    </p:cNvSpPr>
                    <p:nvPr/>
                  </p:nvSpPr>
                  <p:spPr bwMode="auto">
                    <a:xfrm>
                      <a:off x="6091238" y="4957763"/>
                      <a:ext cx="447675" cy="442913"/>
                    </a:xfrm>
                    <a:custGeom>
                      <a:avLst/>
                      <a:gdLst>
                        <a:gd name="T0" fmla="*/ 46 w 227"/>
                        <a:gd name="T1" fmla="*/ 0 h 225"/>
                        <a:gd name="T2" fmla="*/ 0 w 227"/>
                        <a:gd name="T3" fmla="*/ 7 h 225"/>
                        <a:gd name="T4" fmla="*/ 52 w 227"/>
                        <a:gd name="T5" fmla="*/ 87 h 225"/>
                        <a:gd name="T6" fmla="*/ 71 w 227"/>
                        <a:gd name="T7" fmla="*/ 82 h 225"/>
                        <a:gd name="T8" fmla="*/ 120 w 227"/>
                        <a:gd name="T9" fmla="*/ 82 h 225"/>
                        <a:gd name="T10" fmla="*/ 157 w 227"/>
                        <a:gd name="T11" fmla="*/ 113 h 225"/>
                        <a:gd name="T12" fmla="*/ 167 w 227"/>
                        <a:gd name="T13" fmla="*/ 163 h 225"/>
                        <a:gd name="T14" fmla="*/ 137 w 227"/>
                        <a:gd name="T15" fmla="*/ 207 h 225"/>
                        <a:gd name="T16" fmla="*/ 131 w 227"/>
                        <a:gd name="T17" fmla="*/ 207 h 225"/>
                        <a:gd name="T18" fmla="*/ 109 w 227"/>
                        <a:gd name="T19" fmla="*/ 199 h 225"/>
                        <a:gd name="T20" fmla="*/ 89 w 227"/>
                        <a:gd name="T21" fmla="*/ 225 h 225"/>
                        <a:gd name="T22" fmla="*/ 215 w 227"/>
                        <a:gd name="T23" fmla="*/ 225 h 225"/>
                        <a:gd name="T24" fmla="*/ 227 w 227"/>
                        <a:gd name="T25" fmla="*/ 213 h 225"/>
                        <a:gd name="T26" fmla="*/ 227 w 227"/>
                        <a:gd name="T27" fmla="*/ 179 h 225"/>
                        <a:gd name="T28" fmla="*/ 46 w 227"/>
                        <a:gd name="T29"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25">
                          <a:moveTo>
                            <a:pt x="46" y="0"/>
                          </a:moveTo>
                          <a:cubicBezTo>
                            <a:pt x="31" y="0"/>
                            <a:pt x="15" y="3"/>
                            <a:pt x="0" y="7"/>
                          </a:cubicBezTo>
                          <a:cubicBezTo>
                            <a:pt x="22" y="29"/>
                            <a:pt x="40" y="57"/>
                            <a:pt x="52" y="87"/>
                          </a:cubicBezTo>
                          <a:cubicBezTo>
                            <a:pt x="57" y="84"/>
                            <a:pt x="64" y="82"/>
                            <a:pt x="71" y="82"/>
                          </a:cubicBezTo>
                          <a:lnTo>
                            <a:pt x="120" y="82"/>
                          </a:lnTo>
                          <a:cubicBezTo>
                            <a:pt x="139" y="82"/>
                            <a:pt x="154" y="95"/>
                            <a:pt x="157" y="113"/>
                          </a:cubicBezTo>
                          <a:lnTo>
                            <a:pt x="167" y="163"/>
                          </a:lnTo>
                          <a:cubicBezTo>
                            <a:pt x="171" y="183"/>
                            <a:pt x="157" y="203"/>
                            <a:pt x="137" y="207"/>
                          </a:cubicBezTo>
                          <a:lnTo>
                            <a:pt x="131" y="207"/>
                          </a:lnTo>
                          <a:cubicBezTo>
                            <a:pt x="123" y="207"/>
                            <a:pt x="115" y="204"/>
                            <a:pt x="109" y="199"/>
                          </a:cubicBezTo>
                          <a:lnTo>
                            <a:pt x="89" y="225"/>
                          </a:lnTo>
                          <a:lnTo>
                            <a:pt x="215" y="225"/>
                          </a:lnTo>
                          <a:cubicBezTo>
                            <a:pt x="221" y="225"/>
                            <a:pt x="227" y="220"/>
                            <a:pt x="227" y="213"/>
                          </a:cubicBezTo>
                          <a:lnTo>
                            <a:pt x="227" y="179"/>
                          </a:lnTo>
                          <a:cubicBezTo>
                            <a:pt x="225" y="82"/>
                            <a:pt x="145" y="0"/>
                            <a:pt x="4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5" name="Freeform 9">
                      <a:extLst>
                        <a:ext uri="{FF2B5EF4-FFF2-40B4-BE49-F238E27FC236}">
                          <a16:creationId xmlns:a16="http://schemas.microsoft.com/office/drawing/2014/main" id="{3B761986-E38A-401E-89B4-826F05027B44}"/>
                        </a:ext>
                      </a:extLst>
                    </p:cNvPr>
                    <p:cNvSpPr>
                      <a:spLocks/>
                    </p:cNvSpPr>
                    <p:nvPr/>
                  </p:nvSpPr>
                  <p:spPr bwMode="auto">
                    <a:xfrm>
                      <a:off x="6013450" y="4562476"/>
                      <a:ext cx="334963" cy="334963"/>
                    </a:xfrm>
                    <a:custGeom>
                      <a:avLst/>
                      <a:gdLst>
                        <a:gd name="T0" fmla="*/ 85 w 170"/>
                        <a:gd name="T1" fmla="*/ 170 h 170"/>
                        <a:gd name="T2" fmla="*/ 170 w 170"/>
                        <a:gd name="T3" fmla="*/ 85 h 170"/>
                        <a:gd name="T4" fmla="*/ 85 w 170"/>
                        <a:gd name="T5" fmla="*/ 0 h 170"/>
                        <a:gd name="T6" fmla="*/ 0 w 170"/>
                        <a:gd name="T7" fmla="*/ 85 h 170"/>
                        <a:gd name="T8" fmla="*/ 85 w 170"/>
                        <a:gd name="T9" fmla="*/ 170 h 170"/>
                      </a:gdLst>
                      <a:ahLst/>
                      <a:cxnLst>
                        <a:cxn ang="0">
                          <a:pos x="T0" y="T1"/>
                        </a:cxn>
                        <a:cxn ang="0">
                          <a:pos x="T2" y="T3"/>
                        </a:cxn>
                        <a:cxn ang="0">
                          <a:pos x="T4" y="T5"/>
                        </a:cxn>
                        <a:cxn ang="0">
                          <a:pos x="T6" y="T7"/>
                        </a:cxn>
                        <a:cxn ang="0">
                          <a:pos x="T8" y="T9"/>
                        </a:cxn>
                      </a:cxnLst>
                      <a:rect l="0" t="0" r="r" b="b"/>
                      <a:pathLst>
                        <a:path w="170" h="170">
                          <a:moveTo>
                            <a:pt x="85" y="170"/>
                          </a:moveTo>
                          <a:cubicBezTo>
                            <a:pt x="133" y="170"/>
                            <a:pt x="170" y="131"/>
                            <a:pt x="170" y="85"/>
                          </a:cubicBezTo>
                          <a:cubicBezTo>
                            <a:pt x="170" y="37"/>
                            <a:pt x="131" y="0"/>
                            <a:pt x="85" y="0"/>
                          </a:cubicBezTo>
                          <a:cubicBezTo>
                            <a:pt x="38" y="0"/>
                            <a:pt x="0" y="39"/>
                            <a:pt x="0" y="85"/>
                          </a:cubicBezTo>
                          <a:cubicBezTo>
                            <a:pt x="0" y="131"/>
                            <a:pt x="38" y="170"/>
                            <a:pt x="85"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6" name="Freeform 10">
                      <a:extLst>
                        <a:ext uri="{FF2B5EF4-FFF2-40B4-BE49-F238E27FC236}">
                          <a16:creationId xmlns:a16="http://schemas.microsoft.com/office/drawing/2014/main" id="{39EA2EE3-CE3C-4F1B-BE83-1DC0D6041A63}"/>
                        </a:ext>
                      </a:extLst>
                    </p:cNvPr>
                    <p:cNvSpPr>
                      <a:spLocks/>
                    </p:cNvSpPr>
                    <p:nvPr/>
                  </p:nvSpPr>
                  <p:spPr bwMode="auto">
                    <a:xfrm>
                      <a:off x="5168900" y="4562476"/>
                      <a:ext cx="338138" cy="334963"/>
                    </a:xfrm>
                    <a:custGeom>
                      <a:avLst/>
                      <a:gdLst>
                        <a:gd name="T0" fmla="*/ 87 w 172"/>
                        <a:gd name="T1" fmla="*/ 170 h 170"/>
                        <a:gd name="T2" fmla="*/ 172 w 172"/>
                        <a:gd name="T3" fmla="*/ 85 h 170"/>
                        <a:gd name="T4" fmla="*/ 87 w 172"/>
                        <a:gd name="T5" fmla="*/ 0 h 170"/>
                        <a:gd name="T6" fmla="*/ 1 w 172"/>
                        <a:gd name="T7" fmla="*/ 85 h 170"/>
                        <a:gd name="T8" fmla="*/ 87 w 172"/>
                        <a:gd name="T9" fmla="*/ 170 h 170"/>
                      </a:gdLst>
                      <a:ahLst/>
                      <a:cxnLst>
                        <a:cxn ang="0">
                          <a:pos x="T0" y="T1"/>
                        </a:cxn>
                        <a:cxn ang="0">
                          <a:pos x="T2" y="T3"/>
                        </a:cxn>
                        <a:cxn ang="0">
                          <a:pos x="T4" y="T5"/>
                        </a:cxn>
                        <a:cxn ang="0">
                          <a:pos x="T6" y="T7"/>
                        </a:cxn>
                        <a:cxn ang="0">
                          <a:pos x="T8" y="T9"/>
                        </a:cxn>
                      </a:cxnLst>
                      <a:rect l="0" t="0" r="r" b="b"/>
                      <a:pathLst>
                        <a:path w="172" h="170">
                          <a:moveTo>
                            <a:pt x="87" y="170"/>
                          </a:moveTo>
                          <a:cubicBezTo>
                            <a:pt x="134" y="170"/>
                            <a:pt x="172" y="131"/>
                            <a:pt x="172" y="85"/>
                          </a:cubicBezTo>
                          <a:cubicBezTo>
                            <a:pt x="172" y="37"/>
                            <a:pt x="133" y="0"/>
                            <a:pt x="87" y="0"/>
                          </a:cubicBezTo>
                          <a:cubicBezTo>
                            <a:pt x="40" y="0"/>
                            <a:pt x="1" y="39"/>
                            <a:pt x="1" y="85"/>
                          </a:cubicBezTo>
                          <a:cubicBezTo>
                            <a:pt x="0" y="131"/>
                            <a:pt x="39" y="170"/>
                            <a:pt x="87" y="1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7" name="Freeform 11">
                      <a:extLst>
                        <a:ext uri="{FF2B5EF4-FFF2-40B4-BE49-F238E27FC236}">
                          <a16:creationId xmlns:a16="http://schemas.microsoft.com/office/drawing/2014/main" id="{CABAAB9A-EF3E-4338-9A22-89EA0B158E86}"/>
                        </a:ext>
                      </a:extLst>
                    </p:cNvPr>
                    <p:cNvSpPr>
                      <a:spLocks/>
                    </p:cNvSpPr>
                    <p:nvPr/>
                  </p:nvSpPr>
                  <p:spPr bwMode="auto">
                    <a:xfrm>
                      <a:off x="4986338" y="4957763"/>
                      <a:ext cx="444500" cy="446088"/>
                    </a:xfrm>
                    <a:custGeom>
                      <a:avLst/>
                      <a:gdLst>
                        <a:gd name="T0" fmla="*/ 12 w 226"/>
                        <a:gd name="T1" fmla="*/ 227 h 227"/>
                        <a:gd name="T2" fmla="*/ 21 w 226"/>
                        <a:gd name="T3" fmla="*/ 227 h 227"/>
                        <a:gd name="T4" fmla="*/ 26 w 226"/>
                        <a:gd name="T5" fmla="*/ 225 h 227"/>
                        <a:gd name="T6" fmla="*/ 56 w 226"/>
                        <a:gd name="T7" fmla="*/ 167 h 227"/>
                        <a:gd name="T8" fmla="*/ 43 w 226"/>
                        <a:gd name="T9" fmla="*/ 128 h 227"/>
                        <a:gd name="T10" fmla="*/ 112 w 226"/>
                        <a:gd name="T11" fmla="*/ 59 h 227"/>
                        <a:gd name="T12" fmla="*/ 171 w 226"/>
                        <a:gd name="T13" fmla="*/ 93 h 227"/>
                        <a:gd name="T14" fmla="*/ 226 w 226"/>
                        <a:gd name="T15" fmla="*/ 7 h 227"/>
                        <a:gd name="T16" fmla="*/ 180 w 226"/>
                        <a:gd name="T17" fmla="*/ 0 h 227"/>
                        <a:gd name="T18" fmla="*/ 0 w 226"/>
                        <a:gd name="T19" fmla="*/ 179 h 227"/>
                        <a:gd name="T20" fmla="*/ 0 w 226"/>
                        <a:gd name="T21" fmla="*/ 214 h 227"/>
                        <a:gd name="T22" fmla="*/ 12 w 226"/>
                        <a:gd name="T23"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6" h="227">
                          <a:moveTo>
                            <a:pt x="12" y="227"/>
                          </a:moveTo>
                          <a:lnTo>
                            <a:pt x="21" y="227"/>
                          </a:lnTo>
                          <a:cubicBezTo>
                            <a:pt x="22" y="227"/>
                            <a:pt x="23" y="227"/>
                            <a:pt x="26" y="225"/>
                          </a:cubicBezTo>
                          <a:lnTo>
                            <a:pt x="56" y="167"/>
                          </a:lnTo>
                          <a:cubicBezTo>
                            <a:pt x="48" y="155"/>
                            <a:pt x="43" y="142"/>
                            <a:pt x="43" y="128"/>
                          </a:cubicBezTo>
                          <a:cubicBezTo>
                            <a:pt x="43" y="90"/>
                            <a:pt x="75" y="59"/>
                            <a:pt x="112" y="59"/>
                          </a:cubicBezTo>
                          <a:cubicBezTo>
                            <a:pt x="137" y="59"/>
                            <a:pt x="160" y="73"/>
                            <a:pt x="171" y="93"/>
                          </a:cubicBezTo>
                          <a:cubicBezTo>
                            <a:pt x="182" y="60"/>
                            <a:pt x="201" y="32"/>
                            <a:pt x="226" y="7"/>
                          </a:cubicBezTo>
                          <a:cubicBezTo>
                            <a:pt x="211" y="3"/>
                            <a:pt x="196" y="0"/>
                            <a:pt x="180" y="0"/>
                          </a:cubicBezTo>
                          <a:cubicBezTo>
                            <a:pt x="81" y="0"/>
                            <a:pt x="0" y="82"/>
                            <a:pt x="0" y="179"/>
                          </a:cubicBezTo>
                          <a:lnTo>
                            <a:pt x="0" y="214"/>
                          </a:lnTo>
                          <a:cubicBezTo>
                            <a:pt x="0" y="222"/>
                            <a:pt x="6" y="227"/>
                            <a:pt x="12" y="22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8" name="Freeform 12">
                      <a:extLst>
                        <a:ext uri="{FF2B5EF4-FFF2-40B4-BE49-F238E27FC236}">
                          <a16:creationId xmlns:a16="http://schemas.microsoft.com/office/drawing/2014/main" id="{4D1C4AF6-DA0D-4344-9B44-0A3BDC30E86D}"/>
                        </a:ext>
                      </a:extLst>
                    </p:cNvPr>
                    <p:cNvSpPr>
                      <a:spLocks/>
                    </p:cNvSpPr>
                    <p:nvPr/>
                  </p:nvSpPr>
                  <p:spPr bwMode="auto">
                    <a:xfrm>
                      <a:off x="4941888" y="5114926"/>
                      <a:ext cx="1427163" cy="558800"/>
                    </a:xfrm>
                    <a:custGeom>
                      <a:avLst/>
                      <a:gdLst>
                        <a:gd name="T0" fmla="*/ 694 w 724"/>
                        <a:gd name="T1" fmla="*/ 70 h 284"/>
                        <a:gd name="T2" fmla="*/ 698 w 724"/>
                        <a:gd name="T3" fmla="*/ 93 h 284"/>
                        <a:gd name="T4" fmla="*/ 713 w 724"/>
                        <a:gd name="T5" fmla="*/ 103 h 284"/>
                        <a:gd name="T6" fmla="*/ 723 w 724"/>
                        <a:gd name="T7" fmla="*/ 88 h 284"/>
                        <a:gd name="T8" fmla="*/ 714 w 724"/>
                        <a:gd name="T9" fmla="*/ 37 h 284"/>
                        <a:gd name="T10" fmla="*/ 702 w 724"/>
                        <a:gd name="T11" fmla="*/ 27 h 284"/>
                        <a:gd name="T12" fmla="*/ 653 w 724"/>
                        <a:gd name="T13" fmla="*/ 27 h 284"/>
                        <a:gd name="T14" fmla="*/ 640 w 724"/>
                        <a:gd name="T15" fmla="*/ 39 h 284"/>
                        <a:gd name="T16" fmla="*/ 653 w 724"/>
                        <a:gd name="T17" fmla="*/ 52 h 284"/>
                        <a:gd name="T18" fmla="*/ 677 w 724"/>
                        <a:gd name="T19" fmla="*/ 52 h 284"/>
                        <a:gd name="T20" fmla="*/ 585 w 724"/>
                        <a:gd name="T21" fmla="*/ 177 h 284"/>
                        <a:gd name="T22" fmla="*/ 572 w 724"/>
                        <a:gd name="T23" fmla="*/ 174 h 284"/>
                        <a:gd name="T24" fmla="*/ 552 w 724"/>
                        <a:gd name="T25" fmla="*/ 179 h 284"/>
                        <a:gd name="T26" fmla="*/ 464 w 724"/>
                        <a:gd name="T27" fmla="*/ 68 h 284"/>
                        <a:gd name="T28" fmla="*/ 470 w 724"/>
                        <a:gd name="T29" fmla="*/ 44 h 284"/>
                        <a:gd name="T30" fmla="*/ 426 w 724"/>
                        <a:gd name="T31" fmla="*/ 0 h 284"/>
                        <a:gd name="T32" fmla="*/ 383 w 724"/>
                        <a:gd name="T33" fmla="*/ 44 h 284"/>
                        <a:gd name="T34" fmla="*/ 390 w 724"/>
                        <a:gd name="T35" fmla="*/ 68 h 284"/>
                        <a:gd name="T36" fmla="*/ 287 w 724"/>
                        <a:gd name="T37" fmla="*/ 200 h 284"/>
                        <a:gd name="T38" fmla="*/ 267 w 724"/>
                        <a:gd name="T39" fmla="*/ 195 h 284"/>
                        <a:gd name="T40" fmla="*/ 249 w 724"/>
                        <a:gd name="T41" fmla="*/ 199 h 284"/>
                        <a:gd name="T42" fmla="*/ 165 w 724"/>
                        <a:gd name="T43" fmla="*/ 75 h 284"/>
                        <a:gd name="T44" fmla="*/ 177 w 724"/>
                        <a:gd name="T45" fmla="*/ 47 h 284"/>
                        <a:gd name="T46" fmla="*/ 133 w 724"/>
                        <a:gd name="T47" fmla="*/ 3 h 284"/>
                        <a:gd name="T48" fmla="*/ 89 w 724"/>
                        <a:gd name="T49" fmla="*/ 47 h 284"/>
                        <a:gd name="T50" fmla="*/ 107 w 724"/>
                        <a:gd name="T51" fmla="*/ 82 h 284"/>
                        <a:gd name="T52" fmla="*/ 63 w 724"/>
                        <a:gd name="T53" fmla="*/ 170 h 284"/>
                        <a:gd name="T54" fmla="*/ 58 w 724"/>
                        <a:gd name="T55" fmla="*/ 170 h 284"/>
                        <a:gd name="T56" fmla="*/ 58 w 724"/>
                        <a:gd name="T57" fmla="*/ 258 h 284"/>
                        <a:gd name="T58" fmla="*/ 87 w 724"/>
                        <a:gd name="T59" fmla="*/ 182 h 284"/>
                        <a:gd name="T60" fmla="*/ 132 w 724"/>
                        <a:gd name="T61" fmla="*/ 92 h 284"/>
                        <a:gd name="T62" fmla="*/ 134 w 724"/>
                        <a:gd name="T63" fmla="*/ 92 h 284"/>
                        <a:gd name="T64" fmla="*/ 145 w 724"/>
                        <a:gd name="T65" fmla="*/ 90 h 284"/>
                        <a:gd name="T66" fmla="*/ 232 w 724"/>
                        <a:gd name="T67" fmla="*/ 217 h 284"/>
                        <a:gd name="T68" fmla="*/ 268 w 724"/>
                        <a:gd name="T69" fmla="*/ 284 h 284"/>
                        <a:gd name="T70" fmla="*/ 305 w 724"/>
                        <a:gd name="T71" fmla="*/ 219 h 284"/>
                        <a:gd name="T72" fmla="*/ 410 w 724"/>
                        <a:gd name="T73" fmla="*/ 87 h 284"/>
                        <a:gd name="T74" fmla="*/ 428 w 724"/>
                        <a:gd name="T75" fmla="*/ 90 h 284"/>
                        <a:gd name="T76" fmla="*/ 445 w 724"/>
                        <a:gd name="T77" fmla="*/ 87 h 284"/>
                        <a:gd name="T78" fmla="*/ 535 w 724"/>
                        <a:gd name="T79" fmla="*/ 199 h 284"/>
                        <a:gd name="T80" fmla="*/ 530 w 724"/>
                        <a:gd name="T81" fmla="*/ 219 h 284"/>
                        <a:gd name="T82" fmla="*/ 574 w 724"/>
                        <a:gd name="T83" fmla="*/ 263 h 284"/>
                        <a:gd name="T84" fmla="*/ 618 w 724"/>
                        <a:gd name="T85" fmla="*/ 219 h 284"/>
                        <a:gd name="T86" fmla="*/ 609 w 724"/>
                        <a:gd name="T87" fmla="*/ 193 h 284"/>
                        <a:gd name="T88" fmla="*/ 694 w 724"/>
                        <a:gd name="T89" fmla="*/ 7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4" h="284">
                          <a:moveTo>
                            <a:pt x="694" y="70"/>
                          </a:moveTo>
                          <a:lnTo>
                            <a:pt x="698" y="93"/>
                          </a:lnTo>
                          <a:cubicBezTo>
                            <a:pt x="699" y="99"/>
                            <a:pt x="705" y="104"/>
                            <a:pt x="713" y="103"/>
                          </a:cubicBezTo>
                          <a:cubicBezTo>
                            <a:pt x="719" y="102"/>
                            <a:pt x="724" y="95"/>
                            <a:pt x="723" y="88"/>
                          </a:cubicBezTo>
                          <a:lnTo>
                            <a:pt x="714" y="37"/>
                          </a:lnTo>
                          <a:cubicBezTo>
                            <a:pt x="713" y="30"/>
                            <a:pt x="707" y="27"/>
                            <a:pt x="702" y="27"/>
                          </a:cubicBezTo>
                          <a:lnTo>
                            <a:pt x="653" y="27"/>
                          </a:lnTo>
                          <a:cubicBezTo>
                            <a:pt x="647" y="27"/>
                            <a:pt x="640" y="33"/>
                            <a:pt x="640" y="39"/>
                          </a:cubicBezTo>
                          <a:cubicBezTo>
                            <a:pt x="640" y="47"/>
                            <a:pt x="647" y="52"/>
                            <a:pt x="653" y="52"/>
                          </a:cubicBezTo>
                          <a:lnTo>
                            <a:pt x="677" y="52"/>
                          </a:lnTo>
                          <a:lnTo>
                            <a:pt x="585" y="177"/>
                          </a:lnTo>
                          <a:cubicBezTo>
                            <a:pt x="580" y="175"/>
                            <a:pt x="577" y="174"/>
                            <a:pt x="572" y="174"/>
                          </a:cubicBezTo>
                          <a:cubicBezTo>
                            <a:pt x="564" y="174"/>
                            <a:pt x="558" y="177"/>
                            <a:pt x="552" y="179"/>
                          </a:cubicBezTo>
                          <a:lnTo>
                            <a:pt x="464" y="68"/>
                          </a:lnTo>
                          <a:cubicBezTo>
                            <a:pt x="468" y="62"/>
                            <a:pt x="470" y="53"/>
                            <a:pt x="470" y="44"/>
                          </a:cubicBezTo>
                          <a:cubicBezTo>
                            <a:pt x="470" y="20"/>
                            <a:pt x="450" y="0"/>
                            <a:pt x="426" y="0"/>
                          </a:cubicBezTo>
                          <a:cubicBezTo>
                            <a:pt x="403" y="0"/>
                            <a:pt x="383" y="19"/>
                            <a:pt x="383" y="44"/>
                          </a:cubicBezTo>
                          <a:cubicBezTo>
                            <a:pt x="383" y="53"/>
                            <a:pt x="385" y="62"/>
                            <a:pt x="390" y="68"/>
                          </a:cubicBezTo>
                          <a:lnTo>
                            <a:pt x="287" y="200"/>
                          </a:lnTo>
                          <a:cubicBezTo>
                            <a:pt x="280" y="198"/>
                            <a:pt x="274" y="195"/>
                            <a:pt x="267" y="195"/>
                          </a:cubicBezTo>
                          <a:cubicBezTo>
                            <a:pt x="260" y="195"/>
                            <a:pt x="255" y="197"/>
                            <a:pt x="249" y="199"/>
                          </a:cubicBezTo>
                          <a:lnTo>
                            <a:pt x="165" y="75"/>
                          </a:lnTo>
                          <a:cubicBezTo>
                            <a:pt x="172" y="68"/>
                            <a:pt x="177" y="58"/>
                            <a:pt x="177" y="47"/>
                          </a:cubicBezTo>
                          <a:cubicBezTo>
                            <a:pt x="177" y="23"/>
                            <a:pt x="157" y="3"/>
                            <a:pt x="133" y="3"/>
                          </a:cubicBezTo>
                          <a:cubicBezTo>
                            <a:pt x="109" y="3"/>
                            <a:pt x="89" y="23"/>
                            <a:pt x="89" y="47"/>
                          </a:cubicBezTo>
                          <a:cubicBezTo>
                            <a:pt x="89" y="60"/>
                            <a:pt x="95" y="73"/>
                            <a:pt x="107" y="82"/>
                          </a:cubicBezTo>
                          <a:lnTo>
                            <a:pt x="63" y="170"/>
                          </a:lnTo>
                          <a:lnTo>
                            <a:pt x="58" y="170"/>
                          </a:lnTo>
                          <a:cubicBezTo>
                            <a:pt x="0" y="170"/>
                            <a:pt x="0" y="258"/>
                            <a:pt x="58" y="258"/>
                          </a:cubicBezTo>
                          <a:cubicBezTo>
                            <a:pt x="98" y="258"/>
                            <a:pt x="117" y="208"/>
                            <a:pt x="87" y="182"/>
                          </a:cubicBezTo>
                          <a:lnTo>
                            <a:pt x="132" y="92"/>
                          </a:lnTo>
                          <a:lnTo>
                            <a:pt x="134" y="92"/>
                          </a:lnTo>
                          <a:cubicBezTo>
                            <a:pt x="138" y="92"/>
                            <a:pt x="142" y="92"/>
                            <a:pt x="145" y="90"/>
                          </a:cubicBezTo>
                          <a:lnTo>
                            <a:pt x="232" y="217"/>
                          </a:lnTo>
                          <a:cubicBezTo>
                            <a:pt x="213" y="244"/>
                            <a:pt x="233" y="284"/>
                            <a:pt x="268" y="284"/>
                          </a:cubicBezTo>
                          <a:cubicBezTo>
                            <a:pt x="300" y="284"/>
                            <a:pt x="322" y="248"/>
                            <a:pt x="305" y="219"/>
                          </a:cubicBezTo>
                          <a:lnTo>
                            <a:pt x="410" y="87"/>
                          </a:lnTo>
                          <a:cubicBezTo>
                            <a:pt x="415" y="89"/>
                            <a:pt x="421" y="90"/>
                            <a:pt x="428" y="90"/>
                          </a:cubicBezTo>
                          <a:cubicBezTo>
                            <a:pt x="434" y="90"/>
                            <a:pt x="440" y="89"/>
                            <a:pt x="445" y="87"/>
                          </a:cubicBezTo>
                          <a:lnTo>
                            <a:pt x="535" y="199"/>
                          </a:lnTo>
                          <a:cubicBezTo>
                            <a:pt x="532" y="205"/>
                            <a:pt x="530" y="212"/>
                            <a:pt x="530" y="219"/>
                          </a:cubicBezTo>
                          <a:cubicBezTo>
                            <a:pt x="530" y="243"/>
                            <a:pt x="550" y="263"/>
                            <a:pt x="574" y="263"/>
                          </a:cubicBezTo>
                          <a:cubicBezTo>
                            <a:pt x="598" y="263"/>
                            <a:pt x="618" y="244"/>
                            <a:pt x="618" y="219"/>
                          </a:cubicBezTo>
                          <a:cubicBezTo>
                            <a:pt x="618" y="209"/>
                            <a:pt x="614" y="200"/>
                            <a:pt x="609" y="193"/>
                          </a:cubicBezTo>
                          <a:lnTo>
                            <a:pt x="694" y="7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85" name="Group 84">
                <a:extLst>
                  <a:ext uri="{FF2B5EF4-FFF2-40B4-BE49-F238E27FC236}">
                    <a16:creationId xmlns:a16="http://schemas.microsoft.com/office/drawing/2014/main" id="{3FEAFA5F-F61A-4C5D-9C96-FD92D4A3E857}"/>
                  </a:ext>
                </a:extLst>
              </p:cNvPr>
              <p:cNvGrpSpPr/>
              <p:nvPr/>
            </p:nvGrpSpPr>
            <p:grpSpPr>
              <a:xfrm>
                <a:off x="815443" y="4152900"/>
                <a:ext cx="2820045" cy="405457"/>
                <a:chOff x="475681" y="1390413"/>
                <a:chExt cx="3147440" cy="461665"/>
              </a:xfrm>
            </p:grpSpPr>
            <p:sp>
              <p:nvSpPr>
                <p:cNvPr id="86" name="Rectangle 85">
                  <a:extLst>
                    <a:ext uri="{FF2B5EF4-FFF2-40B4-BE49-F238E27FC236}">
                      <a16:creationId xmlns:a16="http://schemas.microsoft.com/office/drawing/2014/main" id="{DF373F66-833F-4945-9D88-92150388D61A}"/>
                    </a:ext>
                  </a:extLst>
                </p:cNvPr>
                <p:cNvSpPr/>
                <p:nvPr/>
              </p:nvSpPr>
              <p:spPr>
                <a:xfrm>
                  <a:off x="475681" y="1397433"/>
                  <a:ext cx="3147440" cy="4476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7" name="TextBox 86">
                  <a:extLst>
                    <a:ext uri="{FF2B5EF4-FFF2-40B4-BE49-F238E27FC236}">
                      <a16:creationId xmlns:a16="http://schemas.microsoft.com/office/drawing/2014/main" id="{6EB4CF14-AC5B-4AE1-BF60-539153B16EB1}"/>
                    </a:ext>
                  </a:extLst>
                </p:cNvPr>
                <p:cNvSpPr txBox="1"/>
                <p:nvPr/>
              </p:nvSpPr>
              <p:spPr>
                <a:xfrm>
                  <a:off x="528576" y="1390413"/>
                  <a:ext cx="3041650" cy="461665"/>
                </a:xfrm>
                <a:prstGeom prst="rect">
                  <a:avLst/>
                </a:prstGeom>
                <a:noFill/>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Employee Productivity 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(before Upskilling)</a:t>
                  </a:r>
                </a:p>
              </p:txBody>
            </p:sp>
          </p:grpSp>
        </p:grpSp>
      </p:grpSp>
      <p:sp>
        <p:nvSpPr>
          <p:cNvPr id="7" name="TextBox 6">
            <a:extLst>
              <a:ext uri="{FF2B5EF4-FFF2-40B4-BE49-F238E27FC236}">
                <a16:creationId xmlns:a16="http://schemas.microsoft.com/office/drawing/2014/main" id="{2DEE49EC-BE97-45AB-9460-A6052588C5F7}"/>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88" name="Group 87">
            <a:extLst>
              <a:ext uri="{FF2B5EF4-FFF2-40B4-BE49-F238E27FC236}">
                <a16:creationId xmlns:a16="http://schemas.microsoft.com/office/drawing/2014/main" id="{0921C3F9-E95E-4AD3-B276-B9623003050C}"/>
              </a:ext>
            </a:extLst>
          </p:cNvPr>
          <p:cNvGrpSpPr/>
          <p:nvPr/>
        </p:nvGrpSpPr>
        <p:grpSpPr>
          <a:xfrm flipH="1">
            <a:off x="8065611" y="449263"/>
            <a:ext cx="548640" cy="42467"/>
            <a:chOff x="3568699" y="1682126"/>
            <a:chExt cx="822327" cy="42467"/>
          </a:xfrm>
        </p:grpSpPr>
        <p:sp>
          <p:nvSpPr>
            <p:cNvPr id="93" name="Rectangle: Rounded Corners 92">
              <a:extLst>
                <a:ext uri="{FF2B5EF4-FFF2-40B4-BE49-F238E27FC236}">
                  <a16:creationId xmlns:a16="http://schemas.microsoft.com/office/drawing/2014/main" id="{A34EFCC0-8CE9-43CF-877F-57E44EA9DC06}"/>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Rectangle: Rounded Corners 93">
              <a:extLst>
                <a:ext uri="{FF2B5EF4-FFF2-40B4-BE49-F238E27FC236}">
                  <a16:creationId xmlns:a16="http://schemas.microsoft.com/office/drawing/2014/main" id="{8CD763DB-C102-4B66-AB87-B9C8FA172FEE}"/>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5" name="Slide Number Placeholder 3">
            <a:extLst>
              <a:ext uri="{FF2B5EF4-FFF2-40B4-BE49-F238E27FC236}">
                <a16:creationId xmlns:a16="http://schemas.microsoft.com/office/drawing/2014/main" id="{ED26C5A7-1DCA-4879-BF6F-1813CAFCCABB}"/>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53</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7602032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8C3A4BD2-C181-4668-A783-F9EF7682291E}"/>
              </a:ext>
            </a:extLst>
          </p:cNvPr>
          <p:cNvGrpSpPr/>
          <p:nvPr/>
        </p:nvGrpSpPr>
        <p:grpSpPr>
          <a:xfrm>
            <a:off x="0" y="2095503"/>
            <a:ext cx="8849944" cy="1798087"/>
            <a:chOff x="0" y="2095503"/>
            <a:chExt cx="8849944" cy="1798087"/>
          </a:xfrm>
        </p:grpSpPr>
        <p:grpSp>
          <p:nvGrpSpPr>
            <p:cNvPr id="2" name="Group 1">
              <a:extLst>
                <a:ext uri="{FF2B5EF4-FFF2-40B4-BE49-F238E27FC236}">
                  <a16:creationId xmlns:a16="http://schemas.microsoft.com/office/drawing/2014/main" id="{0BFC1757-5966-4D7E-9983-8419BBB5F240}"/>
                </a:ext>
              </a:extLst>
            </p:cNvPr>
            <p:cNvGrpSpPr/>
            <p:nvPr/>
          </p:nvGrpSpPr>
          <p:grpSpPr>
            <a:xfrm>
              <a:off x="0" y="2810120"/>
              <a:ext cx="8849944" cy="1083470"/>
              <a:chOff x="0" y="2810120"/>
              <a:chExt cx="8849944" cy="1083470"/>
            </a:xfrm>
          </p:grpSpPr>
          <p:grpSp>
            <p:nvGrpSpPr>
              <p:cNvPr id="35" name="Group 34">
                <a:extLst>
                  <a:ext uri="{FF2B5EF4-FFF2-40B4-BE49-F238E27FC236}">
                    <a16:creationId xmlns:a16="http://schemas.microsoft.com/office/drawing/2014/main" id="{31CA3FFD-88B6-4195-8155-E156E0646FE4}"/>
                  </a:ext>
                </a:extLst>
              </p:cNvPr>
              <p:cNvGrpSpPr/>
              <p:nvPr/>
            </p:nvGrpSpPr>
            <p:grpSpPr>
              <a:xfrm>
                <a:off x="0" y="2810120"/>
                <a:ext cx="8849944" cy="775692"/>
                <a:chOff x="0" y="2810120"/>
                <a:chExt cx="8849944" cy="775692"/>
              </a:xfrm>
            </p:grpSpPr>
            <p:grpSp>
              <p:nvGrpSpPr>
                <p:cNvPr id="22" name="Group 21">
                  <a:extLst>
                    <a:ext uri="{FF2B5EF4-FFF2-40B4-BE49-F238E27FC236}">
                      <a16:creationId xmlns:a16="http://schemas.microsoft.com/office/drawing/2014/main" id="{7176578D-0F1F-4F7F-8553-E23FAD5A37D9}"/>
                    </a:ext>
                  </a:extLst>
                </p:cNvPr>
                <p:cNvGrpSpPr/>
                <p:nvPr/>
              </p:nvGrpSpPr>
              <p:grpSpPr>
                <a:xfrm>
                  <a:off x="0" y="2947862"/>
                  <a:ext cx="8849944" cy="637950"/>
                  <a:chOff x="0" y="2947862"/>
                  <a:chExt cx="8849944" cy="637950"/>
                </a:xfrm>
              </p:grpSpPr>
              <p:sp>
                <p:nvSpPr>
                  <p:cNvPr id="23" name="Rectangle 22">
                    <a:extLst>
                      <a:ext uri="{FF2B5EF4-FFF2-40B4-BE49-F238E27FC236}">
                        <a16:creationId xmlns:a16="http://schemas.microsoft.com/office/drawing/2014/main" id="{B59E26D9-EBE5-4F1F-891A-C04312490394}"/>
                      </a:ext>
                    </a:extLst>
                  </p:cNvPr>
                  <p:cNvSpPr/>
                  <p:nvPr/>
                </p:nvSpPr>
                <p:spPr>
                  <a:xfrm rot="16200000" flipV="1">
                    <a:off x="4105997" y="-1158135"/>
                    <a:ext cx="637950" cy="884994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 name="TextBox 23">
                    <a:extLst>
                      <a:ext uri="{FF2B5EF4-FFF2-40B4-BE49-F238E27FC236}">
                        <a16:creationId xmlns:a16="http://schemas.microsoft.com/office/drawing/2014/main" id="{084CD8B4-26B9-4BD1-B81D-BC0125545866}"/>
                      </a:ext>
                    </a:extLst>
                  </p:cNvPr>
                  <p:cNvSpPr txBox="1"/>
                  <p:nvPr/>
                </p:nvSpPr>
                <p:spPr>
                  <a:xfrm>
                    <a:off x="115660" y="3005227"/>
                    <a:ext cx="6285139" cy="52322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Dashboard </a:t>
                    </a:r>
                  </a:p>
                </p:txBody>
              </p:sp>
            </p:grpSp>
            <p:grpSp>
              <p:nvGrpSpPr>
                <p:cNvPr id="25" name="Group 24">
                  <a:extLst>
                    <a:ext uri="{FF2B5EF4-FFF2-40B4-BE49-F238E27FC236}">
                      <a16:creationId xmlns:a16="http://schemas.microsoft.com/office/drawing/2014/main" id="{23D2158C-42CC-4C5B-9A3E-E6412847E3B4}"/>
                    </a:ext>
                  </a:extLst>
                </p:cNvPr>
                <p:cNvGrpSpPr/>
                <p:nvPr/>
              </p:nvGrpSpPr>
              <p:grpSpPr>
                <a:xfrm>
                  <a:off x="0" y="2810120"/>
                  <a:ext cx="6643331" cy="122988"/>
                  <a:chOff x="278449" y="2506844"/>
                  <a:chExt cx="8865553" cy="122988"/>
                </a:xfrm>
              </p:grpSpPr>
              <p:cxnSp>
                <p:nvCxnSpPr>
                  <p:cNvPr id="26" name="Straight Connector 25">
                    <a:extLst>
                      <a:ext uri="{FF2B5EF4-FFF2-40B4-BE49-F238E27FC236}">
                        <a16:creationId xmlns:a16="http://schemas.microsoft.com/office/drawing/2014/main" id="{ED44CA5F-DA94-44D5-BB54-E11369CE5CA7}"/>
                      </a:ext>
                    </a:extLst>
                  </p:cNvPr>
                  <p:cNvCxnSpPr>
                    <a:cxnSpLocks/>
                  </p:cNvCxnSpPr>
                  <p:nvPr/>
                </p:nvCxnSpPr>
                <p:spPr>
                  <a:xfrm rot="16200000" flipH="1" flipV="1">
                    <a:off x="4711226" y="-1864440"/>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05B3F2A-23DF-4D00-B87B-D9978941E2EC}"/>
                      </a:ext>
                    </a:extLst>
                  </p:cNvPr>
                  <p:cNvCxnSpPr>
                    <a:cxnSpLocks/>
                  </p:cNvCxnSpPr>
                  <p:nvPr/>
                </p:nvCxnSpPr>
                <p:spPr>
                  <a:xfrm rot="16200000" flipH="1" flipV="1">
                    <a:off x="4711226" y="-1802945"/>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43DF03F-EA2F-4826-8444-A1F1DF7416EE}"/>
                      </a:ext>
                    </a:extLst>
                  </p:cNvPr>
                  <p:cNvCxnSpPr>
                    <a:cxnSpLocks/>
                  </p:cNvCxnSpPr>
                  <p:nvPr/>
                </p:nvCxnSpPr>
                <p:spPr>
                  <a:xfrm rot="16200000" flipH="1" flipV="1">
                    <a:off x="4711226" y="-1925933"/>
                    <a:ext cx="0" cy="8865553"/>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sp>
            <p:nvSpPr>
              <p:cNvPr id="21" name="TextBox 20">
                <a:extLst>
                  <a:ext uri="{FF2B5EF4-FFF2-40B4-BE49-F238E27FC236}">
                    <a16:creationId xmlns:a16="http://schemas.microsoft.com/office/drawing/2014/main" id="{72CFB8EC-DCDE-4C96-ADBC-3DA5F90A5FE6}"/>
                  </a:ext>
                </a:extLst>
              </p:cNvPr>
              <p:cNvSpPr txBox="1"/>
              <p:nvPr/>
            </p:nvSpPr>
            <p:spPr>
              <a:xfrm>
                <a:off x="115661" y="3585813"/>
                <a:ext cx="6142264" cy="307777"/>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4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Financial Performance Tracking Dashboard </a:t>
                </a:r>
              </a:p>
            </p:txBody>
          </p:sp>
        </p:grpSp>
        <p:grpSp>
          <p:nvGrpSpPr>
            <p:cNvPr id="30" name="Group 29">
              <a:extLst>
                <a:ext uri="{FF2B5EF4-FFF2-40B4-BE49-F238E27FC236}">
                  <a16:creationId xmlns:a16="http://schemas.microsoft.com/office/drawing/2014/main" id="{73AC1A57-8221-4482-9F11-1883186462DD}"/>
                </a:ext>
              </a:extLst>
            </p:cNvPr>
            <p:cNvGrpSpPr/>
            <p:nvPr/>
          </p:nvGrpSpPr>
          <p:grpSpPr>
            <a:xfrm>
              <a:off x="171450" y="2095503"/>
              <a:ext cx="812912" cy="672502"/>
              <a:chOff x="488074" y="1225134"/>
              <a:chExt cx="522960" cy="432632"/>
            </a:xfrm>
          </p:grpSpPr>
          <p:sp>
            <p:nvSpPr>
              <p:cNvPr id="32" name="Rectangle: Rounded Corners 31">
                <a:extLst>
                  <a:ext uri="{FF2B5EF4-FFF2-40B4-BE49-F238E27FC236}">
                    <a16:creationId xmlns:a16="http://schemas.microsoft.com/office/drawing/2014/main" id="{F691FC42-71D7-4293-B365-FC69B9AC42B9}"/>
                  </a:ext>
                </a:extLst>
              </p:cNvPr>
              <p:cNvSpPr/>
              <p:nvPr/>
            </p:nvSpPr>
            <p:spPr>
              <a:xfrm flipV="1">
                <a:off x="513073" y="1250121"/>
                <a:ext cx="432002" cy="407645"/>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3" name="TextBox 32">
                <a:extLst>
                  <a:ext uri="{FF2B5EF4-FFF2-40B4-BE49-F238E27FC236}">
                    <a16:creationId xmlns:a16="http://schemas.microsoft.com/office/drawing/2014/main" id="{B05E23C6-0456-41E6-845E-46DF7D0B3E16}"/>
                  </a:ext>
                </a:extLst>
              </p:cNvPr>
              <p:cNvSpPr txBox="1"/>
              <p:nvPr/>
            </p:nvSpPr>
            <p:spPr>
              <a:xfrm>
                <a:off x="515416" y="1354944"/>
                <a:ext cx="427316" cy="19799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rPr>
                  <a:t>11</a:t>
                </a:r>
                <a:endParaRPr kumimoji="0" lang="en-IN" sz="1400" b="1" i="0" u="none" strike="noStrike" kern="1200" cap="none" spc="0" normalizeH="0" baseline="0" noProof="0" dirty="0">
                  <a:ln>
                    <a:noFill/>
                  </a:ln>
                  <a:solidFill>
                    <a:schemeClr val="accent1"/>
                  </a:solidFill>
                  <a:effectLst/>
                  <a:uLnTx/>
                  <a:uFillTx/>
                  <a:latin typeface="Cambria" panose="02040503050406030204" pitchFamily="18" charset="0"/>
                  <a:ea typeface="Cambria" panose="02040503050406030204" pitchFamily="18" charset="0"/>
                  <a:cs typeface="+mn-cs"/>
                </a:endParaRPr>
              </a:p>
            </p:txBody>
          </p:sp>
          <p:grpSp>
            <p:nvGrpSpPr>
              <p:cNvPr id="34" name="Group 33">
                <a:extLst>
                  <a:ext uri="{FF2B5EF4-FFF2-40B4-BE49-F238E27FC236}">
                    <a16:creationId xmlns:a16="http://schemas.microsoft.com/office/drawing/2014/main" id="{6C67B215-C8C0-439E-B4B9-57C79ECAF7AE}"/>
                  </a:ext>
                </a:extLst>
              </p:cNvPr>
              <p:cNvGrpSpPr/>
              <p:nvPr/>
            </p:nvGrpSpPr>
            <p:grpSpPr>
              <a:xfrm>
                <a:off x="488074" y="1225134"/>
                <a:ext cx="522960" cy="280491"/>
                <a:chOff x="576360" y="2082168"/>
                <a:chExt cx="1455321" cy="780570"/>
              </a:xfrm>
            </p:grpSpPr>
            <p:grpSp>
              <p:nvGrpSpPr>
                <p:cNvPr id="37" name="Group 36">
                  <a:extLst>
                    <a:ext uri="{FF2B5EF4-FFF2-40B4-BE49-F238E27FC236}">
                      <a16:creationId xmlns:a16="http://schemas.microsoft.com/office/drawing/2014/main" id="{6E0D4680-C8ED-4219-8D3F-DD9BCD61FF36}"/>
                    </a:ext>
                  </a:extLst>
                </p:cNvPr>
                <p:cNvGrpSpPr/>
                <p:nvPr/>
              </p:nvGrpSpPr>
              <p:grpSpPr>
                <a:xfrm flipV="1">
                  <a:off x="576360" y="2082168"/>
                  <a:ext cx="1419030" cy="740131"/>
                  <a:chOff x="6555581" y="5069071"/>
                  <a:chExt cx="1554957" cy="811029"/>
                </a:xfrm>
              </p:grpSpPr>
              <p:sp>
                <p:nvSpPr>
                  <p:cNvPr id="40" name="Freeform: Shape 39">
                    <a:extLst>
                      <a:ext uri="{FF2B5EF4-FFF2-40B4-BE49-F238E27FC236}">
                        <a16:creationId xmlns:a16="http://schemas.microsoft.com/office/drawing/2014/main" id="{F339A48B-6DB3-459F-9EEC-6BE51BE0126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cxnSp>
                <p:nvCxnSpPr>
                  <p:cNvPr id="41" name="Straight Connector 40">
                    <a:extLst>
                      <a:ext uri="{FF2B5EF4-FFF2-40B4-BE49-F238E27FC236}">
                        <a16:creationId xmlns:a16="http://schemas.microsoft.com/office/drawing/2014/main" id="{F99038F8-6843-4E35-89E4-FA8E66DB70A4}"/>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 name="Freeform: Shape 41">
                    <a:extLst>
                      <a:ext uri="{FF2B5EF4-FFF2-40B4-BE49-F238E27FC236}">
                        <a16:creationId xmlns:a16="http://schemas.microsoft.com/office/drawing/2014/main" id="{9C7201F0-76FE-45CE-A367-7C62DBD6773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38" name="Oval 37">
                  <a:extLst>
                    <a:ext uri="{FF2B5EF4-FFF2-40B4-BE49-F238E27FC236}">
                      <a16:creationId xmlns:a16="http://schemas.microsoft.com/office/drawing/2014/main" id="{E6B3CC9B-C8A4-4AEF-A4BC-E139063FFC2A}"/>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9" name="Oval 38">
                  <a:extLst>
                    <a:ext uri="{FF2B5EF4-FFF2-40B4-BE49-F238E27FC236}">
                      <a16:creationId xmlns:a16="http://schemas.microsoft.com/office/drawing/2014/main" id="{412D897C-707B-4267-93B5-81AFDC7B3EA2}"/>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grpSp>
      </p:grpSp>
      <p:sp>
        <p:nvSpPr>
          <p:cNvPr id="4" name="Slide Number Placeholder 3">
            <a:extLst>
              <a:ext uri="{FF2B5EF4-FFF2-40B4-BE49-F238E27FC236}">
                <a16:creationId xmlns:a16="http://schemas.microsoft.com/office/drawing/2014/main" id="{4DE7629D-53E2-4E9B-8E83-DB0BA97A7384}"/>
              </a:ext>
            </a:extLst>
          </p:cNvPr>
          <p:cNvSpPr>
            <a:spLocks noGrp="1"/>
          </p:cNvSpPr>
          <p:nvPr>
            <p:ph type="sldNum" sz="quarter" idx="10"/>
          </p:nvPr>
        </p:nvSpPr>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54</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5" name="Group 4">
            <a:extLst>
              <a:ext uri="{FF2B5EF4-FFF2-40B4-BE49-F238E27FC236}">
                <a16:creationId xmlns:a16="http://schemas.microsoft.com/office/drawing/2014/main" id="{4B79B6EC-9B10-4388-931F-44D22781757B}"/>
              </a:ext>
            </a:extLst>
          </p:cNvPr>
          <p:cNvGrpSpPr/>
          <p:nvPr/>
        </p:nvGrpSpPr>
        <p:grpSpPr>
          <a:xfrm rot="5400000" flipV="1">
            <a:off x="8449119" y="4936032"/>
            <a:ext cx="1077185" cy="91586"/>
            <a:chOff x="5903240" y="3748393"/>
            <a:chExt cx="929977" cy="79070"/>
          </a:xfrm>
        </p:grpSpPr>
        <p:cxnSp>
          <p:nvCxnSpPr>
            <p:cNvPr id="6" name="Straight Connector 5">
              <a:extLst>
                <a:ext uri="{FF2B5EF4-FFF2-40B4-BE49-F238E27FC236}">
                  <a16:creationId xmlns:a16="http://schemas.microsoft.com/office/drawing/2014/main" id="{00AC5DC6-93F7-4E02-B1B4-5C96B2F051DE}"/>
                </a:ext>
              </a:extLst>
            </p:cNvPr>
            <p:cNvCxnSpPr/>
            <p:nvPr/>
          </p:nvCxnSpPr>
          <p:spPr>
            <a:xfrm rot="16200000">
              <a:off x="6558897" y="3474073"/>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F3C32DF-48FE-49EC-88C6-FFD315ED761D}"/>
                </a:ext>
              </a:extLst>
            </p:cNvPr>
            <p:cNvCxnSpPr/>
            <p:nvPr/>
          </p:nvCxnSpPr>
          <p:spPr>
            <a:xfrm rot="16200000">
              <a:off x="6278042" y="3452661"/>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31" name="Title 2">
            <a:extLst>
              <a:ext uri="{FF2B5EF4-FFF2-40B4-BE49-F238E27FC236}">
                <a16:creationId xmlns:a16="http://schemas.microsoft.com/office/drawing/2014/main" id="{D6D69CF6-6FC8-4170-B705-5A77795F6028}"/>
              </a:ext>
            </a:extLst>
          </p:cNvPr>
          <p:cNvSpPr>
            <a:spLocks noGrp="1"/>
          </p:cNvSpPr>
          <p:nvPr>
            <p:ph type="title"/>
          </p:nvPr>
        </p:nvSpPr>
        <p:spPr>
          <a:xfrm>
            <a:off x="115660" y="165100"/>
            <a:ext cx="8856889" cy="522288"/>
          </a:xfrm>
        </p:spPr>
        <p:txBody>
          <a:bodyPr/>
          <a:lstStyle/>
          <a:p>
            <a:r>
              <a:rPr lang="en-US" sz="2400" dirty="0">
                <a:solidFill>
                  <a:schemeClr val="bg2">
                    <a:lumMod val="95000"/>
                  </a:schemeClr>
                </a:solidFill>
              </a:rPr>
              <a:t>Table of  Contents for</a:t>
            </a:r>
            <a:r>
              <a:rPr lang="en-IN" sz="2400" dirty="0">
                <a:solidFill>
                  <a:schemeClr val="bg2">
                    <a:lumMod val="95000"/>
                  </a:schemeClr>
                </a:solidFill>
              </a:rPr>
              <a:t> Business Turnaround Plan</a:t>
            </a:r>
          </a:p>
        </p:txBody>
      </p:sp>
      <p:pic>
        <p:nvPicPr>
          <p:cNvPr id="9" name="Picture Placeholder 8">
            <a:extLst>
              <a:ext uri="{FF2B5EF4-FFF2-40B4-BE49-F238E27FC236}">
                <a16:creationId xmlns:a16="http://schemas.microsoft.com/office/drawing/2014/main" id="{045068C6-0745-4C3B-A0B2-259522D9BCF9}"/>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8" name="Oval 7">
            <a:extLst>
              <a:ext uri="{FF2B5EF4-FFF2-40B4-BE49-F238E27FC236}">
                <a16:creationId xmlns:a16="http://schemas.microsoft.com/office/drawing/2014/main" id="{09C87872-1748-48C4-9D2F-8838C688AF02}"/>
              </a:ext>
            </a:extLst>
          </p:cNvPr>
          <p:cNvSpPr/>
          <p:nvPr/>
        </p:nvSpPr>
        <p:spPr>
          <a:xfrm>
            <a:off x="6023140" y="1210196"/>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03984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BE62C8F-B068-454B-B528-D83BE1B1CF14}"/>
              </a:ext>
            </a:extLst>
          </p:cNvPr>
          <p:cNvSpPr>
            <a:spLocks noGrp="1"/>
          </p:cNvSpPr>
          <p:nvPr>
            <p:ph type="title"/>
          </p:nvPr>
        </p:nvSpPr>
        <p:spPr/>
        <p:txBody>
          <a:bodyPr/>
          <a:lstStyle/>
          <a:p>
            <a:r>
              <a:rPr lang="en-US" dirty="0"/>
              <a:t>Financial Performance Tracking Dashboard </a:t>
            </a:r>
            <a:endParaRPr lang="en-IN" dirty="0"/>
          </a:p>
        </p:txBody>
      </p:sp>
      <p:sp>
        <p:nvSpPr>
          <p:cNvPr id="6" name="TextBox 5">
            <a:extLst>
              <a:ext uri="{FF2B5EF4-FFF2-40B4-BE49-F238E27FC236}">
                <a16:creationId xmlns:a16="http://schemas.microsoft.com/office/drawing/2014/main" id="{E3DD1037-1FC5-404B-A239-4068CF89F372}"/>
              </a:ext>
            </a:extLst>
          </p:cNvPr>
          <p:cNvSpPr txBox="1"/>
          <p:nvPr/>
        </p:nvSpPr>
        <p:spPr>
          <a:xfrm>
            <a:off x="185737" y="625810"/>
            <a:ext cx="8786813"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Cambria" panose="02040503050406030204" pitchFamily="18" charset="0"/>
                <a:cs typeface="Arial" panose="020B0604020202020204" pitchFamily="34" charset="0"/>
              </a:rPr>
              <a:t>This slide presents the dashboard which will help firm in tracking the financial performance. This dashboard displays number of customers, vendors and revenues generated, expenses and profit incurred.</a:t>
            </a:r>
          </a:p>
        </p:txBody>
      </p:sp>
      <p:sp>
        <p:nvSpPr>
          <p:cNvPr id="13" name="TextBox 12">
            <a:extLst>
              <a:ext uri="{FF2B5EF4-FFF2-40B4-BE49-F238E27FC236}">
                <a16:creationId xmlns:a16="http://schemas.microsoft.com/office/drawing/2014/main" id="{BD8BE7C5-D8E9-4AFA-A23B-1994388BA77C}"/>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23" name="Group 122">
            <a:extLst>
              <a:ext uri="{FF2B5EF4-FFF2-40B4-BE49-F238E27FC236}">
                <a16:creationId xmlns:a16="http://schemas.microsoft.com/office/drawing/2014/main" id="{1C448C7A-90C8-4511-AD4F-FD8FBA9BB19C}"/>
              </a:ext>
            </a:extLst>
          </p:cNvPr>
          <p:cNvGrpSpPr/>
          <p:nvPr/>
        </p:nvGrpSpPr>
        <p:grpSpPr>
          <a:xfrm flipH="1">
            <a:off x="7395686" y="446088"/>
            <a:ext cx="548640" cy="42467"/>
            <a:chOff x="3568699" y="1682126"/>
            <a:chExt cx="822327" cy="42467"/>
          </a:xfrm>
        </p:grpSpPr>
        <p:sp>
          <p:nvSpPr>
            <p:cNvPr id="124" name="Rectangle: Rounded Corners 123">
              <a:extLst>
                <a:ext uri="{FF2B5EF4-FFF2-40B4-BE49-F238E27FC236}">
                  <a16:creationId xmlns:a16="http://schemas.microsoft.com/office/drawing/2014/main" id="{F37636C0-3379-498F-8A17-92DC803E36B5}"/>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Rectangle: Rounded Corners 126">
              <a:extLst>
                <a:ext uri="{FF2B5EF4-FFF2-40B4-BE49-F238E27FC236}">
                  <a16:creationId xmlns:a16="http://schemas.microsoft.com/office/drawing/2014/main" id="{F9FDE41E-7DDC-4B67-8639-75AAAA2AC072}"/>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 name="Group 33">
            <a:extLst>
              <a:ext uri="{FF2B5EF4-FFF2-40B4-BE49-F238E27FC236}">
                <a16:creationId xmlns:a16="http://schemas.microsoft.com/office/drawing/2014/main" id="{B7418A76-CE80-4E37-B4CA-DD112A2813F0}"/>
              </a:ext>
            </a:extLst>
          </p:cNvPr>
          <p:cNvGrpSpPr/>
          <p:nvPr/>
        </p:nvGrpSpPr>
        <p:grpSpPr>
          <a:xfrm>
            <a:off x="152400" y="1409506"/>
            <a:ext cx="8801100" cy="2865314"/>
            <a:chOff x="152400" y="1409506"/>
            <a:chExt cx="8801100" cy="2865314"/>
          </a:xfrm>
        </p:grpSpPr>
        <p:sp>
          <p:nvSpPr>
            <p:cNvPr id="9" name="Freeform: Shape 8">
              <a:extLst>
                <a:ext uri="{FF2B5EF4-FFF2-40B4-BE49-F238E27FC236}">
                  <a16:creationId xmlns:a16="http://schemas.microsoft.com/office/drawing/2014/main" id="{FFD32B28-C900-41DB-A809-0F6C8965F55B}"/>
                </a:ext>
              </a:extLst>
            </p:cNvPr>
            <p:cNvSpPr/>
            <p:nvPr/>
          </p:nvSpPr>
          <p:spPr>
            <a:xfrm>
              <a:off x="152400" y="1714500"/>
              <a:ext cx="8801100" cy="2560320"/>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med" len="med"/>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3" name="Group 22">
              <a:extLst>
                <a:ext uri="{FF2B5EF4-FFF2-40B4-BE49-F238E27FC236}">
                  <a16:creationId xmlns:a16="http://schemas.microsoft.com/office/drawing/2014/main" id="{7CC5565E-5227-4B7F-B489-1CF999446591}"/>
                </a:ext>
              </a:extLst>
            </p:cNvPr>
            <p:cNvGrpSpPr/>
            <p:nvPr/>
          </p:nvGrpSpPr>
          <p:grpSpPr>
            <a:xfrm>
              <a:off x="263525" y="1409506"/>
              <a:ext cx="8468995" cy="2782588"/>
              <a:chOff x="263525" y="1409506"/>
              <a:chExt cx="8468995" cy="2782588"/>
            </a:xfrm>
          </p:grpSpPr>
          <p:graphicFrame>
            <p:nvGraphicFramePr>
              <p:cNvPr id="7" name="Chart 6">
                <a:extLst>
                  <a:ext uri="{FF2B5EF4-FFF2-40B4-BE49-F238E27FC236}">
                    <a16:creationId xmlns:a16="http://schemas.microsoft.com/office/drawing/2014/main" id="{94DA5EFE-BDE1-4615-81CA-0F3C27FC3CD6}"/>
                  </a:ext>
                </a:extLst>
              </p:cNvPr>
              <p:cNvGraphicFramePr/>
              <p:nvPr>
                <p:extLst>
                  <p:ext uri="{D42A27DB-BD31-4B8C-83A1-F6EECF244321}">
                    <p14:modId xmlns:p14="http://schemas.microsoft.com/office/powerpoint/2010/main" val="1734635433"/>
                  </p:ext>
                </p:extLst>
              </p:nvPr>
            </p:nvGraphicFramePr>
            <p:xfrm>
              <a:off x="263525" y="1782905"/>
              <a:ext cx="6686550" cy="2409189"/>
            </p:xfrm>
            <a:graphic>
              <a:graphicData uri="http://schemas.openxmlformats.org/drawingml/2006/chart">
                <c:chart xmlns:c="http://schemas.openxmlformats.org/drawingml/2006/chart" xmlns:r="http://schemas.openxmlformats.org/officeDocument/2006/relationships" r:id="rId2"/>
              </a:graphicData>
            </a:graphic>
          </p:graphicFrame>
          <p:grpSp>
            <p:nvGrpSpPr>
              <p:cNvPr id="62" name="Group 61">
                <a:extLst>
                  <a:ext uri="{FF2B5EF4-FFF2-40B4-BE49-F238E27FC236}">
                    <a16:creationId xmlns:a16="http://schemas.microsoft.com/office/drawing/2014/main" id="{FA177DC6-A2FD-4023-BEDC-5C7BB095BA99}"/>
                  </a:ext>
                </a:extLst>
              </p:cNvPr>
              <p:cNvGrpSpPr/>
              <p:nvPr/>
            </p:nvGrpSpPr>
            <p:grpSpPr>
              <a:xfrm>
                <a:off x="7147300" y="1959282"/>
                <a:ext cx="1585220" cy="1975457"/>
                <a:chOff x="7081837" y="1772643"/>
                <a:chExt cx="1716146" cy="2138613"/>
              </a:xfrm>
            </p:grpSpPr>
            <p:grpSp>
              <p:nvGrpSpPr>
                <p:cNvPr id="80" name="Group 79">
                  <a:extLst>
                    <a:ext uri="{FF2B5EF4-FFF2-40B4-BE49-F238E27FC236}">
                      <a16:creationId xmlns:a16="http://schemas.microsoft.com/office/drawing/2014/main" id="{93CBA32A-BC38-4E5A-BD79-13BF41A74785}"/>
                    </a:ext>
                  </a:extLst>
                </p:cNvPr>
                <p:cNvGrpSpPr/>
                <p:nvPr/>
              </p:nvGrpSpPr>
              <p:grpSpPr>
                <a:xfrm>
                  <a:off x="7081838" y="1772643"/>
                  <a:ext cx="1716144" cy="492881"/>
                  <a:chOff x="7053263" y="1772643"/>
                  <a:chExt cx="1716144" cy="492881"/>
                </a:xfrm>
              </p:grpSpPr>
              <p:grpSp>
                <p:nvGrpSpPr>
                  <p:cNvPr id="49" name="Group 48">
                    <a:extLst>
                      <a:ext uri="{FF2B5EF4-FFF2-40B4-BE49-F238E27FC236}">
                        <a16:creationId xmlns:a16="http://schemas.microsoft.com/office/drawing/2014/main" id="{935F0864-68B0-441C-96C4-69706812702E}"/>
                      </a:ext>
                    </a:extLst>
                  </p:cNvPr>
                  <p:cNvGrpSpPr/>
                  <p:nvPr/>
                </p:nvGrpSpPr>
                <p:grpSpPr>
                  <a:xfrm>
                    <a:off x="7713770" y="1772643"/>
                    <a:ext cx="1055637" cy="478697"/>
                    <a:chOff x="7713770" y="1772643"/>
                    <a:chExt cx="1055637" cy="478697"/>
                  </a:xfrm>
                </p:grpSpPr>
                <p:sp>
                  <p:nvSpPr>
                    <p:cNvPr id="11" name="TextBox 10">
                      <a:extLst>
                        <a:ext uri="{FF2B5EF4-FFF2-40B4-BE49-F238E27FC236}">
                          <a16:creationId xmlns:a16="http://schemas.microsoft.com/office/drawing/2014/main" id="{87D298BD-384E-45C4-B6E2-77A520697C33}"/>
                        </a:ext>
                      </a:extLst>
                    </p:cNvPr>
                    <p:cNvSpPr txBox="1"/>
                    <p:nvPr/>
                  </p:nvSpPr>
                  <p:spPr>
                    <a:xfrm>
                      <a:off x="7713770" y="1951464"/>
                      <a:ext cx="1055637" cy="299876"/>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$934,120</a:t>
                      </a:r>
                    </a:p>
                  </p:txBody>
                </p:sp>
                <p:sp>
                  <p:nvSpPr>
                    <p:cNvPr id="12" name="TextBox 11">
                      <a:extLst>
                        <a:ext uri="{FF2B5EF4-FFF2-40B4-BE49-F238E27FC236}">
                          <a16:creationId xmlns:a16="http://schemas.microsoft.com/office/drawing/2014/main" id="{BB02C45A-DDD0-4BA0-93CF-25D1D77A25BE}"/>
                        </a:ext>
                      </a:extLst>
                    </p:cNvPr>
                    <p:cNvSpPr txBox="1"/>
                    <p:nvPr/>
                  </p:nvSpPr>
                  <p:spPr>
                    <a:xfrm>
                      <a:off x="7713770" y="1772643"/>
                      <a:ext cx="1055637" cy="266556"/>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Revenue</a:t>
                      </a:r>
                    </a:p>
                  </p:txBody>
                </p:sp>
              </p:grpSp>
              <p:grpSp>
                <p:nvGrpSpPr>
                  <p:cNvPr id="48" name="Group 47">
                    <a:extLst>
                      <a:ext uri="{FF2B5EF4-FFF2-40B4-BE49-F238E27FC236}">
                        <a16:creationId xmlns:a16="http://schemas.microsoft.com/office/drawing/2014/main" id="{8199E987-EE21-4A6A-86B7-4A58A299085F}"/>
                      </a:ext>
                    </a:extLst>
                  </p:cNvPr>
                  <p:cNvGrpSpPr/>
                  <p:nvPr/>
                </p:nvGrpSpPr>
                <p:grpSpPr>
                  <a:xfrm>
                    <a:off x="7053263" y="1844918"/>
                    <a:ext cx="508423" cy="420606"/>
                    <a:chOff x="6757988" y="1835232"/>
                    <a:chExt cx="508423" cy="420606"/>
                  </a:xfrm>
                </p:grpSpPr>
                <p:sp>
                  <p:nvSpPr>
                    <p:cNvPr id="36" name="Rectangle: Rounded Corners 35">
                      <a:extLst>
                        <a:ext uri="{FF2B5EF4-FFF2-40B4-BE49-F238E27FC236}">
                          <a16:creationId xmlns:a16="http://schemas.microsoft.com/office/drawing/2014/main" id="{33F17DBB-CA63-4D83-A511-15A44858D357}"/>
                        </a:ext>
                      </a:extLst>
                    </p:cNvPr>
                    <p:cNvSpPr/>
                    <p:nvPr/>
                  </p:nvSpPr>
                  <p:spPr>
                    <a:xfrm flipV="1">
                      <a:off x="6782291" y="185952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 name="Group 36">
                      <a:extLst>
                        <a:ext uri="{FF2B5EF4-FFF2-40B4-BE49-F238E27FC236}">
                          <a16:creationId xmlns:a16="http://schemas.microsoft.com/office/drawing/2014/main" id="{0E8F3C1B-51EB-4689-BE5C-61381D0A422D}"/>
                        </a:ext>
                      </a:extLst>
                    </p:cNvPr>
                    <p:cNvGrpSpPr/>
                    <p:nvPr/>
                  </p:nvGrpSpPr>
                  <p:grpSpPr>
                    <a:xfrm>
                      <a:off x="6757988" y="1835232"/>
                      <a:ext cx="508423" cy="272694"/>
                      <a:chOff x="576360" y="2082168"/>
                      <a:chExt cx="1455321" cy="780570"/>
                    </a:xfrm>
                  </p:grpSpPr>
                  <p:grpSp>
                    <p:nvGrpSpPr>
                      <p:cNvPr id="41" name="Group 40">
                        <a:extLst>
                          <a:ext uri="{FF2B5EF4-FFF2-40B4-BE49-F238E27FC236}">
                            <a16:creationId xmlns:a16="http://schemas.microsoft.com/office/drawing/2014/main" id="{A4133366-1500-42D8-86B1-1366E4A39DFB}"/>
                          </a:ext>
                        </a:extLst>
                      </p:cNvPr>
                      <p:cNvGrpSpPr/>
                      <p:nvPr/>
                    </p:nvGrpSpPr>
                    <p:grpSpPr>
                      <a:xfrm flipV="1">
                        <a:off x="576360" y="2082168"/>
                        <a:ext cx="1419030" cy="740131"/>
                        <a:chOff x="6555581" y="5069071"/>
                        <a:chExt cx="1554957" cy="811029"/>
                      </a:xfrm>
                    </p:grpSpPr>
                    <p:sp>
                      <p:nvSpPr>
                        <p:cNvPr id="44" name="Freeform: Shape 43">
                          <a:extLst>
                            <a:ext uri="{FF2B5EF4-FFF2-40B4-BE49-F238E27FC236}">
                              <a16:creationId xmlns:a16="http://schemas.microsoft.com/office/drawing/2014/main" id="{E28711EF-356E-4295-B5ED-776A46055A22}"/>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5" name="Straight Connector 44">
                          <a:extLst>
                            <a:ext uri="{FF2B5EF4-FFF2-40B4-BE49-F238E27FC236}">
                              <a16:creationId xmlns:a16="http://schemas.microsoft.com/office/drawing/2014/main" id="{5D8A51DD-AFD1-4488-BE23-0B031A030C75}"/>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6" name="Freeform: Shape 45">
                          <a:extLst>
                            <a:ext uri="{FF2B5EF4-FFF2-40B4-BE49-F238E27FC236}">
                              <a16:creationId xmlns:a16="http://schemas.microsoft.com/office/drawing/2014/main" id="{9AF27808-4AA1-4505-B91D-362285608DF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2" name="Oval 41">
                        <a:extLst>
                          <a:ext uri="{FF2B5EF4-FFF2-40B4-BE49-F238E27FC236}">
                            <a16:creationId xmlns:a16="http://schemas.microsoft.com/office/drawing/2014/main" id="{D8CADB04-5BAC-4F15-B2D3-03118E9BE176}"/>
                          </a:ext>
                        </a:extLst>
                      </p:cNvPr>
                      <p:cNvSpPr/>
                      <p:nvPr/>
                    </p:nvSpPr>
                    <p:spPr>
                      <a:xfrm>
                        <a:off x="1985962" y="2817019"/>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3" name="Oval 42">
                        <a:extLst>
                          <a:ext uri="{FF2B5EF4-FFF2-40B4-BE49-F238E27FC236}">
                            <a16:creationId xmlns:a16="http://schemas.microsoft.com/office/drawing/2014/main" id="{6CE59B19-915B-430C-ADF2-6D9E113A51C2}"/>
                          </a:ext>
                        </a:extLst>
                      </p:cNvPr>
                      <p:cNvSpPr/>
                      <p:nvPr/>
                    </p:nvSpPr>
                    <p:spPr>
                      <a:xfrm>
                        <a:off x="685800" y="2733675"/>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7" name="Freeform: Shape 46">
                      <a:extLst>
                        <a:ext uri="{FF2B5EF4-FFF2-40B4-BE49-F238E27FC236}">
                          <a16:creationId xmlns:a16="http://schemas.microsoft.com/office/drawing/2014/main" id="{F719AD41-DE31-4CE5-B3F0-2F8DD3E33CE6}"/>
                        </a:ext>
                      </a:extLst>
                    </p:cNvPr>
                    <p:cNvSpPr>
                      <a:spLocks/>
                    </p:cNvSpPr>
                    <p:nvPr/>
                  </p:nvSpPr>
                  <p:spPr bwMode="auto">
                    <a:xfrm>
                      <a:off x="6865716" y="1935104"/>
                      <a:ext cx="253142" cy="245154"/>
                    </a:xfrm>
                    <a:custGeom>
                      <a:avLst/>
                      <a:gdLst>
                        <a:gd name="connsiteX0" fmla="*/ 181196 w 284522"/>
                        <a:gd name="connsiteY0" fmla="*/ 155065 h 275547"/>
                        <a:gd name="connsiteX1" fmla="*/ 197233 w 284522"/>
                        <a:gd name="connsiteY1" fmla="*/ 167523 h 275547"/>
                        <a:gd name="connsiteX2" fmla="*/ 177606 w 284522"/>
                        <a:gd name="connsiteY2" fmla="*/ 192439 h 275547"/>
                        <a:gd name="connsiteX3" fmla="*/ 136917 w 284522"/>
                        <a:gd name="connsiteY3" fmla="*/ 194834 h 275547"/>
                        <a:gd name="connsiteX4" fmla="*/ 133805 w 284522"/>
                        <a:gd name="connsiteY4" fmla="*/ 194834 h 275547"/>
                        <a:gd name="connsiteX5" fmla="*/ 127821 w 284522"/>
                        <a:gd name="connsiteY5" fmla="*/ 202022 h 275547"/>
                        <a:gd name="connsiteX6" fmla="*/ 134044 w 284522"/>
                        <a:gd name="connsiteY6" fmla="*/ 207053 h 275547"/>
                        <a:gd name="connsiteX7" fmla="*/ 136917 w 284522"/>
                        <a:gd name="connsiteY7" fmla="*/ 207053 h 275547"/>
                        <a:gd name="connsiteX8" fmla="*/ 169947 w 284522"/>
                        <a:gd name="connsiteY8" fmla="*/ 206094 h 275547"/>
                        <a:gd name="connsiteX9" fmla="*/ 180478 w 284522"/>
                        <a:gd name="connsiteY9" fmla="*/ 204417 h 275547"/>
                        <a:gd name="connsiteX10" fmla="*/ 206568 w 284522"/>
                        <a:gd name="connsiteY10" fmla="*/ 185251 h 275547"/>
                        <a:gd name="connsiteX11" fmla="*/ 238880 w 284522"/>
                        <a:gd name="connsiteY11" fmla="*/ 173512 h 275547"/>
                        <a:gd name="connsiteX12" fmla="*/ 257789 w 284522"/>
                        <a:gd name="connsiteY12" fmla="*/ 204896 h 275547"/>
                        <a:gd name="connsiteX13" fmla="*/ 139549 w 284522"/>
                        <a:gd name="connsiteY13" fmla="*/ 267904 h 275547"/>
                        <a:gd name="connsiteX14" fmla="*/ 74685 w 284522"/>
                        <a:gd name="connsiteY14" fmla="*/ 259759 h 275547"/>
                        <a:gd name="connsiteX15" fmla="*/ 64154 w 284522"/>
                        <a:gd name="connsiteY15" fmla="*/ 262394 h 275547"/>
                        <a:gd name="connsiteX16" fmla="*/ 52186 w 284522"/>
                        <a:gd name="connsiteY16" fmla="*/ 273175 h 275547"/>
                        <a:gd name="connsiteX17" fmla="*/ 39980 w 284522"/>
                        <a:gd name="connsiteY17" fmla="*/ 272696 h 275547"/>
                        <a:gd name="connsiteX18" fmla="*/ 2162 w 284522"/>
                        <a:gd name="connsiteY18" fmla="*/ 230770 h 275547"/>
                        <a:gd name="connsiteX19" fmla="*/ 3120 w 284522"/>
                        <a:gd name="connsiteY19" fmla="*/ 218073 h 275547"/>
                        <a:gd name="connsiteX20" fmla="*/ 33517 w 284522"/>
                        <a:gd name="connsiteY20" fmla="*/ 192678 h 275547"/>
                        <a:gd name="connsiteX21" fmla="*/ 95030 w 284522"/>
                        <a:gd name="connsiteY21" fmla="*/ 160336 h 275547"/>
                        <a:gd name="connsiteX22" fmla="*/ 139789 w 284522"/>
                        <a:gd name="connsiteY22" fmla="*/ 156982 h 275547"/>
                        <a:gd name="connsiteX23" fmla="*/ 181196 w 284522"/>
                        <a:gd name="connsiteY23" fmla="*/ 155065 h 275547"/>
                        <a:gd name="connsiteX24" fmla="*/ 67050 w 284522"/>
                        <a:gd name="connsiteY24" fmla="*/ 95404 h 275547"/>
                        <a:gd name="connsiteX25" fmla="*/ 96794 w 284522"/>
                        <a:gd name="connsiteY25" fmla="*/ 95404 h 275547"/>
                        <a:gd name="connsiteX26" fmla="*/ 100632 w 284522"/>
                        <a:gd name="connsiteY26" fmla="*/ 99243 h 275547"/>
                        <a:gd name="connsiteX27" fmla="*/ 100632 w 284522"/>
                        <a:gd name="connsiteY27" fmla="*/ 126834 h 275547"/>
                        <a:gd name="connsiteX28" fmla="*/ 96794 w 284522"/>
                        <a:gd name="connsiteY28" fmla="*/ 130673 h 275547"/>
                        <a:gd name="connsiteX29" fmla="*/ 67050 w 284522"/>
                        <a:gd name="connsiteY29" fmla="*/ 130673 h 275547"/>
                        <a:gd name="connsiteX30" fmla="*/ 63212 w 284522"/>
                        <a:gd name="connsiteY30" fmla="*/ 126834 h 275547"/>
                        <a:gd name="connsiteX31" fmla="*/ 63212 w 284522"/>
                        <a:gd name="connsiteY31" fmla="*/ 99243 h 275547"/>
                        <a:gd name="connsiteX32" fmla="*/ 67050 w 284522"/>
                        <a:gd name="connsiteY32" fmla="*/ 95404 h 275547"/>
                        <a:gd name="connsiteX33" fmla="*/ 118398 w 284522"/>
                        <a:gd name="connsiteY33" fmla="*/ 74880 h 275547"/>
                        <a:gd name="connsiteX34" fmla="*/ 148224 w 284522"/>
                        <a:gd name="connsiteY34" fmla="*/ 74880 h 275547"/>
                        <a:gd name="connsiteX35" fmla="*/ 152041 w 284522"/>
                        <a:gd name="connsiteY35" fmla="*/ 78711 h 275547"/>
                        <a:gd name="connsiteX36" fmla="*/ 152041 w 284522"/>
                        <a:gd name="connsiteY36" fmla="*/ 126841 h 275547"/>
                        <a:gd name="connsiteX37" fmla="*/ 148224 w 284522"/>
                        <a:gd name="connsiteY37" fmla="*/ 130672 h 275547"/>
                        <a:gd name="connsiteX38" fmla="*/ 118398 w 284522"/>
                        <a:gd name="connsiteY38" fmla="*/ 130672 h 275547"/>
                        <a:gd name="connsiteX39" fmla="*/ 114580 w 284522"/>
                        <a:gd name="connsiteY39" fmla="*/ 126841 h 275547"/>
                        <a:gd name="connsiteX40" fmla="*/ 114580 w 284522"/>
                        <a:gd name="connsiteY40" fmla="*/ 78711 h 275547"/>
                        <a:gd name="connsiteX41" fmla="*/ 118398 w 284522"/>
                        <a:gd name="connsiteY41" fmla="*/ 74880 h 275547"/>
                        <a:gd name="connsiteX42" fmla="*/ 169811 w 284522"/>
                        <a:gd name="connsiteY42" fmla="*/ 54157 h 275547"/>
                        <a:gd name="connsiteX43" fmla="*/ 199429 w 284522"/>
                        <a:gd name="connsiteY43" fmla="*/ 54157 h 275547"/>
                        <a:gd name="connsiteX44" fmla="*/ 203250 w 284522"/>
                        <a:gd name="connsiteY44" fmla="*/ 58222 h 275547"/>
                        <a:gd name="connsiteX45" fmla="*/ 203250 w 284522"/>
                        <a:gd name="connsiteY45" fmla="*/ 126846 h 275547"/>
                        <a:gd name="connsiteX46" fmla="*/ 199429 w 284522"/>
                        <a:gd name="connsiteY46" fmla="*/ 130672 h 275547"/>
                        <a:gd name="connsiteX47" fmla="*/ 169811 w 284522"/>
                        <a:gd name="connsiteY47" fmla="*/ 130672 h 275547"/>
                        <a:gd name="connsiteX48" fmla="*/ 165989 w 284522"/>
                        <a:gd name="connsiteY48" fmla="*/ 126846 h 275547"/>
                        <a:gd name="connsiteX49" fmla="*/ 165989 w 284522"/>
                        <a:gd name="connsiteY49" fmla="*/ 58222 h 275547"/>
                        <a:gd name="connsiteX50" fmla="*/ 169811 w 284522"/>
                        <a:gd name="connsiteY50" fmla="*/ 54157 h 275547"/>
                        <a:gd name="connsiteX51" fmla="*/ 244684 w 284522"/>
                        <a:gd name="connsiteY51" fmla="*/ 5738 h 275547"/>
                        <a:gd name="connsiteX52" fmla="*/ 255948 w 284522"/>
                        <a:gd name="connsiteY52" fmla="*/ 5738 h 275547"/>
                        <a:gd name="connsiteX53" fmla="*/ 260262 w 284522"/>
                        <a:gd name="connsiteY53" fmla="*/ 9809 h 275547"/>
                        <a:gd name="connsiteX54" fmla="*/ 260262 w 284522"/>
                        <a:gd name="connsiteY54" fmla="*/ 19868 h 275547"/>
                        <a:gd name="connsiteX55" fmla="*/ 282550 w 284522"/>
                        <a:gd name="connsiteY55" fmla="*/ 42859 h 275547"/>
                        <a:gd name="connsiteX56" fmla="*/ 281831 w 284522"/>
                        <a:gd name="connsiteY56" fmla="*/ 45733 h 275547"/>
                        <a:gd name="connsiteX57" fmla="*/ 278715 w 284522"/>
                        <a:gd name="connsiteY57" fmla="*/ 47409 h 275547"/>
                        <a:gd name="connsiteX58" fmla="*/ 266972 w 284522"/>
                        <a:gd name="connsiteY58" fmla="*/ 47409 h 275547"/>
                        <a:gd name="connsiteX59" fmla="*/ 263138 w 284522"/>
                        <a:gd name="connsiteY59" fmla="*/ 44056 h 275547"/>
                        <a:gd name="connsiteX60" fmla="*/ 257146 w 284522"/>
                        <a:gd name="connsiteY60" fmla="*/ 39266 h 275547"/>
                        <a:gd name="connsiteX61" fmla="*/ 247081 w 284522"/>
                        <a:gd name="connsiteY61" fmla="*/ 39266 h 275547"/>
                        <a:gd name="connsiteX62" fmla="*/ 236775 w 284522"/>
                        <a:gd name="connsiteY62" fmla="*/ 47888 h 275547"/>
                        <a:gd name="connsiteX63" fmla="*/ 239172 w 284522"/>
                        <a:gd name="connsiteY63" fmla="*/ 55312 h 275547"/>
                        <a:gd name="connsiteX64" fmla="*/ 246362 w 284522"/>
                        <a:gd name="connsiteY64" fmla="*/ 58665 h 275547"/>
                        <a:gd name="connsiteX65" fmla="*/ 254989 w 284522"/>
                        <a:gd name="connsiteY65" fmla="*/ 58665 h 275547"/>
                        <a:gd name="connsiteX66" fmla="*/ 277038 w 284522"/>
                        <a:gd name="connsiteY66" fmla="*/ 68245 h 275547"/>
                        <a:gd name="connsiteX67" fmla="*/ 284467 w 284522"/>
                        <a:gd name="connsiteY67" fmla="*/ 91236 h 275547"/>
                        <a:gd name="connsiteX68" fmla="*/ 260741 w 284522"/>
                        <a:gd name="connsiteY68" fmla="*/ 117101 h 275547"/>
                        <a:gd name="connsiteX69" fmla="*/ 260741 w 284522"/>
                        <a:gd name="connsiteY69" fmla="*/ 127159 h 275547"/>
                        <a:gd name="connsiteX70" fmla="*/ 256667 w 284522"/>
                        <a:gd name="connsiteY70" fmla="*/ 131470 h 275547"/>
                        <a:gd name="connsiteX71" fmla="*/ 245163 w 284522"/>
                        <a:gd name="connsiteY71" fmla="*/ 131470 h 275547"/>
                        <a:gd name="connsiteX72" fmla="*/ 241089 w 284522"/>
                        <a:gd name="connsiteY72" fmla="*/ 127159 h 275547"/>
                        <a:gd name="connsiteX73" fmla="*/ 241089 w 284522"/>
                        <a:gd name="connsiteY73" fmla="*/ 117340 h 275547"/>
                        <a:gd name="connsiteX74" fmla="*/ 218561 w 284522"/>
                        <a:gd name="connsiteY74" fmla="*/ 94349 h 275547"/>
                        <a:gd name="connsiteX75" fmla="*/ 219520 w 284522"/>
                        <a:gd name="connsiteY75" fmla="*/ 91236 h 275547"/>
                        <a:gd name="connsiteX76" fmla="*/ 222396 w 284522"/>
                        <a:gd name="connsiteY76" fmla="*/ 89799 h 275547"/>
                        <a:gd name="connsiteX77" fmla="*/ 234139 w 284522"/>
                        <a:gd name="connsiteY77" fmla="*/ 89799 h 275547"/>
                        <a:gd name="connsiteX78" fmla="*/ 237974 w 284522"/>
                        <a:gd name="connsiteY78" fmla="*/ 92912 h 275547"/>
                        <a:gd name="connsiteX79" fmla="*/ 243965 w 284522"/>
                        <a:gd name="connsiteY79" fmla="*/ 97702 h 275547"/>
                        <a:gd name="connsiteX80" fmla="*/ 254270 w 284522"/>
                        <a:gd name="connsiteY80" fmla="*/ 97702 h 275547"/>
                        <a:gd name="connsiteX81" fmla="*/ 264336 w 284522"/>
                        <a:gd name="connsiteY81" fmla="*/ 88841 h 275547"/>
                        <a:gd name="connsiteX82" fmla="*/ 261939 w 284522"/>
                        <a:gd name="connsiteY82" fmla="*/ 81417 h 275547"/>
                        <a:gd name="connsiteX83" fmla="*/ 254750 w 284522"/>
                        <a:gd name="connsiteY83" fmla="*/ 78064 h 275547"/>
                        <a:gd name="connsiteX84" fmla="*/ 247320 w 284522"/>
                        <a:gd name="connsiteY84" fmla="*/ 78064 h 275547"/>
                        <a:gd name="connsiteX85" fmla="*/ 216644 w 284522"/>
                        <a:gd name="connsiteY85" fmla="*/ 51720 h 275547"/>
                        <a:gd name="connsiteX86" fmla="*/ 240370 w 284522"/>
                        <a:gd name="connsiteY86" fmla="*/ 20107 h 275547"/>
                        <a:gd name="connsiteX87" fmla="*/ 240370 w 284522"/>
                        <a:gd name="connsiteY87" fmla="*/ 9809 h 275547"/>
                        <a:gd name="connsiteX88" fmla="*/ 244684 w 284522"/>
                        <a:gd name="connsiteY88" fmla="*/ 5738 h 275547"/>
                        <a:gd name="connsiteX89" fmla="*/ 170703 w 284522"/>
                        <a:gd name="connsiteY89" fmla="*/ 159 h 275547"/>
                        <a:gd name="connsiteX90" fmla="*/ 194637 w 284522"/>
                        <a:gd name="connsiteY90" fmla="*/ 5901 h 275547"/>
                        <a:gd name="connsiteX91" fmla="*/ 199423 w 284522"/>
                        <a:gd name="connsiteY91" fmla="*/ 14991 h 275547"/>
                        <a:gd name="connsiteX92" fmla="*/ 190329 w 284522"/>
                        <a:gd name="connsiteY92" fmla="*/ 37718 h 275547"/>
                        <a:gd name="connsiteX93" fmla="*/ 178123 w 284522"/>
                        <a:gd name="connsiteY93" fmla="*/ 38196 h 275547"/>
                        <a:gd name="connsiteX94" fmla="*/ 174293 w 284522"/>
                        <a:gd name="connsiteY94" fmla="*/ 30780 h 275547"/>
                        <a:gd name="connsiteX95" fmla="*/ 84543 w 284522"/>
                        <a:gd name="connsiteY95" fmla="*/ 77908 h 275547"/>
                        <a:gd name="connsiteX96" fmla="*/ 73534 w 284522"/>
                        <a:gd name="connsiteY96" fmla="*/ 73123 h 275547"/>
                        <a:gd name="connsiteX97" fmla="*/ 77603 w 284522"/>
                        <a:gd name="connsiteY97" fmla="*/ 64033 h 275547"/>
                        <a:gd name="connsiteX98" fmla="*/ 167113 w 284522"/>
                        <a:gd name="connsiteY98" fmla="*/ 17383 h 275547"/>
                        <a:gd name="connsiteX99" fmla="*/ 163284 w 284522"/>
                        <a:gd name="connsiteY99" fmla="*/ 9728 h 275547"/>
                        <a:gd name="connsiteX100" fmla="*/ 170703 w 284522"/>
                        <a:gd name="connsiteY100" fmla="*/ 159 h 275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84522" h="275547">
                          <a:moveTo>
                            <a:pt x="181196" y="155065"/>
                          </a:moveTo>
                          <a:cubicBezTo>
                            <a:pt x="189813" y="153388"/>
                            <a:pt x="195797" y="160336"/>
                            <a:pt x="197233" y="167523"/>
                          </a:cubicBezTo>
                          <a:cubicBezTo>
                            <a:pt x="199148" y="176627"/>
                            <a:pt x="194839" y="187647"/>
                            <a:pt x="177606" y="192439"/>
                          </a:cubicBezTo>
                          <a:cubicBezTo>
                            <a:pt x="168271" y="195074"/>
                            <a:pt x="152953" y="194834"/>
                            <a:pt x="136917" y="194834"/>
                          </a:cubicBezTo>
                          <a:lnTo>
                            <a:pt x="133805" y="194834"/>
                          </a:lnTo>
                          <a:cubicBezTo>
                            <a:pt x="130215" y="194834"/>
                            <a:pt x="127103" y="198188"/>
                            <a:pt x="127821" y="202022"/>
                          </a:cubicBezTo>
                          <a:cubicBezTo>
                            <a:pt x="128061" y="204896"/>
                            <a:pt x="131172" y="207053"/>
                            <a:pt x="134044" y="207053"/>
                          </a:cubicBezTo>
                          <a:lnTo>
                            <a:pt x="136917" y="207053"/>
                          </a:lnTo>
                          <a:cubicBezTo>
                            <a:pt x="149363" y="207053"/>
                            <a:pt x="160373" y="207053"/>
                            <a:pt x="169947" y="206094"/>
                          </a:cubicBezTo>
                          <a:cubicBezTo>
                            <a:pt x="173537" y="205855"/>
                            <a:pt x="177127" y="205376"/>
                            <a:pt x="180478" y="204417"/>
                          </a:cubicBezTo>
                          <a:cubicBezTo>
                            <a:pt x="193882" y="200824"/>
                            <a:pt x="202259" y="193397"/>
                            <a:pt x="206568" y="185251"/>
                          </a:cubicBezTo>
                          <a:cubicBezTo>
                            <a:pt x="219732" y="180939"/>
                            <a:pt x="231699" y="176866"/>
                            <a:pt x="238880" y="173512"/>
                          </a:cubicBezTo>
                          <a:cubicBezTo>
                            <a:pt x="259703" y="163929"/>
                            <a:pt x="275979" y="190043"/>
                            <a:pt x="257789" y="204896"/>
                          </a:cubicBezTo>
                          <a:cubicBezTo>
                            <a:pt x="239119" y="219990"/>
                            <a:pt x="174734" y="266946"/>
                            <a:pt x="139549" y="267904"/>
                          </a:cubicBezTo>
                          <a:cubicBezTo>
                            <a:pt x="123274" y="268144"/>
                            <a:pt x="98142" y="265269"/>
                            <a:pt x="74685" y="259759"/>
                          </a:cubicBezTo>
                          <a:cubicBezTo>
                            <a:pt x="70616" y="258801"/>
                            <a:pt x="66787" y="259759"/>
                            <a:pt x="64154" y="262394"/>
                          </a:cubicBezTo>
                          <a:lnTo>
                            <a:pt x="52186" y="273175"/>
                          </a:lnTo>
                          <a:cubicBezTo>
                            <a:pt x="48596" y="276529"/>
                            <a:pt x="43091" y="276289"/>
                            <a:pt x="39980" y="272696"/>
                          </a:cubicBezTo>
                          <a:lnTo>
                            <a:pt x="2162" y="230770"/>
                          </a:lnTo>
                          <a:cubicBezTo>
                            <a:pt x="-1189" y="227177"/>
                            <a:pt x="-471" y="221427"/>
                            <a:pt x="3120" y="218073"/>
                          </a:cubicBezTo>
                          <a:cubicBezTo>
                            <a:pt x="10539" y="211844"/>
                            <a:pt x="22507" y="201782"/>
                            <a:pt x="33517" y="192678"/>
                          </a:cubicBezTo>
                          <a:cubicBezTo>
                            <a:pt x="55777" y="174710"/>
                            <a:pt x="81866" y="162971"/>
                            <a:pt x="95030" y="160336"/>
                          </a:cubicBezTo>
                          <a:cubicBezTo>
                            <a:pt x="106519" y="157940"/>
                            <a:pt x="123274" y="156982"/>
                            <a:pt x="139789" y="156982"/>
                          </a:cubicBezTo>
                          <a:cubicBezTo>
                            <a:pt x="154150" y="156982"/>
                            <a:pt x="168750" y="156742"/>
                            <a:pt x="181196" y="155065"/>
                          </a:cubicBezTo>
                          <a:close/>
                          <a:moveTo>
                            <a:pt x="67050" y="95404"/>
                          </a:moveTo>
                          <a:lnTo>
                            <a:pt x="96794" y="95404"/>
                          </a:lnTo>
                          <a:cubicBezTo>
                            <a:pt x="98953" y="95404"/>
                            <a:pt x="100632" y="97083"/>
                            <a:pt x="100632" y="99243"/>
                          </a:cubicBezTo>
                          <a:lnTo>
                            <a:pt x="100632" y="126834"/>
                          </a:lnTo>
                          <a:cubicBezTo>
                            <a:pt x="100632" y="128993"/>
                            <a:pt x="98953" y="130673"/>
                            <a:pt x="96794" y="130673"/>
                          </a:cubicBezTo>
                          <a:lnTo>
                            <a:pt x="67050" y="130673"/>
                          </a:lnTo>
                          <a:cubicBezTo>
                            <a:pt x="64651" y="130673"/>
                            <a:pt x="62972" y="128993"/>
                            <a:pt x="63212" y="126834"/>
                          </a:cubicBezTo>
                          <a:lnTo>
                            <a:pt x="63212" y="99243"/>
                          </a:lnTo>
                          <a:cubicBezTo>
                            <a:pt x="63212" y="97083"/>
                            <a:pt x="65131" y="95404"/>
                            <a:pt x="67050" y="95404"/>
                          </a:cubicBezTo>
                          <a:close/>
                          <a:moveTo>
                            <a:pt x="118398" y="74880"/>
                          </a:moveTo>
                          <a:lnTo>
                            <a:pt x="148224" y="74880"/>
                          </a:lnTo>
                          <a:cubicBezTo>
                            <a:pt x="150371" y="74880"/>
                            <a:pt x="152041" y="76556"/>
                            <a:pt x="152041" y="78711"/>
                          </a:cubicBezTo>
                          <a:lnTo>
                            <a:pt x="152041" y="126841"/>
                          </a:lnTo>
                          <a:cubicBezTo>
                            <a:pt x="152041" y="128996"/>
                            <a:pt x="150371" y="130672"/>
                            <a:pt x="148224" y="130672"/>
                          </a:cubicBezTo>
                          <a:lnTo>
                            <a:pt x="118398" y="130672"/>
                          </a:lnTo>
                          <a:cubicBezTo>
                            <a:pt x="116250" y="130672"/>
                            <a:pt x="114580" y="128996"/>
                            <a:pt x="114580" y="126841"/>
                          </a:cubicBezTo>
                          <a:lnTo>
                            <a:pt x="114580" y="78711"/>
                          </a:lnTo>
                          <a:cubicBezTo>
                            <a:pt x="114580" y="76556"/>
                            <a:pt x="116250" y="74880"/>
                            <a:pt x="118398" y="74880"/>
                          </a:cubicBezTo>
                          <a:close/>
                          <a:moveTo>
                            <a:pt x="169811" y="54157"/>
                          </a:moveTo>
                          <a:lnTo>
                            <a:pt x="199429" y="54157"/>
                          </a:lnTo>
                          <a:cubicBezTo>
                            <a:pt x="201578" y="54157"/>
                            <a:pt x="203250" y="56070"/>
                            <a:pt x="203250" y="58222"/>
                          </a:cubicBezTo>
                          <a:lnTo>
                            <a:pt x="203250" y="126846"/>
                          </a:lnTo>
                          <a:cubicBezTo>
                            <a:pt x="203250" y="128998"/>
                            <a:pt x="201578" y="130672"/>
                            <a:pt x="199429" y="130672"/>
                          </a:cubicBezTo>
                          <a:lnTo>
                            <a:pt x="169811" y="130672"/>
                          </a:lnTo>
                          <a:cubicBezTo>
                            <a:pt x="167661" y="130672"/>
                            <a:pt x="165989" y="128998"/>
                            <a:pt x="165989" y="126846"/>
                          </a:cubicBezTo>
                          <a:lnTo>
                            <a:pt x="165989" y="58222"/>
                          </a:lnTo>
                          <a:cubicBezTo>
                            <a:pt x="165989" y="56070"/>
                            <a:pt x="167661" y="54157"/>
                            <a:pt x="169811" y="54157"/>
                          </a:cubicBezTo>
                          <a:close/>
                          <a:moveTo>
                            <a:pt x="244684" y="5738"/>
                          </a:moveTo>
                          <a:lnTo>
                            <a:pt x="255948" y="5738"/>
                          </a:lnTo>
                          <a:cubicBezTo>
                            <a:pt x="258344" y="5738"/>
                            <a:pt x="260262" y="7414"/>
                            <a:pt x="260262" y="9809"/>
                          </a:cubicBezTo>
                          <a:lnTo>
                            <a:pt x="260262" y="19868"/>
                          </a:lnTo>
                          <a:cubicBezTo>
                            <a:pt x="272244" y="21544"/>
                            <a:pt x="281351" y="30884"/>
                            <a:pt x="282550" y="42859"/>
                          </a:cubicBezTo>
                          <a:cubicBezTo>
                            <a:pt x="283029" y="43817"/>
                            <a:pt x="282550" y="45014"/>
                            <a:pt x="281831" y="45733"/>
                          </a:cubicBezTo>
                          <a:cubicBezTo>
                            <a:pt x="281112" y="46691"/>
                            <a:pt x="279913" y="47409"/>
                            <a:pt x="278715" y="47409"/>
                          </a:cubicBezTo>
                          <a:lnTo>
                            <a:pt x="266972" y="47409"/>
                          </a:lnTo>
                          <a:cubicBezTo>
                            <a:pt x="265294" y="47409"/>
                            <a:pt x="263377" y="45733"/>
                            <a:pt x="263138" y="44056"/>
                          </a:cubicBezTo>
                          <a:cubicBezTo>
                            <a:pt x="262658" y="41422"/>
                            <a:pt x="260262" y="39266"/>
                            <a:pt x="257146" y="39266"/>
                          </a:cubicBezTo>
                          <a:lnTo>
                            <a:pt x="247081" y="39266"/>
                          </a:lnTo>
                          <a:cubicBezTo>
                            <a:pt x="241808" y="39266"/>
                            <a:pt x="237494" y="43098"/>
                            <a:pt x="236775" y="47888"/>
                          </a:cubicBezTo>
                          <a:cubicBezTo>
                            <a:pt x="236536" y="50522"/>
                            <a:pt x="237494" y="53396"/>
                            <a:pt x="239172" y="55312"/>
                          </a:cubicBezTo>
                          <a:cubicBezTo>
                            <a:pt x="241089" y="57468"/>
                            <a:pt x="243725" y="58665"/>
                            <a:pt x="246362" y="58665"/>
                          </a:cubicBezTo>
                          <a:lnTo>
                            <a:pt x="254989" y="58665"/>
                          </a:lnTo>
                          <a:cubicBezTo>
                            <a:pt x="263377" y="58665"/>
                            <a:pt x="271286" y="62018"/>
                            <a:pt x="277038" y="68245"/>
                          </a:cubicBezTo>
                          <a:cubicBezTo>
                            <a:pt x="282310" y="74232"/>
                            <a:pt x="284946" y="82375"/>
                            <a:pt x="284467" y="91236"/>
                          </a:cubicBezTo>
                          <a:cubicBezTo>
                            <a:pt x="283269" y="103929"/>
                            <a:pt x="273682" y="114466"/>
                            <a:pt x="260741" y="117101"/>
                          </a:cubicBezTo>
                          <a:lnTo>
                            <a:pt x="260741" y="127159"/>
                          </a:lnTo>
                          <a:cubicBezTo>
                            <a:pt x="260741" y="129554"/>
                            <a:pt x="259063" y="131470"/>
                            <a:pt x="256667" y="131470"/>
                          </a:cubicBezTo>
                          <a:lnTo>
                            <a:pt x="245163" y="131470"/>
                          </a:lnTo>
                          <a:cubicBezTo>
                            <a:pt x="242767" y="131470"/>
                            <a:pt x="241089" y="129554"/>
                            <a:pt x="241089" y="127159"/>
                          </a:cubicBezTo>
                          <a:lnTo>
                            <a:pt x="241089" y="117340"/>
                          </a:lnTo>
                          <a:cubicBezTo>
                            <a:pt x="229106" y="115664"/>
                            <a:pt x="219760" y="106324"/>
                            <a:pt x="218561" y="94349"/>
                          </a:cubicBezTo>
                          <a:cubicBezTo>
                            <a:pt x="218082" y="93391"/>
                            <a:pt x="218561" y="92194"/>
                            <a:pt x="219520" y="91236"/>
                          </a:cubicBezTo>
                          <a:cubicBezTo>
                            <a:pt x="219999" y="90517"/>
                            <a:pt x="221198" y="89799"/>
                            <a:pt x="222396" y="89799"/>
                          </a:cubicBezTo>
                          <a:lnTo>
                            <a:pt x="234139" y="89799"/>
                          </a:lnTo>
                          <a:cubicBezTo>
                            <a:pt x="235817" y="89799"/>
                            <a:pt x="237734" y="90996"/>
                            <a:pt x="237974" y="92912"/>
                          </a:cubicBezTo>
                          <a:cubicBezTo>
                            <a:pt x="238693" y="95547"/>
                            <a:pt x="241089" y="97702"/>
                            <a:pt x="243965" y="97702"/>
                          </a:cubicBezTo>
                          <a:lnTo>
                            <a:pt x="254270" y="97702"/>
                          </a:lnTo>
                          <a:cubicBezTo>
                            <a:pt x="259303" y="97702"/>
                            <a:pt x="263856" y="93631"/>
                            <a:pt x="264336" y="88841"/>
                          </a:cubicBezTo>
                          <a:cubicBezTo>
                            <a:pt x="264575" y="86206"/>
                            <a:pt x="263856" y="83572"/>
                            <a:pt x="261939" y="81417"/>
                          </a:cubicBezTo>
                          <a:cubicBezTo>
                            <a:pt x="260262" y="79261"/>
                            <a:pt x="257386" y="78064"/>
                            <a:pt x="254750" y="78064"/>
                          </a:cubicBezTo>
                          <a:lnTo>
                            <a:pt x="247320" y="78064"/>
                          </a:lnTo>
                          <a:cubicBezTo>
                            <a:pt x="231743" y="78064"/>
                            <a:pt x="218082" y="66808"/>
                            <a:pt x="216644" y="51720"/>
                          </a:cubicBezTo>
                          <a:cubicBezTo>
                            <a:pt x="215206" y="36632"/>
                            <a:pt x="225511" y="22742"/>
                            <a:pt x="240370" y="20107"/>
                          </a:cubicBezTo>
                          <a:lnTo>
                            <a:pt x="240370" y="9809"/>
                          </a:lnTo>
                          <a:cubicBezTo>
                            <a:pt x="240370" y="7414"/>
                            <a:pt x="242287" y="5738"/>
                            <a:pt x="244684" y="5738"/>
                          </a:cubicBezTo>
                          <a:close/>
                          <a:moveTo>
                            <a:pt x="170703" y="159"/>
                          </a:moveTo>
                          <a:lnTo>
                            <a:pt x="194637" y="5901"/>
                          </a:lnTo>
                          <a:cubicBezTo>
                            <a:pt x="198705" y="6857"/>
                            <a:pt x="200859" y="10924"/>
                            <a:pt x="199423" y="14991"/>
                          </a:cubicBezTo>
                          <a:lnTo>
                            <a:pt x="190329" y="37718"/>
                          </a:lnTo>
                          <a:cubicBezTo>
                            <a:pt x="188414" y="42981"/>
                            <a:pt x="180755" y="43220"/>
                            <a:pt x="178123" y="38196"/>
                          </a:cubicBezTo>
                          <a:lnTo>
                            <a:pt x="174293" y="30780"/>
                          </a:lnTo>
                          <a:lnTo>
                            <a:pt x="84543" y="77908"/>
                          </a:lnTo>
                          <a:cubicBezTo>
                            <a:pt x="80235" y="80061"/>
                            <a:pt x="74970" y="77908"/>
                            <a:pt x="73534" y="73123"/>
                          </a:cubicBezTo>
                          <a:cubicBezTo>
                            <a:pt x="72337" y="69535"/>
                            <a:pt x="74252" y="65707"/>
                            <a:pt x="77603" y="64033"/>
                          </a:cubicBezTo>
                          <a:lnTo>
                            <a:pt x="167113" y="17383"/>
                          </a:lnTo>
                          <a:lnTo>
                            <a:pt x="163284" y="9728"/>
                          </a:lnTo>
                          <a:cubicBezTo>
                            <a:pt x="160412" y="4704"/>
                            <a:pt x="164959" y="-1037"/>
                            <a:pt x="170703" y="15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9" name="Group 78">
                  <a:extLst>
                    <a:ext uri="{FF2B5EF4-FFF2-40B4-BE49-F238E27FC236}">
                      <a16:creationId xmlns:a16="http://schemas.microsoft.com/office/drawing/2014/main" id="{6E4B1E98-C280-431E-8205-A5B5831C95E2}"/>
                    </a:ext>
                  </a:extLst>
                </p:cNvPr>
                <p:cNvGrpSpPr/>
                <p:nvPr/>
              </p:nvGrpSpPr>
              <p:grpSpPr>
                <a:xfrm>
                  <a:off x="7081838" y="2615902"/>
                  <a:ext cx="1716145" cy="492881"/>
                  <a:chOff x="7053263" y="2615902"/>
                  <a:chExt cx="1716145" cy="492881"/>
                </a:xfrm>
              </p:grpSpPr>
              <p:grpSp>
                <p:nvGrpSpPr>
                  <p:cNvPr id="63" name="Group 62">
                    <a:extLst>
                      <a:ext uri="{FF2B5EF4-FFF2-40B4-BE49-F238E27FC236}">
                        <a16:creationId xmlns:a16="http://schemas.microsoft.com/office/drawing/2014/main" id="{4220FAC0-7E94-49E7-B14B-936E765AA193}"/>
                      </a:ext>
                    </a:extLst>
                  </p:cNvPr>
                  <p:cNvGrpSpPr/>
                  <p:nvPr/>
                </p:nvGrpSpPr>
                <p:grpSpPr>
                  <a:xfrm>
                    <a:off x="7713771" y="2615902"/>
                    <a:ext cx="1055637" cy="478697"/>
                    <a:chOff x="7713771" y="2615902"/>
                    <a:chExt cx="1055637" cy="478697"/>
                  </a:xfrm>
                </p:grpSpPr>
                <p:sp>
                  <p:nvSpPr>
                    <p:cNvPr id="21" name="TextBox 20">
                      <a:extLst>
                        <a:ext uri="{FF2B5EF4-FFF2-40B4-BE49-F238E27FC236}">
                          <a16:creationId xmlns:a16="http://schemas.microsoft.com/office/drawing/2014/main" id="{74A190BC-F60B-4A04-9726-43AA6EFB6591}"/>
                        </a:ext>
                      </a:extLst>
                    </p:cNvPr>
                    <p:cNvSpPr txBox="1"/>
                    <p:nvPr/>
                  </p:nvSpPr>
                  <p:spPr>
                    <a:xfrm>
                      <a:off x="7713771" y="2794723"/>
                      <a:ext cx="1055637" cy="299876"/>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$679,120</a:t>
                      </a:r>
                    </a:p>
                  </p:txBody>
                </p:sp>
                <p:sp>
                  <p:nvSpPr>
                    <p:cNvPr id="22" name="TextBox 21">
                      <a:extLst>
                        <a:ext uri="{FF2B5EF4-FFF2-40B4-BE49-F238E27FC236}">
                          <a16:creationId xmlns:a16="http://schemas.microsoft.com/office/drawing/2014/main" id="{CA44631B-35FC-45EA-A333-B8EF36A550AE}"/>
                        </a:ext>
                      </a:extLst>
                    </p:cNvPr>
                    <p:cNvSpPr txBox="1"/>
                    <p:nvPr/>
                  </p:nvSpPr>
                  <p:spPr>
                    <a:xfrm>
                      <a:off x="7713771" y="2615902"/>
                      <a:ext cx="1055637" cy="266556"/>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Expense</a:t>
                      </a:r>
                    </a:p>
                  </p:txBody>
                </p:sp>
              </p:grpSp>
              <p:grpSp>
                <p:nvGrpSpPr>
                  <p:cNvPr id="64" name="Group 63">
                    <a:extLst>
                      <a:ext uri="{FF2B5EF4-FFF2-40B4-BE49-F238E27FC236}">
                        <a16:creationId xmlns:a16="http://schemas.microsoft.com/office/drawing/2014/main" id="{7911D6A4-1F7B-4D2A-97E7-7A45695C05C6}"/>
                      </a:ext>
                    </a:extLst>
                  </p:cNvPr>
                  <p:cNvGrpSpPr/>
                  <p:nvPr/>
                </p:nvGrpSpPr>
                <p:grpSpPr>
                  <a:xfrm>
                    <a:off x="7053263" y="2688177"/>
                    <a:ext cx="508423" cy="420606"/>
                    <a:chOff x="7053263" y="2688177"/>
                    <a:chExt cx="508423" cy="420606"/>
                  </a:xfrm>
                </p:grpSpPr>
                <p:sp>
                  <p:nvSpPr>
                    <p:cNvPr id="51" name="Rectangle: Rounded Corners 50">
                      <a:extLst>
                        <a:ext uri="{FF2B5EF4-FFF2-40B4-BE49-F238E27FC236}">
                          <a16:creationId xmlns:a16="http://schemas.microsoft.com/office/drawing/2014/main" id="{48184858-6BA6-431C-B892-204ED7B6F814}"/>
                        </a:ext>
                      </a:extLst>
                    </p:cNvPr>
                    <p:cNvSpPr/>
                    <p:nvPr/>
                  </p:nvSpPr>
                  <p:spPr>
                    <a:xfrm flipV="1">
                      <a:off x="7077566" y="2712470"/>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0" name="Group 59">
                      <a:extLst>
                        <a:ext uri="{FF2B5EF4-FFF2-40B4-BE49-F238E27FC236}">
                          <a16:creationId xmlns:a16="http://schemas.microsoft.com/office/drawing/2014/main" id="{3ACB4899-C292-4448-A848-29CBC317F354}"/>
                        </a:ext>
                      </a:extLst>
                    </p:cNvPr>
                    <p:cNvGrpSpPr/>
                    <p:nvPr/>
                  </p:nvGrpSpPr>
                  <p:grpSpPr>
                    <a:xfrm>
                      <a:off x="7159457" y="2782722"/>
                      <a:ext cx="256211" cy="255809"/>
                      <a:chOff x="7278212" y="2621276"/>
                      <a:chExt cx="256211" cy="255809"/>
                    </a:xfrm>
                    <a:solidFill>
                      <a:schemeClr val="accent2"/>
                    </a:solidFill>
                  </p:grpSpPr>
                  <p:sp>
                    <p:nvSpPr>
                      <p:cNvPr id="24" name="Freeform 5">
                        <a:extLst>
                          <a:ext uri="{FF2B5EF4-FFF2-40B4-BE49-F238E27FC236}">
                            <a16:creationId xmlns:a16="http://schemas.microsoft.com/office/drawing/2014/main" id="{293A170B-EB3A-47BD-8B16-F08B3EB0D9AF}"/>
                          </a:ext>
                        </a:extLst>
                      </p:cNvPr>
                      <p:cNvSpPr>
                        <a:spLocks noEditPoints="1"/>
                      </p:cNvSpPr>
                      <p:nvPr/>
                    </p:nvSpPr>
                    <p:spPr bwMode="auto">
                      <a:xfrm>
                        <a:off x="7278212" y="2697295"/>
                        <a:ext cx="161288" cy="179790"/>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5" name="Freeform 6">
                        <a:extLst>
                          <a:ext uri="{FF2B5EF4-FFF2-40B4-BE49-F238E27FC236}">
                            <a16:creationId xmlns:a16="http://schemas.microsoft.com/office/drawing/2014/main" id="{8E8BE60F-A948-414A-919F-792B5F4B85B2}"/>
                          </a:ext>
                        </a:extLst>
                      </p:cNvPr>
                      <p:cNvSpPr>
                        <a:spLocks noEditPoints="1"/>
                      </p:cNvSpPr>
                      <p:nvPr/>
                    </p:nvSpPr>
                    <p:spPr bwMode="auto">
                      <a:xfrm>
                        <a:off x="7443925" y="2854561"/>
                        <a:ext cx="90498" cy="22524"/>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6" name="Freeform 7">
                        <a:extLst>
                          <a:ext uri="{FF2B5EF4-FFF2-40B4-BE49-F238E27FC236}">
                            <a16:creationId xmlns:a16="http://schemas.microsoft.com/office/drawing/2014/main" id="{F4C7913D-D48F-48E0-B821-015FE32C29F8}"/>
                          </a:ext>
                        </a:extLst>
                      </p:cNvPr>
                      <p:cNvSpPr>
                        <a:spLocks noEditPoints="1"/>
                      </p:cNvSpPr>
                      <p:nvPr/>
                    </p:nvSpPr>
                    <p:spPr bwMode="auto">
                      <a:xfrm>
                        <a:off x="7443925" y="2817155"/>
                        <a:ext cx="90498" cy="22524"/>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 name="Freeform 8">
                        <a:extLst>
                          <a:ext uri="{FF2B5EF4-FFF2-40B4-BE49-F238E27FC236}">
                            <a16:creationId xmlns:a16="http://schemas.microsoft.com/office/drawing/2014/main" id="{B9A2CAC1-66D4-4D99-86EF-954E5F8A26DD}"/>
                          </a:ext>
                        </a:extLst>
                      </p:cNvPr>
                      <p:cNvSpPr>
                        <a:spLocks noEditPoints="1"/>
                      </p:cNvSpPr>
                      <p:nvPr/>
                    </p:nvSpPr>
                    <p:spPr bwMode="auto">
                      <a:xfrm>
                        <a:off x="7443925" y="2779749"/>
                        <a:ext cx="90498" cy="22122"/>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 name="Freeform 9">
                        <a:extLst>
                          <a:ext uri="{FF2B5EF4-FFF2-40B4-BE49-F238E27FC236}">
                            <a16:creationId xmlns:a16="http://schemas.microsoft.com/office/drawing/2014/main" id="{945E2786-B5CE-462E-9F2F-3120AFD77466}"/>
                          </a:ext>
                        </a:extLst>
                      </p:cNvPr>
                      <p:cNvSpPr>
                        <a:spLocks noEditPoints="1"/>
                      </p:cNvSpPr>
                      <p:nvPr/>
                    </p:nvSpPr>
                    <p:spPr bwMode="auto">
                      <a:xfrm>
                        <a:off x="7443925" y="2741941"/>
                        <a:ext cx="90498" cy="22524"/>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9" name="Freeform 10">
                        <a:extLst>
                          <a:ext uri="{FF2B5EF4-FFF2-40B4-BE49-F238E27FC236}">
                            <a16:creationId xmlns:a16="http://schemas.microsoft.com/office/drawing/2014/main" id="{953A991E-D1F8-427C-BDF6-19AE13DFE242}"/>
                          </a:ext>
                        </a:extLst>
                      </p:cNvPr>
                      <p:cNvSpPr>
                        <a:spLocks noEditPoints="1"/>
                      </p:cNvSpPr>
                      <p:nvPr/>
                    </p:nvSpPr>
                    <p:spPr bwMode="auto">
                      <a:xfrm>
                        <a:off x="7323260" y="2621276"/>
                        <a:ext cx="105783" cy="60735"/>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2" name="Group 51">
                      <a:extLst>
                        <a:ext uri="{FF2B5EF4-FFF2-40B4-BE49-F238E27FC236}">
                          <a16:creationId xmlns:a16="http://schemas.microsoft.com/office/drawing/2014/main" id="{0CC4363B-A86D-4F0D-8D73-7CC3E661BA39}"/>
                        </a:ext>
                      </a:extLst>
                    </p:cNvPr>
                    <p:cNvGrpSpPr/>
                    <p:nvPr/>
                  </p:nvGrpSpPr>
                  <p:grpSpPr>
                    <a:xfrm>
                      <a:off x="7053263" y="2688177"/>
                      <a:ext cx="508423" cy="272694"/>
                      <a:chOff x="576360" y="2082168"/>
                      <a:chExt cx="1455321" cy="780570"/>
                    </a:xfrm>
                  </p:grpSpPr>
                  <p:grpSp>
                    <p:nvGrpSpPr>
                      <p:cNvPr id="54" name="Group 53">
                        <a:extLst>
                          <a:ext uri="{FF2B5EF4-FFF2-40B4-BE49-F238E27FC236}">
                            <a16:creationId xmlns:a16="http://schemas.microsoft.com/office/drawing/2014/main" id="{9ED485B5-8181-45C6-80BE-DC941EAD59F0}"/>
                          </a:ext>
                        </a:extLst>
                      </p:cNvPr>
                      <p:cNvGrpSpPr/>
                      <p:nvPr/>
                    </p:nvGrpSpPr>
                    <p:grpSpPr>
                      <a:xfrm flipV="1">
                        <a:off x="576360" y="2082168"/>
                        <a:ext cx="1419030" cy="740131"/>
                        <a:chOff x="6555581" y="5069071"/>
                        <a:chExt cx="1554957" cy="811029"/>
                      </a:xfrm>
                    </p:grpSpPr>
                    <p:sp>
                      <p:nvSpPr>
                        <p:cNvPr id="57" name="Freeform: Shape 56">
                          <a:extLst>
                            <a:ext uri="{FF2B5EF4-FFF2-40B4-BE49-F238E27FC236}">
                              <a16:creationId xmlns:a16="http://schemas.microsoft.com/office/drawing/2014/main" id="{341B6F1F-3F56-4C9A-86A2-D2C051963DC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8" name="Straight Connector 57">
                          <a:extLst>
                            <a:ext uri="{FF2B5EF4-FFF2-40B4-BE49-F238E27FC236}">
                              <a16:creationId xmlns:a16="http://schemas.microsoft.com/office/drawing/2014/main" id="{7384D4EF-D015-4552-8D57-F70F6161E840}"/>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9" name="Freeform: Shape 58">
                          <a:extLst>
                            <a:ext uri="{FF2B5EF4-FFF2-40B4-BE49-F238E27FC236}">
                              <a16:creationId xmlns:a16="http://schemas.microsoft.com/office/drawing/2014/main" id="{7F126A06-1B9B-4597-BDCF-D98BB216214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5" name="Oval 54">
                        <a:extLst>
                          <a:ext uri="{FF2B5EF4-FFF2-40B4-BE49-F238E27FC236}">
                            <a16:creationId xmlns:a16="http://schemas.microsoft.com/office/drawing/2014/main" id="{DC18F3C9-5AFB-4B25-899C-ACEDFDD53310}"/>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6" name="Oval 55">
                        <a:extLst>
                          <a:ext uri="{FF2B5EF4-FFF2-40B4-BE49-F238E27FC236}">
                            <a16:creationId xmlns:a16="http://schemas.microsoft.com/office/drawing/2014/main" id="{5A6AECD0-EBC9-4E1B-A953-3D19AC6BC2B1}"/>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78" name="Group 77">
                  <a:extLst>
                    <a:ext uri="{FF2B5EF4-FFF2-40B4-BE49-F238E27FC236}">
                      <a16:creationId xmlns:a16="http://schemas.microsoft.com/office/drawing/2014/main" id="{06A8603F-F4B2-43EA-A5E4-0276F34AE179}"/>
                    </a:ext>
                  </a:extLst>
                </p:cNvPr>
                <p:cNvGrpSpPr/>
                <p:nvPr/>
              </p:nvGrpSpPr>
              <p:grpSpPr>
                <a:xfrm>
                  <a:off x="7081837" y="3418375"/>
                  <a:ext cx="1716145" cy="492881"/>
                  <a:chOff x="7053263" y="3418375"/>
                  <a:chExt cx="1716145" cy="492881"/>
                </a:xfrm>
              </p:grpSpPr>
              <p:grpSp>
                <p:nvGrpSpPr>
                  <p:cNvPr id="77" name="Group 76">
                    <a:extLst>
                      <a:ext uri="{FF2B5EF4-FFF2-40B4-BE49-F238E27FC236}">
                        <a16:creationId xmlns:a16="http://schemas.microsoft.com/office/drawing/2014/main" id="{4F73CE9D-B26A-4FCF-8291-E5BF8A89398F}"/>
                      </a:ext>
                    </a:extLst>
                  </p:cNvPr>
                  <p:cNvGrpSpPr/>
                  <p:nvPr/>
                </p:nvGrpSpPr>
                <p:grpSpPr>
                  <a:xfrm>
                    <a:off x="7713771" y="3418375"/>
                    <a:ext cx="1055637" cy="471824"/>
                    <a:chOff x="7713771" y="3459160"/>
                    <a:chExt cx="1055637" cy="471824"/>
                  </a:xfrm>
                </p:grpSpPr>
                <p:sp>
                  <p:nvSpPr>
                    <p:cNvPr id="31" name="TextBox 30">
                      <a:extLst>
                        <a:ext uri="{FF2B5EF4-FFF2-40B4-BE49-F238E27FC236}">
                          <a16:creationId xmlns:a16="http://schemas.microsoft.com/office/drawing/2014/main" id="{77A58182-6F30-465E-B08D-CAB54937DD95}"/>
                        </a:ext>
                      </a:extLst>
                    </p:cNvPr>
                    <p:cNvSpPr txBox="1"/>
                    <p:nvPr/>
                  </p:nvSpPr>
                  <p:spPr>
                    <a:xfrm>
                      <a:off x="7713771" y="3631107"/>
                      <a:ext cx="1055637" cy="29987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$255,000</a:t>
                      </a:r>
                    </a:p>
                  </p:txBody>
                </p:sp>
                <p:sp>
                  <p:nvSpPr>
                    <p:cNvPr id="32" name="TextBox 31">
                      <a:extLst>
                        <a:ext uri="{FF2B5EF4-FFF2-40B4-BE49-F238E27FC236}">
                          <a16:creationId xmlns:a16="http://schemas.microsoft.com/office/drawing/2014/main" id="{B511C3D5-63C9-43FA-911E-FA3F8834E186}"/>
                        </a:ext>
                      </a:extLst>
                    </p:cNvPr>
                    <p:cNvSpPr txBox="1"/>
                    <p:nvPr/>
                  </p:nvSpPr>
                  <p:spPr>
                    <a:xfrm>
                      <a:off x="7713771" y="3459160"/>
                      <a:ext cx="1055637" cy="26655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Profit</a:t>
                      </a:r>
                    </a:p>
                  </p:txBody>
                </p:sp>
              </p:grpSp>
              <p:grpSp>
                <p:nvGrpSpPr>
                  <p:cNvPr id="76" name="Group 75">
                    <a:extLst>
                      <a:ext uri="{FF2B5EF4-FFF2-40B4-BE49-F238E27FC236}">
                        <a16:creationId xmlns:a16="http://schemas.microsoft.com/office/drawing/2014/main" id="{BCF1C76A-6027-4DB6-8B1C-CCD28B63D6D1}"/>
                      </a:ext>
                    </a:extLst>
                  </p:cNvPr>
                  <p:cNvGrpSpPr/>
                  <p:nvPr/>
                </p:nvGrpSpPr>
                <p:grpSpPr>
                  <a:xfrm>
                    <a:off x="7053263" y="3490650"/>
                    <a:ext cx="508423" cy="420606"/>
                    <a:chOff x="7053263" y="3361572"/>
                    <a:chExt cx="508423" cy="420606"/>
                  </a:xfrm>
                </p:grpSpPr>
                <p:grpSp>
                  <p:nvGrpSpPr>
                    <p:cNvPr id="75" name="Group 74">
                      <a:extLst>
                        <a:ext uri="{FF2B5EF4-FFF2-40B4-BE49-F238E27FC236}">
                          <a16:creationId xmlns:a16="http://schemas.microsoft.com/office/drawing/2014/main" id="{AC65A3D2-C1B9-4352-A096-5343DAAB1420}"/>
                        </a:ext>
                      </a:extLst>
                    </p:cNvPr>
                    <p:cNvGrpSpPr/>
                    <p:nvPr/>
                  </p:nvGrpSpPr>
                  <p:grpSpPr>
                    <a:xfrm>
                      <a:off x="7077566" y="3385865"/>
                      <a:ext cx="419993" cy="396313"/>
                      <a:chOff x="7077566" y="3385865"/>
                      <a:chExt cx="419993" cy="396313"/>
                    </a:xfrm>
                  </p:grpSpPr>
                  <p:sp>
                    <p:nvSpPr>
                      <p:cNvPr id="66" name="Rectangle: Rounded Corners 65">
                        <a:extLst>
                          <a:ext uri="{FF2B5EF4-FFF2-40B4-BE49-F238E27FC236}">
                            <a16:creationId xmlns:a16="http://schemas.microsoft.com/office/drawing/2014/main" id="{58CC29D3-2EC8-4DB7-889F-A963BF4D9126}"/>
                          </a:ext>
                        </a:extLst>
                      </p:cNvPr>
                      <p:cNvSpPr/>
                      <p:nvPr/>
                    </p:nvSpPr>
                    <p:spPr>
                      <a:xfrm flipV="1">
                        <a:off x="7077566" y="338586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 name="Freeform 14">
                        <a:extLst>
                          <a:ext uri="{FF2B5EF4-FFF2-40B4-BE49-F238E27FC236}">
                            <a16:creationId xmlns:a16="http://schemas.microsoft.com/office/drawing/2014/main" id="{BB59C0B0-F592-4D0A-A40C-A7B39487B3EE}"/>
                          </a:ext>
                        </a:extLst>
                      </p:cNvPr>
                      <p:cNvSpPr>
                        <a:spLocks noEditPoints="1"/>
                      </p:cNvSpPr>
                      <p:nvPr/>
                    </p:nvSpPr>
                    <p:spPr bwMode="auto">
                      <a:xfrm>
                        <a:off x="7153217" y="3468422"/>
                        <a:ext cx="268690" cy="231198"/>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67" name="Group 66">
                      <a:extLst>
                        <a:ext uri="{FF2B5EF4-FFF2-40B4-BE49-F238E27FC236}">
                          <a16:creationId xmlns:a16="http://schemas.microsoft.com/office/drawing/2014/main" id="{A4186558-14D9-4AA6-99B2-C238EABCC2A4}"/>
                        </a:ext>
                      </a:extLst>
                    </p:cNvPr>
                    <p:cNvGrpSpPr/>
                    <p:nvPr/>
                  </p:nvGrpSpPr>
                  <p:grpSpPr>
                    <a:xfrm>
                      <a:off x="7053263" y="3361572"/>
                      <a:ext cx="508423" cy="272694"/>
                      <a:chOff x="576360" y="2082168"/>
                      <a:chExt cx="1455321" cy="780570"/>
                    </a:xfrm>
                  </p:grpSpPr>
                  <p:grpSp>
                    <p:nvGrpSpPr>
                      <p:cNvPr id="69" name="Group 68">
                        <a:extLst>
                          <a:ext uri="{FF2B5EF4-FFF2-40B4-BE49-F238E27FC236}">
                            <a16:creationId xmlns:a16="http://schemas.microsoft.com/office/drawing/2014/main" id="{06389579-3E63-4FB8-8066-59FF4D07D0AF}"/>
                          </a:ext>
                        </a:extLst>
                      </p:cNvPr>
                      <p:cNvGrpSpPr/>
                      <p:nvPr/>
                    </p:nvGrpSpPr>
                    <p:grpSpPr>
                      <a:xfrm flipV="1">
                        <a:off x="576360" y="2082168"/>
                        <a:ext cx="1419030" cy="740131"/>
                        <a:chOff x="6555581" y="5069071"/>
                        <a:chExt cx="1554957" cy="811029"/>
                      </a:xfrm>
                    </p:grpSpPr>
                    <p:sp>
                      <p:nvSpPr>
                        <p:cNvPr id="72" name="Freeform: Shape 71">
                          <a:extLst>
                            <a:ext uri="{FF2B5EF4-FFF2-40B4-BE49-F238E27FC236}">
                              <a16:creationId xmlns:a16="http://schemas.microsoft.com/office/drawing/2014/main" id="{0E440925-AD31-48E2-BBA1-E951F54A26A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3" name="Straight Connector 72">
                          <a:extLst>
                            <a:ext uri="{FF2B5EF4-FFF2-40B4-BE49-F238E27FC236}">
                              <a16:creationId xmlns:a16="http://schemas.microsoft.com/office/drawing/2014/main" id="{B07D6A5C-E4FC-4424-AE90-61D38CA97F6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4" name="Freeform: Shape 73">
                          <a:extLst>
                            <a:ext uri="{FF2B5EF4-FFF2-40B4-BE49-F238E27FC236}">
                              <a16:creationId xmlns:a16="http://schemas.microsoft.com/office/drawing/2014/main" id="{12D2DFD7-6936-4800-8E3C-87CF39DDAFE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0" name="Oval 69">
                        <a:extLst>
                          <a:ext uri="{FF2B5EF4-FFF2-40B4-BE49-F238E27FC236}">
                            <a16:creationId xmlns:a16="http://schemas.microsoft.com/office/drawing/2014/main" id="{5657D4D4-DDCC-41E0-95F8-C0FF330F2475}"/>
                          </a:ext>
                        </a:extLst>
                      </p:cNvPr>
                      <p:cNvSpPr/>
                      <p:nvPr/>
                    </p:nvSpPr>
                    <p:spPr>
                      <a:xfrm>
                        <a:off x="1985962" y="2817019"/>
                        <a:ext cx="45719" cy="45719"/>
                      </a:xfrm>
                      <a:prstGeom prst="ellipse">
                        <a:avLst/>
                      </a:prstGeom>
                      <a:solidFill>
                        <a:schemeClr val="accent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1" name="Oval 70">
                        <a:extLst>
                          <a:ext uri="{FF2B5EF4-FFF2-40B4-BE49-F238E27FC236}">
                            <a16:creationId xmlns:a16="http://schemas.microsoft.com/office/drawing/2014/main" id="{5F65F336-39D2-4B8C-AEC0-C39B2997B47D}"/>
                          </a:ext>
                        </a:extLst>
                      </p:cNvPr>
                      <p:cNvSpPr/>
                      <p:nvPr/>
                    </p:nvSpPr>
                    <p:spPr>
                      <a:xfrm>
                        <a:off x="685800" y="2733675"/>
                        <a:ext cx="45719" cy="45719"/>
                      </a:xfrm>
                      <a:prstGeom prst="ellipse">
                        <a:avLst/>
                      </a:prstGeom>
                      <a:solidFill>
                        <a:schemeClr val="accent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20" name="Group 19">
                <a:extLst>
                  <a:ext uri="{FF2B5EF4-FFF2-40B4-BE49-F238E27FC236}">
                    <a16:creationId xmlns:a16="http://schemas.microsoft.com/office/drawing/2014/main" id="{166E56CD-6732-4F2B-B7FE-6FF534F6C59A}"/>
                  </a:ext>
                </a:extLst>
              </p:cNvPr>
              <p:cNvGrpSpPr/>
              <p:nvPr/>
            </p:nvGrpSpPr>
            <p:grpSpPr>
              <a:xfrm>
                <a:off x="2905125" y="1409506"/>
                <a:ext cx="2428875" cy="368300"/>
                <a:chOff x="2905125" y="1409506"/>
                <a:chExt cx="2428875" cy="368300"/>
              </a:xfrm>
            </p:grpSpPr>
            <p:sp>
              <p:nvSpPr>
                <p:cNvPr id="61" name="Rectangle: Rounded Corners 60">
                  <a:extLst>
                    <a:ext uri="{FF2B5EF4-FFF2-40B4-BE49-F238E27FC236}">
                      <a16:creationId xmlns:a16="http://schemas.microsoft.com/office/drawing/2014/main" id="{298AE87C-3870-4196-BF32-66953CEB51F5}"/>
                    </a:ext>
                  </a:extLst>
                </p:cNvPr>
                <p:cNvSpPr/>
                <p:nvPr/>
              </p:nvSpPr>
              <p:spPr>
                <a:xfrm>
                  <a:off x="2905125" y="1409506"/>
                  <a:ext cx="2428875" cy="368300"/>
                </a:xfrm>
                <a:prstGeom prst="roundRect">
                  <a:avLst>
                    <a:gd name="adj" fmla="val 5000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9" name="TextBox 198">
                  <a:extLst>
                    <a:ext uri="{FF2B5EF4-FFF2-40B4-BE49-F238E27FC236}">
                      <a16:creationId xmlns:a16="http://schemas.microsoft.com/office/drawing/2014/main" id="{54FDEAC9-4FE3-4CC2-A4A9-43DA4EEB3CB3}"/>
                    </a:ext>
                  </a:extLst>
                </p:cNvPr>
                <p:cNvSpPr txBox="1"/>
                <p:nvPr/>
              </p:nvSpPr>
              <p:spPr>
                <a:xfrm>
                  <a:off x="3366642" y="1455157"/>
                  <a:ext cx="1505841"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Performance</a:t>
                  </a:r>
                </a:p>
              </p:txBody>
            </p:sp>
          </p:grpSp>
          <p:sp>
            <p:nvSpPr>
              <p:cNvPr id="145" name="TextBox 144">
                <a:extLst>
                  <a:ext uri="{FF2B5EF4-FFF2-40B4-BE49-F238E27FC236}">
                    <a16:creationId xmlns:a16="http://schemas.microsoft.com/office/drawing/2014/main" id="{BA4EEA4C-0BC7-45C5-8596-5B3A09AD8854}"/>
                  </a:ext>
                </a:extLst>
              </p:cNvPr>
              <p:cNvSpPr txBox="1"/>
              <p:nvPr/>
            </p:nvSpPr>
            <p:spPr>
              <a:xfrm>
                <a:off x="289323" y="1816391"/>
                <a:ext cx="1419462" cy="230832"/>
              </a:xfrm>
              <a:prstGeom prst="rect">
                <a:avLst/>
              </a:prstGeom>
              <a:noFill/>
            </p:spPr>
            <p:txBody>
              <a:bodyPr wrap="square" rtlCol="0"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Current year to date </a:t>
                </a:r>
              </a:p>
            </p:txBody>
          </p:sp>
          <p:sp>
            <p:nvSpPr>
              <p:cNvPr id="146" name="TextBox 145">
                <a:extLst>
                  <a:ext uri="{FF2B5EF4-FFF2-40B4-BE49-F238E27FC236}">
                    <a16:creationId xmlns:a16="http://schemas.microsoft.com/office/drawing/2014/main" id="{E9E6E53B-7C77-4C85-96F8-44BEF47B1976}"/>
                  </a:ext>
                </a:extLst>
              </p:cNvPr>
              <p:cNvSpPr txBox="1"/>
              <p:nvPr/>
            </p:nvSpPr>
            <p:spPr>
              <a:xfrm>
                <a:off x="4853148" y="1816391"/>
                <a:ext cx="1961990" cy="230832"/>
              </a:xfrm>
              <a:prstGeom prst="rect">
                <a:avLst/>
              </a:prstGeom>
              <a:noFill/>
            </p:spPr>
            <p:txBody>
              <a:bodyPr wrap="square" rtlCol="0" anchor="ctr">
                <a:spAutoFit/>
              </a:bodyPr>
              <a:lstStyle/>
              <a:p>
                <a:pPr marL="0" marR="0" lvl="0" indent="0" algn="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Monthly Overview</a:t>
                </a:r>
              </a:p>
            </p:txBody>
          </p:sp>
        </p:grpSp>
      </p:grpSp>
      <p:grpSp>
        <p:nvGrpSpPr>
          <p:cNvPr id="156" name="Group 155">
            <a:extLst>
              <a:ext uri="{FF2B5EF4-FFF2-40B4-BE49-F238E27FC236}">
                <a16:creationId xmlns:a16="http://schemas.microsoft.com/office/drawing/2014/main" id="{C1F19BFC-3684-42EF-8354-FE890C1AF64F}"/>
              </a:ext>
            </a:extLst>
          </p:cNvPr>
          <p:cNvGrpSpPr/>
          <p:nvPr/>
        </p:nvGrpSpPr>
        <p:grpSpPr>
          <a:xfrm>
            <a:off x="171450" y="4598194"/>
            <a:ext cx="9082087" cy="1880276"/>
            <a:chOff x="171450" y="4598194"/>
            <a:chExt cx="9082087" cy="1880276"/>
          </a:xfrm>
        </p:grpSpPr>
        <p:grpSp>
          <p:nvGrpSpPr>
            <p:cNvPr id="157" name="Group 156">
              <a:extLst>
                <a:ext uri="{FF2B5EF4-FFF2-40B4-BE49-F238E27FC236}">
                  <a16:creationId xmlns:a16="http://schemas.microsoft.com/office/drawing/2014/main" id="{5E37E58F-2C0F-49AA-8EB5-B574281CB48E}"/>
                </a:ext>
              </a:extLst>
            </p:cNvPr>
            <p:cNvGrpSpPr/>
            <p:nvPr/>
          </p:nvGrpSpPr>
          <p:grpSpPr>
            <a:xfrm>
              <a:off x="171450" y="4598194"/>
              <a:ext cx="2870200" cy="894556"/>
              <a:chOff x="171450" y="4598194"/>
              <a:chExt cx="2870200" cy="894556"/>
            </a:xfrm>
          </p:grpSpPr>
          <p:sp>
            <p:nvSpPr>
              <p:cNvPr id="238" name="Freeform: Shape 237">
                <a:extLst>
                  <a:ext uri="{FF2B5EF4-FFF2-40B4-BE49-F238E27FC236}">
                    <a16:creationId xmlns:a16="http://schemas.microsoft.com/office/drawing/2014/main" id="{28390250-C33D-43F8-B5BB-2E260C2C7665}"/>
                  </a:ext>
                </a:extLst>
              </p:cNvPr>
              <p:cNvSpPr/>
              <p:nvPr/>
            </p:nvSpPr>
            <p:spPr>
              <a:xfrm>
                <a:off x="171450" y="4598194"/>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39" name="Group 238">
                <a:extLst>
                  <a:ext uri="{FF2B5EF4-FFF2-40B4-BE49-F238E27FC236}">
                    <a16:creationId xmlns:a16="http://schemas.microsoft.com/office/drawing/2014/main" id="{4FC3B19B-C004-417B-A3BD-F20E02B92E29}"/>
                  </a:ext>
                </a:extLst>
              </p:cNvPr>
              <p:cNvGrpSpPr/>
              <p:nvPr/>
            </p:nvGrpSpPr>
            <p:grpSpPr>
              <a:xfrm>
                <a:off x="300038" y="4820732"/>
                <a:ext cx="2541681" cy="444711"/>
                <a:chOff x="300038" y="4820732"/>
                <a:chExt cx="2541681" cy="444711"/>
              </a:xfrm>
            </p:grpSpPr>
            <p:grpSp>
              <p:nvGrpSpPr>
                <p:cNvPr id="240" name="Group 239">
                  <a:extLst>
                    <a:ext uri="{FF2B5EF4-FFF2-40B4-BE49-F238E27FC236}">
                      <a16:creationId xmlns:a16="http://schemas.microsoft.com/office/drawing/2014/main" id="{2A0E4991-A537-401A-A553-F494915A5DC3}"/>
                    </a:ext>
                  </a:extLst>
                </p:cNvPr>
                <p:cNvGrpSpPr/>
                <p:nvPr/>
              </p:nvGrpSpPr>
              <p:grpSpPr>
                <a:xfrm>
                  <a:off x="300038" y="4820732"/>
                  <a:ext cx="852488" cy="439989"/>
                  <a:chOff x="81415" y="4867896"/>
                  <a:chExt cx="852488" cy="439989"/>
                </a:xfrm>
              </p:grpSpPr>
              <p:sp>
                <p:nvSpPr>
                  <p:cNvPr id="247" name="TextBox 246">
                    <a:extLst>
                      <a:ext uri="{FF2B5EF4-FFF2-40B4-BE49-F238E27FC236}">
                        <a16:creationId xmlns:a16="http://schemas.microsoft.com/office/drawing/2014/main" id="{55A402E7-9BB7-4CF4-AC23-E48DA502955E}"/>
                      </a:ext>
                    </a:extLst>
                  </p:cNvPr>
                  <p:cNvSpPr txBox="1"/>
                  <p:nvPr/>
                </p:nvSpPr>
                <p:spPr>
                  <a:xfrm>
                    <a:off x="81415" y="4867896"/>
                    <a:ext cx="852488"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$456,980</a:t>
                    </a:r>
                  </a:p>
                </p:txBody>
              </p:sp>
              <p:sp>
                <p:nvSpPr>
                  <p:cNvPr id="248" name="TextBox 247">
                    <a:extLst>
                      <a:ext uri="{FF2B5EF4-FFF2-40B4-BE49-F238E27FC236}">
                        <a16:creationId xmlns:a16="http://schemas.microsoft.com/office/drawing/2014/main" id="{F735A9CC-DD88-4AE5-9736-8A644C658DA9}"/>
                      </a:ext>
                    </a:extLst>
                  </p:cNvPr>
                  <p:cNvSpPr txBox="1"/>
                  <p:nvPr/>
                </p:nvSpPr>
                <p:spPr>
                  <a:xfrm>
                    <a:off x="81415" y="5061664"/>
                    <a:ext cx="704616"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Book</a:t>
                    </a:r>
                  </a:p>
                </p:txBody>
              </p:sp>
            </p:grpSp>
            <p:grpSp>
              <p:nvGrpSpPr>
                <p:cNvPr id="241" name="Group 240">
                  <a:extLst>
                    <a:ext uri="{FF2B5EF4-FFF2-40B4-BE49-F238E27FC236}">
                      <a16:creationId xmlns:a16="http://schemas.microsoft.com/office/drawing/2014/main" id="{3EE6739B-0746-425C-9AD1-D9D0076427BC}"/>
                    </a:ext>
                  </a:extLst>
                </p:cNvPr>
                <p:cNvGrpSpPr/>
                <p:nvPr/>
              </p:nvGrpSpPr>
              <p:grpSpPr>
                <a:xfrm>
                  <a:off x="1328281" y="4820732"/>
                  <a:ext cx="932057" cy="439989"/>
                  <a:chOff x="1123756" y="4897765"/>
                  <a:chExt cx="932057" cy="439989"/>
                </a:xfrm>
              </p:grpSpPr>
              <p:sp>
                <p:nvSpPr>
                  <p:cNvPr id="245" name="TextBox 244">
                    <a:extLst>
                      <a:ext uri="{FF2B5EF4-FFF2-40B4-BE49-F238E27FC236}">
                        <a16:creationId xmlns:a16="http://schemas.microsoft.com/office/drawing/2014/main" id="{F684C51C-E153-4734-8ECB-65A8017BE073}"/>
                      </a:ext>
                    </a:extLst>
                  </p:cNvPr>
                  <p:cNvSpPr txBox="1"/>
                  <p:nvPr/>
                </p:nvSpPr>
                <p:spPr>
                  <a:xfrm>
                    <a:off x="1123756" y="4897765"/>
                    <a:ext cx="932057"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$455,800</a:t>
                    </a:r>
                  </a:p>
                </p:txBody>
              </p:sp>
              <p:sp>
                <p:nvSpPr>
                  <p:cNvPr id="246" name="TextBox 245">
                    <a:extLst>
                      <a:ext uri="{FF2B5EF4-FFF2-40B4-BE49-F238E27FC236}">
                        <a16:creationId xmlns:a16="http://schemas.microsoft.com/office/drawing/2014/main" id="{20FEF926-0C91-450E-AB0D-5FD23911D090}"/>
                      </a:ext>
                    </a:extLst>
                  </p:cNvPr>
                  <p:cNvSpPr txBox="1"/>
                  <p:nvPr/>
                </p:nvSpPr>
                <p:spPr>
                  <a:xfrm>
                    <a:off x="1123756" y="5091533"/>
                    <a:ext cx="704616"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Bank</a:t>
                    </a:r>
                  </a:p>
                </p:txBody>
              </p:sp>
            </p:grpSp>
            <p:grpSp>
              <p:nvGrpSpPr>
                <p:cNvPr id="242" name="Group 241">
                  <a:extLst>
                    <a:ext uri="{FF2B5EF4-FFF2-40B4-BE49-F238E27FC236}">
                      <a16:creationId xmlns:a16="http://schemas.microsoft.com/office/drawing/2014/main" id="{390C2FEC-6C26-4002-815A-4A3618381EA4}"/>
                    </a:ext>
                  </a:extLst>
                </p:cNvPr>
                <p:cNvGrpSpPr/>
                <p:nvPr/>
              </p:nvGrpSpPr>
              <p:grpSpPr>
                <a:xfrm>
                  <a:off x="2533558" y="4831399"/>
                  <a:ext cx="308161" cy="434044"/>
                  <a:chOff x="2552251" y="4854775"/>
                  <a:chExt cx="270780" cy="381400"/>
                </a:xfrm>
              </p:grpSpPr>
              <p:sp>
                <p:nvSpPr>
                  <p:cNvPr id="243" name="Freeform: Shape 242">
                    <a:extLst>
                      <a:ext uri="{FF2B5EF4-FFF2-40B4-BE49-F238E27FC236}">
                        <a16:creationId xmlns:a16="http://schemas.microsoft.com/office/drawing/2014/main" id="{7EBAF100-4659-4356-B0F3-0C7F2AE402F5}"/>
                      </a:ext>
                    </a:extLst>
                  </p:cNvPr>
                  <p:cNvSpPr>
                    <a:spLocks/>
                  </p:cNvSpPr>
                  <p:nvPr/>
                </p:nvSpPr>
                <p:spPr bwMode="auto">
                  <a:xfrm>
                    <a:off x="2552251" y="4986681"/>
                    <a:ext cx="270780" cy="249494"/>
                  </a:xfrm>
                  <a:custGeom>
                    <a:avLst/>
                    <a:gdLst>
                      <a:gd name="connsiteX0" fmla="*/ 19548 w 270780"/>
                      <a:gd name="connsiteY0" fmla="*/ 199595 h 249494"/>
                      <a:gd name="connsiteX1" fmla="*/ 250912 w 270780"/>
                      <a:gd name="connsiteY1" fmla="*/ 199595 h 249494"/>
                      <a:gd name="connsiteX2" fmla="*/ 257642 w 270780"/>
                      <a:gd name="connsiteY2" fmla="*/ 206312 h 249494"/>
                      <a:gd name="connsiteX3" fmla="*/ 257642 w 270780"/>
                      <a:gd name="connsiteY3" fmla="*/ 215589 h 249494"/>
                      <a:gd name="connsiteX4" fmla="*/ 263730 w 270780"/>
                      <a:gd name="connsiteY4" fmla="*/ 215589 h 249494"/>
                      <a:gd name="connsiteX5" fmla="*/ 270780 w 270780"/>
                      <a:gd name="connsiteY5" fmla="*/ 222306 h 249494"/>
                      <a:gd name="connsiteX6" fmla="*/ 270780 w 270780"/>
                      <a:gd name="connsiteY6" fmla="*/ 242777 h 249494"/>
                      <a:gd name="connsiteX7" fmla="*/ 263730 w 270780"/>
                      <a:gd name="connsiteY7" fmla="*/ 249494 h 249494"/>
                      <a:gd name="connsiteX8" fmla="*/ 6730 w 270780"/>
                      <a:gd name="connsiteY8" fmla="*/ 249494 h 249494"/>
                      <a:gd name="connsiteX9" fmla="*/ 0 w 270780"/>
                      <a:gd name="connsiteY9" fmla="*/ 242777 h 249494"/>
                      <a:gd name="connsiteX10" fmla="*/ 0 w 270780"/>
                      <a:gd name="connsiteY10" fmla="*/ 222306 h 249494"/>
                      <a:gd name="connsiteX11" fmla="*/ 6730 w 270780"/>
                      <a:gd name="connsiteY11" fmla="*/ 215589 h 249494"/>
                      <a:gd name="connsiteX12" fmla="*/ 12818 w 270780"/>
                      <a:gd name="connsiteY12" fmla="*/ 215589 h 249494"/>
                      <a:gd name="connsiteX13" fmla="*/ 12818 w 270780"/>
                      <a:gd name="connsiteY13" fmla="*/ 206312 h 249494"/>
                      <a:gd name="connsiteX14" fmla="*/ 19548 w 270780"/>
                      <a:gd name="connsiteY14" fmla="*/ 199595 h 249494"/>
                      <a:gd name="connsiteX15" fmla="*/ 186961 w 270780"/>
                      <a:gd name="connsiteY15" fmla="*/ 72580 h 249494"/>
                      <a:gd name="connsiteX16" fmla="*/ 233166 w 270780"/>
                      <a:gd name="connsiteY16" fmla="*/ 72580 h 249494"/>
                      <a:gd name="connsiteX17" fmla="*/ 237979 w 270780"/>
                      <a:gd name="connsiteY17" fmla="*/ 77402 h 249494"/>
                      <a:gd name="connsiteX18" fmla="*/ 237979 w 270780"/>
                      <a:gd name="connsiteY18" fmla="*/ 87366 h 249494"/>
                      <a:gd name="connsiteX19" fmla="*/ 233166 w 270780"/>
                      <a:gd name="connsiteY19" fmla="*/ 92187 h 249494"/>
                      <a:gd name="connsiteX20" fmla="*/ 225465 w 270780"/>
                      <a:gd name="connsiteY20" fmla="*/ 92187 h 249494"/>
                      <a:gd name="connsiteX21" fmla="*/ 225465 w 270780"/>
                      <a:gd name="connsiteY21" fmla="*/ 167078 h 249494"/>
                      <a:gd name="connsiteX22" fmla="*/ 233166 w 270780"/>
                      <a:gd name="connsiteY22" fmla="*/ 167078 h 249494"/>
                      <a:gd name="connsiteX23" fmla="*/ 237979 w 270780"/>
                      <a:gd name="connsiteY23" fmla="*/ 171899 h 249494"/>
                      <a:gd name="connsiteX24" fmla="*/ 237979 w 270780"/>
                      <a:gd name="connsiteY24" fmla="*/ 181863 h 249494"/>
                      <a:gd name="connsiteX25" fmla="*/ 233166 w 270780"/>
                      <a:gd name="connsiteY25" fmla="*/ 186684 h 249494"/>
                      <a:gd name="connsiteX26" fmla="*/ 186961 w 270780"/>
                      <a:gd name="connsiteY26" fmla="*/ 186684 h 249494"/>
                      <a:gd name="connsiteX27" fmla="*/ 182148 w 270780"/>
                      <a:gd name="connsiteY27" fmla="*/ 181863 h 249494"/>
                      <a:gd name="connsiteX28" fmla="*/ 182148 w 270780"/>
                      <a:gd name="connsiteY28" fmla="*/ 171899 h 249494"/>
                      <a:gd name="connsiteX29" fmla="*/ 186961 w 270780"/>
                      <a:gd name="connsiteY29" fmla="*/ 167078 h 249494"/>
                      <a:gd name="connsiteX30" fmla="*/ 194662 w 270780"/>
                      <a:gd name="connsiteY30" fmla="*/ 167078 h 249494"/>
                      <a:gd name="connsiteX31" fmla="*/ 194662 w 270780"/>
                      <a:gd name="connsiteY31" fmla="*/ 92187 h 249494"/>
                      <a:gd name="connsiteX32" fmla="*/ 186961 w 270780"/>
                      <a:gd name="connsiteY32" fmla="*/ 92187 h 249494"/>
                      <a:gd name="connsiteX33" fmla="*/ 182148 w 270780"/>
                      <a:gd name="connsiteY33" fmla="*/ 87366 h 249494"/>
                      <a:gd name="connsiteX34" fmla="*/ 182148 w 270780"/>
                      <a:gd name="connsiteY34" fmla="*/ 77402 h 249494"/>
                      <a:gd name="connsiteX35" fmla="*/ 186961 w 270780"/>
                      <a:gd name="connsiteY35" fmla="*/ 72580 h 249494"/>
                      <a:gd name="connsiteX36" fmla="*/ 111941 w 270780"/>
                      <a:gd name="connsiteY36" fmla="*/ 72580 h 249494"/>
                      <a:gd name="connsiteX37" fmla="*/ 158490 w 270780"/>
                      <a:gd name="connsiteY37" fmla="*/ 72580 h 249494"/>
                      <a:gd name="connsiteX38" fmla="*/ 163305 w 270780"/>
                      <a:gd name="connsiteY38" fmla="*/ 77402 h 249494"/>
                      <a:gd name="connsiteX39" fmla="*/ 163305 w 270780"/>
                      <a:gd name="connsiteY39" fmla="*/ 87366 h 249494"/>
                      <a:gd name="connsiteX40" fmla="*/ 158490 w 270780"/>
                      <a:gd name="connsiteY40" fmla="*/ 92187 h 249494"/>
                      <a:gd name="connsiteX41" fmla="*/ 150464 w 270780"/>
                      <a:gd name="connsiteY41" fmla="*/ 92187 h 249494"/>
                      <a:gd name="connsiteX42" fmla="*/ 150464 w 270780"/>
                      <a:gd name="connsiteY42" fmla="*/ 167078 h 249494"/>
                      <a:gd name="connsiteX43" fmla="*/ 157848 w 270780"/>
                      <a:gd name="connsiteY43" fmla="*/ 167078 h 249494"/>
                      <a:gd name="connsiteX44" fmla="*/ 162663 w 270780"/>
                      <a:gd name="connsiteY44" fmla="*/ 171899 h 249494"/>
                      <a:gd name="connsiteX45" fmla="*/ 162663 w 270780"/>
                      <a:gd name="connsiteY45" fmla="*/ 181863 h 249494"/>
                      <a:gd name="connsiteX46" fmla="*/ 157848 w 270780"/>
                      <a:gd name="connsiteY46" fmla="*/ 186684 h 249494"/>
                      <a:gd name="connsiteX47" fmla="*/ 111941 w 270780"/>
                      <a:gd name="connsiteY47" fmla="*/ 186684 h 249494"/>
                      <a:gd name="connsiteX48" fmla="*/ 107125 w 270780"/>
                      <a:gd name="connsiteY48" fmla="*/ 181863 h 249494"/>
                      <a:gd name="connsiteX49" fmla="*/ 107125 w 270780"/>
                      <a:gd name="connsiteY49" fmla="*/ 171899 h 249494"/>
                      <a:gd name="connsiteX50" fmla="*/ 111941 w 270780"/>
                      <a:gd name="connsiteY50" fmla="*/ 167078 h 249494"/>
                      <a:gd name="connsiteX51" fmla="*/ 119324 w 270780"/>
                      <a:gd name="connsiteY51" fmla="*/ 167078 h 249494"/>
                      <a:gd name="connsiteX52" fmla="*/ 119324 w 270780"/>
                      <a:gd name="connsiteY52" fmla="*/ 92187 h 249494"/>
                      <a:gd name="connsiteX53" fmla="*/ 111941 w 270780"/>
                      <a:gd name="connsiteY53" fmla="*/ 92187 h 249494"/>
                      <a:gd name="connsiteX54" fmla="*/ 107125 w 270780"/>
                      <a:gd name="connsiteY54" fmla="*/ 87366 h 249494"/>
                      <a:gd name="connsiteX55" fmla="*/ 107125 w 270780"/>
                      <a:gd name="connsiteY55" fmla="*/ 77402 h 249494"/>
                      <a:gd name="connsiteX56" fmla="*/ 111941 w 270780"/>
                      <a:gd name="connsiteY56" fmla="*/ 72580 h 249494"/>
                      <a:gd name="connsiteX57" fmla="*/ 37265 w 270780"/>
                      <a:gd name="connsiteY57" fmla="*/ 72580 h 249494"/>
                      <a:gd name="connsiteX58" fmla="*/ 83470 w 270780"/>
                      <a:gd name="connsiteY58" fmla="*/ 72580 h 249494"/>
                      <a:gd name="connsiteX59" fmla="*/ 88283 w 270780"/>
                      <a:gd name="connsiteY59" fmla="*/ 77402 h 249494"/>
                      <a:gd name="connsiteX60" fmla="*/ 88283 w 270780"/>
                      <a:gd name="connsiteY60" fmla="*/ 87366 h 249494"/>
                      <a:gd name="connsiteX61" fmla="*/ 83470 w 270780"/>
                      <a:gd name="connsiteY61" fmla="*/ 92187 h 249494"/>
                      <a:gd name="connsiteX62" fmla="*/ 75769 w 270780"/>
                      <a:gd name="connsiteY62" fmla="*/ 92187 h 249494"/>
                      <a:gd name="connsiteX63" fmla="*/ 75769 w 270780"/>
                      <a:gd name="connsiteY63" fmla="*/ 167078 h 249494"/>
                      <a:gd name="connsiteX64" fmla="*/ 83470 w 270780"/>
                      <a:gd name="connsiteY64" fmla="*/ 167078 h 249494"/>
                      <a:gd name="connsiteX65" fmla="*/ 88283 w 270780"/>
                      <a:gd name="connsiteY65" fmla="*/ 171899 h 249494"/>
                      <a:gd name="connsiteX66" fmla="*/ 88283 w 270780"/>
                      <a:gd name="connsiteY66" fmla="*/ 181863 h 249494"/>
                      <a:gd name="connsiteX67" fmla="*/ 83470 w 270780"/>
                      <a:gd name="connsiteY67" fmla="*/ 186684 h 249494"/>
                      <a:gd name="connsiteX68" fmla="*/ 37265 w 270780"/>
                      <a:gd name="connsiteY68" fmla="*/ 186684 h 249494"/>
                      <a:gd name="connsiteX69" fmla="*/ 32452 w 270780"/>
                      <a:gd name="connsiteY69" fmla="*/ 181863 h 249494"/>
                      <a:gd name="connsiteX70" fmla="*/ 32452 w 270780"/>
                      <a:gd name="connsiteY70" fmla="*/ 171899 h 249494"/>
                      <a:gd name="connsiteX71" fmla="*/ 37265 w 270780"/>
                      <a:gd name="connsiteY71" fmla="*/ 167078 h 249494"/>
                      <a:gd name="connsiteX72" fmla="*/ 44966 w 270780"/>
                      <a:gd name="connsiteY72" fmla="*/ 167078 h 249494"/>
                      <a:gd name="connsiteX73" fmla="*/ 44966 w 270780"/>
                      <a:gd name="connsiteY73" fmla="*/ 92187 h 249494"/>
                      <a:gd name="connsiteX74" fmla="*/ 37265 w 270780"/>
                      <a:gd name="connsiteY74" fmla="*/ 92187 h 249494"/>
                      <a:gd name="connsiteX75" fmla="*/ 32452 w 270780"/>
                      <a:gd name="connsiteY75" fmla="*/ 87366 h 249494"/>
                      <a:gd name="connsiteX76" fmla="*/ 32452 w 270780"/>
                      <a:gd name="connsiteY76" fmla="*/ 77402 h 249494"/>
                      <a:gd name="connsiteX77" fmla="*/ 37265 w 270780"/>
                      <a:gd name="connsiteY77" fmla="*/ 72580 h 249494"/>
                      <a:gd name="connsiteX78" fmla="*/ 69657 w 270780"/>
                      <a:gd name="connsiteY78" fmla="*/ 0 h 249494"/>
                      <a:gd name="connsiteX79" fmla="*/ 135390 w 270780"/>
                      <a:gd name="connsiteY79" fmla="*/ 29351 h 249494"/>
                      <a:gd name="connsiteX80" fmla="*/ 201124 w 270780"/>
                      <a:gd name="connsiteY80" fmla="*/ 0 h 249494"/>
                      <a:gd name="connsiteX81" fmla="*/ 262047 w 270780"/>
                      <a:gd name="connsiteY81" fmla="*/ 31286 h 249494"/>
                      <a:gd name="connsiteX82" fmla="*/ 265895 w 270780"/>
                      <a:gd name="connsiteY82" fmla="*/ 37414 h 249494"/>
                      <a:gd name="connsiteX83" fmla="*/ 265895 w 270780"/>
                      <a:gd name="connsiteY83" fmla="*/ 52573 h 249494"/>
                      <a:gd name="connsiteX84" fmla="*/ 258841 w 270780"/>
                      <a:gd name="connsiteY84" fmla="*/ 59669 h 249494"/>
                      <a:gd name="connsiteX85" fmla="*/ 11298 w 270780"/>
                      <a:gd name="connsiteY85" fmla="*/ 59669 h 249494"/>
                      <a:gd name="connsiteX86" fmla="*/ 5206 w 270780"/>
                      <a:gd name="connsiteY86" fmla="*/ 52573 h 249494"/>
                      <a:gd name="connsiteX87" fmla="*/ 5206 w 270780"/>
                      <a:gd name="connsiteY87" fmla="*/ 37414 h 249494"/>
                      <a:gd name="connsiteX88" fmla="*/ 8733 w 270780"/>
                      <a:gd name="connsiteY88" fmla="*/ 31286 h 249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70780" h="249494">
                        <a:moveTo>
                          <a:pt x="19548" y="199595"/>
                        </a:moveTo>
                        <a:lnTo>
                          <a:pt x="250912" y="199595"/>
                        </a:lnTo>
                        <a:cubicBezTo>
                          <a:pt x="255078" y="199595"/>
                          <a:pt x="257642" y="202794"/>
                          <a:pt x="257642" y="206312"/>
                        </a:cubicBezTo>
                        <a:lnTo>
                          <a:pt x="257642" y="215589"/>
                        </a:lnTo>
                        <a:lnTo>
                          <a:pt x="263730" y="215589"/>
                        </a:lnTo>
                        <a:cubicBezTo>
                          <a:pt x="267576" y="215589"/>
                          <a:pt x="270139" y="218787"/>
                          <a:pt x="270780" y="222306"/>
                        </a:cubicBezTo>
                        <a:lnTo>
                          <a:pt x="270780" y="242777"/>
                        </a:lnTo>
                        <a:cubicBezTo>
                          <a:pt x="270780" y="246615"/>
                          <a:pt x="267576" y="249494"/>
                          <a:pt x="263730" y="249494"/>
                        </a:cubicBezTo>
                        <a:lnTo>
                          <a:pt x="6730" y="249494"/>
                        </a:lnTo>
                        <a:cubicBezTo>
                          <a:pt x="2563" y="249494"/>
                          <a:pt x="0" y="246296"/>
                          <a:pt x="0" y="242777"/>
                        </a:cubicBezTo>
                        <a:lnTo>
                          <a:pt x="0" y="222306"/>
                        </a:lnTo>
                        <a:cubicBezTo>
                          <a:pt x="0" y="218467"/>
                          <a:pt x="3204" y="215589"/>
                          <a:pt x="6730" y="215589"/>
                        </a:cubicBezTo>
                        <a:lnTo>
                          <a:pt x="12818" y="215589"/>
                        </a:lnTo>
                        <a:lnTo>
                          <a:pt x="12818" y="206312"/>
                        </a:lnTo>
                        <a:cubicBezTo>
                          <a:pt x="12818" y="202474"/>
                          <a:pt x="16023" y="199595"/>
                          <a:pt x="19548" y="199595"/>
                        </a:cubicBezTo>
                        <a:close/>
                        <a:moveTo>
                          <a:pt x="186961" y="72580"/>
                        </a:moveTo>
                        <a:lnTo>
                          <a:pt x="233166" y="72580"/>
                        </a:lnTo>
                        <a:cubicBezTo>
                          <a:pt x="236054" y="72580"/>
                          <a:pt x="237979" y="74509"/>
                          <a:pt x="237979" y="77402"/>
                        </a:cubicBezTo>
                        <a:lnTo>
                          <a:pt x="237979" y="87366"/>
                        </a:lnTo>
                        <a:cubicBezTo>
                          <a:pt x="237979" y="90258"/>
                          <a:pt x="236054" y="92187"/>
                          <a:pt x="233166" y="92187"/>
                        </a:cubicBezTo>
                        <a:lnTo>
                          <a:pt x="225465" y="92187"/>
                        </a:lnTo>
                        <a:lnTo>
                          <a:pt x="225465" y="167078"/>
                        </a:lnTo>
                        <a:lnTo>
                          <a:pt x="233166" y="167078"/>
                        </a:lnTo>
                        <a:cubicBezTo>
                          <a:pt x="236054" y="167078"/>
                          <a:pt x="237979" y="169006"/>
                          <a:pt x="237979" y="171899"/>
                        </a:cubicBezTo>
                        <a:lnTo>
                          <a:pt x="237979" y="181863"/>
                        </a:lnTo>
                        <a:cubicBezTo>
                          <a:pt x="237979" y="184756"/>
                          <a:pt x="236054" y="186684"/>
                          <a:pt x="233166" y="186684"/>
                        </a:cubicBezTo>
                        <a:lnTo>
                          <a:pt x="186961" y="186684"/>
                        </a:lnTo>
                        <a:cubicBezTo>
                          <a:pt x="184394" y="186684"/>
                          <a:pt x="182148" y="184756"/>
                          <a:pt x="182148" y="181863"/>
                        </a:cubicBezTo>
                        <a:lnTo>
                          <a:pt x="182148" y="171899"/>
                        </a:lnTo>
                        <a:cubicBezTo>
                          <a:pt x="182148" y="169006"/>
                          <a:pt x="184394" y="167078"/>
                          <a:pt x="186961" y="167078"/>
                        </a:cubicBezTo>
                        <a:lnTo>
                          <a:pt x="194662" y="167078"/>
                        </a:lnTo>
                        <a:lnTo>
                          <a:pt x="194662" y="92187"/>
                        </a:lnTo>
                        <a:lnTo>
                          <a:pt x="186961" y="92187"/>
                        </a:lnTo>
                        <a:cubicBezTo>
                          <a:pt x="184394" y="92187"/>
                          <a:pt x="182148" y="90258"/>
                          <a:pt x="182148" y="87366"/>
                        </a:cubicBezTo>
                        <a:lnTo>
                          <a:pt x="182148" y="77402"/>
                        </a:lnTo>
                        <a:cubicBezTo>
                          <a:pt x="182148" y="74509"/>
                          <a:pt x="184394" y="72580"/>
                          <a:pt x="186961" y="72580"/>
                        </a:cubicBezTo>
                        <a:close/>
                        <a:moveTo>
                          <a:pt x="111941" y="72580"/>
                        </a:moveTo>
                        <a:lnTo>
                          <a:pt x="158490" y="72580"/>
                        </a:lnTo>
                        <a:cubicBezTo>
                          <a:pt x="161058" y="72580"/>
                          <a:pt x="163305" y="74509"/>
                          <a:pt x="163305" y="77402"/>
                        </a:cubicBezTo>
                        <a:lnTo>
                          <a:pt x="163305" y="87366"/>
                        </a:lnTo>
                        <a:cubicBezTo>
                          <a:pt x="163305" y="90258"/>
                          <a:pt x="161058" y="92187"/>
                          <a:pt x="158490" y="92187"/>
                        </a:cubicBezTo>
                        <a:lnTo>
                          <a:pt x="150464" y="92187"/>
                        </a:lnTo>
                        <a:lnTo>
                          <a:pt x="150464" y="167078"/>
                        </a:lnTo>
                        <a:lnTo>
                          <a:pt x="157848" y="167078"/>
                        </a:lnTo>
                        <a:cubicBezTo>
                          <a:pt x="160737" y="167078"/>
                          <a:pt x="162663" y="169006"/>
                          <a:pt x="162663" y="171899"/>
                        </a:cubicBezTo>
                        <a:lnTo>
                          <a:pt x="162663" y="181863"/>
                        </a:lnTo>
                        <a:cubicBezTo>
                          <a:pt x="162663" y="184756"/>
                          <a:pt x="160737" y="186684"/>
                          <a:pt x="157848" y="186684"/>
                        </a:cubicBezTo>
                        <a:lnTo>
                          <a:pt x="111941" y="186684"/>
                        </a:lnTo>
                        <a:cubicBezTo>
                          <a:pt x="109051" y="186684"/>
                          <a:pt x="107125" y="184756"/>
                          <a:pt x="107125" y="181863"/>
                        </a:cubicBezTo>
                        <a:lnTo>
                          <a:pt x="107125" y="171899"/>
                        </a:lnTo>
                        <a:cubicBezTo>
                          <a:pt x="107125" y="169006"/>
                          <a:pt x="109051" y="167078"/>
                          <a:pt x="111941" y="167078"/>
                        </a:cubicBezTo>
                        <a:lnTo>
                          <a:pt x="119324" y="167078"/>
                        </a:lnTo>
                        <a:lnTo>
                          <a:pt x="119324" y="92187"/>
                        </a:lnTo>
                        <a:lnTo>
                          <a:pt x="111941" y="92187"/>
                        </a:lnTo>
                        <a:cubicBezTo>
                          <a:pt x="109051" y="92187"/>
                          <a:pt x="107125" y="90258"/>
                          <a:pt x="107125" y="87366"/>
                        </a:cubicBezTo>
                        <a:lnTo>
                          <a:pt x="107125" y="77402"/>
                        </a:lnTo>
                        <a:cubicBezTo>
                          <a:pt x="107125" y="74509"/>
                          <a:pt x="109051" y="72580"/>
                          <a:pt x="111941" y="72580"/>
                        </a:cubicBezTo>
                        <a:close/>
                        <a:moveTo>
                          <a:pt x="37265" y="72580"/>
                        </a:moveTo>
                        <a:lnTo>
                          <a:pt x="83470" y="72580"/>
                        </a:lnTo>
                        <a:cubicBezTo>
                          <a:pt x="86358" y="72580"/>
                          <a:pt x="88283" y="74509"/>
                          <a:pt x="88283" y="77402"/>
                        </a:cubicBezTo>
                        <a:lnTo>
                          <a:pt x="88283" y="87366"/>
                        </a:lnTo>
                        <a:cubicBezTo>
                          <a:pt x="88283" y="90258"/>
                          <a:pt x="86358" y="92187"/>
                          <a:pt x="83470" y="92187"/>
                        </a:cubicBezTo>
                        <a:lnTo>
                          <a:pt x="75769" y="92187"/>
                        </a:lnTo>
                        <a:lnTo>
                          <a:pt x="75769" y="167078"/>
                        </a:lnTo>
                        <a:lnTo>
                          <a:pt x="83470" y="167078"/>
                        </a:lnTo>
                        <a:cubicBezTo>
                          <a:pt x="86037" y="167078"/>
                          <a:pt x="88283" y="169006"/>
                          <a:pt x="88283" y="171899"/>
                        </a:cubicBezTo>
                        <a:lnTo>
                          <a:pt x="88283" y="181863"/>
                        </a:lnTo>
                        <a:cubicBezTo>
                          <a:pt x="88283" y="184756"/>
                          <a:pt x="86358" y="186684"/>
                          <a:pt x="83470" y="186684"/>
                        </a:cubicBezTo>
                        <a:lnTo>
                          <a:pt x="37265" y="186684"/>
                        </a:lnTo>
                        <a:cubicBezTo>
                          <a:pt x="34377" y="186684"/>
                          <a:pt x="32452" y="184756"/>
                          <a:pt x="32452" y="181863"/>
                        </a:cubicBezTo>
                        <a:lnTo>
                          <a:pt x="32452" y="171899"/>
                        </a:lnTo>
                        <a:cubicBezTo>
                          <a:pt x="32452" y="169006"/>
                          <a:pt x="34377" y="167078"/>
                          <a:pt x="37265" y="167078"/>
                        </a:cubicBezTo>
                        <a:lnTo>
                          <a:pt x="44966" y="167078"/>
                        </a:lnTo>
                        <a:lnTo>
                          <a:pt x="44966" y="92187"/>
                        </a:lnTo>
                        <a:lnTo>
                          <a:pt x="37265" y="92187"/>
                        </a:lnTo>
                        <a:cubicBezTo>
                          <a:pt x="34377" y="92187"/>
                          <a:pt x="32452" y="90258"/>
                          <a:pt x="32452" y="87366"/>
                        </a:cubicBezTo>
                        <a:lnTo>
                          <a:pt x="32452" y="77402"/>
                        </a:lnTo>
                        <a:cubicBezTo>
                          <a:pt x="32452" y="74509"/>
                          <a:pt x="34377" y="72580"/>
                          <a:pt x="37265" y="72580"/>
                        </a:cubicBezTo>
                        <a:close/>
                        <a:moveTo>
                          <a:pt x="69657" y="0"/>
                        </a:moveTo>
                        <a:cubicBezTo>
                          <a:pt x="85689" y="18062"/>
                          <a:pt x="109417" y="29351"/>
                          <a:pt x="135390" y="29351"/>
                        </a:cubicBezTo>
                        <a:cubicBezTo>
                          <a:pt x="161684" y="29351"/>
                          <a:pt x="185091" y="18062"/>
                          <a:pt x="201124" y="0"/>
                        </a:cubicBezTo>
                        <a:lnTo>
                          <a:pt x="262047" y="31286"/>
                        </a:lnTo>
                        <a:cubicBezTo>
                          <a:pt x="264292" y="32576"/>
                          <a:pt x="265895" y="34834"/>
                          <a:pt x="265895" y="37414"/>
                        </a:cubicBezTo>
                        <a:lnTo>
                          <a:pt x="265895" y="52573"/>
                        </a:lnTo>
                        <a:cubicBezTo>
                          <a:pt x="265895" y="56766"/>
                          <a:pt x="262689" y="59669"/>
                          <a:pt x="258841" y="59669"/>
                        </a:cubicBezTo>
                        <a:lnTo>
                          <a:pt x="11298" y="59669"/>
                        </a:lnTo>
                        <a:cubicBezTo>
                          <a:pt x="7771" y="59669"/>
                          <a:pt x="4885" y="56121"/>
                          <a:pt x="5206" y="52573"/>
                        </a:cubicBezTo>
                        <a:lnTo>
                          <a:pt x="5206" y="37414"/>
                        </a:lnTo>
                        <a:cubicBezTo>
                          <a:pt x="5206" y="34834"/>
                          <a:pt x="6809" y="32576"/>
                          <a:pt x="8733" y="3128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44" name="Freeform 154">
                    <a:extLst>
                      <a:ext uri="{FF2B5EF4-FFF2-40B4-BE49-F238E27FC236}">
                        <a16:creationId xmlns:a16="http://schemas.microsoft.com/office/drawing/2014/main" id="{0A3563EA-4DE5-481B-95A5-7F4F56D8B4F1}"/>
                      </a:ext>
                    </a:extLst>
                  </p:cNvPr>
                  <p:cNvSpPr>
                    <a:spLocks noEditPoints="1"/>
                  </p:cNvSpPr>
                  <p:nvPr/>
                </p:nvSpPr>
                <p:spPr bwMode="auto">
                  <a:xfrm>
                    <a:off x="2615058" y="4854775"/>
                    <a:ext cx="144812" cy="145160"/>
                  </a:xfrm>
                  <a:custGeom>
                    <a:avLst/>
                    <a:gdLst>
                      <a:gd name="T0" fmla="*/ 226 w 452"/>
                      <a:gd name="T1" fmla="*/ 453 h 453"/>
                      <a:gd name="T2" fmla="*/ 452 w 452"/>
                      <a:gd name="T3" fmla="*/ 227 h 453"/>
                      <a:gd name="T4" fmla="*/ 226 w 452"/>
                      <a:gd name="T5" fmla="*/ 0 h 453"/>
                      <a:gd name="T6" fmla="*/ 0 w 452"/>
                      <a:gd name="T7" fmla="*/ 227 h 453"/>
                      <a:gd name="T8" fmla="*/ 226 w 452"/>
                      <a:gd name="T9" fmla="*/ 453 h 453"/>
                      <a:gd name="T10" fmla="*/ 242 w 452"/>
                      <a:gd name="T11" fmla="*/ 244 h 453"/>
                      <a:gd name="T12" fmla="*/ 211 w 452"/>
                      <a:gd name="T13" fmla="*/ 244 h 453"/>
                      <a:gd name="T14" fmla="*/ 149 w 452"/>
                      <a:gd name="T15" fmla="*/ 182 h 453"/>
                      <a:gd name="T16" fmla="*/ 208 w 452"/>
                      <a:gd name="T17" fmla="*/ 119 h 453"/>
                      <a:gd name="T18" fmla="*/ 208 w 452"/>
                      <a:gd name="T19" fmla="*/ 82 h 453"/>
                      <a:gd name="T20" fmla="*/ 243 w 452"/>
                      <a:gd name="T21" fmla="*/ 82 h 453"/>
                      <a:gd name="T22" fmla="*/ 243 w 452"/>
                      <a:gd name="T23" fmla="*/ 119 h 453"/>
                      <a:gd name="T24" fmla="*/ 303 w 452"/>
                      <a:gd name="T25" fmla="*/ 182 h 453"/>
                      <a:gd name="T26" fmla="*/ 268 w 452"/>
                      <a:gd name="T27" fmla="*/ 182 h 453"/>
                      <a:gd name="T28" fmla="*/ 241 w 452"/>
                      <a:gd name="T29" fmla="*/ 154 h 453"/>
                      <a:gd name="T30" fmla="*/ 210 w 452"/>
                      <a:gd name="T31" fmla="*/ 154 h 453"/>
                      <a:gd name="T32" fmla="*/ 182 w 452"/>
                      <a:gd name="T33" fmla="*/ 182 h 453"/>
                      <a:gd name="T34" fmla="*/ 210 w 452"/>
                      <a:gd name="T35" fmla="*/ 209 h 453"/>
                      <a:gd name="T36" fmla="*/ 241 w 452"/>
                      <a:gd name="T37" fmla="*/ 209 h 453"/>
                      <a:gd name="T38" fmla="*/ 303 w 452"/>
                      <a:gd name="T39" fmla="*/ 272 h 453"/>
                      <a:gd name="T40" fmla="*/ 243 w 452"/>
                      <a:gd name="T41" fmla="*/ 334 h 453"/>
                      <a:gd name="T42" fmla="*/ 243 w 452"/>
                      <a:gd name="T43" fmla="*/ 372 h 453"/>
                      <a:gd name="T44" fmla="*/ 208 w 452"/>
                      <a:gd name="T45" fmla="*/ 372 h 453"/>
                      <a:gd name="T46" fmla="*/ 208 w 452"/>
                      <a:gd name="T47" fmla="*/ 334 h 453"/>
                      <a:gd name="T48" fmla="*/ 149 w 452"/>
                      <a:gd name="T49" fmla="*/ 272 h 453"/>
                      <a:gd name="T50" fmla="*/ 183 w 452"/>
                      <a:gd name="T51" fmla="*/ 272 h 453"/>
                      <a:gd name="T52" fmla="*/ 211 w 452"/>
                      <a:gd name="T53" fmla="*/ 299 h 453"/>
                      <a:gd name="T54" fmla="*/ 242 w 452"/>
                      <a:gd name="T55" fmla="*/ 299 h 453"/>
                      <a:gd name="T56" fmla="*/ 270 w 452"/>
                      <a:gd name="T57" fmla="*/ 272 h 453"/>
                      <a:gd name="T58" fmla="*/ 242 w 452"/>
                      <a:gd name="T59" fmla="*/ 24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2" h="453">
                        <a:moveTo>
                          <a:pt x="226" y="453"/>
                        </a:moveTo>
                        <a:cubicBezTo>
                          <a:pt x="351" y="453"/>
                          <a:pt x="452" y="352"/>
                          <a:pt x="452" y="227"/>
                        </a:cubicBezTo>
                        <a:cubicBezTo>
                          <a:pt x="452" y="102"/>
                          <a:pt x="351" y="0"/>
                          <a:pt x="226" y="0"/>
                        </a:cubicBezTo>
                        <a:cubicBezTo>
                          <a:pt x="101" y="0"/>
                          <a:pt x="0" y="102"/>
                          <a:pt x="0" y="227"/>
                        </a:cubicBezTo>
                        <a:cubicBezTo>
                          <a:pt x="0" y="352"/>
                          <a:pt x="101" y="453"/>
                          <a:pt x="226" y="453"/>
                        </a:cubicBezTo>
                        <a:close/>
                        <a:moveTo>
                          <a:pt x="242" y="244"/>
                        </a:moveTo>
                        <a:lnTo>
                          <a:pt x="211" y="244"/>
                        </a:lnTo>
                        <a:cubicBezTo>
                          <a:pt x="176" y="244"/>
                          <a:pt x="149" y="217"/>
                          <a:pt x="149" y="182"/>
                        </a:cubicBezTo>
                        <a:cubicBezTo>
                          <a:pt x="149" y="148"/>
                          <a:pt x="176" y="120"/>
                          <a:pt x="208" y="119"/>
                        </a:cubicBezTo>
                        <a:lnTo>
                          <a:pt x="208" y="82"/>
                        </a:lnTo>
                        <a:lnTo>
                          <a:pt x="243" y="82"/>
                        </a:lnTo>
                        <a:lnTo>
                          <a:pt x="243" y="119"/>
                        </a:lnTo>
                        <a:cubicBezTo>
                          <a:pt x="277" y="120"/>
                          <a:pt x="303" y="148"/>
                          <a:pt x="303" y="182"/>
                        </a:cubicBezTo>
                        <a:lnTo>
                          <a:pt x="268" y="182"/>
                        </a:lnTo>
                        <a:cubicBezTo>
                          <a:pt x="268" y="167"/>
                          <a:pt x="256" y="154"/>
                          <a:pt x="241" y="154"/>
                        </a:cubicBezTo>
                        <a:lnTo>
                          <a:pt x="210" y="154"/>
                        </a:lnTo>
                        <a:cubicBezTo>
                          <a:pt x="195" y="154"/>
                          <a:pt x="182" y="167"/>
                          <a:pt x="182" y="182"/>
                        </a:cubicBezTo>
                        <a:cubicBezTo>
                          <a:pt x="182" y="197"/>
                          <a:pt x="195" y="209"/>
                          <a:pt x="210" y="209"/>
                        </a:cubicBezTo>
                        <a:lnTo>
                          <a:pt x="241" y="209"/>
                        </a:lnTo>
                        <a:cubicBezTo>
                          <a:pt x="276" y="209"/>
                          <a:pt x="303" y="237"/>
                          <a:pt x="303" y="272"/>
                        </a:cubicBezTo>
                        <a:cubicBezTo>
                          <a:pt x="303" y="305"/>
                          <a:pt x="276" y="333"/>
                          <a:pt x="243" y="334"/>
                        </a:cubicBezTo>
                        <a:lnTo>
                          <a:pt x="243" y="372"/>
                        </a:lnTo>
                        <a:lnTo>
                          <a:pt x="208" y="372"/>
                        </a:lnTo>
                        <a:lnTo>
                          <a:pt x="208" y="334"/>
                        </a:lnTo>
                        <a:cubicBezTo>
                          <a:pt x="175" y="333"/>
                          <a:pt x="149" y="305"/>
                          <a:pt x="149" y="272"/>
                        </a:cubicBezTo>
                        <a:lnTo>
                          <a:pt x="183" y="272"/>
                        </a:lnTo>
                        <a:cubicBezTo>
                          <a:pt x="183" y="287"/>
                          <a:pt x="196" y="299"/>
                          <a:pt x="211" y="299"/>
                        </a:cubicBezTo>
                        <a:lnTo>
                          <a:pt x="242" y="299"/>
                        </a:lnTo>
                        <a:cubicBezTo>
                          <a:pt x="257" y="299"/>
                          <a:pt x="270" y="287"/>
                          <a:pt x="270" y="272"/>
                        </a:cubicBezTo>
                        <a:cubicBezTo>
                          <a:pt x="269" y="257"/>
                          <a:pt x="256" y="244"/>
                          <a:pt x="242" y="24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grpSp>
          <p:nvGrpSpPr>
            <p:cNvPr id="158" name="Group 157">
              <a:extLst>
                <a:ext uri="{FF2B5EF4-FFF2-40B4-BE49-F238E27FC236}">
                  <a16:creationId xmlns:a16="http://schemas.microsoft.com/office/drawing/2014/main" id="{6F305DD5-1678-4692-90BE-0CC05DF0763E}"/>
                </a:ext>
              </a:extLst>
            </p:cNvPr>
            <p:cNvGrpSpPr/>
            <p:nvPr/>
          </p:nvGrpSpPr>
          <p:grpSpPr>
            <a:xfrm>
              <a:off x="3136683" y="4601143"/>
              <a:ext cx="2870200" cy="894556"/>
              <a:chOff x="3136683" y="4601143"/>
              <a:chExt cx="2870200" cy="894556"/>
            </a:xfrm>
          </p:grpSpPr>
          <p:sp>
            <p:nvSpPr>
              <p:cNvPr id="232" name="Freeform: Shape 231">
                <a:extLst>
                  <a:ext uri="{FF2B5EF4-FFF2-40B4-BE49-F238E27FC236}">
                    <a16:creationId xmlns:a16="http://schemas.microsoft.com/office/drawing/2014/main" id="{1300371F-BD9D-4271-BA31-9B183CE0C132}"/>
                  </a:ext>
                </a:extLst>
              </p:cNvPr>
              <p:cNvSpPr/>
              <p:nvPr/>
            </p:nvSpPr>
            <p:spPr>
              <a:xfrm>
                <a:off x="3136683" y="4601143"/>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33" name="Group 232">
                <a:extLst>
                  <a:ext uri="{FF2B5EF4-FFF2-40B4-BE49-F238E27FC236}">
                    <a16:creationId xmlns:a16="http://schemas.microsoft.com/office/drawing/2014/main" id="{1DD0D2D1-1680-4C9A-B07C-B54D8ADEF346}"/>
                  </a:ext>
                </a:extLst>
              </p:cNvPr>
              <p:cNvGrpSpPr/>
              <p:nvPr/>
            </p:nvGrpSpPr>
            <p:grpSpPr>
              <a:xfrm>
                <a:off x="3252782" y="4797163"/>
                <a:ext cx="2550328" cy="502516"/>
                <a:chOff x="3252782" y="4797163"/>
                <a:chExt cx="2550328" cy="502516"/>
              </a:xfrm>
            </p:grpSpPr>
            <p:grpSp>
              <p:nvGrpSpPr>
                <p:cNvPr id="234" name="Group 233">
                  <a:extLst>
                    <a:ext uri="{FF2B5EF4-FFF2-40B4-BE49-F238E27FC236}">
                      <a16:creationId xmlns:a16="http://schemas.microsoft.com/office/drawing/2014/main" id="{1D014AF8-6E91-4E08-9D9F-3A3080CCF7C9}"/>
                    </a:ext>
                  </a:extLst>
                </p:cNvPr>
                <p:cNvGrpSpPr/>
                <p:nvPr/>
              </p:nvGrpSpPr>
              <p:grpSpPr>
                <a:xfrm>
                  <a:off x="3252782" y="4797163"/>
                  <a:ext cx="1092490" cy="502516"/>
                  <a:chOff x="3438525" y="4851598"/>
                  <a:chExt cx="1092490" cy="502516"/>
                </a:xfrm>
              </p:grpSpPr>
              <p:sp>
                <p:nvSpPr>
                  <p:cNvPr id="236" name="TextBox 235">
                    <a:extLst>
                      <a:ext uri="{FF2B5EF4-FFF2-40B4-BE49-F238E27FC236}">
                        <a16:creationId xmlns:a16="http://schemas.microsoft.com/office/drawing/2014/main" id="{7CA2ABC8-234A-4FA6-81EF-18CF22D3D5C0}"/>
                      </a:ext>
                    </a:extLst>
                  </p:cNvPr>
                  <p:cNvSpPr txBox="1"/>
                  <p:nvPr/>
                </p:nvSpPr>
                <p:spPr>
                  <a:xfrm>
                    <a:off x="3438525" y="4851598"/>
                    <a:ext cx="1092490" cy="30777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$256,788</a:t>
                    </a:r>
                  </a:p>
                </p:txBody>
              </p:sp>
              <p:sp>
                <p:nvSpPr>
                  <p:cNvPr id="237" name="TextBox 236">
                    <a:extLst>
                      <a:ext uri="{FF2B5EF4-FFF2-40B4-BE49-F238E27FC236}">
                        <a16:creationId xmlns:a16="http://schemas.microsoft.com/office/drawing/2014/main" id="{6937793F-70A7-4088-A4FA-8817BEB59416}"/>
                      </a:ext>
                    </a:extLst>
                  </p:cNvPr>
                  <p:cNvSpPr txBox="1"/>
                  <p:nvPr/>
                </p:nvSpPr>
                <p:spPr>
                  <a:xfrm>
                    <a:off x="3438525" y="5077115"/>
                    <a:ext cx="979283"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Customers</a:t>
                    </a:r>
                  </a:p>
                </p:txBody>
              </p:sp>
            </p:grpSp>
            <p:sp>
              <p:nvSpPr>
                <p:cNvPr id="235" name="Freeform 51">
                  <a:extLst>
                    <a:ext uri="{FF2B5EF4-FFF2-40B4-BE49-F238E27FC236}">
                      <a16:creationId xmlns:a16="http://schemas.microsoft.com/office/drawing/2014/main" id="{B4512C72-3DAD-4002-B690-6BAFF2F0C04D}"/>
                    </a:ext>
                  </a:extLst>
                </p:cNvPr>
                <p:cNvSpPr>
                  <a:spLocks noEditPoints="1"/>
                </p:cNvSpPr>
                <p:nvPr/>
              </p:nvSpPr>
              <p:spPr bwMode="auto">
                <a:xfrm>
                  <a:off x="5264896" y="4849272"/>
                  <a:ext cx="538214" cy="398298"/>
                </a:xfrm>
                <a:custGeom>
                  <a:avLst/>
                  <a:gdLst>
                    <a:gd name="T0" fmla="*/ 193 w 1226"/>
                    <a:gd name="T1" fmla="*/ 278 h 907"/>
                    <a:gd name="T2" fmla="*/ 192 w 1226"/>
                    <a:gd name="T3" fmla="*/ 197 h 907"/>
                    <a:gd name="T4" fmla="*/ 272 w 1226"/>
                    <a:gd name="T5" fmla="*/ 93 h 907"/>
                    <a:gd name="T6" fmla="*/ 310 w 1226"/>
                    <a:gd name="T7" fmla="*/ 75 h 907"/>
                    <a:gd name="T8" fmla="*/ 358 w 1226"/>
                    <a:gd name="T9" fmla="*/ 67 h 907"/>
                    <a:gd name="T10" fmla="*/ 471 w 1226"/>
                    <a:gd name="T11" fmla="*/ 125 h 907"/>
                    <a:gd name="T12" fmla="*/ 518 w 1226"/>
                    <a:gd name="T13" fmla="*/ 350 h 907"/>
                    <a:gd name="T14" fmla="*/ 482 w 1226"/>
                    <a:gd name="T15" fmla="*/ 398 h 907"/>
                    <a:gd name="T16" fmla="*/ 464 w 1226"/>
                    <a:gd name="T17" fmla="*/ 513 h 907"/>
                    <a:gd name="T18" fmla="*/ 513 w 1226"/>
                    <a:gd name="T19" fmla="*/ 543 h 907"/>
                    <a:gd name="T20" fmla="*/ 396 w 1226"/>
                    <a:gd name="T21" fmla="*/ 696 h 907"/>
                    <a:gd name="T22" fmla="*/ 394 w 1226"/>
                    <a:gd name="T23" fmla="*/ 803 h 907"/>
                    <a:gd name="T24" fmla="*/ 0 w 1226"/>
                    <a:gd name="T25" fmla="*/ 803 h 907"/>
                    <a:gd name="T26" fmla="*/ 25 w 1226"/>
                    <a:gd name="T27" fmla="*/ 651 h 907"/>
                    <a:gd name="T28" fmla="*/ 233 w 1226"/>
                    <a:gd name="T29" fmla="*/ 513 h 907"/>
                    <a:gd name="T30" fmla="*/ 210 w 1226"/>
                    <a:gd name="T31" fmla="*/ 392 h 907"/>
                    <a:gd name="T32" fmla="*/ 871 w 1226"/>
                    <a:gd name="T33" fmla="*/ 797 h 907"/>
                    <a:gd name="T34" fmla="*/ 963 w 1226"/>
                    <a:gd name="T35" fmla="*/ 773 h 907"/>
                    <a:gd name="T36" fmla="*/ 1004 w 1226"/>
                    <a:gd name="T37" fmla="*/ 718 h 907"/>
                    <a:gd name="T38" fmla="*/ 1013 w 1226"/>
                    <a:gd name="T39" fmla="*/ 539 h 907"/>
                    <a:gd name="T40" fmla="*/ 952 w 1226"/>
                    <a:gd name="T41" fmla="*/ 492 h 907"/>
                    <a:gd name="T42" fmla="*/ 948 w 1226"/>
                    <a:gd name="T43" fmla="*/ 422 h 907"/>
                    <a:gd name="T44" fmla="*/ 1006 w 1226"/>
                    <a:gd name="T45" fmla="*/ 309 h 907"/>
                    <a:gd name="T46" fmla="*/ 997 w 1226"/>
                    <a:gd name="T47" fmla="*/ 246 h 907"/>
                    <a:gd name="T48" fmla="*/ 940 w 1226"/>
                    <a:gd name="T49" fmla="*/ 70 h 907"/>
                    <a:gd name="T50" fmla="*/ 697 w 1226"/>
                    <a:gd name="T51" fmla="*/ 7 h 907"/>
                    <a:gd name="T52" fmla="*/ 656 w 1226"/>
                    <a:gd name="T53" fmla="*/ 236 h 907"/>
                    <a:gd name="T54" fmla="*/ 671 w 1226"/>
                    <a:gd name="T55" fmla="*/ 356 h 907"/>
                    <a:gd name="T56" fmla="*/ 696 w 1226"/>
                    <a:gd name="T57" fmla="*/ 486 h 907"/>
                    <a:gd name="T58" fmla="*/ 472 w 1226"/>
                    <a:gd name="T59" fmla="*/ 633 h 907"/>
                    <a:gd name="T60" fmla="*/ 446 w 1226"/>
                    <a:gd name="T61" fmla="*/ 797 h 907"/>
                    <a:gd name="T62" fmla="*/ 871 w 1226"/>
                    <a:gd name="T63" fmla="*/ 797 h 907"/>
                    <a:gd name="T64" fmla="*/ 1225 w 1226"/>
                    <a:gd name="T65" fmla="*/ 777 h 907"/>
                    <a:gd name="T66" fmla="*/ 1150 w 1226"/>
                    <a:gd name="T67" fmla="*/ 862 h 907"/>
                    <a:gd name="T68" fmla="*/ 1141 w 1226"/>
                    <a:gd name="T69" fmla="*/ 907 h 907"/>
                    <a:gd name="T70" fmla="*/ 1101 w 1226"/>
                    <a:gd name="T71" fmla="*/ 898 h 907"/>
                    <a:gd name="T72" fmla="*/ 1035 w 1226"/>
                    <a:gd name="T73" fmla="*/ 835 h 907"/>
                    <a:gd name="T74" fmla="*/ 1018 w 1226"/>
                    <a:gd name="T75" fmla="*/ 762 h 907"/>
                    <a:gd name="T76" fmla="*/ 1070 w 1226"/>
                    <a:gd name="T77" fmla="*/ 761 h 907"/>
                    <a:gd name="T78" fmla="*/ 1091 w 1226"/>
                    <a:gd name="T79" fmla="*/ 798 h 907"/>
                    <a:gd name="T80" fmla="*/ 1145 w 1226"/>
                    <a:gd name="T81" fmla="*/ 801 h 907"/>
                    <a:gd name="T82" fmla="*/ 1145 w 1226"/>
                    <a:gd name="T83" fmla="*/ 751 h 907"/>
                    <a:gd name="T84" fmla="*/ 1042 w 1226"/>
                    <a:gd name="T85" fmla="*/ 691 h 907"/>
                    <a:gd name="T86" fmla="*/ 1045 w 1226"/>
                    <a:gd name="T87" fmla="*/ 570 h 907"/>
                    <a:gd name="T88" fmla="*/ 1102 w 1226"/>
                    <a:gd name="T89" fmla="*/ 506 h 907"/>
                    <a:gd name="T90" fmla="*/ 1142 w 1226"/>
                    <a:gd name="T91" fmla="*/ 497 h 907"/>
                    <a:gd name="T92" fmla="*/ 1151 w 1226"/>
                    <a:gd name="T93" fmla="*/ 545 h 907"/>
                    <a:gd name="T94" fmla="*/ 1226 w 1226"/>
                    <a:gd name="T95" fmla="*/ 631 h 907"/>
                    <a:gd name="T96" fmla="*/ 1163 w 1226"/>
                    <a:gd name="T97" fmla="*/ 645 h 907"/>
                    <a:gd name="T98" fmla="*/ 1153 w 1226"/>
                    <a:gd name="T99" fmla="*/ 636 h 907"/>
                    <a:gd name="T100" fmla="*/ 1121 w 1226"/>
                    <a:gd name="T101" fmla="*/ 598 h 907"/>
                    <a:gd name="T102" fmla="*/ 1091 w 1226"/>
                    <a:gd name="T103" fmla="*/ 632 h 907"/>
                    <a:gd name="T104" fmla="*/ 1127 w 1226"/>
                    <a:gd name="T105" fmla="*/ 674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26" h="907">
                      <a:moveTo>
                        <a:pt x="181" y="338"/>
                      </a:moveTo>
                      <a:cubicBezTo>
                        <a:pt x="167" y="288"/>
                        <a:pt x="180" y="278"/>
                        <a:pt x="193" y="278"/>
                      </a:cubicBezTo>
                      <a:lnTo>
                        <a:pt x="196" y="278"/>
                      </a:lnTo>
                      <a:cubicBezTo>
                        <a:pt x="186" y="250"/>
                        <a:pt x="186" y="222"/>
                        <a:pt x="192" y="197"/>
                      </a:cubicBezTo>
                      <a:cubicBezTo>
                        <a:pt x="200" y="167"/>
                        <a:pt x="216" y="143"/>
                        <a:pt x="233" y="125"/>
                      </a:cubicBezTo>
                      <a:cubicBezTo>
                        <a:pt x="245" y="112"/>
                        <a:pt x="258" y="102"/>
                        <a:pt x="272" y="93"/>
                      </a:cubicBezTo>
                      <a:cubicBezTo>
                        <a:pt x="283" y="86"/>
                        <a:pt x="296" y="78"/>
                        <a:pt x="310" y="75"/>
                      </a:cubicBezTo>
                      <a:lnTo>
                        <a:pt x="310" y="75"/>
                      </a:lnTo>
                      <a:cubicBezTo>
                        <a:pt x="321" y="71"/>
                        <a:pt x="332" y="68"/>
                        <a:pt x="343" y="68"/>
                      </a:cubicBezTo>
                      <a:cubicBezTo>
                        <a:pt x="348" y="68"/>
                        <a:pt x="353" y="67"/>
                        <a:pt x="358" y="67"/>
                      </a:cubicBezTo>
                      <a:cubicBezTo>
                        <a:pt x="388" y="67"/>
                        <a:pt x="412" y="76"/>
                        <a:pt x="430" y="86"/>
                      </a:cubicBezTo>
                      <a:cubicBezTo>
                        <a:pt x="459" y="102"/>
                        <a:pt x="471" y="125"/>
                        <a:pt x="471" y="125"/>
                      </a:cubicBezTo>
                      <a:cubicBezTo>
                        <a:pt x="471" y="125"/>
                        <a:pt x="547" y="130"/>
                        <a:pt x="513" y="290"/>
                      </a:cubicBezTo>
                      <a:cubicBezTo>
                        <a:pt x="523" y="293"/>
                        <a:pt x="531" y="307"/>
                        <a:pt x="518" y="350"/>
                      </a:cubicBezTo>
                      <a:cubicBezTo>
                        <a:pt x="507" y="390"/>
                        <a:pt x="496" y="401"/>
                        <a:pt x="488" y="401"/>
                      </a:cubicBezTo>
                      <a:cubicBezTo>
                        <a:pt x="486" y="401"/>
                        <a:pt x="484" y="400"/>
                        <a:pt x="482" y="398"/>
                      </a:cubicBezTo>
                      <a:cubicBezTo>
                        <a:pt x="478" y="416"/>
                        <a:pt x="473" y="436"/>
                        <a:pt x="464" y="455"/>
                      </a:cubicBezTo>
                      <a:lnTo>
                        <a:pt x="464" y="513"/>
                      </a:lnTo>
                      <a:cubicBezTo>
                        <a:pt x="464" y="516"/>
                        <a:pt x="466" y="518"/>
                        <a:pt x="468" y="520"/>
                      </a:cubicBezTo>
                      <a:cubicBezTo>
                        <a:pt x="474" y="523"/>
                        <a:pt x="492" y="531"/>
                        <a:pt x="513" y="543"/>
                      </a:cubicBezTo>
                      <a:cubicBezTo>
                        <a:pt x="489" y="560"/>
                        <a:pt x="464" y="578"/>
                        <a:pt x="441" y="598"/>
                      </a:cubicBezTo>
                      <a:cubicBezTo>
                        <a:pt x="412" y="622"/>
                        <a:pt x="396" y="657"/>
                        <a:pt x="396" y="696"/>
                      </a:cubicBezTo>
                      <a:lnTo>
                        <a:pt x="396" y="803"/>
                      </a:lnTo>
                      <a:lnTo>
                        <a:pt x="394" y="803"/>
                      </a:lnTo>
                      <a:lnTo>
                        <a:pt x="303" y="803"/>
                      </a:lnTo>
                      <a:lnTo>
                        <a:pt x="0" y="803"/>
                      </a:lnTo>
                      <a:lnTo>
                        <a:pt x="0" y="704"/>
                      </a:lnTo>
                      <a:cubicBezTo>
                        <a:pt x="0" y="683"/>
                        <a:pt x="8" y="664"/>
                        <a:pt x="25" y="651"/>
                      </a:cubicBezTo>
                      <a:cubicBezTo>
                        <a:pt x="113" y="577"/>
                        <a:pt x="210" y="528"/>
                        <a:pt x="229" y="519"/>
                      </a:cubicBezTo>
                      <a:cubicBezTo>
                        <a:pt x="232" y="518"/>
                        <a:pt x="233" y="516"/>
                        <a:pt x="233" y="513"/>
                      </a:cubicBezTo>
                      <a:lnTo>
                        <a:pt x="233" y="462"/>
                      </a:lnTo>
                      <a:cubicBezTo>
                        <a:pt x="219" y="439"/>
                        <a:pt x="213" y="414"/>
                        <a:pt x="210" y="392"/>
                      </a:cubicBezTo>
                      <a:cubicBezTo>
                        <a:pt x="202" y="388"/>
                        <a:pt x="192" y="378"/>
                        <a:pt x="181" y="338"/>
                      </a:cubicBezTo>
                      <a:close/>
                      <a:moveTo>
                        <a:pt x="871" y="797"/>
                      </a:moveTo>
                      <a:lnTo>
                        <a:pt x="966" y="797"/>
                      </a:lnTo>
                      <a:cubicBezTo>
                        <a:pt x="965" y="790"/>
                        <a:pt x="963" y="782"/>
                        <a:pt x="963" y="773"/>
                      </a:cubicBezTo>
                      <a:cubicBezTo>
                        <a:pt x="962" y="758"/>
                        <a:pt x="968" y="745"/>
                        <a:pt x="978" y="733"/>
                      </a:cubicBezTo>
                      <a:cubicBezTo>
                        <a:pt x="986" y="726"/>
                        <a:pt x="994" y="721"/>
                        <a:pt x="1004" y="718"/>
                      </a:cubicBezTo>
                      <a:cubicBezTo>
                        <a:pt x="989" y="702"/>
                        <a:pt x="974" y="674"/>
                        <a:pt x="974" y="632"/>
                      </a:cubicBezTo>
                      <a:cubicBezTo>
                        <a:pt x="974" y="596"/>
                        <a:pt x="988" y="564"/>
                        <a:pt x="1013" y="539"/>
                      </a:cubicBezTo>
                      <a:cubicBezTo>
                        <a:pt x="1016" y="537"/>
                        <a:pt x="1019" y="533"/>
                        <a:pt x="1023" y="531"/>
                      </a:cubicBezTo>
                      <a:cubicBezTo>
                        <a:pt x="988" y="511"/>
                        <a:pt x="962" y="497"/>
                        <a:pt x="952" y="492"/>
                      </a:cubicBezTo>
                      <a:cubicBezTo>
                        <a:pt x="949" y="491"/>
                        <a:pt x="948" y="488"/>
                        <a:pt x="948" y="486"/>
                      </a:cubicBezTo>
                      <a:lnTo>
                        <a:pt x="948" y="422"/>
                      </a:lnTo>
                      <a:cubicBezTo>
                        <a:pt x="958" y="402"/>
                        <a:pt x="963" y="382"/>
                        <a:pt x="967" y="362"/>
                      </a:cubicBezTo>
                      <a:cubicBezTo>
                        <a:pt x="976" y="368"/>
                        <a:pt x="989" y="364"/>
                        <a:pt x="1006" y="309"/>
                      </a:cubicBezTo>
                      <a:cubicBezTo>
                        <a:pt x="1018" y="264"/>
                        <a:pt x="1011" y="249"/>
                        <a:pt x="999" y="246"/>
                      </a:cubicBezTo>
                      <a:lnTo>
                        <a:pt x="997" y="246"/>
                      </a:lnTo>
                      <a:cubicBezTo>
                        <a:pt x="998" y="239"/>
                        <a:pt x="999" y="236"/>
                        <a:pt x="999" y="236"/>
                      </a:cubicBezTo>
                      <a:cubicBezTo>
                        <a:pt x="1037" y="62"/>
                        <a:pt x="940" y="70"/>
                        <a:pt x="940" y="70"/>
                      </a:cubicBezTo>
                      <a:cubicBezTo>
                        <a:pt x="932" y="35"/>
                        <a:pt x="882" y="0"/>
                        <a:pt x="837" y="8"/>
                      </a:cubicBezTo>
                      <a:cubicBezTo>
                        <a:pt x="792" y="18"/>
                        <a:pt x="697" y="7"/>
                        <a:pt x="697" y="7"/>
                      </a:cubicBezTo>
                      <a:cubicBezTo>
                        <a:pt x="696" y="27"/>
                        <a:pt x="713" y="41"/>
                        <a:pt x="713" y="41"/>
                      </a:cubicBezTo>
                      <a:cubicBezTo>
                        <a:pt x="616" y="101"/>
                        <a:pt x="656" y="236"/>
                        <a:pt x="656" y="236"/>
                      </a:cubicBezTo>
                      <a:cubicBezTo>
                        <a:pt x="641" y="234"/>
                        <a:pt x="623" y="243"/>
                        <a:pt x="640" y="301"/>
                      </a:cubicBezTo>
                      <a:cubicBezTo>
                        <a:pt x="652" y="343"/>
                        <a:pt x="662" y="355"/>
                        <a:pt x="671" y="356"/>
                      </a:cubicBezTo>
                      <a:cubicBezTo>
                        <a:pt x="674" y="380"/>
                        <a:pt x="682" y="407"/>
                        <a:pt x="696" y="431"/>
                      </a:cubicBezTo>
                      <a:lnTo>
                        <a:pt x="696" y="486"/>
                      </a:lnTo>
                      <a:cubicBezTo>
                        <a:pt x="696" y="488"/>
                        <a:pt x="694" y="491"/>
                        <a:pt x="692" y="492"/>
                      </a:cubicBezTo>
                      <a:cubicBezTo>
                        <a:pt x="671" y="502"/>
                        <a:pt x="568" y="555"/>
                        <a:pt x="472" y="633"/>
                      </a:cubicBezTo>
                      <a:cubicBezTo>
                        <a:pt x="455" y="647"/>
                        <a:pt x="446" y="668"/>
                        <a:pt x="446" y="691"/>
                      </a:cubicBezTo>
                      <a:lnTo>
                        <a:pt x="446" y="797"/>
                      </a:lnTo>
                      <a:lnTo>
                        <a:pt x="772" y="797"/>
                      </a:lnTo>
                      <a:lnTo>
                        <a:pt x="871" y="797"/>
                      </a:lnTo>
                      <a:close/>
                      <a:moveTo>
                        <a:pt x="1201" y="717"/>
                      </a:moveTo>
                      <a:cubicBezTo>
                        <a:pt x="1216" y="731"/>
                        <a:pt x="1225" y="751"/>
                        <a:pt x="1225" y="777"/>
                      </a:cubicBezTo>
                      <a:cubicBezTo>
                        <a:pt x="1225" y="802"/>
                        <a:pt x="1217" y="822"/>
                        <a:pt x="1201" y="837"/>
                      </a:cubicBezTo>
                      <a:cubicBezTo>
                        <a:pt x="1187" y="849"/>
                        <a:pt x="1171" y="858"/>
                        <a:pt x="1150" y="862"/>
                      </a:cubicBezTo>
                      <a:lnTo>
                        <a:pt x="1150" y="898"/>
                      </a:lnTo>
                      <a:cubicBezTo>
                        <a:pt x="1150" y="903"/>
                        <a:pt x="1146" y="907"/>
                        <a:pt x="1141" y="907"/>
                      </a:cubicBezTo>
                      <a:lnTo>
                        <a:pt x="1110" y="907"/>
                      </a:lnTo>
                      <a:cubicBezTo>
                        <a:pt x="1105" y="907"/>
                        <a:pt x="1101" y="903"/>
                        <a:pt x="1101" y="898"/>
                      </a:cubicBezTo>
                      <a:lnTo>
                        <a:pt x="1101" y="863"/>
                      </a:lnTo>
                      <a:cubicBezTo>
                        <a:pt x="1075" y="861"/>
                        <a:pt x="1052" y="851"/>
                        <a:pt x="1035" y="835"/>
                      </a:cubicBezTo>
                      <a:cubicBezTo>
                        <a:pt x="1018" y="820"/>
                        <a:pt x="1010" y="798"/>
                        <a:pt x="1008" y="772"/>
                      </a:cubicBezTo>
                      <a:cubicBezTo>
                        <a:pt x="1008" y="767"/>
                        <a:pt x="1012" y="762"/>
                        <a:pt x="1018" y="762"/>
                      </a:cubicBezTo>
                      <a:lnTo>
                        <a:pt x="1070" y="761"/>
                      </a:lnTo>
                      <a:lnTo>
                        <a:pt x="1070" y="761"/>
                      </a:lnTo>
                      <a:cubicBezTo>
                        <a:pt x="1075" y="761"/>
                        <a:pt x="1080" y="765"/>
                        <a:pt x="1080" y="770"/>
                      </a:cubicBezTo>
                      <a:cubicBezTo>
                        <a:pt x="1081" y="782"/>
                        <a:pt x="1085" y="792"/>
                        <a:pt x="1091" y="798"/>
                      </a:cubicBezTo>
                      <a:cubicBezTo>
                        <a:pt x="1098" y="806"/>
                        <a:pt x="1108" y="810"/>
                        <a:pt x="1121" y="810"/>
                      </a:cubicBezTo>
                      <a:cubicBezTo>
                        <a:pt x="1131" y="810"/>
                        <a:pt x="1138" y="807"/>
                        <a:pt x="1145" y="801"/>
                      </a:cubicBezTo>
                      <a:cubicBezTo>
                        <a:pt x="1150" y="795"/>
                        <a:pt x="1152" y="787"/>
                        <a:pt x="1152" y="777"/>
                      </a:cubicBezTo>
                      <a:cubicBezTo>
                        <a:pt x="1152" y="766"/>
                        <a:pt x="1150" y="757"/>
                        <a:pt x="1145" y="751"/>
                      </a:cubicBezTo>
                      <a:cubicBezTo>
                        <a:pt x="1140" y="745"/>
                        <a:pt x="1130" y="738"/>
                        <a:pt x="1116" y="732"/>
                      </a:cubicBezTo>
                      <a:cubicBezTo>
                        <a:pt x="1082" y="718"/>
                        <a:pt x="1057" y="705"/>
                        <a:pt x="1042" y="691"/>
                      </a:cubicBezTo>
                      <a:cubicBezTo>
                        <a:pt x="1027" y="677"/>
                        <a:pt x="1020" y="657"/>
                        <a:pt x="1020" y="630"/>
                      </a:cubicBezTo>
                      <a:cubicBezTo>
                        <a:pt x="1020" y="606"/>
                        <a:pt x="1028" y="586"/>
                        <a:pt x="1045" y="570"/>
                      </a:cubicBezTo>
                      <a:cubicBezTo>
                        <a:pt x="1060" y="556"/>
                        <a:pt x="1078" y="547"/>
                        <a:pt x="1102" y="543"/>
                      </a:cubicBezTo>
                      <a:lnTo>
                        <a:pt x="1102" y="506"/>
                      </a:lnTo>
                      <a:cubicBezTo>
                        <a:pt x="1102" y="501"/>
                        <a:pt x="1106" y="497"/>
                        <a:pt x="1111" y="497"/>
                      </a:cubicBezTo>
                      <a:lnTo>
                        <a:pt x="1142" y="497"/>
                      </a:lnTo>
                      <a:cubicBezTo>
                        <a:pt x="1147" y="497"/>
                        <a:pt x="1151" y="501"/>
                        <a:pt x="1151" y="506"/>
                      </a:cubicBezTo>
                      <a:lnTo>
                        <a:pt x="1151" y="545"/>
                      </a:lnTo>
                      <a:cubicBezTo>
                        <a:pt x="1173" y="550"/>
                        <a:pt x="1191" y="560"/>
                        <a:pt x="1205" y="575"/>
                      </a:cubicBezTo>
                      <a:cubicBezTo>
                        <a:pt x="1217" y="590"/>
                        <a:pt x="1225" y="608"/>
                        <a:pt x="1226" y="631"/>
                      </a:cubicBezTo>
                      <a:cubicBezTo>
                        <a:pt x="1226" y="636"/>
                        <a:pt x="1222" y="641"/>
                        <a:pt x="1216" y="641"/>
                      </a:cubicBezTo>
                      <a:lnTo>
                        <a:pt x="1163" y="645"/>
                      </a:lnTo>
                      <a:lnTo>
                        <a:pt x="1163" y="645"/>
                      </a:lnTo>
                      <a:cubicBezTo>
                        <a:pt x="1158" y="645"/>
                        <a:pt x="1153" y="641"/>
                        <a:pt x="1153" y="636"/>
                      </a:cubicBezTo>
                      <a:cubicBezTo>
                        <a:pt x="1152" y="625"/>
                        <a:pt x="1150" y="616"/>
                        <a:pt x="1145" y="610"/>
                      </a:cubicBezTo>
                      <a:cubicBezTo>
                        <a:pt x="1138" y="602"/>
                        <a:pt x="1131" y="598"/>
                        <a:pt x="1121" y="598"/>
                      </a:cubicBezTo>
                      <a:cubicBezTo>
                        <a:pt x="1111" y="598"/>
                        <a:pt x="1103" y="602"/>
                        <a:pt x="1098" y="608"/>
                      </a:cubicBezTo>
                      <a:cubicBezTo>
                        <a:pt x="1093" y="614"/>
                        <a:pt x="1091" y="622"/>
                        <a:pt x="1091" y="632"/>
                      </a:cubicBezTo>
                      <a:cubicBezTo>
                        <a:pt x="1091" y="642"/>
                        <a:pt x="1093" y="649"/>
                        <a:pt x="1098" y="656"/>
                      </a:cubicBezTo>
                      <a:cubicBezTo>
                        <a:pt x="1103" y="662"/>
                        <a:pt x="1113" y="668"/>
                        <a:pt x="1127" y="674"/>
                      </a:cubicBezTo>
                      <a:cubicBezTo>
                        <a:pt x="1161" y="688"/>
                        <a:pt x="1185" y="703"/>
                        <a:pt x="1201" y="717"/>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59" name="Group 158">
              <a:extLst>
                <a:ext uri="{FF2B5EF4-FFF2-40B4-BE49-F238E27FC236}">
                  <a16:creationId xmlns:a16="http://schemas.microsoft.com/office/drawing/2014/main" id="{DF3FE6E9-93AE-4176-8463-9E185650455E}"/>
                </a:ext>
              </a:extLst>
            </p:cNvPr>
            <p:cNvGrpSpPr/>
            <p:nvPr/>
          </p:nvGrpSpPr>
          <p:grpSpPr>
            <a:xfrm>
              <a:off x="6101914" y="4601143"/>
              <a:ext cx="2870200" cy="894556"/>
              <a:chOff x="6101914" y="4601143"/>
              <a:chExt cx="2870200" cy="894556"/>
            </a:xfrm>
          </p:grpSpPr>
          <p:sp>
            <p:nvSpPr>
              <p:cNvPr id="226" name="Freeform: Shape 225">
                <a:extLst>
                  <a:ext uri="{FF2B5EF4-FFF2-40B4-BE49-F238E27FC236}">
                    <a16:creationId xmlns:a16="http://schemas.microsoft.com/office/drawing/2014/main" id="{AB20A32F-BCA4-4185-AFF1-75FACA1AC06D}"/>
                  </a:ext>
                </a:extLst>
              </p:cNvPr>
              <p:cNvSpPr/>
              <p:nvPr/>
            </p:nvSpPr>
            <p:spPr>
              <a:xfrm>
                <a:off x="6101914" y="4601143"/>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27" name="Group 226">
                <a:extLst>
                  <a:ext uri="{FF2B5EF4-FFF2-40B4-BE49-F238E27FC236}">
                    <a16:creationId xmlns:a16="http://schemas.microsoft.com/office/drawing/2014/main" id="{51621174-61E5-422A-AF94-7C56AE1901E9}"/>
                  </a:ext>
                </a:extLst>
              </p:cNvPr>
              <p:cNvGrpSpPr/>
              <p:nvPr/>
            </p:nvGrpSpPr>
            <p:grpSpPr>
              <a:xfrm>
                <a:off x="6202933" y="4798753"/>
                <a:ext cx="2579119" cy="499337"/>
                <a:chOff x="6202933" y="4798753"/>
                <a:chExt cx="2579119" cy="499337"/>
              </a:xfrm>
            </p:grpSpPr>
            <p:grpSp>
              <p:nvGrpSpPr>
                <p:cNvPr id="228" name="Group 227">
                  <a:extLst>
                    <a:ext uri="{FF2B5EF4-FFF2-40B4-BE49-F238E27FC236}">
                      <a16:creationId xmlns:a16="http://schemas.microsoft.com/office/drawing/2014/main" id="{F55631EB-E23A-416A-A2C0-20C237CBD7C1}"/>
                    </a:ext>
                  </a:extLst>
                </p:cNvPr>
                <p:cNvGrpSpPr/>
                <p:nvPr/>
              </p:nvGrpSpPr>
              <p:grpSpPr>
                <a:xfrm>
                  <a:off x="6202933" y="4798753"/>
                  <a:ext cx="1092490" cy="499337"/>
                  <a:chOff x="6145783" y="4703671"/>
                  <a:chExt cx="1092490" cy="499337"/>
                </a:xfrm>
              </p:grpSpPr>
              <p:sp>
                <p:nvSpPr>
                  <p:cNvPr id="230" name="TextBox 229">
                    <a:extLst>
                      <a:ext uri="{FF2B5EF4-FFF2-40B4-BE49-F238E27FC236}">
                        <a16:creationId xmlns:a16="http://schemas.microsoft.com/office/drawing/2014/main" id="{D8DD8E2D-6A9A-47FD-B5FA-2E6B138BA9C7}"/>
                      </a:ext>
                    </a:extLst>
                  </p:cNvPr>
                  <p:cNvSpPr txBox="1"/>
                  <p:nvPr/>
                </p:nvSpPr>
                <p:spPr>
                  <a:xfrm>
                    <a:off x="6145783" y="4703671"/>
                    <a:ext cx="1092490" cy="307777"/>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$456,650</a:t>
                    </a:r>
                  </a:p>
                </p:txBody>
              </p:sp>
              <p:sp>
                <p:nvSpPr>
                  <p:cNvPr id="231" name="TextBox 230">
                    <a:extLst>
                      <a:ext uri="{FF2B5EF4-FFF2-40B4-BE49-F238E27FC236}">
                        <a16:creationId xmlns:a16="http://schemas.microsoft.com/office/drawing/2014/main" id="{367D9324-C246-489F-9A76-B67FF98B0603}"/>
                      </a:ext>
                    </a:extLst>
                  </p:cNvPr>
                  <p:cNvSpPr txBox="1"/>
                  <p:nvPr/>
                </p:nvSpPr>
                <p:spPr>
                  <a:xfrm>
                    <a:off x="6145783" y="4926009"/>
                    <a:ext cx="979283"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Vendors</a:t>
                    </a:r>
                  </a:p>
                </p:txBody>
              </p:sp>
            </p:grpSp>
            <p:sp>
              <p:nvSpPr>
                <p:cNvPr id="229" name="Freeform: Shape 228">
                  <a:extLst>
                    <a:ext uri="{FF2B5EF4-FFF2-40B4-BE49-F238E27FC236}">
                      <a16:creationId xmlns:a16="http://schemas.microsoft.com/office/drawing/2014/main" id="{F5590F9A-A95B-4E44-AC69-F0A24626A49A}"/>
                    </a:ext>
                  </a:extLst>
                </p:cNvPr>
                <p:cNvSpPr>
                  <a:spLocks/>
                </p:cNvSpPr>
                <p:nvPr/>
              </p:nvSpPr>
              <p:spPr bwMode="auto">
                <a:xfrm>
                  <a:off x="8371096" y="4835586"/>
                  <a:ext cx="410956" cy="425668"/>
                </a:xfrm>
                <a:custGeom>
                  <a:avLst/>
                  <a:gdLst>
                    <a:gd name="connsiteX0" fmla="*/ 173421 w 410956"/>
                    <a:gd name="connsiteY0" fmla="*/ 386254 h 425668"/>
                    <a:gd name="connsiteX1" fmla="*/ 181304 w 410956"/>
                    <a:gd name="connsiteY1" fmla="*/ 386254 h 425668"/>
                    <a:gd name="connsiteX2" fmla="*/ 370491 w 410956"/>
                    <a:gd name="connsiteY2" fmla="*/ 386254 h 425668"/>
                    <a:gd name="connsiteX3" fmla="*/ 379425 w 410956"/>
                    <a:gd name="connsiteY3" fmla="*/ 386254 h 425668"/>
                    <a:gd name="connsiteX4" fmla="*/ 379425 w 410956"/>
                    <a:gd name="connsiteY4" fmla="*/ 425668 h 425668"/>
                    <a:gd name="connsiteX5" fmla="*/ 173421 w 410956"/>
                    <a:gd name="connsiteY5" fmla="*/ 425668 h 425668"/>
                    <a:gd name="connsiteX6" fmla="*/ 173352 w 410956"/>
                    <a:gd name="connsiteY6" fmla="*/ 347366 h 425668"/>
                    <a:gd name="connsiteX7" fmla="*/ 212544 w 410956"/>
                    <a:gd name="connsiteY7" fmla="*/ 347366 h 425668"/>
                    <a:gd name="connsiteX8" fmla="*/ 323798 w 410956"/>
                    <a:gd name="connsiteY8" fmla="*/ 347366 h 425668"/>
                    <a:gd name="connsiteX9" fmla="*/ 370575 w 410956"/>
                    <a:gd name="connsiteY9" fmla="*/ 347366 h 425668"/>
                    <a:gd name="connsiteX10" fmla="*/ 379425 w 410956"/>
                    <a:gd name="connsiteY10" fmla="*/ 347366 h 425668"/>
                    <a:gd name="connsiteX11" fmla="*/ 379425 w 410956"/>
                    <a:gd name="connsiteY11" fmla="*/ 354934 h 425668"/>
                    <a:gd name="connsiteX12" fmla="*/ 379425 w 410956"/>
                    <a:gd name="connsiteY12" fmla="*/ 370069 h 425668"/>
                    <a:gd name="connsiteX13" fmla="*/ 379425 w 410956"/>
                    <a:gd name="connsiteY13" fmla="*/ 377636 h 425668"/>
                    <a:gd name="connsiteX14" fmla="*/ 379425 w 410956"/>
                    <a:gd name="connsiteY14" fmla="*/ 378897 h 425668"/>
                    <a:gd name="connsiteX15" fmla="*/ 370575 w 410956"/>
                    <a:gd name="connsiteY15" fmla="*/ 378897 h 425668"/>
                    <a:gd name="connsiteX16" fmla="*/ 173352 w 410956"/>
                    <a:gd name="connsiteY16" fmla="*/ 378897 h 425668"/>
                    <a:gd name="connsiteX17" fmla="*/ 165767 w 410956"/>
                    <a:gd name="connsiteY17" fmla="*/ 376375 h 425668"/>
                    <a:gd name="connsiteX18" fmla="*/ 158181 w 410956"/>
                    <a:gd name="connsiteY18" fmla="*/ 362501 h 425668"/>
                    <a:gd name="connsiteX19" fmla="*/ 173352 w 410956"/>
                    <a:gd name="connsiteY19" fmla="*/ 347366 h 425668"/>
                    <a:gd name="connsiteX20" fmla="*/ 250778 w 410956"/>
                    <a:gd name="connsiteY20" fmla="*/ 286406 h 425668"/>
                    <a:gd name="connsiteX21" fmla="*/ 268435 w 410956"/>
                    <a:gd name="connsiteY21" fmla="*/ 291481 h 425668"/>
                    <a:gd name="connsiteX22" fmla="*/ 286092 w 410956"/>
                    <a:gd name="connsiteY22" fmla="*/ 286406 h 425668"/>
                    <a:gd name="connsiteX23" fmla="*/ 316362 w 410956"/>
                    <a:gd name="connsiteY23" fmla="*/ 330818 h 425668"/>
                    <a:gd name="connsiteX24" fmla="*/ 316362 w 410956"/>
                    <a:gd name="connsiteY24" fmla="*/ 338432 h 425668"/>
                    <a:gd name="connsiteX25" fmla="*/ 307533 w 410956"/>
                    <a:gd name="connsiteY25" fmla="*/ 338432 h 425668"/>
                    <a:gd name="connsiteX26" fmla="*/ 229336 w 410956"/>
                    <a:gd name="connsiteY26" fmla="*/ 338432 h 425668"/>
                    <a:gd name="connsiteX27" fmla="*/ 221769 w 410956"/>
                    <a:gd name="connsiteY27" fmla="*/ 338432 h 425668"/>
                    <a:gd name="connsiteX28" fmla="*/ 221769 w 410956"/>
                    <a:gd name="connsiteY28" fmla="*/ 330818 h 425668"/>
                    <a:gd name="connsiteX29" fmla="*/ 250778 w 410956"/>
                    <a:gd name="connsiteY29" fmla="*/ 286406 h 425668"/>
                    <a:gd name="connsiteX30" fmla="*/ 268278 w 410956"/>
                    <a:gd name="connsiteY30" fmla="*/ 221242 h 425668"/>
                    <a:gd name="connsiteX31" fmla="*/ 300072 w 410956"/>
                    <a:gd name="connsiteY31" fmla="*/ 252773 h 425668"/>
                    <a:gd name="connsiteX32" fmla="*/ 286083 w 410956"/>
                    <a:gd name="connsiteY32" fmla="*/ 277998 h 425668"/>
                    <a:gd name="connsiteX33" fmla="*/ 268278 w 410956"/>
                    <a:gd name="connsiteY33" fmla="*/ 284304 h 425668"/>
                    <a:gd name="connsiteX34" fmla="*/ 250473 w 410956"/>
                    <a:gd name="connsiteY34" fmla="*/ 277998 h 425668"/>
                    <a:gd name="connsiteX35" fmla="*/ 236484 w 410956"/>
                    <a:gd name="connsiteY35" fmla="*/ 252773 h 425668"/>
                    <a:gd name="connsiteX36" fmla="*/ 268278 w 410956"/>
                    <a:gd name="connsiteY36" fmla="*/ 221242 h 425668"/>
                    <a:gd name="connsiteX37" fmla="*/ 379546 w 410956"/>
                    <a:gd name="connsiteY37" fmla="*/ 174471 h 425668"/>
                    <a:gd name="connsiteX38" fmla="*/ 387308 w 410956"/>
                    <a:gd name="connsiteY38" fmla="*/ 179516 h 425668"/>
                    <a:gd name="connsiteX39" fmla="*/ 387308 w 410956"/>
                    <a:gd name="connsiteY39" fmla="*/ 338432 h 425668"/>
                    <a:gd name="connsiteX40" fmla="*/ 370491 w 410956"/>
                    <a:gd name="connsiteY40" fmla="*/ 338432 h 425668"/>
                    <a:gd name="connsiteX41" fmla="*/ 370491 w 410956"/>
                    <a:gd name="connsiteY41" fmla="*/ 179516 h 425668"/>
                    <a:gd name="connsiteX42" fmla="*/ 379546 w 410956"/>
                    <a:gd name="connsiteY42" fmla="*/ 174471 h 425668"/>
                    <a:gd name="connsiteX43" fmla="*/ 31895 w 410956"/>
                    <a:gd name="connsiteY43" fmla="*/ 174471 h 425668"/>
                    <a:gd name="connsiteX44" fmla="*/ 39414 w 410956"/>
                    <a:gd name="connsiteY44" fmla="*/ 179520 h 425668"/>
                    <a:gd name="connsiteX45" fmla="*/ 39414 w 410956"/>
                    <a:gd name="connsiteY45" fmla="*/ 425668 h 425668"/>
                    <a:gd name="connsiteX46" fmla="*/ 23123 w 410956"/>
                    <a:gd name="connsiteY46" fmla="*/ 425668 h 425668"/>
                    <a:gd name="connsiteX47" fmla="*/ 23123 w 410956"/>
                    <a:gd name="connsiteY47" fmla="*/ 179520 h 425668"/>
                    <a:gd name="connsiteX48" fmla="*/ 31895 w 410956"/>
                    <a:gd name="connsiteY48" fmla="*/ 174471 h 425668"/>
                    <a:gd name="connsiteX49" fmla="*/ 46786 w 410956"/>
                    <a:gd name="connsiteY49" fmla="*/ 0 h 425668"/>
                    <a:gd name="connsiteX50" fmla="*/ 362906 w 410956"/>
                    <a:gd name="connsiteY50" fmla="*/ 0 h 425668"/>
                    <a:gd name="connsiteX51" fmla="*/ 398311 w 410956"/>
                    <a:gd name="connsiteY51" fmla="*/ 117366 h 425668"/>
                    <a:gd name="connsiteX52" fmla="*/ 408427 w 410956"/>
                    <a:gd name="connsiteY52" fmla="*/ 148917 h 425668"/>
                    <a:gd name="connsiteX53" fmla="*/ 409692 w 410956"/>
                    <a:gd name="connsiteY53" fmla="*/ 156489 h 425668"/>
                    <a:gd name="connsiteX54" fmla="*/ 410956 w 410956"/>
                    <a:gd name="connsiteY54" fmla="*/ 156489 h 425668"/>
                    <a:gd name="connsiteX55" fmla="*/ 410956 w 410956"/>
                    <a:gd name="connsiteY55" fmla="*/ 157751 h 425668"/>
                    <a:gd name="connsiteX56" fmla="*/ 405898 w 410956"/>
                    <a:gd name="connsiteY56" fmla="*/ 167847 h 425668"/>
                    <a:gd name="connsiteX57" fmla="*/ 394518 w 410956"/>
                    <a:gd name="connsiteY57" fmla="*/ 172895 h 425668"/>
                    <a:gd name="connsiteX58" fmla="*/ 386931 w 410956"/>
                    <a:gd name="connsiteY58" fmla="*/ 170371 h 425668"/>
                    <a:gd name="connsiteX59" fmla="*/ 379344 w 410956"/>
                    <a:gd name="connsiteY59" fmla="*/ 157751 h 425668"/>
                    <a:gd name="connsiteX60" fmla="*/ 370493 w 410956"/>
                    <a:gd name="connsiteY60" fmla="*/ 170371 h 425668"/>
                    <a:gd name="connsiteX61" fmla="*/ 362906 w 410956"/>
                    <a:gd name="connsiteY61" fmla="*/ 172895 h 425668"/>
                    <a:gd name="connsiteX62" fmla="*/ 347732 w 410956"/>
                    <a:gd name="connsiteY62" fmla="*/ 157751 h 425668"/>
                    <a:gd name="connsiteX63" fmla="*/ 331294 w 410956"/>
                    <a:gd name="connsiteY63" fmla="*/ 172895 h 425668"/>
                    <a:gd name="connsiteX64" fmla="*/ 316120 w 410956"/>
                    <a:gd name="connsiteY64" fmla="*/ 157751 h 425668"/>
                    <a:gd name="connsiteX65" fmla="*/ 299682 w 410956"/>
                    <a:gd name="connsiteY65" fmla="*/ 172895 h 425668"/>
                    <a:gd name="connsiteX66" fmla="*/ 284508 w 410956"/>
                    <a:gd name="connsiteY66" fmla="*/ 157751 h 425668"/>
                    <a:gd name="connsiteX67" fmla="*/ 268070 w 410956"/>
                    <a:gd name="connsiteY67" fmla="*/ 172895 h 425668"/>
                    <a:gd name="connsiteX68" fmla="*/ 252896 w 410956"/>
                    <a:gd name="connsiteY68" fmla="*/ 157751 h 425668"/>
                    <a:gd name="connsiteX69" fmla="*/ 236458 w 410956"/>
                    <a:gd name="connsiteY69" fmla="*/ 172895 h 425668"/>
                    <a:gd name="connsiteX70" fmla="*/ 221284 w 410956"/>
                    <a:gd name="connsiteY70" fmla="*/ 157751 h 425668"/>
                    <a:gd name="connsiteX71" fmla="*/ 204846 w 410956"/>
                    <a:gd name="connsiteY71" fmla="*/ 172895 h 425668"/>
                    <a:gd name="connsiteX72" fmla="*/ 189672 w 410956"/>
                    <a:gd name="connsiteY72" fmla="*/ 157751 h 425668"/>
                    <a:gd name="connsiteX73" fmla="*/ 173234 w 410956"/>
                    <a:gd name="connsiteY73" fmla="*/ 172895 h 425668"/>
                    <a:gd name="connsiteX74" fmla="*/ 158060 w 410956"/>
                    <a:gd name="connsiteY74" fmla="*/ 157751 h 425668"/>
                    <a:gd name="connsiteX75" fmla="*/ 141622 w 410956"/>
                    <a:gd name="connsiteY75" fmla="*/ 172895 h 425668"/>
                    <a:gd name="connsiteX76" fmla="*/ 126448 w 410956"/>
                    <a:gd name="connsiteY76" fmla="*/ 157751 h 425668"/>
                    <a:gd name="connsiteX77" fmla="*/ 110010 w 410956"/>
                    <a:gd name="connsiteY77" fmla="*/ 172895 h 425668"/>
                    <a:gd name="connsiteX78" fmla="*/ 94836 w 410956"/>
                    <a:gd name="connsiteY78" fmla="*/ 157751 h 425668"/>
                    <a:gd name="connsiteX79" fmla="*/ 78398 w 410956"/>
                    <a:gd name="connsiteY79" fmla="*/ 172895 h 425668"/>
                    <a:gd name="connsiteX80" fmla="*/ 63224 w 410956"/>
                    <a:gd name="connsiteY80" fmla="*/ 157751 h 425668"/>
                    <a:gd name="connsiteX81" fmla="*/ 46786 w 410956"/>
                    <a:gd name="connsiteY81" fmla="*/ 172895 h 425668"/>
                    <a:gd name="connsiteX82" fmla="*/ 39199 w 410956"/>
                    <a:gd name="connsiteY82" fmla="*/ 170371 h 425668"/>
                    <a:gd name="connsiteX83" fmla="*/ 31612 w 410956"/>
                    <a:gd name="connsiteY83" fmla="*/ 157751 h 425668"/>
                    <a:gd name="connsiteX84" fmla="*/ 22761 w 410956"/>
                    <a:gd name="connsiteY84" fmla="*/ 170371 h 425668"/>
                    <a:gd name="connsiteX85" fmla="*/ 15174 w 410956"/>
                    <a:gd name="connsiteY85" fmla="*/ 172895 h 425668"/>
                    <a:gd name="connsiteX86" fmla="*/ 3793 w 410956"/>
                    <a:gd name="connsiteY86" fmla="*/ 167847 h 425668"/>
                    <a:gd name="connsiteX87" fmla="*/ 2529 w 410956"/>
                    <a:gd name="connsiteY87" fmla="*/ 166585 h 425668"/>
                    <a:gd name="connsiteX88" fmla="*/ 0 w 410956"/>
                    <a:gd name="connsiteY88" fmla="*/ 157751 h 425668"/>
                    <a:gd name="connsiteX89" fmla="*/ 0 w 410956"/>
                    <a:gd name="connsiteY89" fmla="*/ 156489 h 425668"/>
                    <a:gd name="connsiteX90" fmla="*/ 1264 w 410956"/>
                    <a:gd name="connsiteY90" fmla="*/ 148917 h 425668"/>
                    <a:gd name="connsiteX91" fmla="*/ 5058 w 410956"/>
                    <a:gd name="connsiteY91" fmla="*/ 138821 h 425668"/>
                    <a:gd name="connsiteX92" fmla="*/ 11380 w 410956"/>
                    <a:gd name="connsiteY92" fmla="*/ 116104 h 42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410956" h="425668">
                      <a:moveTo>
                        <a:pt x="173421" y="386254"/>
                      </a:moveTo>
                      <a:lnTo>
                        <a:pt x="181304" y="386254"/>
                      </a:lnTo>
                      <a:lnTo>
                        <a:pt x="370491" y="386254"/>
                      </a:lnTo>
                      <a:lnTo>
                        <a:pt x="379425" y="386254"/>
                      </a:lnTo>
                      <a:lnTo>
                        <a:pt x="379425" y="425668"/>
                      </a:lnTo>
                      <a:lnTo>
                        <a:pt x="173421" y="425668"/>
                      </a:lnTo>
                      <a:close/>
                      <a:moveTo>
                        <a:pt x="173352" y="347366"/>
                      </a:moveTo>
                      <a:lnTo>
                        <a:pt x="212544" y="347366"/>
                      </a:lnTo>
                      <a:lnTo>
                        <a:pt x="323798" y="347366"/>
                      </a:lnTo>
                      <a:lnTo>
                        <a:pt x="370575" y="347366"/>
                      </a:lnTo>
                      <a:lnTo>
                        <a:pt x="379425" y="347366"/>
                      </a:lnTo>
                      <a:lnTo>
                        <a:pt x="379425" y="354934"/>
                      </a:lnTo>
                      <a:lnTo>
                        <a:pt x="379425" y="370069"/>
                      </a:lnTo>
                      <a:lnTo>
                        <a:pt x="379425" y="377636"/>
                      </a:lnTo>
                      <a:lnTo>
                        <a:pt x="379425" y="378897"/>
                      </a:lnTo>
                      <a:lnTo>
                        <a:pt x="370575" y="378897"/>
                      </a:lnTo>
                      <a:lnTo>
                        <a:pt x="173352" y="378897"/>
                      </a:lnTo>
                      <a:cubicBezTo>
                        <a:pt x="170824" y="378897"/>
                        <a:pt x="168295" y="377636"/>
                        <a:pt x="165767" y="376375"/>
                      </a:cubicBezTo>
                      <a:cubicBezTo>
                        <a:pt x="160710" y="373852"/>
                        <a:pt x="158181" y="368807"/>
                        <a:pt x="158181" y="362501"/>
                      </a:cubicBezTo>
                      <a:cubicBezTo>
                        <a:pt x="158181" y="353672"/>
                        <a:pt x="164502" y="347366"/>
                        <a:pt x="173352" y="347366"/>
                      </a:cubicBezTo>
                      <a:close/>
                      <a:moveTo>
                        <a:pt x="250778" y="286406"/>
                      </a:moveTo>
                      <a:cubicBezTo>
                        <a:pt x="255822" y="288944"/>
                        <a:pt x="262129" y="291481"/>
                        <a:pt x="268435" y="291481"/>
                      </a:cubicBezTo>
                      <a:cubicBezTo>
                        <a:pt x="274741" y="291481"/>
                        <a:pt x="281047" y="288944"/>
                        <a:pt x="286092" y="286406"/>
                      </a:cubicBezTo>
                      <a:cubicBezTo>
                        <a:pt x="303750" y="294019"/>
                        <a:pt x="316362" y="310515"/>
                        <a:pt x="316362" y="330818"/>
                      </a:cubicBezTo>
                      <a:lnTo>
                        <a:pt x="316362" y="338432"/>
                      </a:lnTo>
                      <a:lnTo>
                        <a:pt x="307533" y="338432"/>
                      </a:lnTo>
                      <a:lnTo>
                        <a:pt x="229336" y="338432"/>
                      </a:lnTo>
                      <a:lnTo>
                        <a:pt x="221769" y="338432"/>
                      </a:lnTo>
                      <a:lnTo>
                        <a:pt x="221769" y="330818"/>
                      </a:lnTo>
                      <a:cubicBezTo>
                        <a:pt x="221769" y="310515"/>
                        <a:pt x="233120" y="294019"/>
                        <a:pt x="250778" y="286406"/>
                      </a:cubicBezTo>
                      <a:close/>
                      <a:moveTo>
                        <a:pt x="268278" y="221242"/>
                      </a:moveTo>
                      <a:cubicBezTo>
                        <a:pt x="286083" y="221242"/>
                        <a:pt x="300072" y="235115"/>
                        <a:pt x="300072" y="252773"/>
                      </a:cubicBezTo>
                      <a:cubicBezTo>
                        <a:pt x="300072" y="262863"/>
                        <a:pt x="294985" y="272953"/>
                        <a:pt x="286083" y="277998"/>
                      </a:cubicBezTo>
                      <a:cubicBezTo>
                        <a:pt x="280996" y="281781"/>
                        <a:pt x="274637" y="284304"/>
                        <a:pt x="268278" y="284304"/>
                      </a:cubicBezTo>
                      <a:cubicBezTo>
                        <a:pt x="261919" y="284304"/>
                        <a:pt x="255560" y="281781"/>
                        <a:pt x="250473" y="277998"/>
                      </a:cubicBezTo>
                      <a:cubicBezTo>
                        <a:pt x="242843" y="272953"/>
                        <a:pt x="236484" y="262863"/>
                        <a:pt x="236484" y="252773"/>
                      </a:cubicBezTo>
                      <a:cubicBezTo>
                        <a:pt x="236484" y="235115"/>
                        <a:pt x="250473" y="221242"/>
                        <a:pt x="268278" y="221242"/>
                      </a:cubicBezTo>
                      <a:close/>
                      <a:moveTo>
                        <a:pt x="379546" y="174471"/>
                      </a:moveTo>
                      <a:cubicBezTo>
                        <a:pt x="380840" y="176993"/>
                        <a:pt x="383427" y="178254"/>
                        <a:pt x="387308" y="179516"/>
                      </a:cubicBezTo>
                      <a:lnTo>
                        <a:pt x="387308" y="338432"/>
                      </a:lnTo>
                      <a:lnTo>
                        <a:pt x="370491" y="338432"/>
                      </a:lnTo>
                      <a:lnTo>
                        <a:pt x="370491" y="179516"/>
                      </a:lnTo>
                      <a:cubicBezTo>
                        <a:pt x="374372" y="178254"/>
                        <a:pt x="376959" y="176993"/>
                        <a:pt x="379546" y="174471"/>
                      </a:cubicBezTo>
                      <a:close/>
                      <a:moveTo>
                        <a:pt x="31895" y="174471"/>
                      </a:moveTo>
                      <a:cubicBezTo>
                        <a:pt x="33148" y="176995"/>
                        <a:pt x="35655" y="178258"/>
                        <a:pt x="39414" y="179520"/>
                      </a:cubicBezTo>
                      <a:lnTo>
                        <a:pt x="39414" y="425668"/>
                      </a:lnTo>
                      <a:lnTo>
                        <a:pt x="23123" y="425668"/>
                      </a:lnTo>
                      <a:lnTo>
                        <a:pt x="23123" y="179520"/>
                      </a:lnTo>
                      <a:cubicBezTo>
                        <a:pt x="26882" y="178258"/>
                        <a:pt x="29389" y="176995"/>
                        <a:pt x="31895" y="174471"/>
                      </a:cubicBezTo>
                      <a:close/>
                      <a:moveTo>
                        <a:pt x="46786" y="0"/>
                      </a:moveTo>
                      <a:lnTo>
                        <a:pt x="362906" y="0"/>
                      </a:lnTo>
                      <a:lnTo>
                        <a:pt x="398311" y="117366"/>
                      </a:lnTo>
                      <a:lnTo>
                        <a:pt x="408427" y="148917"/>
                      </a:lnTo>
                      <a:cubicBezTo>
                        <a:pt x="409692" y="151441"/>
                        <a:pt x="409692" y="153965"/>
                        <a:pt x="409692" y="156489"/>
                      </a:cubicBezTo>
                      <a:cubicBezTo>
                        <a:pt x="410956" y="156489"/>
                        <a:pt x="410956" y="156489"/>
                        <a:pt x="410956" y="156489"/>
                      </a:cubicBezTo>
                      <a:lnTo>
                        <a:pt x="410956" y="157751"/>
                      </a:lnTo>
                      <a:cubicBezTo>
                        <a:pt x="410956" y="161537"/>
                        <a:pt x="408427" y="165323"/>
                        <a:pt x="405898" y="167847"/>
                      </a:cubicBezTo>
                      <a:cubicBezTo>
                        <a:pt x="403369" y="171633"/>
                        <a:pt x="398311" y="172895"/>
                        <a:pt x="394518" y="172895"/>
                      </a:cubicBezTo>
                      <a:cubicBezTo>
                        <a:pt x="391989" y="172895"/>
                        <a:pt x="389460" y="171633"/>
                        <a:pt x="386931" y="170371"/>
                      </a:cubicBezTo>
                      <a:cubicBezTo>
                        <a:pt x="381873" y="167847"/>
                        <a:pt x="379344" y="162799"/>
                        <a:pt x="379344" y="157751"/>
                      </a:cubicBezTo>
                      <a:cubicBezTo>
                        <a:pt x="379344" y="162799"/>
                        <a:pt x="375551" y="167847"/>
                        <a:pt x="370493" y="170371"/>
                      </a:cubicBezTo>
                      <a:cubicBezTo>
                        <a:pt x="367964" y="171633"/>
                        <a:pt x="365435" y="172895"/>
                        <a:pt x="362906" y="172895"/>
                      </a:cubicBezTo>
                      <a:cubicBezTo>
                        <a:pt x="354054" y="172895"/>
                        <a:pt x="347732" y="165323"/>
                        <a:pt x="347732" y="157751"/>
                      </a:cubicBezTo>
                      <a:cubicBezTo>
                        <a:pt x="347732" y="165323"/>
                        <a:pt x="340145" y="172895"/>
                        <a:pt x="331294" y="172895"/>
                      </a:cubicBezTo>
                      <a:cubicBezTo>
                        <a:pt x="322442" y="172895"/>
                        <a:pt x="316120" y="165323"/>
                        <a:pt x="316120" y="157751"/>
                      </a:cubicBezTo>
                      <a:cubicBezTo>
                        <a:pt x="316120" y="165323"/>
                        <a:pt x="308533" y="172895"/>
                        <a:pt x="299682" y="172895"/>
                      </a:cubicBezTo>
                      <a:cubicBezTo>
                        <a:pt x="290830" y="172895"/>
                        <a:pt x="284508" y="165323"/>
                        <a:pt x="284508" y="157751"/>
                      </a:cubicBezTo>
                      <a:cubicBezTo>
                        <a:pt x="284508" y="165323"/>
                        <a:pt x="276921" y="172895"/>
                        <a:pt x="268070" y="172895"/>
                      </a:cubicBezTo>
                      <a:cubicBezTo>
                        <a:pt x="259218" y="172895"/>
                        <a:pt x="252896" y="165323"/>
                        <a:pt x="252896" y="157751"/>
                      </a:cubicBezTo>
                      <a:cubicBezTo>
                        <a:pt x="252896" y="165323"/>
                        <a:pt x="245309" y="172895"/>
                        <a:pt x="236458" y="172895"/>
                      </a:cubicBezTo>
                      <a:cubicBezTo>
                        <a:pt x="227606" y="172895"/>
                        <a:pt x="221284" y="165323"/>
                        <a:pt x="221284" y="157751"/>
                      </a:cubicBezTo>
                      <a:cubicBezTo>
                        <a:pt x="221284" y="165323"/>
                        <a:pt x="213697" y="172895"/>
                        <a:pt x="204846" y="172895"/>
                      </a:cubicBezTo>
                      <a:cubicBezTo>
                        <a:pt x="195994" y="172895"/>
                        <a:pt x="189672" y="165323"/>
                        <a:pt x="189672" y="157751"/>
                      </a:cubicBezTo>
                      <a:cubicBezTo>
                        <a:pt x="189672" y="165323"/>
                        <a:pt x="182085" y="172895"/>
                        <a:pt x="173234" y="172895"/>
                      </a:cubicBezTo>
                      <a:cubicBezTo>
                        <a:pt x="164382" y="172895"/>
                        <a:pt x="158060" y="165323"/>
                        <a:pt x="158060" y="157751"/>
                      </a:cubicBezTo>
                      <a:cubicBezTo>
                        <a:pt x="158060" y="165323"/>
                        <a:pt x="150473" y="172895"/>
                        <a:pt x="141622" y="172895"/>
                      </a:cubicBezTo>
                      <a:cubicBezTo>
                        <a:pt x="132770" y="172895"/>
                        <a:pt x="126448" y="165323"/>
                        <a:pt x="126448" y="157751"/>
                      </a:cubicBezTo>
                      <a:cubicBezTo>
                        <a:pt x="126448" y="165323"/>
                        <a:pt x="118861" y="172895"/>
                        <a:pt x="110010" y="172895"/>
                      </a:cubicBezTo>
                      <a:cubicBezTo>
                        <a:pt x="101158" y="172895"/>
                        <a:pt x="94836" y="165323"/>
                        <a:pt x="94836" y="157751"/>
                      </a:cubicBezTo>
                      <a:cubicBezTo>
                        <a:pt x="94836" y="165323"/>
                        <a:pt x="87249" y="172895"/>
                        <a:pt x="78398" y="172895"/>
                      </a:cubicBezTo>
                      <a:cubicBezTo>
                        <a:pt x="69546" y="172895"/>
                        <a:pt x="63224" y="165323"/>
                        <a:pt x="63224" y="157751"/>
                      </a:cubicBezTo>
                      <a:cubicBezTo>
                        <a:pt x="63224" y="165323"/>
                        <a:pt x="55637" y="172895"/>
                        <a:pt x="46786" y="172895"/>
                      </a:cubicBezTo>
                      <a:cubicBezTo>
                        <a:pt x="44257" y="172895"/>
                        <a:pt x="41728" y="171633"/>
                        <a:pt x="39199" y="170371"/>
                      </a:cubicBezTo>
                      <a:cubicBezTo>
                        <a:pt x="34141" y="167847"/>
                        <a:pt x="31612" y="162799"/>
                        <a:pt x="31612" y="157751"/>
                      </a:cubicBezTo>
                      <a:cubicBezTo>
                        <a:pt x="31612" y="162799"/>
                        <a:pt x="27819" y="167847"/>
                        <a:pt x="22761" y="170371"/>
                      </a:cubicBezTo>
                      <a:cubicBezTo>
                        <a:pt x="20232" y="171633"/>
                        <a:pt x="17703" y="172895"/>
                        <a:pt x="15174" y="172895"/>
                      </a:cubicBezTo>
                      <a:cubicBezTo>
                        <a:pt x="11380" y="172895"/>
                        <a:pt x="7587" y="171633"/>
                        <a:pt x="3793" y="167847"/>
                      </a:cubicBezTo>
                      <a:cubicBezTo>
                        <a:pt x="3793" y="167847"/>
                        <a:pt x="3793" y="167847"/>
                        <a:pt x="2529" y="166585"/>
                      </a:cubicBezTo>
                      <a:cubicBezTo>
                        <a:pt x="1264" y="164061"/>
                        <a:pt x="0" y="160275"/>
                        <a:pt x="0" y="157751"/>
                      </a:cubicBezTo>
                      <a:lnTo>
                        <a:pt x="0" y="156489"/>
                      </a:lnTo>
                      <a:cubicBezTo>
                        <a:pt x="0" y="153965"/>
                        <a:pt x="0" y="151441"/>
                        <a:pt x="1264" y="148917"/>
                      </a:cubicBezTo>
                      <a:lnTo>
                        <a:pt x="5058" y="138821"/>
                      </a:lnTo>
                      <a:lnTo>
                        <a:pt x="11380" y="11610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60" name="Group 159">
              <a:extLst>
                <a:ext uri="{FF2B5EF4-FFF2-40B4-BE49-F238E27FC236}">
                  <a16:creationId xmlns:a16="http://schemas.microsoft.com/office/drawing/2014/main" id="{28101160-A304-4686-8C1B-CC4169D156A1}"/>
                </a:ext>
              </a:extLst>
            </p:cNvPr>
            <p:cNvGrpSpPr/>
            <p:nvPr/>
          </p:nvGrpSpPr>
          <p:grpSpPr>
            <a:xfrm>
              <a:off x="171451" y="5573770"/>
              <a:ext cx="3118643" cy="894556"/>
              <a:chOff x="171451" y="5573770"/>
              <a:chExt cx="3118643" cy="894556"/>
            </a:xfrm>
          </p:grpSpPr>
          <p:sp>
            <p:nvSpPr>
              <p:cNvPr id="215" name="Freeform: Shape 214">
                <a:extLst>
                  <a:ext uri="{FF2B5EF4-FFF2-40B4-BE49-F238E27FC236}">
                    <a16:creationId xmlns:a16="http://schemas.microsoft.com/office/drawing/2014/main" id="{48277B62-88A0-4AFA-9540-250BBA6CD4B6}"/>
                  </a:ext>
                </a:extLst>
              </p:cNvPr>
              <p:cNvSpPr/>
              <p:nvPr/>
            </p:nvSpPr>
            <p:spPr>
              <a:xfrm>
                <a:off x="171451" y="5573770"/>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6" name="Group 215">
                <a:extLst>
                  <a:ext uri="{FF2B5EF4-FFF2-40B4-BE49-F238E27FC236}">
                    <a16:creationId xmlns:a16="http://schemas.microsoft.com/office/drawing/2014/main" id="{BFD11988-A60D-44F9-BF81-A45FF9F7B4EF}"/>
                  </a:ext>
                </a:extLst>
              </p:cNvPr>
              <p:cNvGrpSpPr/>
              <p:nvPr/>
            </p:nvGrpSpPr>
            <p:grpSpPr>
              <a:xfrm>
                <a:off x="300038" y="5611624"/>
                <a:ext cx="2990056" cy="818848"/>
                <a:chOff x="300038" y="5611624"/>
                <a:chExt cx="2990056" cy="818848"/>
              </a:xfrm>
            </p:grpSpPr>
            <p:grpSp>
              <p:nvGrpSpPr>
                <p:cNvPr id="217" name="Group 216">
                  <a:extLst>
                    <a:ext uri="{FF2B5EF4-FFF2-40B4-BE49-F238E27FC236}">
                      <a16:creationId xmlns:a16="http://schemas.microsoft.com/office/drawing/2014/main" id="{33F644C8-821C-4C93-BD04-DD94C605A2E5}"/>
                    </a:ext>
                  </a:extLst>
                </p:cNvPr>
                <p:cNvGrpSpPr/>
                <p:nvPr/>
              </p:nvGrpSpPr>
              <p:grpSpPr>
                <a:xfrm>
                  <a:off x="1228210" y="5785084"/>
                  <a:ext cx="756683" cy="471928"/>
                  <a:chOff x="714926" y="5656862"/>
                  <a:chExt cx="756683" cy="471928"/>
                </a:xfrm>
              </p:grpSpPr>
              <p:sp>
                <p:nvSpPr>
                  <p:cNvPr id="224" name="TextBox 223">
                    <a:extLst>
                      <a:ext uri="{FF2B5EF4-FFF2-40B4-BE49-F238E27FC236}">
                        <a16:creationId xmlns:a16="http://schemas.microsoft.com/office/drawing/2014/main" id="{701F47A0-6486-49B9-89D6-9CD53AD26576}"/>
                      </a:ext>
                    </a:extLst>
                  </p:cNvPr>
                  <p:cNvSpPr txBox="1"/>
                  <p:nvPr/>
                </p:nvSpPr>
                <p:spPr>
                  <a:xfrm>
                    <a:off x="714926" y="5882569"/>
                    <a:ext cx="737634"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$934,120</a:t>
                    </a:r>
                  </a:p>
                </p:txBody>
              </p:sp>
              <p:sp>
                <p:nvSpPr>
                  <p:cNvPr id="225" name="TextBox 224">
                    <a:extLst>
                      <a:ext uri="{FF2B5EF4-FFF2-40B4-BE49-F238E27FC236}">
                        <a16:creationId xmlns:a16="http://schemas.microsoft.com/office/drawing/2014/main" id="{F5F43615-544E-48DE-A3D9-7FA7851B911E}"/>
                      </a:ext>
                    </a:extLst>
                  </p:cNvPr>
                  <p:cNvSpPr txBox="1"/>
                  <p:nvPr/>
                </p:nvSpPr>
                <p:spPr>
                  <a:xfrm>
                    <a:off x="714926" y="5656862"/>
                    <a:ext cx="756683"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Revenue</a:t>
                    </a:r>
                  </a:p>
                </p:txBody>
              </p:sp>
            </p:grpSp>
            <p:sp>
              <p:nvSpPr>
                <p:cNvPr id="218" name="Freeform: Shape 217">
                  <a:extLst>
                    <a:ext uri="{FF2B5EF4-FFF2-40B4-BE49-F238E27FC236}">
                      <a16:creationId xmlns:a16="http://schemas.microsoft.com/office/drawing/2014/main" id="{00DF4C9A-7163-44F3-9AE3-DE8FFBE3FCDD}"/>
                    </a:ext>
                  </a:extLst>
                </p:cNvPr>
                <p:cNvSpPr>
                  <a:spLocks/>
                </p:cNvSpPr>
                <p:nvPr/>
              </p:nvSpPr>
              <p:spPr bwMode="auto">
                <a:xfrm>
                  <a:off x="300038" y="5850175"/>
                  <a:ext cx="352878" cy="341746"/>
                </a:xfrm>
                <a:custGeom>
                  <a:avLst/>
                  <a:gdLst>
                    <a:gd name="connsiteX0" fmla="*/ 270547 w 424823"/>
                    <a:gd name="connsiteY0" fmla="*/ 231529 h 411423"/>
                    <a:gd name="connsiteX1" fmla="*/ 294492 w 424823"/>
                    <a:gd name="connsiteY1" fmla="*/ 250130 h 411423"/>
                    <a:gd name="connsiteX2" fmla="*/ 265187 w 424823"/>
                    <a:gd name="connsiteY2" fmla="*/ 287332 h 411423"/>
                    <a:gd name="connsiteX3" fmla="*/ 204432 w 424823"/>
                    <a:gd name="connsiteY3" fmla="*/ 290909 h 411423"/>
                    <a:gd name="connsiteX4" fmla="*/ 199786 w 424823"/>
                    <a:gd name="connsiteY4" fmla="*/ 290909 h 411423"/>
                    <a:gd name="connsiteX5" fmla="*/ 190852 w 424823"/>
                    <a:gd name="connsiteY5" fmla="*/ 301640 h 411423"/>
                    <a:gd name="connsiteX6" fmla="*/ 200144 w 424823"/>
                    <a:gd name="connsiteY6" fmla="*/ 309152 h 411423"/>
                    <a:gd name="connsiteX7" fmla="*/ 204432 w 424823"/>
                    <a:gd name="connsiteY7" fmla="*/ 309152 h 411423"/>
                    <a:gd name="connsiteX8" fmla="*/ 253750 w 424823"/>
                    <a:gd name="connsiteY8" fmla="*/ 307721 h 411423"/>
                    <a:gd name="connsiteX9" fmla="*/ 269475 w 424823"/>
                    <a:gd name="connsiteY9" fmla="*/ 305218 h 411423"/>
                    <a:gd name="connsiteX10" fmla="*/ 308429 w 424823"/>
                    <a:gd name="connsiteY10" fmla="*/ 276601 h 411423"/>
                    <a:gd name="connsiteX11" fmla="*/ 356675 w 424823"/>
                    <a:gd name="connsiteY11" fmla="*/ 259073 h 411423"/>
                    <a:gd name="connsiteX12" fmla="*/ 384908 w 424823"/>
                    <a:gd name="connsiteY12" fmla="*/ 305933 h 411423"/>
                    <a:gd name="connsiteX13" fmla="*/ 208363 w 424823"/>
                    <a:gd name="connsiteY13" fmla="*/ 400011 h 411423"/>
                    <a:gd name="connsiteX14" fmla="*/ 111514 w 424823"/>
                    <a:gd name="connsiteY14" fmla="*/ 387849 h 411423"/>
                    <a:gd name="connsiteX15" fmla="*/ 95789 w 424823"/>
                    <a:gd name="connsiteY15" fmla="*/ 391783 h 411423"/>
                    <a:gd name="connsiteX16" fmla="*/ 77920 w 424823"/>
                    <a:gd name="connsiteY16" fmla="*/ 407880 h 411423"/>
                    <a:gd name="connsiteX17" fmla="*/ 59694 w 424823"/>
                    <a:gd name="connsiteY17" fmla="*/ 407165 h 411423"/>
                    <a:gd name="connsiteX18" fmla="*/ 3228 w 424823"/>
                    <a:gd name="connsiteY18" fmla="*/ 344566 h 411423"/>
                    <a:gd name="connsiteX19" fmla="*/ 4658 w 424823"/>
                    <a:gd name="connsiteY19" fmla="*/ 325607 h 411423"/>
                    <a:gd name="connsiteX20" fmla="*/ 50045 w 424823"/>
                    <a:gd name="connsiteY20" fmla="*/ 287690 h 411423"/>
                    <a:gd name="connsiteX21" fmla="*/ 141891 w 424823"/>
                    <a:gd name="connsiteY21" fmla="*/ 239399 h 411423"/>
                    <a:gd name="connsiteX22" fmla="*/ 208721 w 424823"/>
                    <a:gd name="connsiteY22" fmla="*/ 234391 h 411423"/>
                    <a:gd name="connsiteX23" fmla="*/ 270547 w 424823"/>
                    <a:gd name="connsiteY23" fmla="*/ 231529 h 411423"/>
                    <a:gd name="connsiteX24" fmla="*/ 100114 w 424823"/>
                    <a:gd name="connsiteY24" fmla="*/ 142448 h 411423"/>
                    <a:gd name="connsiteX25" fmla="*/ 144525 w 424823"/>
                    <a:gd name="connsiteY25" fmla="*/ 142448 h 411423"/>
                    <a:gd name="connsiteX26" fmla="*/ 150255 w 424823"/>
                    <a:gd name="connsiteY26" fmla="*/ 148179 h 411423"/>
                    <a:gd name="connsiteX27" fmla="*/ 150255 w 424823"/>
                    <a:gd name="connsiteY27" fmla="*/ 189376 h 411423"/>
                    <a:gd name="connsiteX28" fmla="*/ 144525 w 424823"/>
                    <a:gd name="connsiteY28" fmla="*/ 195108 h 411423"/>
                    <a:gd name="connsiteX29" fmla="*/ 100114 w 424823"/>
                    <a:gd name="connsiteY29" fmla="*/ 195108 h 411423"/>
                    <a:gd name="connsiteX30" fmla="*/ 94383 w 424823"/>
                    <a:gd name="connsiteY30" fmla="*/ 189376 h 411423"/>
                    <a:gd name="connsiteX31" fmla="*/ 94383 w 424823"/>
                    <a:gd name="connsiteY31" fmla="*/ 148179 h 411423"/>
                    <a:gd name="connsiteX32" fmla="*/ 100114 w 424823"/>
                    <a:gd name="connsiteY32" fmla="*/ 142448 h 411423"/>
                    <a:gd name="connsiteX33" fmla="*/ 176781 w 424823"/>
                    <a:gd name="connsiteY33" fmla="*/ 111805 h 411423"/>
                    <a:gd name="connsiteX34" fmla="*/ 221314 w 424823"/>
                    <a:gd name="connsiteY34" fmla="*/ 111805 h 411423"/>
                    <a:gd name="connsiteX35" fmla="*/ 227014 w 424823"/>
                    <a:gd name="connsiteY35" fmla="*/ 117525 h 411423"/>
                    <a:gd name="connsiteX36" fmla="*/ 227014 w 424823"/>
                    <a:gd name="connsiteY36" fmla="*/ 189388 h 411423"/>
                    <a:gd name="connsiteX37" fmla="*/ 221314 w 424823"/>
                    <a:gd name="connsiteY37" fmla="*/ 195109 h 411423"/>
                    <a:gd name="connsiteX38" fmla="*/ 176781 w 424823"/>
                    <a:gd name="connsiteY38" fmla="*/ 195109 h 411423"/>
                    <a:gd name="connsiteX39" fmla="*/ 171081 w 424823"/>
                    <a:gd name="connsiteY39" fmla="*/ 189388 h 411423"/>
                    <a:gd name="connsiteX40" fmla="*/ 171081 w 424823"/>
                    <a:gd name="connsiteY40" fmla="*/ 117525 h 411423"/>
                    <a:gd name="connsiteX41" fmla="*/ 176781 w 424823"/>
                    <a:gd name="connsiteY41" fmla="*/ 111805 h 411423"/>
                    <a:gd name="connsiteX42" fmla="*/ 253546 w 424823"/>
                    <a:gd name="connsiteY42" fmla="*/ 80863 h 411423"/>
                    <a:gd name="connsiteX43" fmla="*/ 297769 w 424823"/>
                    <a:gd name="connsiteY43" fmla="*/ 80863 h 411423"/>
                    <a:gd name="connsiteX44" fmla="*/ 303475 w 424823"/>
                    <a:gd name="connsiteY44" fmla="*/ 86932 h 411423"/>
                    <a:gd name="connsiteX45" fmla="*/ 303475 w 424823"/>
                    <a:gd name="connsiteY45" fmla="*/ 189396 h 411423"/>
                    <a:gd name="connsiteX46" fmla="*/ 297769 w 424823"/>
                    <a:gd name="connsiteY46" fmla="*/ 195108 h 411423"/>
                    <a:gd name="connsiteX47" fmla="*/ 253546 w 424823"/>
                    <a:gd name="connsiteY47" fmla="*/ 195108 h 411423"/>
                    <a:gd name="connsiteX48" fmla="*/ 247840 w 424823"/>
                    <a:gd name="connsiteY48" fmla="*/ 189396 h 411423"/>
                    <a:gd name="connsiteX49" fmla="*/ 247840 w 424823"/>
                    <a:gd name="connsiteY49" fmla="*/ 86932 h 411423"/>
                    <a:gd name="connsiteX50" fmla="*/ 253546 w 424823"/>
                    <a:gd name="connsiteY50" fmla="*/ 80863 h 411423"/>
                    <a:gd name="connsiteX51" fmla="*/ 365341 w 424823"/>
                    <a:gd name="connsiteY51" fmla="*/ 8567 h 411423"/>
                    <a:gd name="connsiteX52" fmla="*/ 382159 w 424823"/>
                    <a:gd name="connsiteY52" fmla="*/ 8567 h 411423"/>
                    <a:gd name="connsiteX53" fmla="*/ 388600 w 424823"/>
                    <a:gd name="connsiteY53" fmla="*/ 14646 h 411423"/>
                    <a:gd name="connsiteX54" fmla="*/ 388600 w 424823"/>
                    <a:gd name="connsiteY54" fmla="*/ 29664 h 411423"/>
                    <a:gd name="connsiteX55" fmla="*/ 421879 w 424823"/>
                    <a:gd name="connsiteY55" fmla="*/ 63992 h 411423"/>
                    <a:gd name="connsiteX56" fmla="*/ 420805 w 424823"/>
                    <a:gd name="connsiteY56" fmla="*/ 68283 h 411423"/>
                    <a:gd name="connsiteX57" fmla="*/ 416153 w 424823"/>
                    <a:gd name="connsiteY57" fmla="*/ 70786 h 411423"/>
                    <a:gd name="connsiteX58" fmla="*/ 398619 w 424823"/>
                    <a:gd name="connsiteY58" fmla="*/ 70786 h 411423"/>
                    <a:gd name="connsiteX59" fmla="*/ 392894 w 424823"/>
                    <a:gd name="connsiteY59" fmla="*/ 65780 h 411423"/>
                    <a:gd name="connsiteX60" fmla="*/ 383948 w 424823"/>
                    <a:gd name="connsiteY60" fmla="*/ 58628 h 411423"/>
                    <a:gd name="connsiteX61" fmla="*/ 368919 w 424823"/>
                    <a:gd name="connsiteY61" fmla="*/ 58628 h 411423"/>
                    <a:gd name="connsiteX62" fmla="*/ 353532 w 424823"/>
                    <a:gd name="connsiteY62" fmla="*/ 71501 h 411423"/>
                    <a:gd name="connsiteX63" fmla="*/ 357111 w 424823"/>
                    <a:gd name="connsiteY63" fmla="*/ 82586 h 411423"/>
                    <a:gd name="connsiteX64" fmla="*/ 367846 w 424823"/>
                    <a:gd name="connsiteY64" fmla="*/ 87593 h 411423"/>
                    <a:gd name="connsiteX65" fmla="*/ 380728 w 424823"/>
                    <a:gd name="connsiteY65" fmla="*/ 87593 h 411423"/>
                    <a:gd name="connsiteX66" fmla="*/ 413648 w 424823"/>
                    <a:gd name="connsiteY66" fmla="*/ 101896 h 411423"/>
                    <a:gd name="connsiteX67" fmla="*/ 424741 w 424823"/>
                    <a:gd name="connsiteY67" fmla="*/ 136224 h 411423"/>
                    <a:gd name="connsiteX68" fmla="*/ 389316 w 424823"/>
                    <a:gd name="connsiteY68" fmla="*/ 174843 h 411423"/>
                    <a:gd name="connsiteX69" fmla="*/ 389316 w 424823"/>
                    <a:gd name="connsiteY69" fmla="*/ 189861 h 411423"/>
                    <a:gd name="connsiteX70" fmla="*/ 383232 w 424823"/>
                    <a:gd name="connsiteY70" fmla="*/ 196298 h 411423"/>
                    <a:gd name="connsiteX71" fmla="*/ 366056 w 424823"/>
                    <a:gd name="connsiteY71" fmla="*/ 196298 h 411423"/>
                    <a:gd name="connsiteX72" fmla="*/ 359973 w 424823"/>
                    <a:gd name="connsiteY72" fmla="*/ 189861 h 411423"/>
                    <a:gd name="connsiteX73" fmla="*/ 359973 w 424823"/>
                    <a:gd name="connsiteY73" fmla="*/ 175200 h 411423"/>
                    <a:gd name="connsiteX74" fmla="*/ 326337 w 424823"/>
                    <a:gd name="connsiteY74" fmla="*/ 140872 h 411423"/>
                    <a:gd name="connsiteX75" fmla="*/ 327768 w 424823"/>
                    <a:gd name="connsiteY75" fmla="*/ 136224 h 411423"/>
                    <a:gd name="connsiteX76" fmla="*/ 332062 w 424823"/>
                    <a:gd name="connsiteY76" fmla="*/ 134078 h 411423"/>
                    <a:gd name="connsiteX77" fmla="*/ 349596 w 424823"/>
                    <a:gd name="connsiteY77" fmla="*/ 134078 h 411423"/>
                    <a:gd name="connsiteX78" fmla="*/ 355321 w 424823"/>
                    <a:gd name="connsiteY78" fmla="*/ 138727 h 411423"/>
                    <a:gd name="connsiteX79" fmla="*/ 364267 w 424823"/>
                    <a:gd name="connsiteY79" fmla="*/ 145879 h 411423"/>
                    <a:gd name="connsiteX80" fmla="*/ 379654 w 424823"/>
                    <a:gd name="connsiteY80" fmla="*/ 145879 h 411423"/>
                    <a:gd name="connsiteX81" fmla="*/ 394683 w 424823"/>
                    <a:gd name="connsiteY81" fmla="*/ 132648 h 411423"/>
                    <a:gd name="connsiteX82" fmla="*/ 391105 w 424823"/>
                    <a:gd name="connsiteY82" fmla="*/ 121563 h 411423"/>
                    <a:gd name="connsiteX83" fmla="*/ 380370 w 424823"/>
                    <a:gd name="connsiteY83" fmla="*/ 116557 h 411423"/>
                    <a:gd name="connsiteX84" fmla="*/ 369277 w 424823"/>
                    <a:gd name="connsiteY84" fmla="*/ 116557 h 411423"/>
                    <a:gd name="connsiteX85" fmla="*/ 323474 w 424823"/>
                    <a:gd name="connsiteY85" fmla="*/ 77223 h 411423"/>
                    <a:gd name="connsiteX86" fmla="*/ 358900 w 424823"/>
                    <a:gd name="connsiteY86" fmla="*/ 30022 h 411423"/>
                    <a:gd name="connsiteX87" fmla="*/ 358900 w 424823"/>
                    <a:gd name="connsiteY87" fmla="*/ 14646 h 411423"/>
                    <a:gd name="connsiteX88" fmla="*/ 365341 w 424823"/>
                    <a:gd name="connsiteY88" fmla="*/ 8567 h 411423"/>
                    <a:gd name="connsiteX89" fmla="*/ 254879 w 424823"/>
                    <a:gd name="connsiteY89" fmla="*/ 238 h 411423"/>
                    <a:gd name="connsiteX90" fmla="*/ 290614 w 424823"/>
                    <a:gd name="connsiteY90" fmla="*/ 8810 h 411423"/>
                    <a:gd name="connsiteX91" fmla="*/ 297761 w 424823"/>
                    <a:gd name="connsiteY91" fmla="*/ 22384 h 411423"/>
                    <a:gd name="connsiteX92" fmla="*/ 284182 w 424823"/>
                    <a:gd name="connsiteY92" fmla="*/ 56317 h 411423"/>
                    <a:gd name="connsiteX93" fmla="*/ 265957 w 424823"/>
                    <a:gd name="connsiteY93" fmla="*/ 57031 h 411423"/>
                    <a:gd name="connsiteX94" fmla="*/ 260239 w 424823"/>
                    <a:gd name="connsiteY94" fmla="*/ 45958 h 411423"/>
                    <a:gd name="connsiteX95" fmla="*/ 126233 w 424823"/>
                    <a:gd name="connsiteY95" fmla="*/ 116325 h 411423"/>
                    <a:gd name="connsiteX96" fmla="*/ 109795 w 424823"/>
                    <a:gd name="connsiteY96" fmla="*/ 109181 h 411423"/>
                    <a:gd name="connsiteX97" fmla="*/ 115870 w 424823"/>
                    <a:gd name="connsiteY97" fmla="*/ 95608 h 411423"/>
                    <a:gd name="connsiteX98" fmla="*/ 249519 w 424823"/>
                    <a:gd name="connsiteY98" fmla="*/ 25956 h 411423"/>
                    <a:gd name="connsiteX99" fmla="*/ 243801 w 424823"/>
                    <a:gd name="connsiteY99" fmla="*/ 14525 h 411423"/>
                    <a:gd name="connsiteX100" fmla="*/ 254879 w 424823"/>
                    <a:gd name="connsiteY100" fmla="*/ 238 h 4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24823" h="411423">
                      <a:moveTo>
                        <a:pt x="270547" y="231529"/>
                      </a:moveTo>
                      <a:cubicBezTo>
                        <a:pt x="283413" y="229025"/>
                        <a:pt x="292347" y="239399"/>
                        <a:pt x="294492" y="250130"/>
                      </a:cubicBezTo>
                      <a:cubicBezTo>
                        <a:pt x="297351" y="263723"/>
                        <a:pt x="290918" y="280178"/>
                        <a:pt x="265187" y="287332"/>
                      </a:cubicBezTo>
                      <a:cubicBezTo>
                        <a:pt x="251249" y="291267"/>
                        <a:pt x="228377" y="290909"/>
                        <a:pt x="204432" y="290909"/>
                      </a:cubicBezTo>
                      <a:lnTo>
                        <a:pt x="199786" y="290909"/>
                      </a:lnTo>
                      <a:cubicBezTo>
                        <a:pt x="194426" y="290909"/>
                        <a:pt x="189780" y="295917"/>
                        <a:pt x="190852" y="301640"/>
                      </a:cubicBezTo>
                      <a:cubicBezTo>
                        <a:pt x="191209" y="305933"/>
                        <a:pt x="195855" y="309152"/>
                        <a:pt x="200144" y="309152"/>
                      </a:cubicBezTo>
                      <a:lnTo>
                        <a:pt x="204432" y="309152"/>
                      </a:lnTo>
                      <a:cubicBezTo>
                        <a:pt x="223016" y="309152"/>
                        <a:pt x="239455" y="309152"/>
                        <a:pt x="253750" y="307721"/>
                      </a:cubicBezTo>
                      <a:cubicBezTo>
                        <a:pt x="259111" y="307364"/>
                        <a:pt x="264472" y="306648"/>
                        <a:pt x="269475" y="305218"/>
                      </a:cubicBezTo>
                      <a:cubicBezTo>
                        <a:pt x="289488" y="299852"/>
                        <a:pt x="301997" y="288763"/>
                        <a:pt x="308429" y="276601"/>
                      </a:cubicBezTo>
                      <a:cubicBezTo>
                        <a:pt x="328085" y="270162"/>
                        <a:pt x="345954" y="264081"/>
                        <a:pt x="356675" y="259073"/>
                      </a:cubicBezTo>
                      <a:cubicBezTo>
                        <a:pt x="387767" y="244764"/>
                        <a:pt x="412069" y="283755"/>
                        <a:pt x="384908" y="305933"/>
                      </a:cubicBezTo>
                      <a:cubicBezTo>
                        <a:pt x="357033" y="328469"/>
                        <a:pt x="260898" y="398580"/>
                        <a:pt x="208363" y="400011"/>
                      </a:cubicBezTo>
                      <a:cubicBezTo>
                        <a:pt x="184062" y="400368"/>
                        <a:pt x="146537" y="396076"/>
                        <a:pt x="111514" y="387849"/>
                      </a:cubicBezTo>
                      <a:cubicBezTo>
                        <a:pt x="105438" y="386418"/>
                        <a:pt x="99720" y="387849"/>
                        <a:pt x="95789" y="391783"/>
                      </a:cubicBezTo>
                      <a:lnTo>
                        <a:pt x="77920" y="407880"/>
                      </a:lnTo>
                      <a:cubicBezTo>
                        <a:pt x="72560" y="412888"/>
                        <a:pt x="64340" y="412531"/>
                        <a:pt x="59694" y="407165"/>
                      </a:cubicBezTo>
                      <a:lnTo>
                        <a:pt x="3228" y="344566"/>
                      </a:lnTo>
                      <a:cubicBezTo>
                        <a:pt x="-1775" y="339200"/>
                        <a:pt x="-703" y="330615"/>
                        <a:pt x="4658" y="325607"/>
                      </a:cubicBezTo>
                      <a:cubicBezTo>
                        <a:pt x="15737" y="316307"/>
                        <a:pt x="33605" y="301283"/>
                        <a:pt x="50045" y="287690"/>
                      </a:cubicBezTo>
                      <a:cubicBezTo>
                        <a:pt x="83281" y="260861"/>
                        <a:pt x="122235" y="243334"/>
                        <a:pt x="141891" y="239399"/>
                      </a:cubicBezTo>
                      <a:cubicBezTo>
                        <a:pt x="159045" y="235822"/>
                        <a:pt x="184062" y="234391"/>
                        <a:pt x="208721" y="234391"/>
                      </a:cubicBezTo>
                      <a:cubicBezTo>
                        <a:pt x="230164" y="234391"/>
                        <a:pt x="251964" y="234033"/>
                        <a:pt x="270547" y="231529"/>
                      </a:cubicBezTo>
                      <a:close/>
                      <a:moveTo>
                        <a:pt x="100114" y="142448"/>
                      </a:moveTo>
                      <a:lnTo>
                        <a:pt x="144525" y="142448"/>
                      </a:lnTo>
                      <a:cubicBezTo>
                        <a:pt x="147748" y="142448"/>
                        <a:pt x="150255" y="144955"/>
                        <a:pt x="150255" y="148179"/>
                      </a:cubicBezTo>
                      <a:lnTo>
                        <a:pt x="150255" y="189376"/>
                      </a:lnTo>
                      <a:cubicBezTo>
                        <a:pt x="150255" y="192600"/>
                        <a:pt x="147748" y="195108"/>
                        <a:pt x="144525" y="195108"/>
                      </a:cubicBezTo>
                      <a:lnTo>
                        <a:pt x="100114" y="195108"/>
                      </a:lnTo>
                      <a:cubicBezTo>
                        <a:pt x="96532" y="195108"/>
                        <a:pt x="94025" y="192600"/>
                        <a:pt x="94383" y="189376"/>
                      </a:cubicBezTo>
                      <a:lnTo>
                        <a:pt x="94383" y="148179"/>
                      </a:lnTo>
                      <a:cubicBezTo>
                        <a:pt x="94383" y="144955"/>
                        <a:pt x="97248" y="142448"/>
                        <a:pt x="100114" y="142448"/>
                      </a:cubicBezTo>
                      <a:close/>
                      <a:moveTo>
                        <a:pt x="176781" y="111805"/>
                      </a:moveTo>
                      <a:lnTo>
                        <a:pt x="221314" y="111805"/>
                      </a:lnTo>
                      <a:cubicBezTo>
                        <a:pt x="224520" y="111805"/>
                        <a:pt x="227014" y="114307"/>
                        <a:pt x="227014" y="117525"/>
                      </a:cubicBezTo>
                      <a:lnTo>
                        <a:pt x="227014" y="189388"/>
                      </a:lnTo>
                      <a:cubicBezTo>
                        <a:pt x="227014" y="192606"/>
                        <a:pt x="224520" y="195109"/>
                        <a:pt x="221314" y="195109"/>
                      </a:cubicBezTo>
                      <a:lnTo>
                        <a:pt x="176781" y="195109"/>
                      </a:lnTo>
                      <a:cubicBezTo>
                        <a:pt x="173575" y="195109"/>
                        <a:pt x="171081" y="192606"/>
                        <a:pt x="171081" y="189388"/>
                      </a:cubicBezTo>
                      <a:lnTo>
                        <a:pt x="171081" y="117525"/>
                      </a:lnTo>
                      <a:cubicBezTo>
                        <a:pt x="171081" y="114307"/>
                        <a:pt x="173575" y="111805"/>
                        <a:pt x="176781" y="111805"/>
                      </a:cubicBezTo>
                      <a:close/>
                      <a:moveTo>
                        <a:pt x="253546" y="80863"/>
                      </a:moveTo>
                      <a:lnTo>
                        <a:pt x="297769" y="80863"/>
                      </a:lnTo>
                      <a:cubicBezTo>
                        <a:pt x="300979" y="80863"/>
                        <a:pt x="303475" y="83719"/>
                        <a:pt x="303475" y="86932"/>
                      </a:cubicBezTo>
                      <a:lnTo>
                        <a:pt x="303475" y="189396"/>
                      </a:lnTo>
                      <a:cubicBezTo>
                        <a:pt x="303475" y="192609"/>
                        <a:pt x="300979" y="195108"/>
                        <a:pt x="297769" y="195108"/>
                      </a:cubicBezTo>
                      <a:lnTo>
                        <a:pt x="253546" y="195108"/>
                      </a:lnTo>
                      <a:cubicBezTo>
                        <a:pt x="250336" y="195108"/>
                        <a:pt x="247840" y="192609"/>
                        <a:pt x="247840" y="189396"/>
                      </a:cubicBezTo>
                      <a:lnTo>
                        <a:pt x="247840" y="86932"/>
                      </a:lnTo>
                      <a:cubicBezTo>
                        <a:pt x="247840" y="83719"/>
                        <a:pt x="250336" y="80863"/>
                        <a:pt x="253546" y="80863"/>
                      </a:cubicBezTo>
                      <a:close/>
                      <a:moveTo>
                        <a:pt x="365341" y="8567"/>
                      </a:moveTo>
                      <a:lnTo>
                        <a:pt x="382159" y="8567"/>
                      </a:lnTo>
                      <a:cubicBezTo>
                        <a:pt x="385737" y="8567"/>
                        <a:pt x="388600" y="11070"/>
                        <a:pt x="388600" y="14646"/>
                      </a:cubicBezTo>
                      <a:lnTo>
                        <a:pt x="388600" y="29664"/>
                      </a:lnTo>
                      <a:cubicBezTo>
                        <a:pt x="406492" y="32167"/>
                        <a:pt x="420090" y="46113"/>
                        <a:pt x="421879" y="63992"/>
                      </a:cubicBezTo>
                      <a:cubicBezTo>
                        <a:pt x="422594" y="65422"/>
                        <a:pt x="421879" y="67210"/>
                        <a:pt x="420805" y="68283"/>
                      </a:cubicBezTo>
                      <a:cubicBezTo>
                        <a:pt x="419732" y="69713"/>
                        <a:pt x="417942" y="70786"/>
                        <a:pt x="416153" y="70786"/>
                      </a:cubicBezTo>
                      <a:lnTo>
                        <a:pt x="398619" y="70786"/>
                      </a:lnTo>
                      <a:cubicBezTo>
                        <a:pt x="396115" y="70786"/>
                        <a:pt x="393252" y="68283"/>
                        <a:pt x="392894" y="65780"/>
                      </a:cubicBezTo>
                      <a:cubicBezTo>
                        <a:pt x="392178" y="61847"/>
                        <a:pt x="388600" y="58628"/>
                        <a:pt x="383948" y="58628"/>
                      </a:cubicBezTo>
                      <a:lnTo>
                        <a:pt x="368919" y="58628"/>
                      </a:lnTo>
                      <a:cubicBezTo>
                        <a:pt x="361047" y="58628"/>
                        <a:pt x="354606" y="64350"/>
                        <a:pt x="353532" y="71501"/>
                      </a:cubicBezTo>
                      <a:cubicBezTo>
                        <a:pt x="353174" y="75435"/>
                        <a:pt x="354606" y="79726"/>
                        <a:pt x="357111" y="82586"/>
                      </a:cubicBezTo>
                      <a:cubicBezTo>
                        <a:pt x="359973" y="85805"/>
                        <a:pt x="363909" y="87593"/>
                        <a:pt x="367846" y="87593"/>
                      </a:cubicBezTo>
                      <a:lnTo>
                        <a:pt x="380728" y="87593"/>
                      </a:lnTo>
                      <a:cubicBezTo>
                        <a:pt x="393252" y="87593"/>
                        <a:pt x="405060" y="92599"/>
                        <a:pt x="413648" y="101896"/>
                      </a:cubicBezTo>
                      <a:cubicBezTo>
                        <a:pt x="421521" y="110835"/>
                        <a:pt x="425457" y="122993"/>
                        <a:pt x="424741" y="136224"/>
                      </a:cubicBezTo>
                      <a:cubicBezTo>
                        <a:pt x="422952" y="155176"/>
                        <a:pt x="408639" y="170909"/>
                        <a:pt x="389316" y="174843"/>
                      </a:cubicBezTo>
                      <a:lnTo>
                        <a:pt x="389316" y="189861"/>
                      </a:lnTo>
                      <a:cubicBezTo>
                        <a:pt x="389316" y="193437"/>
                        <a:pt x="386811" y="196298"/>
                        <a:pt x="383232" y="196298"/>
                      </a:cubicBezTo>
                      <a:lnTo>
                        <a:pt x="366056" y="196298"/>
                      </a:lnTo>
                      <a:cubicBezTo>
                        <a:pt x="362478" y="196298"/>
                        <a:pt x="359973" y="193437"/>
                        <a:pt x="359973" y="189861"/>
                      </a:cubicBezTo>
                      <a:lnTo>
                        <a:pt x="359973" y="175200"/>
                      </a:lnTo>
                      <a:cubicBezTo>
                        <a:pt x="342081" y="172697"/>
                        <a:pt x="328126" y="158752"/>
                        <a:pt x="326337" y="140872"/>
                      </a:cubicBezTo>
                      <a:cubicBezTo>
                        <a:pt x="325621" y="139442"/>
                        <a:pt x="326337" y="137654"/>
                        <a:pt x="327768" y="136224"/>
                      </a:cubicBezTo>
                      <a:cubicBezTo>
                        <a:pt x="328484" y="135151"/>
                        <a:pt x="330273" y="134078"/>
                        <a:pt x="332062" y="134078"/>
                      </a:cubicBezTo>
                      <a:lnTo>
                        <a:pt x="349596" y="134078"/>
                      </a:lnTo>
                      <a:cubicBezTo>
                        <a:pt x="352101" y="134078"/>
                        <a:pt x="354964" y="135866"/>
                        <a:pt x="355321" y="138727"/>
                      </a:cubicBezTo>
                      <a:cubicBezTo>
                        <a:pt x="356395" y="142660"/>
                        <a:pt x="359973" y="145879"/>
                        <a:pt x="364267" y="145879"/>
                      </a:cubicBezTo>
                      <a:lnTo>
                        <a:pt x="379654" y="145879"/>
                      </a:lnTo>
                      <a:cubicBezTo>
                        <a:pt x="387169" y="145879"/>
                        <a:pt x="393968" y="139800"/>
                        <a:pt x="394683" y="132648"/>
                      </a:cubicBezTo>
                      <a:cubicBezTo>
                        <a:pt x="395041" y="128715"/>
                        <a:pt x="393968" y="124781"/>
                        <a:pt x="391105" y="121563"/>
                      </a:cubicBezTo>
                      <a:cubicBezTo>
                        <a:pt x="388600" y="118345"/>
                        <a:pt x="384306" y="116557"/>
                        <a:pt x="380370" y="116557"/>
                      </a:cubicBezTo>
                      <a:lnTo>
                        <a:pt x="369277" y="116557"/>
                      </a:lnTo>
                      <a:cubicBezTo>
                        <a:pt x="346018" y="116557"/>
                        <a:pt x="325621" y="99750"/>
                        <a:pt x="323474" y="77223"/>
                      </a:cubicBezTo>
                      <a:cubicBezTo>
                        <a:pt x="321327" y="54695"/>
                        <a:pt x="336714" y="33955"/>
                        <a:pt x="358900" y="30022"/>
                      </a:cubicBezTo>
                      <a:lnTo>
                        <a:pt x="358900" y="14646"/>
                      </a:lnTo>
                      <a:cubicBezTo>
                        <a:pt x="358900" y="11070"/>
                        <a:pt x="361762" y="8567"/>
                        <a:pt x="365341" y="8567"/>
                      </a:cubicBezTo>
                      <a:close/>
                      <a:moveTo>
                        <a:pt x="254879" y="238"/>
                      </a:moveTo>
                      <a:lnTo>
                        <a:pt x="290614" y="8810"/>
                      </a:lnTo>
                      <a:cubicBezTo>
                        <a:pt x="296689" y="10239"/>
                        <a:pt x="299905" y="16311"/>
                        <a:pt x="297761" y="22384"/>
                      </a:cubicBezTo>
                      <a:lnTo>
                        <a:pt x="284182" y="56317"/>
                      </a:lnTo>
                      <a:cubicBezTo>
                        <a:pt x="281323" y="64175"/>
                        <a:pt x="269888" y="64532"/>
                        <a:pt x="265957" y="57031"/>
                      </a:cubicBezTo>
                      <a:lnTo>
                        <a:pt x="260239" y="45958"/>
                      </a:lnTo>
                      <a:lnTo>
                        <a:pt x="126233" y="116325"/>
                      </a:lnTo>
                      <a:cubicBezTo>
                        <a:pt x="119801" y="119540"/>
                        <a:pt x="111939" y="116325"/>
                        <a:pt x="109795" y="109181"/>
                      </a:cubicBezTo>
                      <a:cubicBezTo>
                        <a:pt x="108008" y="103823"/>
                        <a:pt x="110867" y="98108"/>
                        <a:pt x="115870" y="95608"/>
                      </a:cubicBezTo>
                      <a:lnTo>
                        <a:pt x="249519" y="25956"/>
                      </a:lnTo>
                      <a:lnTo>
                        <a:pt x="243801" y="14525"/>
                      </a:lnTo>
                      <a:cubicBezTo>
                        <a:pt x="239513" y="7024"/>
                        <a:pt x="246303" y="-1548"/>
                        <a:pt x="254879" y="23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nvGrpSpPr>
                <p:cNvPr id="219" name="Group 218">
                  <a:extLst>
                    <a:ext uri="{FF2B5EF4-FFF2-40B4-BE49-F238E27FC236}">
                      <a16:creationId xmlns:a16="http://schemas.microsoft.com/office/drawing/2014/main" id="{495E41B3-3FA3-47C1-89BC-5D3D0E59DA58}"/>
                    </a:ext>
                  </a:extLst>
                </p:cNvPr>
                <p:cNvGrpSpPr/>
                <p:nvPr/>
              </p:nvGrpSpPr>
              <p:grpSpPr>
                <a:xfrm>
                  <a:off x="1714550" y="5611624"/>
                  <a:ext cx="1575544" cy="818848"/>
                  <a:chOff x="1714550" y="5611624"/>
                  <a:chExt cx="1575544" cy="818848"/>
                </a:xfrm>
              </p:grpSpPr>
              <p:sp>
                <p:nvSpPr>
                  <p:cNvPr id="220" name="Oval 219">
                    <a:extLst>
                      <a:ext uri="{FF2B5EF4-FFF2-40B4-BE49-F238E27FC236}">
                        <a16:creationId xmlns:a16="http://schemas.microsoft.com/office/drawing/2014/main" id="{980FE22A-1C2A-406C-BA11-FD51BB04511F}"/>
                      </a:ext>
                    </a:extLst>
                  </p:cNvPr>
                  <p:cNvSpPr/>
                  <p:nvPr/>
                </p:nvSpPr>
                <p:spPr>
                  <a:xfrm>
                    <a:off x="2207121" y="5712692"/>
                    <a:ext cx="614214" cy="614213"/>
                  </a:xfrm>
                  <a:prstGeom prst="ellipse">
                    <a:avLst/>
                  </a:prstGeom>
                  <a:solidFill>
                    <a:schemeClr val="bg2">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21" name="Oval 220">
                    <a:extLst>
                      <a:ext uri="{FF2B5EF4-FFF2-40B4-BE49-F238E27FC236}">
                        <a16:creationId xmlns:a16="http://schemas.microsoft.com/office/drawing/2014/main" id="{E9E01140-C145-4FF0-99CC-1649E7AFBFB5}"/>
                      </a:ext>
                    </a:extLst>
                  </p:cNvPr>
                  <p:cNvSpPr/>
                  <p:nvPr/>
                </p:nvSpPr>
                <p:spPr>
                  <a:xfrm>
                    <a:off x="2288275" y="5793846"/>
                    <a:ext cx="451905" cy="451904"/>
                  </a:xfrm>
                  <a:prstGeom prst="ellipse">
                    <a:avLst/>
                  </a:prstGeom>
                  <a:solidFill>
                    <a:schemeClr val="accent1">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22" name="TextBox 221">
                    <a:extLst>
                      <a:ext uri="{FF2B5EF4-FFF2-40B4-BE49-F238E27FC236}">
                        <a16:creationId xmlns:a16="http://schemas.microsoft.com/office/drawing/2014/main" id="{EADB398D-090F-4696-976F-366313F096D1}"/>
                      </a:ext>
                    </a:extLst>
                  </p:cNvPr>
                  <p:cNvSpPr txBox="1"/>
                  <p:nvPr/>
                </p:nvSpPr>
                <p:spPr>
                  <a:xfrm>
                    <a:off x="2320701" y="5865911"/>
                    <a:ext cx="387055" cy="307777"/>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700" b="1" i="0" u="none" strike="noStrike" kern="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109%</a:t>
                    </a:r>
                  </a:p>
                </p:txBody>
              </p:sp>
              <p:graphicFrame>
                <p:nvGraphicFramePr>
                  <p:cNvPr id="223" name="Chart 222">
                    <a:extLst>
                      <a:ext uri="{FF2B5EF4-FFF2-40B4-BE49-F238E27FC236}">
                        <a16:creationId xmlns:a16="http://schemas.microsoft.com/office/drawing/2014/main" id="{535DE74F-0F3D-4618-BBDB-F4B0F91DE2D4}"/>
                      </a:ext>
                    </a:extLst>
                  </p:cNvPr>
                  <p:cNvGraphicFramePr/>
                  <p:nvPr/>
                </p:nvGraphicFramePr>
                <p:xfrm>
                  <a:off x="1714550" y="5611624"/>
                  <a:ext cx="1575544" cy="818848"/>
                </p:xfrm>
                <a:graphic>
                  <a:graphicData uri="http://schemas.openxmlformats.org/drawingml/2006/chart">
                    <c:chart xmlns:c="http://schemas.openxmlformats.org/drawingml/2006/chart" xmlns:r="http://schemas.openxmlformats.org/officeDocument/2006/relationships" r:id="rId3"/>
                  </a:graphicData>
                </a:graphic>
              </p:graphicFrame>
            </p:grpSp>
          </p:grpSp>
        </p:grpSp>
        <p:grpSp>
          <p:nvGrpSpPr>
            <p:cNvPr id="161" name="Group 160">
              <a:extLst>
                <a:ext uri="{FF2B5EF4-FFF2-40B4-BE49-F238E27FC236}">
                  <a16:creationId xmlns:a16="http://schemas.microsoft.com/office/drawing/2014/main" id="{F303BB37-903C-4E79-91EB-9AFD97828791}"/>
                </a:ext>
              </a:extLst>
            </p:cNvPr>
            <p:cNvGrpSpPr/>
            <p:nvPr/>
          </p:nvGrpSpPr>
          <p:grpSpPr>
            <a:xfrm>
              <a:off x="3136683" y="5570011"/>
              <a:ext cx="3040292" cy="894556"/>
              <a:chOff x="3136683" y="5570011"/>
              <a:chExt cx="3040292" cy="894556"/>
            </a:xfrm>
          </p:grpSpPr>
          <p:sp>
            <p:nvSpPr>
              <p:cNvPr id="175" name="TextBox 174">
                <a:extLst>
                  <a:ext uri="{FF2B5EF4-FFF2-40B4-BE49-F238E27FC236}">
                    <a16:creationId xmlns:a16="http://schemas.microsoft.com/office/drawing/2014/main" id="{200C2ED6-6D50-4F0E-B46B-27CA8CDC5E22}"/>
                  </a:ext>
                </a:extLst>
              </p:cNvPr>
              <p:cNvSpPr txBox="1"/>
              <p:nvPr/>
            </p:nvSpPr>
            <p:spPr>
              <a:xfrm>
                <a:off x="4835029" y="6248753"/>
                <a:ext cx="684708" cy="21544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of budget</a:t>
                </a:r>
              </a:p>
            </p:txBody>
          </p:sp>
          <p:grpSp>
            <p:nvGrpSpPr>
              <p:cNvPr id="176" name="Group 175">
                <a:extLst>
                  <a:ext uri="{FF2B5EF4-FFF2-40B4-BE49-F238E27FC236}">
                    <a16:creationId xmlns:a16="http://schemas.microsoft.com/office/drawing/2014/main" id="{DD58781D-3116-4144-A3DD-03E162FC6FD5}"/>
                  </a:ext>
                </a:extLst>
              </p:cNvPr>
              <p:cNvGrpSpPr/>
              <p:nvPr/>
            </p:nvGrpSpPr>
            <p:grpSpPr>
              <a:xfrm>
                <a:off x="3136683" y="5570011"/>
                <a:ext cx="3040292" cy="894556"/>
                <a:chOff x="3136683" y="5570011"/>
                <a:chExt cx="3040292" cy="894556"/>
              </a:xfrm>
            </p:grpSpPr>
            <p:sp>
              <p:nvSpPr>
                <p:cNvPr id="177" name="Freeform: Shape 176">
                  <a:extLst>
                    <a:ext uri="{FF2B5EF4-FFF2-40B4-BE49-F238E27FC236}">
                      <a16:creationId xmlns:a16="http://schemas.microsoft.com/office/drawing/2014/main" id="{7EDDB3B2-FF9B-442A-8792-0FAE2D7F93ED}"/>
                    </a:ext>
                  </a:extLst>
                </p:cNvPr>
                <p:cNvSpPr/>
                <p:nvPr/>
              </p:nvSpPr>
              <p:spPr>
                <a:xfrm>
                  <a:off x="3136683" y="5570011"/>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8" name="Group 177">
                  <a:extLst>
                    <a:ext uri="{FF2B5EF4-FFF2-40B4-BE49-F238E27FC236}">
                      <a16:creationId xmlns:a16="http://schemas.microsoft.com/office/drawing/2014/main" id="{E064845B-5144-4E10-B2E5-1B43C215307C}"/>
                    </a:ext>
                  </a:extLst>
                </p:cNvPr>
                <p:cNvGrpSpPr/>
                <p:nvPr/>
              </p:nvGrpSpPr>
              <p:grpSpPr>
                <a:xfrm>
                  <a:off x="3352799" y="5592549"/>
                  <a:ext cx="2824176" cy="849480"/>
                  <a:chOff x="3352799" y="5592549"/>
                  <a:chExt cx="2824176" cy="849480"/>
                </a:xfrm>
              </p:grpSpPr>
              <p:grpSp>
                <p:nvGrpSpPr>
                  <p:cNvPr id="179" name="Group 178">
                    <a:extLst>
                      <a:ext uri="{FF2B5EF4-FFF2-40B4-BE49-F238E27FC236}">
                        <a16:creationId xmlns:a16="http://schemas.microsoft.com/office/drawing/2014/main" id="{E6A7B97E-BBDA-4E29-BD0C-6D392577CD62}"/>
                      </a:ext>
                    </a:extLst>
                  </p:cNvPr>
                  <p:cNvGrpSpPr/>
                  <p:nvPr/>
                </p:nvGrpSpPr>
                <p:grpSpPr>
                  <a:xfrm>
                    <a:off x="4137628" y="5786085"/>
                    <a:ext cx="868310" cy="462409"/>
                    <a:chOff x="3840850" y="5720089"/>
                    <a:chExt cx="868310" cy="462409"/>
                  </a:xfrm>
                </p:grpSpPr>
                <p:sp>
                  <p:nvSpPr>
                    <p:cNvPr id="213" name="TextBox 212">
                      <a:extLst>
                        <a:ext uri="{FF2B5EF4-FFF2-40B4-BE49-F238E27FC236}">
                          <a16:creationId xmlns:a16="http://schemas.microsoft.com/office/drawing/2014/main" id="{CAF5147A-330C-4CA4-8107-27C10C2CD6E2}"/>
                        </a:ext>
                      </a:extLst>
                    </p:cNvPr>
                    <p:cNvSpPr txBox="1"/>
                    <p:nvPr/>
                  </p:nvSpPr>
                  <p:spPr>
                    <a:xfrm>
                      <a:off x="3840850" y="5905499"/>
                      <a:ext cx="868310"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$679,120</a:t>
                      </a:r>
                    </a:p>
                  </p:txBody>
                </p:sp>
                <p:sp>
                  <p:nvSpPr>
                    <p:cNvPr id="214" name="TextBox 213">
                      <a:extLst>
                        <a:ext uri="{FF2B5EF4-FFF2-40B4-BE49-F238E27FC236}">
                          <a16:creationId xmlns:a16="http://schemas.microsoft.com/office/drawing/2014/main" id="{890DFE68-AD1E-40D0-BFB1-FE2DB8B9DA74}"/>
                        </a:ext>
                      </a:extLst>
                    </p:cNvPr>
                    <p:cNvSpPr txBox="1"/>
                    <p:nvPr/>
                  </p:nvSpPr>
                  <p:spPr>
                    <a:xfrm>
                      <a:off x="3840850" y="5720089"/>
                      <a:ext cx="702575"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Expense</a:t>
                      </a:r>
                    </a:p>
                  </p:txBody>
                </p:sp>
              </p:grpSp>
              <p:grpSp>
                <p:nvGrpSpPr>
                  <p:cNvPr id="180" name="Group 179">
                    <a:extLst>
                      <a:ext uri="{FF2B5EF4-FFF2-40B4-BE49-F238E27FC236}">
                        <a16:creationId xmlns:a16="http://schemas.microsoft.com/office/drawing/2014/main" id="{CAC6A097-8C91-4B28-BD19-35F2754AF183}"/>
                      </a:ext>
                    </a:extLst>
                  </p:cNvPr>
                  <p:cNvGrpSpPr/>
                  <p:nvPr/>
                </p:nvGrpSpPr>
                <p:grpSpPr>
                  <a:xfrm>
                    <a:off x="3352799" y="5826314"/>
                    <a:ext cx="382552" cy="381950"/>
                    <a:chOff x="6503988" y="1543050"/>
                    <a:chExt cx="1011238" cy="1009651"/>
                  </a:xfrm>
                  <a:solidFill>
                    <a:schemeClr val="accent2"/>
                  </a:solidFill>
                </p:grpSpPr>
                <p:sp>
                  <p:nvSpPr>
                    <p:cNvPr id="185" name="Freeform 5">
                      <a:extLst>
                        <a:ext uri="{FF2B5EF4-FFF2-40B4-BE49-F238E27FC236}">
                          <a16:creationId xmlns:a16="http://schemas.microsoft.com/office/drawing/2014/main" id="{396C88A5-DB5A-4075-817C-D39CCBCA67FD}"/>
                        </a:ext>
                      </a:extLst>
                    </p:cNvPr>
                    <p:cNvSpPr>
                      <a:spLocks noEditPoints="1"/>
                    </p:cNvSpPr>
                    <p:nvPr/>
                  </p:nvSpPr>
                  <p:spPr bwMode="auto">
                    <a:xfrm>
                      <a:off x="6503988" y="1843088"/>
                      <a:ext cx="636588" cy="709613"/>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6" name="Freeform 6">
                      <a:extLst>
                        <a:ext uri="{FF2B5EF4-FFF2-40B4-BE49-F238E27FC236}">
                          <a16:creationId xmlns:a16="http://schemas.microsoft.com/office/drawing/2014/main" id="{B52423EA-D1FA-435D-B27B-D75A087CE72E}"/>
                        </a:ext>
                      </a:extLst>
                    </p:cNvPr>
                    <p:cNvSpPr>
                      <a:spLocks noEditPoints="1"/>
                    </p:cNvSpPr>
                    <p:nvPr/>
                  </p:nvSpPr>
                  <p:spPr bwMode="auto">
                    <a:xfrm>
                      <a:off x="7158038" y="2463800"/>
                      <a:ext cx="357188" cy="88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7" name="Freeform 7">
                      <a:extLst>
                        <a:ext uri="{FF2B5EF4-FFF2-40B4-BE49-F238E27FC236}">
                          <a16:creationId xmlns:a16="http://schemas.microsoft.com/office/drawing/2014/main" id="{0FE0917D-DD80-4399-87B6-5F9ED2657712}"/>
                        </a:ext>
                      </a:extLst>
                    </p:cNvPr>
                    <p:cNvSpPr>
                      <a:spLocks noEditPoints="1"/>
                    </p:cNvSpPr>
                    <p:nvPr/>
                  </p:nvSpPr>
                  <p:spPr bwMode="auto">
                    <a:xfrm>
                      <a:off x="7158038" y="2316163"/>
                      <a:ext cx="357188" cy="88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88" name="Freeform 8">
                      <a:extLst>
                        <a:ext uri="{FF2B5EF4-FFF2-40B4-BE49-F238E27FC236}">
                          <a16:creationId xmlns:a16="http://schemas.microsoft.com/office/drawing/2014/main" id="{5AB228A9-8D55-4E9F-AD7B-6AA697F5D00F}"/>
                        </a:ext>
                      </a:extLst>
                    </p:cNvPr>
                    <p:cNvSpPr>
                      <a:spLocks noEditPoints="1"/>
                    </p:cNvSpPr>
                    <p:nvPr/>
                  </p:nvSpPr>
                  <p:spPr bwMode="auto">
                    <a:xfrm>
                      <a:off x="7158038" y="2168525"/>
                      <a:ext cx="357188" cy="8731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2" name="Freeform 9">
                      <a:extLst>
                        <a:ext uri="{FF2B5EF4-FFF2-40B4-BE49-F238E27FC236}">
                          <a16:creationId xmlns:a16="http://schemas.microsoft.com/office/drawing/2014/main" id="{EB6755AB-061A-4B9F-B1E8-D6E0B66DE6C8}"/>
                        </a:ext>
                      </a:extLst>
                    </p:cNvPr>
                    <p:cNvSpPr>
                      <a:spLocks noEditPoints="1"/>
                    </p:cNvSpPr>
                    <p:nvPr/>
                  </p:nvSpPr>
                  <p:spPr bwMode="auto">
                    <a:xfrm>
                      <a:off x="7158038" y="2019300"/>
                      <a:ext cx="357188" cy="88900"/>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Freeform 10">
                      <a:extLst>
                        <a:ext uri="{FF2B5EF4-FFF2-40B4-BE49-F238E27FC236}">
                          <a16:creationId xmlns:a16="http://schemas.microsoft.com/office/drawing/2014/main" id="{38B7422B-AE99-409F-9506-4D996CE070F7}"/>
                        </a:ext>
                      </a:extLst>
                    </p:cNvPr>
                    <p:cNvSpPr>
                      <a:spLocks noEditPoints="1"/>
                    </p:cNvSpPr>
                    <p:nvPr/>
                  </p:nvSpPr>
                  <p:spPr bwMode="auto">
                    <a:xfrm>
                      <a:off x="6681788" y="1543050"/>
                      <a:ext cx="417513" cy="239713"/>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1" name="Group 180">
                    <a:extLst>
                      <a:ext uri="{FF2B5EF4-FFF2-40B4-BE49-F238E27FC236}">
                        <a16:creationId xmlns:a16="http://schemas.microsoft.com/office/drawing/2014/main" id="{536A092F-DC8C-4DE4-9884-B02AA8DD546D}"/>
                      </a:ext>
                    </a:extLst>
                  </p:cNvPr>
                  <p:cNvGrpSpPr/>
                  <p:nvPr/>
                </p:nvGrpSpPr>
                <p:grpSpPr>
                  <a:xfrm>
                    <a:off x="4843463" y="5592549"/>
                    <a:ext cx="1333512" cy="849480"/>
                    <a:chOff x="4672672" y="5533876"/>
                    <a:chExt cx="1558266" cy="992654"/>
                  </a:xfrm>
                </p:grpSpPr>
                <p:graphicFrame>
                  <p:nvGraphicFramePr>
                    <p:cNvPr id="182" name="Chart 181">
                      <a:extLst>
                        <a:ext uri="{FF2B5EF4-FFF2-40B4-BE49-F238E27FC236}">
                          <a16:creationId xmlns:a16="http://schemas.microsoft.com/office/drawing/2014/main" id="{2D2ECA3E-3E32-4D5E-89E9-6530298195AD}"/>
                        </a:ext>
                      </a:extLst>
                    </p:cNvPr>
                    <p:cNvGraphicFramePr/>
                    <p:nvPr/>
                  </p:nvGraphicFramePr>
                  <p:xfrm>
                    <a:off x="4672672" y="5533876"/>
                    <a:ext cx="1558266" cy="99265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83" name="Chart 182">
                      <a:extLst>
                        <a:ext uri="{FF2B5EF4-FFF2-40B4-BE49-F238E27FC236}">
                          <a16:creationId xmlns:a16="http://schemas.microsoft.com/office/drawing/2014/main" id="{338B0C8A-A205-4F4C-992C-64A7DBFFE7F1}"/>
                        </a:ext>
                      </a:extLst>
                    </p:cNvPr>
                    <p:cNvGraphicFramePr/>
                    <p:nvPr/>
                  </p:nvGraphicFramePr>
                  <p:xfrm>
                    <a:off x="4687758" y="5534625"/>
                    <a:ext cx="1528093" cy="991156"/>
                  </p:xfrm>
                  <a:graphic>
                    <a:graphicData uri="http://schemas.openxmlformats.org/drawingml/2006/chart">
                      <c:chart xmlns:c="http://schemas.openxmlformats.org/drawingml/2006/chart" xmlns:r="http://schemas.openxmlformats.org/officeDocument/2006/relationships" r:id="rId5"/>
                    </a:graphicData>
                  </a:graphic>
                </p:graphicFrame>
                <p:sp>
                  <p:nvSpPr>
                    <p:cNvPr id="184" name="TextBox 183">
                      <a:extLst>
                        <a:ext uri="{FF2B5EF4-FFF2-40B4-BE49-F238E27FC236}">
                          <a16:creationId xmlns:a16="http://schemas.microsoft.com/office/drawing/2014/main" id="{C0B81F80-9E26-4A7D-9A82-5EF913486131}"/>
                        </a:ext>
                      </a:extLst>
                    </p:cNvPr>
                    <p:cNvSpPr txBox="1"/>
                    <p:nvPr/>
                  </p:nvSpPr>
                  <p:spPr>
                    <a:xfrm>
                      <a:off x="5235575" y="6100359"/>
                      <a:ext cx="422134" cy="215790"/>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91%</a:t>
                      </a:r>
                    </a:p>
                  </p:txBody>
                </p:sp>
              </p:grpSp>
            </p:grpSp>
          </p:grpSp>
        </p:grpSp>
        <p:grpSp>
          <p:nvGrpSpPr>
            <p:cNvPr id="162" name="Group 161">
              <a:extLst>
                <a:ext uri="{FF2B5EF4-FFF2-40B4-BE49-F238E27FC236}">
                  <a16:creationId xmlns:a16="http://schemas.microsoft.com/office/drawing/2014/main" id="{91E9D246-AC70-4202-8273-EA463ED58732}"/>
                </a:ext>
              </a:extLst>
            </p:cNvPr>
            <p:cNvGrpSpPr/>
            <p:nvPr/>
          </p:nvGrpSpPr>
          <p:grpSpPr>
            <a:xfrm>
              <a:off x="6101914" y="5583914"/>
              <a:ext cx="3151623" cy="894556"/>
              <a:chOff x="6101914" y="5583914"/>
              <a:chExt cx="3151623" cy="894556"/>
            </a:xfrm>
          </p:grpSpPr>
          <p:grpSp>
            <p:nvGrpSpPr>
              <p:cNvPr id="163" name="Group 162">
                <a:extLst>
                  <a:ext uri="{FF2B5EF4-FFF2-40B4-BE49-F238E27FC236}">
                    <a16:creationId xmlns:a16="http://schemas.microsoft.com/office/drawing/2014/main" id="{CFC4B84A-88E0-4B75-A4FD-E7FCDF1B0FD9}"/>
                  </a:ext>
                </a:extLst>
              </p:cNvPr>
              <p:cNvGrpSpPr/>
              <p:nvPr/>
            </p:nvGrpSpPr>
            <p:grpSpPr>
              <a:xfrm>
                <a:off x="8160593" y="5724627"/>
                <a:ext cx="613129" cy="613129"/>
                <a:chOff x="8160593" y="5724627"/>
                <a:chExt cx="613129" cy="613129"/>
              </a:xfrm>
            </p:grpSpPr>
            <p:sp>
              <p:nvSpPr>
                <p:cNvPr id="172" name="Oval 171">
                  <a:extLst>
                    <a:ext uri="{FF2B5EF4-FFF2-40B4-BE49-F238E27FC236}">
                      <a16:creationId xmlns:a16="http://schemas.microsoft.com/office/drawing/2014/main" id="{95BCFF12-61A8-430A-B343-FFBC4EACE977}"/>
                    </a:ext>
                  </a:extLst>
                </p:cNvPr>
                <p:cNvSpPr/>
                <p:nvPr/>
              </p:nvSpPr>
              <p:spPr>
                <a:xfrm>
                  <a:off x="8160593" y="5724627"/>
                  <a:ext cx="613129" cy="613129"/>
                </a:xfrm>
                <a:prstGeom prst="ellipse">
                  <a:avLst/>
                </a:prstGeom>
                <a:solidFill>
                  <a:schemeClr val="bg2">
                    <a:lumMod val="95000"/>
                  </a:scheme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73" name="Oval 172">
                  <a:extLst>
                    <a:ext uri="{FF2B5EF4-FFF2-40B4-BE49-F238E27FC236}">
                      <a16:creationId xmlns:a16="http://schemas.microsoft.com/office/drawing/2014/main" id="{ADECA51D-EF3D-49DF-A836-6AA80B6F67B2}"/>
                    </a:ext>
                  </a:extLst>
                </p:cNvPr>
                <p:cNvSpPr/>
                <p:nvPr/>
              </p:nvSpPr>
              <p:spPr>
                <a:xfrm>
                  <a:off x="8241604" y="5805638"/>
                  <a:ext cx="451107" cy="451106"/>
                </a:xfrm>
                <a:prstGeom prst="ellipse">
                  <a:avLst/>
                </a:prstGeom>
                <a:solidFill>
                  <a:schemeClr val="accent3">
                    <a:lumMod val="20000"/>
                    <a:lumOff val="80000"/>
                  </a:schemeClr>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74" name="TextBox 173">
                  <a:extLst>
                    <a:ext uri="{FF2B5EF4-FFF2-40B4-BE49-F238E27FC236}">
                      <a16:creationId xmlns:a16="http://schemas.microsoft.com/office/drawing/2014/main" id="{C971CC14-6A26-4BD0-8C15-DF5A67FF2B9C}"/>
                    </a:ext>
                  </a:extLst>
                </p:cNvPr>
                <p:cNvSpPr txBox="1"/>
                <p:nvPr/>
              </p:nvSpPr>
              <p:spPr>
                <a:xfrm>
                  <a:off x="8273971" y="5938858"/>
                  <a:ext cx="416004" cy="184666"/>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349%</a:t>
                  </a:r>
                </a:p>
              </p:txBody>
            </p:sp>
          </p:grpSp>
          <p:sp>
            <p:nvSpPr>
              <p:cNvPr id="164" name="TextBox 163">
                <a:extLst>
                  <a:ext uri="{FF2B5EF4-FFF2-40B4-BE49-F238E27FC236}">
                    <a16:creationId xmlns:a16="http://schemas.microsoft.com/office/drawing/2014/main" id="{2F199901-1BC1-4B16-B42D-244FBA9C0AC3}"/>
                  </a:ext>
                </a:extLst>
              </p:cNvPr>
              <p:cNvSpPr txBox="1"/>
              <p:nvPr/>
            </p:nvSpPr>
            <p:spPr>
              <a:xfrm>
                <a:off x="7692556" y="6248753"/>
                <a:ext cx="684708" cy="215444"/>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of budget</a:t>
                </a:r>
              </a:p>
            </p:txBody>
          </p:sp>
          <p:sp>
            <p:nvSpPr>
              <p:cNvPr id="165" name="Freeform: Shape 164">
                <a:extLst>
                  <a:ext uri="{FF2B5EF4-FFF2-40B4-BE49-F238E27FC236}">
                    <a16:creationId xmlns:a16="http://schemas.microsoft.com/office/drawing/2014/main" id="{B516F83C-D62F-4802-8677-39346B36ABB7}"/>
                  </a:ext>
                </a:extLst>
              </p:cNvPr>
              <p:cNvSpPr/>
              <p:nvPr/>
            </p:nvSpPr>
            <p:spPr>
              <a:xfrm>
                <a:off x="6101914" y="5583914"/>
                <a:ext cx="2870200" cy="894556"/>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6" name="Group 165">
                <a:extLst>
                  <a:ext uri="{FF2B5EF4-FFF2-40B4-BE49-F238E27FC236}">
                    <a16:creationId xmlns:a16="http://schemas.microsoft.com/office/drawing/2014/main" id="{C2A48BBC-36BB-4FF6-B2C6-4B2D586E3324}"/>
                  </a:ext>
                </a:extLst>
              </p:cNvPr>
              <p:cNvGrpSpPr/>
              <p:nvPr/>
            </p:nvGrpSpPr>
            <p:grpSpPr>
              <a:xfrm>
                <a:off x="6260083" y="5622491"/>
                <a:ext cx="2993454" cy="817402"/>
                <a:chOff x="6260083" y="5622491"/>
                <a:chExt cx="2993454" cy="817402"/>
              </a:xfrm>
            </p:grpSpPr>
            <p:grpSp>
              <p:nvGrpSpPr>
                <p:cNvPr id="167" name="Group 166">
                  <a:extLst>
                    <a:ext uri="{FF2B5EF4-FFF2-40B4-BE49-F238E27FC236}">
                      <a16:creationId xmlns:a16="http://schemas.microsoft.com/office/drawing/2014/main" id="{82293323-A3D5-40DB-A104-62C24CBFC094}"/>
                    </a:ext>
                  </a:extLst>
                </p:cNvPr>
                <p:cNvGrpSpPr/>
                <p:nvPr/>
              </p:nvGrpSpPr>
              <p:grpSpPr>
                <a:xfrm>
                  <a:off x="6957214" y="5831840"/>
                  <a:ext cx="874142" cy="443358"/>
                  <a:chOff x="5935598" y="5767501"/>
                  <a:chExt cx="874142" cy="443358"/>
                </a:xfrm>
              </p:grpSpPr>
              <p:sp>
                <p:nvSpPr>
                  <p:cNvPr id="170" name="TextBox 169">
                    <a:extLst>
                      <a:ext uri="{FF2B5EF4-FFF2-40B4-BE49-F238E27FC236}">
                        <a16:creationId xmlns:a16="http://schemas.microsoft.com/office/drawing/2014/main" id="{0D164930-EA8F-471F-8A0A-168173EFCC20}"/>
                      </a:ext>
                    </a:extLst>
                  </p:cNvPr>
                  <p:cNvSpPr txBox="1"/>
                  <p:nvPr/>
                </p:nvSpPr>
                <p:spPr>
                  <a:xfrm>
                    <a:off x="5935598" y="5933860"/>
                    <a:ext cx="874142" cy="276999"/>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$255,000</a:t>
                    </a:r>
                  </a:p>
                </p:txBody>
              </p:sp>
              <p:sp>
                <p:nvSpPr>
                  <p:cNvPr id="171" name="TextBox 170">
                    <a:extLst>
                      <a:ext uri="{FF2B5EF4-FFF2-40B4-BE49-F238E27FC236}">
                        <a16:creationId xmlns:a16="http://schemas.microsoft.com/office/drawing/2014/main" id="{BF9A0D8E-CCEB-4F1B-8B06-024B9949BB44}"/>
                      </a:ext>
                    </a:extLst>
                  </p:cNvPr>
                  <p:cNvSpPr txBox="1"/>
                  <p:nvPr/>
                </p:nvSpPr>
                <p:spPr>
                  <a:xfrm>
                    <a:off x="5935599" y="5767501"/>
                    <a:ext cx="505842" cy="246221"/>
                  </a:xfrm>
                  <a:prstGeom prst="rect">
                    <a:avLst/>
                  </a:prstGeom>
                  <a:noFill/>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Profit</a:t>
                    </a:r>
                  </a:p>
                </p:txBody>
              </p:sp>
            </p:grpSp>
            <p:sp>
              <p:nvSpPr>
                <p:cNvPr id="168" name="Freeform 14">
                  <a:extLst>
                    <a:ext uri="{FF2B5EF4-FFF2-40B4-BE49-F238E27FC236}">
                      <a16:creationId xmlns:a16="http://schemas.microsoft.com/office/drawing/2014/main" id="{39B3608A-EA83-4970-A9E2-E33D75C30B66}"/>
                    </a:ext>
                  </a:extLst>
                </p:cNvPr>
                <p:cNvSpPr>
                  <a:spLocks noEditPoints="1"/>
                </p:cNvSpPr>
                <p:nvPr/>
              </p:nvSpPr>
              <p:spPr bwMode="auto">
                <a:xfrm>
                  <a:off x="6260083" y="5801162"/>
                  <a:ext cx="401184" cy="345202"/>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169" name="Chart 168">
                  <a:extLst>
                    <a:ext uri="{FF2B5EF4-FFF2-40B4-BE49-F238E27FC236}">
                      <a16:creationId xmlns:a16="http://schemas.microsoft.com/office/drawing/2014/main" id="{35EB4AD7-C858-40F8-AAB1-7086AC9B71E2}"/>
                    </a:ext>
                  </a:extLst>
                </p:cNvPr>
                <p:cNvGraphicFramePr/>
                <p:nvPr/>
              </p:nvGraphicFramePr>
              <p:xfrm>
                <a:off x="7680777" y="5622491"/>
                <a:ext cx="1572760" cy="817402"/>
              </p:xfrm>
              <a:graphic>
                <a:graphicData uri="http://schemas.openxmlformats.org/drawingml/2006/chart">
                  <c:chart xmlns:c="http://schemas.openxmlformats.org/drawingml/2006/chart" xmlns:r="http://schemas.openxmlformats.org/officeDocument/2006/relationships" r:id="rId6"/>
                </a:graphicData>
              </a:graphic>
            </p:graphicFrame>
          </p:grpSp>
        </p:grpSp>
      </p:grpSp>
      <p:sp>
        <p:nvSpPr>
          <p:cNvPr id="139" name="Slide Number Placeholder 3">
            <a:extLst>
              <a:ext uri="{FF2B5EF4-FFF2-40B4-BE49-F238E27FC236}">
                <a16:creationId xmlns:a16="http://schemas.microsoft.com/office/drawing/2014/main" id="{6F0B1445-0FFA-41D5-96A8-E732354FFDC5}"/>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55</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6083504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24FE5AF0-8F2D-4CFD-A665-F85C565CCEA2}"/>
              </a:ext>
            </a:extLst>
          </p:cNvPr>
          <p:cNvGrpSpPr/>
          <p:nvPr/>
        </p:nvGrpSpPr>
        <p:grpSpPr>
          <a:xfrm rot="5400000">
            <a:off x="754568" y="645609"/>
            <a:ext cx="1917702" cy="626488"/>
            <a:chOff x="-441556" y="743817"/>
            <a:chExt cx="2660993" cy="626488"/>
          </a:xfrm>
        </p:grpSpPr>
        <p:cxnSp>
          <p:nvCxnSpPr>
            <p:cNvPr id="9" name="Straight Connector 8">
              <a:extLst>
                <a:ext uri="{FF2B5EF4-FFF2-40B4-BE49-F238E27FC236}">
                  <a16:creationId xmlns:a16="http://schemas.microsoft.com/office/drawing/2014/main" id="{55A9D7F3-5048-4316-A6BF-6130353DFAFB}"/>
                </a:ext>
              </a:extLst>
            </p:cNvPr>
            <p:cNvCxnSpPr>
              <a:cxnSpLocks/>
            </p:cNvCxnSpPr>
            <p:nvPr/>
          </p:nvCxnSpPr>
          <p:spPr>
            <a:xfrm rot="16200000">
              <a:off x="888941" y="39808"/>
              <a:ext cx="0" cy="2660993"/>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D4A61DE-B45E-4B05-9BB4-D2913E11C2E1}"/>
                </a:ext>
              </a:extLst>
            </p:cNvPr>
            <p:cNvCxnSpPr>
              <a:cxnSpLocks/>
            </p:cNvCxnSpPr>
            <p:nvPr/>
          </p:nvCxnSpPr>
          <p:spPr>
            <a:xfrm rot="16200000">
              <a:off x="888941" y="-47360"/>
              <a:ext cx="0" cy="2660993"/>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9C3288F-8D2A-4846-B233-D7169348C022}"/>
                </a:ext>
              </a:extLst>
            </p:cNvPr>
            <p:cNvCxnSpPr>
              <a:cxnSpLocks/>
            </p:cNvCxnSpPr>
            <p:nvPr/>
          </p:nvCxnSpPr>
          <p:spPr>
            <a:xfrm rot="16200000">
              <a:off x="888941" y="-90945"/>
              <a:ext cx="0" cy="2660993"/>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40137A9-6A57-4E02-8C68-C0B8490578A0}"/>
                </a:ext>
              </a:extLst>
            </p:cNvPr>
            <p:cNvCxnSpPr>
              <a:cxnSpLocks/>
            </p:cNvCxnSpPr>
            <p:nvPr/>
          </p:nvCxnSpPr>
          <p:spPr>
            <a:xfrm rot="16200000">
              <a:off x="888941" y="-3777"/>
              <a:ext cx="0" cy="2660993"/>
            </a:xfrm>
            <a:prstGeom prst="line">
              <a:avLst/>
            </a:prstGeom>
            <a:ln w="190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94DD8ECD-4C30-4E49-8191-40526891F20F}"/>
                </a:ext>
              </a:extLst>
            </p:cNvPr>
            <p:cNvSpPr/>
            <p:nvPr/>
          </p:nvSpPr>
          <p:spPr>
            <a:xfrm rot="16200000" flipH="1">
              <a:off x="497619" y="-195357"/>
              <a:ext cx="452155" cy="23305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431" name="Picture Placeholder 430" descr="A picture containing calendar&#10;&#10;Description automatically generated">
            <a:extLst>
              <a:ext uri="{FF2B5EF4-FFF2-40B4-BE49-F238E27FC236}">
                <a16:creationId xmlns:a16="http://schemas.microsoft.com/office/drawing/2014/main" id="{EFBF9696-3E9B-4618-BB08-A43616DE611F}"/>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EC18ECEA-88DA-452F-9D63-6EBF86917B38}"/>
              </a:ext>
            </a:extLst>
          </p:cNvPr>
          <p:cNvSpPr>
            <a:spLocks noGrp="1"/>
          </p:cNvSpPr>
          <p:nvPr>
            <p:ph type="title"/>
          </p:nvPr>
        </p:nvSpPr>
        <p:spPr>
          <a:xfrm>
            <a:off x="2847975" y="1255486"/>
            <a:ext cx="5476875" cy="924152"/>
          </a:xfrm>
        </p:spPr>
        <p:txBody>
          <a:bodyPr/>
          <a:lstStyle/>
          <a:p>
            <a:r>
              <a:rPr lang="en-US" sz="3600" dirty="0"/>
              <a:t>Business Turnaround Plan</a:t>
            </a:r>
            <a:r>
              <a:rPr lang="en-IN" sz="3600" dirty="0"/>
              <a:t>- </a:t>
            </a:r>
            <a:r>
              <a:rPr lang="en-US" sz="3600" dirty="0"/>
              <a:t>Icons Slide </a:t>
            </a:r>
            <a:endParaRPr lang="en-IN" sz="3600" dirty="0"/>
          </a:p>
        </p:txBody>
      </p:sp>
      <p:grpSp>
        <p:nvGrpSpPr>
          <p:cNvPr id="5" name="Group 4">
            <a:extLst>
              <a:ext uri="{FF2B5EF4-FFF2-40B4-BE49-F238E27FC236}">
                <a16:creationId xmlns:a16="http://schemas.microsoft.com/office/drawing/2014/main" id="{86FFA810-74F2-467F-80DB-7CA7881013B6}"/>
              </a:ext>
            </a:extLst>
          </p:cNvPr>
          <p:cNvGrpSpPr/>
          <p:nvPr/>
        </p:nvGrpSpPr>
        <p:grpSpPr>
          <a:xfrm>
            <a:off x="2315467" y="2587623"/>
            <a:ext cx="763468" cy="64923"/>
            <a:chOff x="2315467" y="2579684"/>
            <a:chExt cx="763468" cy="64923"/>
          </a:xfrm>
        </p:grpSpPr>
        <p:cxnSp>
          <p:nvCxnSpPr>
            <p:cNvPr id="6" name="Straight Connector 5">
              <a:extLst>
                <a:ext uri="{FF2B5EF4-FFF2-40B4-BE49-F238E27FC236}">
                  <a16:creationId xmlns:a16="http://schemas.microsoft.com/office/drawing/2014/main" id="{76E86E18-B1AE-42B6-A604-797B13238A05}"/>
                </a:ext>
              </a:extLst>
            </p:cNvPr>
            <p:cNvCxnSpPr/>
            <p:nvPr/>
          </p:nvCxnSpPr>
          <p:spPr>
            <a:xfrm rot="16200000">
              <a:off x="2853731" y="2354480"/>
              <a:ext cx="0" cy="45040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C8EED9-98B3-4F68-B4D9-5542B3FF5B4D}"/>
                </a:ext>
              </a:extLst>
            </p:cNvPr>
            <p:cNvCxnSpPr/>
            <p:nvPr/>
          </p:nvCxnSpPr>
          <p:spPr>
            <a:xfrm rot="16200000">
              <a:off x="2623162" y="2336912"/>
              <a:ext cx="0" cy="61539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14" name="Oval 13">
            <a:extLst>
              <a:ext uri="{FF2B5EF4-FFF2-40B4-BE49-F238E27FC236}">
                <a16:creationId xmlns:a16="http://schemas.microsoft.com/office/drawing/2014/main" id="{8D1067F2-22C3-4ACD-BA94-5D67BCFDA0EB}"/>
              </a:ext>
            </a:extLst>
          </p:cNvPr>
          <p:cNvSpPr/>
          <p:nvPr/>
        </p:nvSpPr>
        <p:spPr>
          <a:xfrm rot="16200000">
            <a:off x="-16906" y="2183150"/>
            <a:ext cx="502205" cy="502205"/>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0D8F56BD-AD22-4466-B4D7-0FA3801A984C}"/>
              </a:ext>
            </a:extLst>
          </p:cNvPr>
          <p:cNvGrpSpPr/>
          <p:nvPr/>
        </p:nvGrpSpPr>
        <p:grpSpPr>
          <a:xfrm>
            <a:off x="220481" y="2988796"/>
            <a:ext cx="8630011" cy="3345797"/>
            <a:chOff x="220481" y="2988796"/>
            <a:chExt cx="8630011" cy="3345797"/>
          </a:xfrm>
        </p:grpSpPr>
        <p:grpSp>
          <p:nvGrpSpPr>
            <p:cNvPr id="381" name="Group 380">
              <a:extLst>
                <a:ext uri="{FF2B5EF4-FFF2-40B4-BE49-F238E27FC236}">
                  <a16:creationId xmlns:a16="http://schemas.microsoft.com/office/drawing/2014/main" id="{4D24F527-5018-44A4-8403-1F36FD360916}"/>
                </a:ext>
              </a:extLst>
            </p:cNvPr>
            <p:cNvGrpSpPr/>
            <p:nvPr/>
          </p:nvGrpSpPr>
          <p:grpSpPr>
            <a:xfrm>
              <a:off x="220481" y="3944498"/>
              <a:ext cx="578632" cy="478691"/>
              <a:chOff x="255586" y="4570440"/>
              <a:chExt cx="508423" cy="420606"/>
            </a:xfrm>
          </p:grpSpPr>
          <p:sp>
            <p:nvSpPr>
              <p:cNvPr id="418" name="Rectangle: Rounded Corners 417">
                <a:extLst>
                  <a:ext uri="{FF2B5EF4-FFF2-40B4-BE49-F238E27FC236}">
                    <a16:creationId xmlns:a16="http://schemas.microsoft.com/office/drawing/2014/main" id="{D3C17718-A730-42ED-B2F1-1F04F89E4AE1}"/>
                  </a:ext>
                </a:extLst>
              </p:cNvPr>
              <p:cNvSpPr/>
              <p:nvPr/>
            </p:nvSpPr>
            <p:spPr>
              <a:xfrm flipV="1">
                <a:off x="279889"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9" name="Group 418">
                <a:extLst>
                  <a:ext uri="{FF2B5EF4-FFF2-40B4-BE49-F238E27FC236}">
                    <a16:creationId xmlns:a16="http://schemas.microsoft.com/office/drawing/2014/main" id="{EA321236-0D96-400A-B886-B460FAE1F27D}"/>
                  </a:ext>
                </a:extLst>
              </p:cNvPr>
              <p:cNvGrpSpPr/>
              <p:nvPr/>
            </p:nvGrpSpPr>
            <p:grpSpPr>
              <a:xfrm>
                <a:off x="255586" y="4570440"/>
                <a:ext cx="508423" cy="272694"/>
                <a:chOff x="576360" y="2082168"/>
                <a:chExt cx="1455321" cy="780570"/>
              </a:xfrm>
            </p:grpSpPr>
            <p:grpSp>
              <p:nvGrpSpPr>
                <p:cNvPr id="424" name="Group 423">
                  <a:extLst>
                    <a:ext uri="{FF2B5EF4-FFF2-40B4-BE49-F238E27FC236}">
                      <a16:creationId xmlns:a16="http://schemas.microsoft.com/office/drawing/2014/main" id="{30B06E07-6A83-4513-9187-212D740C7D4D}"/>
                    </a:ext>
                  </a:extLst>
                </p:cNvPr>
                <p:cNvGrpSpPr/>
                <p:nvPr/>
              </p:nvGrpSpPr>
              <p:grpSpPr>
                <a:xfrm flipV="1">
                  <a:off x="576360" y="2082168"/>
                  <a:ext cx="1419030" cy="740131"/>
                  <a:chOff x="6555581" y="5069071"/>
                  <a:chExt cx="1554957" cy="811029"/>
                </a:xfrm>
              </p:grpSpPr>
              <p:sp>
                <p:nvSpPr>
                  <p:cNvPr id="427" name="Freeform: Shape 426">
                    <a:extLst>
                      <a:ext uri="{FF2B5EF4-FFF2-40B4-BE49-F238E27FC236}">
                        <a16:creationId xmlns:a16="http://schemas.microsoft.com/office/drawing/2014/main" id="{F899B2F2-49CE-4D98-A82A-99D02EC61C3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28" name="Straight Connector 427">
                    <a:extLst>
                      <a:ext uri="{FF2B5EF4-FFF2-40B4-BE49-F238E27FC236}">
                        <a16:creationId xmlns:a16="http://schemas.microsoft.com/office/drawing/2014/main" id="{C1A5D378-3C5C-4AAD-9AE8-263622D7C8D4}"/>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29" name="Freeform: Shape 428">
                    <a:extLst>
                      <a:ext uri="{FF2B5EF4-FFF2-40B4-BE49-F238E27FC236}">
                        <a16:creationId xmlns:a16="http://schemas.microsoft.com/office/drawing/2014/main" id="{3AC4848C-0797-4682-A1D8-5C3CCB271D71}"/>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25" name="Oval 424">
                  <a:extLst>
                    <a:ext uri="{FF2B5EF4-FFF2-40B4-BE49-F238E27FC236}">
                      <a16:creationId xmlns:a16="http://schemas.microsoft.com/office/drawing/2014/main" id="{CE40D35A-F3DE-470D-86EE-92CB13171A86}"/>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Oval 425">
                  <a:extLst>
                    <a:ext uri="{FF2B5EF4-FFF2-40B4-BE49-F238E27FC236}">
                      <a16:creationId xmlns:a16="http://schemas.microsoft.com/office/drawing/2014/main" id="{D1B3BAA4-5433-492D-A6EB-0C4A7E2CB46A}"/>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20" name="Group 419">
                <a:extLst>
                  <a:ext uri="{FF2B5EF4-FFF2-40B4-BE49-F238E27FC236}">
                    <a16:creationId xmlns:a16="http://schemas.microsoft.com/office/drawing/2014/main" id="{ABEEBABD-D120-42E3-A2F8-7C7CCEA7D901}"/>
                  </a:ext>
                </a:extLst>
              </p:cNvPr>
              <p:cNvGrpSpPr/>
              <p:nvPr/>
            </p:nvGrpSpPr>
            <p:grpSpPr>
              <a:xfrm>
                <a:off x="400692" y="4696052"/>
                <a:ext cx="178386" cy="193674"/>
                <a:chOff x="6069897" y="2825218"/>
                <a:chExt cx="129651" cy="140764"/>
              </a:xfrm>
              <a:solidFill>
                <a:srgbClr val="8A2A65"/>
              </a:solidFill>
            </p:grpSpPr>
            <p:sp>
              <p:nvSpPr>
                <p:cNvPr id="421" name="Freeform 94">
                  <a:extLst>
                    <a:ext uri="{FF2B5EF4-FFF2-40B4-BE49-F238E27FC236}">
                      <a16:creationId xmlns:a16="http://schemas.microsoft.com/office/drawing/2014/main" id="{AA86C3D6-153F-4B80-9169-35E4AA5B83A4}"/>
                    </a:ext>
                  </a:extLst>
                </p:cNvPr>
                <p:cNvSpPr>
                  <a:spLocks noEditPoints="1"/>
                </p:cNvSpPr>
                <p:nvPr/>
              </p:nvSpPr>
              <p:spPr bwMode="auto">
                <a:xfrm>
                  <a:off x="6069897" y="2825218"/>
                  <a:ext cx="114834" cy="138509"/>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2" name="Freeform 95">
                  <a:extLst>
                    <a:ext uri="{FF2B5EF4-FFF2-40B4-BE49-F238E27FC236}">
                      <a16:creationId xmlns:a16="http://schemas.microsoft.com/office/drawing/2014/main" id="{BE8F6DA1-4A91-4470-A14B-4D3834152F13}"/>
                    </a:ext>
                  </a:extLst>
                </p:cNvPr>
                <p:cNvSpPr>
                  <a:spLocks/>
                </p:cNvSpPr>
                <p:nvPr/>
              </p:nvSpPr>
              <p:spPr bwMode="auto">
                <a:xfrm>
                  <a:off x="6134481" y="2900271"/>
                  <a:ext cx="53793" cy="54437"/>
                </a:xfrm>
                <a:custGeom>
                  <a:avLst/>
                  <a:gdLst>
                    <a:gd name="T0" fmla="*/ 96 w 149"/>
                    <a:gd name="T1" fmla="*/ 21 h 151"/>
                    <a:gd name="T2" fmla="*/ 18 w 149"/>
                    <a:gd name="T3" fmla="*/ 21 h 151"/>
                    <a:gd name="T4" fmla="*/ 3 w 149"/>
                    <a:gd name="T5" fmla="*/ 68 h 151"/>
                    <a:gd name="T6" fmla="*/ 10 w 149"/>
                    <a:gd name="T7" fmla="*/ 89 h 151"/>
                    <a:gd name="T8" fmla="*/ 18 w 149"/>
                    <a:gd name="T9" fmla="*/ 99 h 151"/>
                    <a:gd name="T10" fmla="*/ 21 w 149"/>
                    <a:gd name="T11" fmla="*/ 101 h 151"/>
                    <a:gd name="T12" fmla="*/ 96 w 149"/>
                    <a:gd name="T13" fmla="*/ 21 h 151"/>
                  </a:gdLst>
                  <a:ahLst/>
                  <a:cxnLst>
                    <a:cxn ang="0">
                      <a:pos x="T0" y="T1"/>
                    </a:cxn>
                    <a:cxn ang="0">
                      <a:pos x="T2" y="T3"/>
                    </a:cxn>
                    <a:cxn ang="0">
                      <a:pos x="T4" y="T5"/>
                    </a:cxn>
                    <a:cxn ang="0">
                      <a:pos x="T6" y="T7"/>
                    </a:cxn>
                    <a:cxn ang="0">
                      <a:pos x="T8" y="T9"/>
                    </a:cxn>
                    <a:cxn ang="0">
                      <a:pos x="T10" y="T11"/>
                    </a:cxn>
                    <a:cxn ang="0">
                      <a:pos x="T12" y="T13"/>
                    </a:cxn>
                  </a:cxnLst>
                  <a:rect l="0" t="0" r="r" b="b"/>
                  <a:pathLst>
                    <a:path w="149" h="151">
                      <a:moveTo>
                        <a:pt x="96" y="21"/>
                      </a:moveTo>
                      <a:cubicBezTo>
                        <a:pt x="74" y="0"/>
                        <a:pt x="40" y="0"/>
                        <a:pt x="18" y="21"/>
                      </a:cubicBezTo>
                      <a:cubicBezTo>
                        <a:pt x="6" y="33"/>
                        <a:pt x="0" y="51"/>
                        <a:pt x="3" y="68"/>
                      </a:cubicBezTo>
                      <a:cubicBezTo>
                        <a:pt x="4" y="75"/>
                        <a:pt x="6" y="82"/>
                        <a:pt x="10" y="89"/>
                      </a:cubicBezTo>
                      <a:cubicBezTo>
                        <a:pt x="13" y="92"/>
                        <a:pt x="15" y="96"/>
                        <a:pt x="18" y="99"/>
                      </a:cubicBezTo>
                      <a:cubicBezTo>
                        <a:pt x="19" y="100"/>
                        <a:pt x="20" y="100"/>
                        <a:pt x="21" y="101"/>
                      </a:cubicBezTo>
                      <a:cubicBezTo>
                        <a:pt x="74" y="151"/>
                        <a:pt x="149" y="71"/>
                        <a:pt x="96" y="21"/>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23" name="Freeform 96">
                  <a:extLst>
                    <a:ext uri="{FF2B5EF4-FFF2-40B4-BE49-F238E27FC236}">
                      <a16:creationId xmlns:a16="http://schemas.microsoft.com/office/drawing/2014/main" id="{5E1391C4-E272-496B-A32C-0B60ED90222A}"/>
                    </a:ext>
                  </a:extLst>
                </p:cNvPr>
                <p:cNvSpPr>
                  <a:spLocks/>
                </p:cNvSpPr>
                <p:nvPr/>
              </p:nvSpPr>
              <p:spPr bwMode="auto">
                <a:xfrm>
                  <a:off x="6184409" y="2948266"/>
                  <a:ext cx="15139" cy="17716"/>
                </a:xfrm>
                <a:custGeom>
                  <a:avLst/>
                  <a:gdLst>
                    <a:gd name="T0" fmla="*/ 39 w 42"/>
                    <a:gd name="T1" fmla="*/ 38 h 49"/>
                    <a:gd name="T2" fmla="*/ 0 w 42"/>
                    <a:gd name="T3" fmla="*/ 0 h 49"/>
                    <a:gd name="T4" fmla="*/ 0 w 42"/>
                    <a:gd name="T5" fmla="*/ 18 h 49"/>
                    <a:gd name="T6" fmla="*/ 30 w 42"/>
                    <a:gd name="T7" fmla="*/ 47 h 49"/>
                    <a:gd name="T8" fmla="*/ 34 w 42"/>
                    <a:gd name="T9" fmla="*/ 49 h 49"/>
                    <a:gd name="T10" fmla="*/ 39 w 42"/>
                    <a:gd name="T11" fmla="*/ 38 h 49"/>
                  </a:gdLst>
                  <a:ahLst/>
                  <a:cxnLst>
                    <a:cxn ang="0">
                      <a:pos x="T0" y="T1"/>
                    </a:cxn>
                    <a:cxn ang="0">
                      <a:pos x="T2" y="T3"/>
                    </a:cxn>
                    <a:cxn ang="0">
                      <a:pos x="T4" y="T5"/>
                    </a:cxn>
                    <a:cxn ang="0">
                      <a:pos x="T6" y="T7"/>
                    </a:cxn>
                    <a:cxn ang="0">
                      <a:pos x="T8" y="T9"/>
                    </a:cxn>
                    <a:cxn ang="0">
                      <a:pos x="T10" y="T11"/>
                    </a:cxn>
                  </a:cxnLst>
                  <a:rect l="0" t="0" r="r" b="b"/>
                  <a:pathLst>
                    <a:path w="42" h="49">
                      <a:moveTo>
                        <a:pt x="39" y="38"/>
                      </a:moveTo>
                      <a:lnTo>
                        <a:pt x="0" y="0"/>
                      </a:lnTo>
                      <a:lnTo>
                        <a:pt x="0" y="18"/>
                      </a:lnTo>
                      <a:lnTo>
                        <a:pt x="30" y="47"/>
                      </a:lnTo>
                      <a:cubicBezTo>
                        <a:pt x="31" y="48"/>
                        <a:pt x="33" y="49"/>
                        <a:pt x="34" y="49"/>
                      </a:cubicBezTo>
                      <a:cubicBezTo>
                        <a:pt x="40" y="49"/>
                        <a:pt x="42" y="42"/>
                        <a:pt x="39" y="38"/>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82" name="Group 381">
              <a:extLst>
                <a:ext uri="{FF2B5EF4-FFF2-40B4-BE49-F238E27FC236}">
                  <a16:creationId xmlns:a16="http://schemas.microsoft.com/office/drawing/2014/main" id="{7F6D50CF-BF86-49E8-9357-62328943C502}"/>
                </a:ext>
              </a:extLst>
            </p:cNvPr>
            <p:cNvGrpSpPr/>
            <p:nvPr/>
          </p:nvGrpSpPr>
          <p:grpSpPr>
            <a:xfrm>
              <a:off x="220481" y="4900200"/>
              <a:ext cx="578632" cy="478691"/>
              <a:chOff x="255586" y="5399142"/>
              <a:chExt cx="508423" cy="420606"/>
            </a:xfrm>
          </p:grpSpPr>
          <p:sp>
            <p:nvSpPr>
              <p:cNvPr id="407" name="Rectangle: Rounded Corners 406">
                <a:extLst>
                  <a:ext uri="{FF2B5EF4-FFF2-40B4-BE49-F238E27FC236}">
                    <a16:creationId xmlns:a16="http://schemas.microsoft.com/office/drawing/2014/main" id="{DA28F4B6-7A8B-484F-A477-0CC631CF6539}"/>
                  </a:ext>
                </a:extLst>
              </p:cNvPr>
              <p:cNvSpPr/>
              <p:nvPr/>
            </p:nvSpPr>
            <p:spPr>
              <a:xfrm flipV="1">
                <a:off x="279889"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08" name="Group 407">
                <a:extLst>
                  <a:ext uri="{FF2B5EF4-FFF2-40B4-BE49-F238E27FC236}">
                    <a16:creationId xmlns:a16="http://schemas.microsoft.com/office/drawing/2014/main" id="{BC68B41F-130B-4C26-929A-EC0305309EF7}"/>
                  </a:ext>
                </a:extLst>
              </p:cNvPr>
              <p:cNvGrpSpPr/>
              <p:nvPr/>
            </p:nvGrpSpPr>
            <p:grpSpPr>
              <a:xfrm>
                <a:off x="255586" y="5399142"/>
                <a:ext cx="508423" cy="272694"/>
                <a:chOff x="576360" y="2082168"/>
                <a:chExt cx="1455321" cy="780570"/>
              </a:xfrm>
            </p:grpSpPr>
            <p:grpSp>
              <p:nvGrpSpPr>
                <p:cNvPr id="412" name="Group 411">
                  <a:extLst>
                    <a:ext uri="{FF2B5EF4-FFF2-40B4-BE49-F238E27FC236}">
                      <a16:creationId xmlns:a16="http://schemas.microsoft.com/office/drawing/2014/main" id="{0760ECA7-DC5F-4510-AB3D-9B95E28D920E}"/>
                    </a:ext>
                  </a:extLst>
                </p:cNvPr>
                <p:cNvGrpSpPr/>
                <p:nvPr/>
              </p:nvGrpSpPr>
              <p:grpSpPr>
                <a:xfrm flipV="1">
                  <a:off x="576360" y="2082168"/>
                  <a:ext cx="1419030" cy="740131"/>
                  <a:chOff x="6555581" y="5069071"/>
                  <a:chExt cx="1554957" cy="811029"/>
                </a:xfrm>
              </p:grpSpPr>
              <p:sp>
                <p:nvSpPr>
                  <p:cNvPr id="415" name="Freeform: Shape 414">
                    <a:extLst>
                      <a:ext uri="{FF2B5EF4-FFF2-40B4-BE49-F238E27FC236}">
                        <a16:creationId xmlns:a16="http://schemas.microsoft.com/office/drawing/2014/main" id="{9546F233-965D-44B2-8A83-6DD921AC130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16" name="Straight Connector 415">
                    <a:extLst>
                      <a:ext uri="{FF2B5EF4-FFF2-40B4-BE49-F238E27FC236}">
                        <a16:creationId xmlns:a16="http://schemas.microsoft.com/office/drawing/2014/main" id="{B44C36D7-F3FD-46BF-9901-8FE7CF67008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17" name="Freeform: Shape 416">
                    <a:extLst>
                      <a:ext uri="{FF2B5EF4-FFF2-40B4-BE49-F238E27FC236}">
                        <a16:creationId xmlns:a16="http://schemas.microsoft.com/office/drawing/2014/main" id="{D31A7E63-AA9E-4E0D-B540-9115CDEDF392}"/>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13" name="Oval 412">
                  <a:extLst>
                    <a:ext uri="{FF2B5EF4-FFF2-40B4-BE49-F238E27FC236}">
                      <a16:creationId xmlns:a16="http://schemas.microsoft.com/office/drawing/2014/main" id="{D96F77B9-CE0F-457A-88B3-7F35C0FEEF9B}"/>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4" name="Oval 413">
                  <a:extLst>
                    <a:ext uri="{FF2B5EF4-FFF2-40B4-BE49-F238E27FC236}">
                      <a16:creationId xmlns:a16="http://schemas.microsoft.com/office/drawing/2014/main" id="{A508F449-514F-4E58-A80E-DDA1ACB18DF8}"/>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09" name="Group 408">
                <a:extLst>
                  <a:ext uri="{FF2B5EF4-FFF2-40B4-BE49-F238E27FC236}">
                    <a16:creationId xmlns:a16="http://schemas.microsoft.com/office/drawing/2014/main" id="{9435C125-0A0D-414A-BCB2-C9E15B59B208}"/>
                  </a:ext>
                </a:extLst>
              </p:cNvPr>
              <p:cNvGrpSpPr/>
              <p:nvPr/>
            </p:nvGrpSpPr>
            <p:grpSpPr>
              <a:xfrm>
                <a:off x="416090" y="5523951"/>
                <a:ext cx="147592" cy="199618"/>
                <a:chOff x="336543" y="2382669"/>
                <a:chExt cx="151812" cy="205325"/>
              </a:xfrm>
              <a:solidFill>
                <a:srgbClr val="8A2A65"/>
              </a:solidFill>
            </p:grpSpPr>
            <p:sp>
              <p:nvSpPr>
                <p:cNvPr id="410" name="Freeform: Shape 409">
                  <a:extLst>
                    <a:ext uri="{FF2B5EF4-FFF2-40B4-BE49-F238E27FC236}">
                      <a16:creationId xmlns:a16="http://schemas.microsoft.com/office/drawing/2014/main" id="{190DD28F-8354-407A-B760-0F36D6695962}"/>
                    </a:ext>
                  </a:extLst>
                </p:cNvPr>
                <p:cNvSpPr>
                  <a:spLocks noChangeArrowheads="1"/>
                </p:cNvSpPr>
                <p:nvPr/>
              </p:nvSpPr>
              <p:spPr bwMode="auto">
                <a:xfrm>
                  <a:off x="367611" y="2382669"/>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11" name="Freeform 9">
                  <a:extLst>
                    <a:ext uri="{FF2B5EF4-FFF2-40B4-BE49-F238E27FC236}">
                      <a16:creationId xmlns:a16="http://schemas.microsoft.com/office/drawing/2014/main" id="{C8382138-7232-42D0-92CA-871A5422CFAD}"/>
                    </a:ext>
                  </a:extLst>
                </p:cNvPr>
                <p:cNvSpPr>
                  <a:spLocks noEditPoints="1"/>
                </p:cNvSpPr>
                <p:nvPr/>
              </p:nvSpPr>
              <p:spPr bwMode="auto">
                <a:xfrm>
                  <a:off x="336543" y="2405021"/>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83" name="Group 382">
              <a:extLst>
                <a:ext uri="{FF2B5EF4-FFF2-40B4-BE49-F238E27FC236}">
                  <a16:creationId xmlns:a16="http://schemas.microsoft.com/office/drawing/2014/main" id="{DBFBF4B3-C8BA-434E-A4C8-42269DAE0BE2}"/>
                </a:ext>
              </a:extLst>
            </p:cNvPr>
            <p:cNvGrpSpPr/>
            <p:nvPr/>
          </p:nvGrpSpPr>
          <p:grpSpPr>
            <a:xfrm>
              <a:off x="220481" y="5855902"/>
              <a:ext cx="578632" cy="478691"/>
              <a:chOff x="255586" y="6227844"/>
              <a:chExt cx="508423" cy="420606"/>
            </a:xfrm>
          </p:grpSpPr>
          <p:sp>
            <p:nvSpPr>
              <p:cNvPr id="396" name="Rectangle: Rounded Corners 395">
                <a:extLst>
                  <a:ext uri="{FF2B5EF4-FFF2-40B4-BE49-F238E27FC236}">
                    <a16:creationId xmlns:a16="http://schemas.microsoft.com/office/drawing/2014/main" id="{21F4E52D-B5CA-4116-99C1-87BAB7073243}"/>
                  </a:ext>
                </a:extLst>
              </p:cNvPr>
              <p:cNvSpPr/>
              <p:nvPr/>
            </p:nvSpPr>
            <p:spPr>
              <a:xfrm flipV="1">
                <a:off x="279889"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97" name="Group 396">
                <a:extLst>
                  <a:ext uri="{FF2B5EF4-FFF2-40B4-BE49-F238E27FC236}">
                    <a16:creationId xmlns:a16="http://schemas.microsoft.com/office/drawing/2014/main" id="{4D233479-8D6C-47D1-9EF1-13D8E8442AB2}"/>
                  </a:ext>
                </a:extLst>
              </p:cNvPr>
              <p:cNvGrpSpPr/>
              <p:nvPr/>
            </p:nvGrpSpPr>
            <p:grpSpPr>
              <a:xfrm>
                <a:off x="255586" y="6227844"/>
                <a:ext cx="508423" cy="272694"/>
                <a:chOff x="576360" y="2082168"/>
                <a:chExt cx="1455321" cy="780570"/>
              </a:xfrm>
            </p:grpSpPr>
            <p:grpSp>
              <p:nvGrpSpPr>
                <p:cNvPr id="401" name="Group 400">
                  <a:extLst>
                    <a:ext uri="{FF2B5EF4-FFF2-40B4-BE49-F238E27FC236}">
                      <a16:creationId xmlns:a16="http://schemas.microsoft.com/office/drawing/2014/main" id="{513588D0-BC24-4150-ACC9-FD43EC229CF2}"/>
                    </a:ext>
                  </a:extLst>
                </p:cNvPr>
                <p:cNvGrpSpPr/>
                <p:nvPr/>
              </p:nvGrpSpPr>
              <p:grpSpPr>
                <a:xfrm flipV="1">
                  <a:off x="576360" y="2082168"/>
                  <a:ext cx="1419030" cy="740131"/>
                  <a:chOff x="6555581" y="5069071"/>
                  <a:chExt cx="1554957" cy="811029"/>
                </a:xfrm>
              </p:grpSpPr>
              <p:sp>
                <p:nvSpPr>
                  <p:cNvPr id="404" name="Freeform: Shape 403">
                    <a:extLst>
                      <a:ext uri="{FF2B5EF4-FFF2-40B4-BE49-F238E27FC236}">
                        <a16:creationId xmlns:a16="http://schemas.microsoft.com/office/drawing/2014/main" id="{FF0A4F98-1C3B-45DE-AEBE-E04AA0264D6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5" name="Straight Connector 404">
                    <a:extLst>
                      <a:ext uri="{FF2B5EF4-FFF2-40B4-BE49-F238E27FC236}">
                        <a16:creationId xmlns:a16="http://schemas.microsoft.com/office/drawing/2014/main" id="{FE57A774-FA95-4AA6-82B9-774888130F3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06" name="Freeform: Shape 405">
                    <a:extLst>
                      <a:ext uri="{FF2B5EF4-FFF2-40B4-BE49-F238E27FC236}">
                        <a16:creationId xmlns:a16="http://schemas.microsoft.com/office/drawing/2014/main" id="{CC6161A3-BFCF-47E3-B01F-50C9BE58B7B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02" name="Oval 401">
                  <a:extLst>
                    <a:ext uri="{FF2B5EF4-FFF2-40B4-BE49-F238E27FC236}">
                      <a16:creationId xmlns:a16="http://schemas.microsoft.com/office/drawing/2014/main" id="{310FEF36-5815-4C55-8A82-0E66FB539DAF}"/>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03" name="Oval 402">
                  <a:extLst>
                    <a:ext uri="{FF2B5EF4-FFF2-40B4-BE49-F238E27FC236}">
                      <a16:creationId xmlns:a16="http://schemas.microsoft.com/office/drawing/2014/main" id="{E9B9C743-DAC8-41A5-A4B2-35FE1DA85E2B}"/>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98" name="Group 397">
                <a:extLst>
                  <a:ext uri="{FF2B5EF4-FFF2-40B4-BE49-F238E27FC236}">
                    <a16:creationId xmlns:a16="http://schemas.microsoft.com/office/drawing/2014/main" id="{2C85BA38-4CE7-4419-B2BE-3E59C2735508}"/>
                  </a:ext>
                </a:extLst>
              </p:cNvPr>
              <p:cNvGrpSpPr/>
              <p:nvPr/>
            </p:nvGrpSpPr>
            <p:grpSpPr>
              <a:xfrm>
                <a:off x="379331" y="6358765"/>
                <a:ext cx="221108" cy="183056"/>
                <a:chOff x="831557" y="5555513"/>
                <a:chExt cx="182703" cy="151260"/>
              </a:xfrm>
              <a:solidFill>
                <a:srgbClr val="8A2A65"/>
              </a:solidFill>
            </p:grpSpPr>
            <p:sp>
              <p:nvSpPr>
                <p:cNvPr id="399" name="Freeform 53">
                  <a:extLst>
                    <a:ext uri="{FF2B5EF4-FFF2-40B4-BE49-F238E27FC236}">
                      <a16:creationId xmlns:a16="http://schemas.microsoft.com/office/drawing/2014/main" id="{D72454CE-3260-4B35-B3F0-C9C88895149D}"/>
                    </a:ext>
                  </a:extLst>
                </p:cNvPr>
                <p:cNvSpPr>
                  <a:spLocks noEditPoints="1"/>
                </p:cNvSpPr>
                <p:nvPr/>
              </p:nvSpPr>
              <p:spPr bwMode="auto">
                <a:xfrm>
                  <a:off x="961860" y="5555513"/>
                  <a:ext cx="52400" cy="52400"/>
                </a:xfrm>
                <a:custGeom>
                  <a:avLst/>
                  <a:gdLst>
                    <a:gd name="T0" fmla="*/ 144 w 287"/>
                    <a:gd name="T1" fmla="*/ 0 h 287"/>
                    <a:gd name="T2" fmla="*/ 0 w 287"/>
                    <a:gd name="T3" fmla="*/ 143 h 287"/>
                    <a:gd name="T4" fmla="*/ 144 w 287"/>
                    <a:gd name="T5" fmla="*/ 287 h 287"/>
                    <a:gd name="T6" fmla="*/ 287 w 287"/>
                    <a:gd name="T7" fmla="*/ 143 h 287"/>
                    <a:gd name="T8" fmla="*/ 144 w 287"/>
                    <a:gd name="T9" fmla="*/ 0 h 287"/>
                    <a:gd name="T10" fmla="*/ 162 w 287"/>
                    <a:gd name="T11" fmla="*/ 212 h 287"/>
                    <a:gd name="T12" fmla="*/ 162 w 287"/>
                    <a:gd name="T13" fmla="*/ 235 h 287"/>
                    <a:gd name="T14" fmla="*/ 126 w 287"/>
                    <a:gd name="T15" fmla="*/ 235 h 287"/>
                    <a:gd name="T16" fmla="*/ 126 w 287"/>
                    <a:gd name="T17" fmla="*/ 214 h 287"/>
                    <a:gd name="T18" fmla="*/ 93 w 287"/>
                    <a:gd name="T19" fmla="*/ 204 h 287"/>
                    <a:gd name="T20" fmla="*/ 86 w 287"/>
                    <a:gd name="T21" fmla="*/ 200 h 287"/>
                    <a:gd name="T22" fmla="*/ 99 w 287"/>
                    <a:gd name="T23" fmla="*/ 171 h 287"/>
                    <a:gd name="T24" fmla="*/ 110 w 287"/>
                    <a:gd name="T25" fmla="*/ 177 h 287"/>
                    <a:gd name="T26" fmla="*/ 140 w 287"/>
                    <a:gd name="T27" fmla="*/ 184 h 287"/>
                    <a:gd name="T28" fmla="*/ 159 w 287"/>
                    <a:gd name="T29" fmla="*/ 172 h 287"/>
                    <a:gd name="T30" fmla="*/ 138 w 287"/>
                    <a:gd name="T31" fmla="*/ 156 h 287"/>
                    <a:gd name="T32" fmla="*/ 91 w 287"/>
                    <a:gd name="T33" fmla="*/ 113 h 287"/>
                    <a:gd name="T34" fmla="*/ 128 w 287"/>
                    <a:gd name="T35" fmla="*/ 73 h 287"/>
                    <a:gd name="T36" fmla="*/ 128 w 287"/>
                    <a:gd name="T37" fmla="*/ 51 h 287"/>
                    <a:gd name="T38" fmla="*/ 163 w 287"/>
                    <a:gd name="T39" fmla="*/ 51 h 287"/>
                    <a:gd name="T40" fmla="*/ 163 w 287"/>
                    <a:gd name="T41" fmla="*/ 71 h 287"/>
                    <a:gd name="T42" fmla="*/ 190 w 287"/>
                    <a:gd name="T43" fmla="*/ 79 h 287"/>
                    <a:gd name="T44" fmla="*/ 198 w 287"/>
                    <a:gd name="T45" fmla="*/ 83 h 287"/>
                    <a:gd name="T46" fmla="*/ 184 w 287"/>
                    <a:gd name="T47" fmla="*/ 112 h 287"/>
                    <a:gd name="T48" fmla="*/ 174 w 287"/>
                    <a:gd name="T49" fmla="*/ 107 h 287"/>
                    <a:gd name="T50" fmla="*/ 148 w 287"/>
                    <a:gd name="T51" fmla="*/ 101 h 287"/>
                    <a:gd name="T52" fmla="*/ 132 w 287"/>
                    <a:gd name="T53" fmla="*/ 110 h 287"/>
                    <a:gd name="T54" fmla="*/ 156 w 287"/>
                    <a:gd name="T55" fmla="*/ 126 h 287"/>
                    <a:gd name="T56" fmla="*/ 201 w 287"/>
                    <a:gd name="T57" fmla="*/ 171 h 287"/>
                    <a:gd name="T58" fmla="*/ 162 w 287"/>
                    <a:gd name="T59" fmla="*/ 21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7" h="287">
                      <a:moveTo>
                        <a:pt x="144" y="0"/>
                      </a:moveTo>
                      <a:cubicBezTo>
                        <a:pt x="65" y="0"/>
                        <a:pt x="0" y="64"/>
                        <a:pt x="0" y="143"/>
                      </a:cubicBezTo>
                      <a:cubicBezTo>
                        <a:pt x="0" y="222"/>
                        <a:pt x="65" y="287"/>
                        <a:pt x="144" y="287"/>
                      </a:cubicBezTo>
                      <a:cubicBezTo>
                        <a:pt x="223" y="287"/>
                        <a:pt x="287" y="222"/>
                        <a:pt x="287" y="143"/>
                      </a:cubicBezTo>
                      <a:cubicBezTo>
                        <a:pt x="287" y="64"/>
                        <a:pt x="223" y="0"/>
                        <a:pt x="144" y="0"/>
                      </a:cubicBezTo>
                      <a:close/>
                      <a:moveTo>
                        <a:pt x="162" y="212"/>
                      </a:moveTo>
                      <a:lnTo>
                        <a:pt x="162" y="235"/>
                      </a:lnTo>
                      <a:lnTo>
                        <a:pt x="126" y="235"/>
                      </a:lnTo>
                      <a:lnTo>
                        <a:pt x="126" y="214"/>
                      </a:lnTo>
                      <a:cubicBezTo>
                        <a:pt x="113" y="213"/>
                        <a:pt x="101" y="209"/>
                        <a:pt x="93" y="204"/>
                      </a:cubicBezTo>
                      <a:lnTo>
                        <a:pt x="86" y="200"/>
                      </a:lnTo>
                      <a:lnTo>
                        <a:pt x="99" y="171"/>
                      </a:lnTo>
                      <a:lnTo>
                        <a:pt x="110" y="177"/>
                      </a:lnTo>
                      <a:cubicBezTo>
                        <a:pt x="119" y="181"/>
                        <a:pt x="130" y="184"/>
                        <a:pt x="140" y="184"/>
                      </a:cubicBezTo>
                      <a:cubicBezTo>
                        <a:pt x="152" y="184"/>
                        <a:pt x="159" y="179"/>
                        <a:pt x="159" y="172"/>
                      </a:cubicBezTo>
                      <a:cubicBezTo>
                        <a:pt x="159" y="168"/>
                        <a:pt x="157" y="163"/>
                        <a:pt x="138" y="156"/>
                      </a:cubicBezTo>
                      <a:cubicBezTo>
                        <a:pt x="114" y="149"/>
                        <a:pt x="91" y="137"/>
                        <a:pt x="91" y="113"/>
                      </a:cubicBezTo>
                      <a:cubicBezTo>
                        <a:pt x="91" y="94"/>
                        <a:pt x="105" y="79"/>
                        <a:pt x="128" y="73"/>
                      </a:cubicBezTo>
                      <a:lnTo>
                        <a:pt x="128" y="51"/>
                      </a:lnTo>
                      <a:lnTo>
                        <a:pt x="163" y="51"/>
                      </a:lnTo>
                      <a:lnTo>
                        <a:pt x="163" y="71"/>
                      </a:lnTo>
                      <a:cubicBezTo>
                        <a:pt x="173" y="73"/>
                        <a:pt x="182" y="75"/>
                        <a:pt x="190" y="79"/>
                      </a:cubicBezTo>
                      <a:lnTo>
                        <a:pt x="198" y="83"/>
                      </a:lnTo>
                      <a:lnTo>
                        <a:pt x="184" y="112"/>
                      </a:lnTo>
                      <a:lnTo>
                        <a:pt x="174" y="107"/>
                      </a:lnTo>
                      <a:cubicBezTo>
                        <a:pt x="170" y="105"/>
                        <a:pt x="162" y="101"/>
                        <a:pt x="148" y="101"/>
                      </a:cubicBezTo>
                      <a:cubicBezTo>
                        <a:pt x="138" y="101"/>
                        <a:pt x="132" y="105"/>
                        <a:pt x="132" y="110"/>
                      </a:cubicBezTo>
                      <a:cubicBezTo>
                        <a:pt x="132" y="115"/>
                        <a:pt x="134" y="118"/>
                        <a:pt x="156" y="126"/>
                      </a:cubicBezTo>
                      <a:cubicBezTo>
                        <a:pt x="177" y="133"/>
                        <a:pt x="201" y="144"/>
                        <a:pt x="201" y="171"/>
                      </a:cubicBezTo>
                      <a:cubicBezTo>
                        <a:pt x="201" y="191"/>
                        <a:pt x="186" y="206"/>
                        <a:pt x="162" y="212"/>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400" name="Freeform: Shape 399">
                  <a:extLst>
                    <a:ext uri="{FF2B5EF4-FFF2-40B4-BE49-F238E27FC236}">
                      <a16:creationId xmlns:a16="http://schemas.microsoft.com/office/drawing/2014/main" id="{A322F580-D006-45C4-9C24-C3903001EE86}"/>
                    </a:ext>
                  </a:extLst>
                </p:cNvPr>
                <p:cNvSpPr>
                  <a:spLocks/>
                </p:cNvSpPr>
                <p:nvPr/>
              </p:nvSpPr>
              <p:spPr bwMode="auto">
                <a:xfrm>
                  <a:off x="831557" y="5595685"/>
                  <a:ext cx="171872" cy="111088"/>
                </a:xfrm>
                <a:custGeom>
                  <a:avLst/>
                  <a:gdLst>
                    <a:gd name="connsiteX0" fmla="*/ 0 w 171872"/>
                    <a:gd name="connsiteY0" fmla="*/ 86460 h 111088"/>
                    <a:gd name="connsiteX1" fmla="*/ 30916 w 171872"/>
                    <a:gd name="connsiteY1" fmla="*/ 86460 h 111088"/>
                    <a:gd name="connsiteX2" fmla="*/ 30916 w 171872"/>
                    <a:gd name="connsiteY2" fmla="*/ 111088 h 111088"/>
                    <a:gd name="connsiteX3" fmla="*/ 0 w 171872"/>
                    <a:gd name="connsiteY3" fmla="*/ 111088 h 111088"/>
                    <a:gd name="connsiteX4" fmla="*/ 46985 w 171872"/>
                    <a:gd name="connsiteY4" fmla="*/ 68993 h 111088"/>
                    <a:gd name="connsiteX5" fmla="*/ 77726 w 171872"/>
                    <a:gd name="connsiteY5" fmla="*/ 68993 h 111088"/>
                    <a:gd name="connsiteX6" fmla="*/ 77726 w 171872"/>
                    <a:gd name="connsiteY6" fmla="*/ 111088 h 111088"/>
                    <a:gd name="connsiteX7" fmla="*/ 46985 w 171872"/>
                    <a:gd name="connsiteY7" fmla="*/ 111088 h 111088"/>
                    <a:gd name="connsiteX8" fmla="*/ 94145 w 171872"/>
                    <a:gd name="connsiteY8" fmla="*/ 51177 h 111088"/>
                    <a:gd name="connsiteX9" fmla="*/ 124886 w 171872"/>
                    <a:gd name="connsiteY9" fmla="*/ 51177 h 111088"/>
                    <a:gd name="connsiteX10" fmla="*/ 124886 w 171872"/>
                    <a:gd name="connsiteY10" fmla="*/ 111088 h 111088"/>
                    <a:gd name="connsiteX11" fmla="*/ 94145 w 171872"/>
                    <a:gd name="connsiteY11" fmla="*/ 111088 h 111088"/>
                    <a:gd name="connsiteX12" fmla="*/ 141131 w 171872"/>
                    <a:gd name="connsiteY12" fmla="*/ 33711 h 111088"/>
                    <a:gd name="connsiteX13" fmla="*/ 171872 w 171872"/>
                    <a:gd name="connsiteY13" fmla="*/ 33711 h 111088"/>
                    <a:gd name="connsiteX14" fmla="*/ 171872 w 171872"/>
                    <a:gd name="connsiteY14" fmla="*/ 111088 h 111088"/>
                    <a:gd name="connsiteX15" fmla="*/ 141131 w 171872"/>
                    <a:gd name="connsiteY15" fmla="*/ 111088 h 111088"/>
                    <a:gd name="connsiteX16" fmla="*/ 107102 w 171872"/>
                    <a:gd name="connsiteY16" fmla="*/ 0 h 111088"/>
                    <a:gd name="connsiteX17" fmla="*/ 114058 w 171872"/>
                    <a:gd name="connsiteY17" fmla="*/ 10800 h 111088"/>
                    <a:gd name="connsiteX18" fmla="*/ 73421 w 171872"/>
                    <a:gd name="connsiteY18" fmla="*/ 36426 h 111088"/>
                    <a:gd name="connsiteX19" fmla="*/ 80926 w 171872"/>
                    <a:gd name="connsiteY19" fmla="*/ 47958 h 111088"/>
                    <a:gd name="connsiteX20" fmla="*/ 41571 w 171872"/>
                    <a:gd name="connsiteY20" fmla="*/ 49605 h 111088"/>
                    <a:gd name="connsiteX21" fmla="*/ 58961 w 171872"/>
                    <a:gd name="connsiteY21" fmla="*/ 14095 h 111088"/>
                    <a:gd name="connsiteX22" fmla="*/ 66466 w 171872"/>
                    <a:gd name="connsiteY22" fmla="*/ 25626 h 111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872" h="111088">
                      <a:moveTo>
                        <a:pt x="0" y="86460"/>
                      </a:moveTo>
                      <a:lnTo>
                        <a:pt x="30916" y="86460"/>
                      </a:lnTo>
                      <a:lnTo>
                        <a:pt x="30916" y="111088"/>
                      </a:lnTo>
                      <a:lnTo>
                        <a:pt x="0" y="111088"/>
                      </a:lnTo>
                      <a:close/>
                      <a:moveTo>
                        <a:pt x="46985" y="68993"/>
                      </a:moveTo>
                      <a:lnTo>
                        <a:pt x="77726" y="68993"/>
                      </a:lnTo>
                      <a:lnTo>
                        <a:pt x="77726" y="111088"/>
                      </a:lnTo>
                      <a:lnTo>
                        <a:pt x="46985" y="111088"/>
                      </a:lnTo>
                      <a:close/>
                      <a:moveTo>
                        <a:pt x="94145" y="51177"/>
                      </a:moveTo>
                      <a:lnTo>
                        <a:pt x="124886" y="51177"/>
                      </a:lnTo>
                      <a:lnTo>
                        <a:pt x="124886" y="111088"/>
                      </a:lnTo>
                      <a:lnTo>
                        <a:pt x="94145" y="111088"/>
                      </a:lnTo>
                      <a:close/>
                      <a:moveTo>
                        <a:pt x="141131" y="33711"/>
                      </a:moveTo>
                      <a:lnTo>
                        <a:pt x="171872" y="33711"/>
                      </a:lnTo>
                      <a:lnTo>
                        <a:pt x="171872" y="111088"/>
                      </a:lnTo>
                      <a:lnTo>
                        <a:pt x="141131" y="111088"/>
                      </a:lnTo>
                      <a:close/>
                      <a:moveTo>
                        <a:pt x="107102" y="0"/>
                      </a:moveTo>
                      <a:lnTo>
                        <a:pt x="114058" y="10800"/>
                      </a:lnTo>
                      <a:lnTo>
                        <a:pt x="73421" y="36426"/>
                      </a:lnTo>
                      <a:lnTo>
                        <a:pt x="80926" y="47958"/>
                      </a:lnTo>
                      <a:lnTo>
                        <a:pt x="41571" y="49605"/>
                      </a:lnTo>
                      <a:lnTo>
                        <a:pt x="58961" y="14095"/>
                      </a:lnTo>
                      <a:lnTo>
                        <a:pt x="66466" y="25626"/>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84" name="Group 383">
              <a:extLst>
                <a:ext uri="{FF2B5EF4-FFF2-40B4-BE49-F238E27FC236}">
                  <a16:creationId xmlns:a16="http://schemas.microsoft.com/office/drawing/2014/main" id="{EA4955CE-876C-402B-962F-3DC5F507A008}"/>
                </a:ext>
              </a:extLst>
            </p:cNvPr>
            <p:cNvGrpSpPr/>
            <p:nvPr/>
          </p:nvGrpSpPr>
          <p:grpSpPr>
            <a:xfrm>
              <a:off x="220481" y="2988796"/>
              <a:ext cx="578632" cy="478691"/>
              <a:chOff x="255586" y="3741738"/>
              <a:chExt cx="508423" cy="420606"/>
            </a:xfrm>
          </p:grpSpPr>
          <p:sp>
            <p:nvSpPr>
              <p:cNvPr id="385" name="Rectangle: Rounded Corners 384">
                <a:extLst>
                  <a:ext uri="{FF2B5EF4-FFF2-40B4-BE49-F238E27FC236}">
                    <a16:creationId xmlns:a16="http://schemas.microsoft.com/office/drawing/2014/main" id="{C72496FC-C0EF-49AA-87EC-1F348457789D}"/>
                  </a:ext>
                </a:extLst>
              </p:cNvPr>
              <p:cNvSpPr/>
              <p:nvPr/>
            </p:nvSpPr>
            <p:spPr>
              <a:xfrm flipV="1">
                <a:off x="279889"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86" name="Group 385">
                <a:extLst>
                  <a:ext uri="{FF2B5EF4-FFF2-40B4-BE49-F238E27FC236}">
                    <a16:creationId xmlns:a16="http://schemas.microsoft.com/office/drawing/2014/main" id="{7E99EB99-7DF6-4B49-805F-B4734387B236}"/>
                  </a:ext>
                </a:extLst>
              </p:cNvPr>
              <p:cNvGrpSpPr/>
              <p:nvPr/>
            </p:nvGrpSpPr>
            <p:grpSpPr>
              <a:xfrm>
                <a:off x="255586" y="3741738"/>
                <a:ext cx="508423" cy="272694"/>
                <a:chOff x="576360" y="2082168"/>
                <a:chExt cx="1455321" cy="780570"/>
              </a:xfrm>
            </p:grpSpPr>
            <p:grpSp>
              <p:nvGrpSpPr>
                <p:cNvPr id="390" name="Group 389">
                  <a:extLst>
                    <a:ext uri="{FF2B5EF4-FFF2-40B4-BE49-F238E27FC236}">
                      <a16:creationId xmlns:a16="http://schemas.microsoft.com/office/drawing/2014/main" id="{605C432F-6329-40AC-BAE1-8715BEFC943D}"/>
                    </a:ext>
                  </a:extLst>
                </p:cNvPr>
                <p:cNvGrpSpPr/>
                <p:nvPr/>
              </p:nvGrpSpPr>
              <p:grpSpPr>
                <a:xfrm flipV="1">
                  <a:off x="576360" y="2082168"/>
                  <a:ext cx="1419030" cy="740131"/>
                  <a:chOff x="6555581" y="5069071"/>
                  <a:chExt cx="1554957" cy="811029"/>
                </a:xfrm>
              </p:grpSpPr>
              <p:sp>
                <p:nvSpPr>
                  <p:cNvPr id="393" name="Freeform: Shape 392">
                    <a:extLst>
                      <a:ext uri="{FF2B5EF4-FFF2-40B4-BE49-F238E27FC236}">
                        <a16:creationId xmlns:a16="http://schemas.microsoft.com/office/drawing/2014/main" id="{032FF9E0-7E16-4685-A822-B97E9675E01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94" name="Straight Connector 393">
                    <a:extLst>
                      <a:ext uri="{FF2B5EF4-FFF2-40B4-BE49-F238E27FC236}">
                        <a16:creationId xmlns:a16="http://schemas.microsoft.com/office/drawing/2014/main" id="{0067FC07-39F3-4650-9C09-2FF8198C2AF7}"/>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95" name="Freeform: Shape 394">
                    <a:extLst>
                      <a:ext uri="{FF2B5EF4-FFF2-40B4-BE49-F238E27FC236}">
                        <a16:creationId xmlns:a16="http://schemas.microsoft.com/office/drawing/2014/main" id="{76937210-FE92-4B26-900A-46698A72699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91" name="Oval 390">
                  <a:extLst>
                    <a:ext uri="{FF2B5EF4-FFF2-40B4-BE49-F238E27FC236}">
                      <a16:creationId xmlns:a16="http://schemas.microsoft.com/office/drawing/2014/main" id="{A608F075-86F6-4C77-9CE3-D527D461C670}"/>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92" name="Oval 391">
                  <a:extLst>
                    <a:ext uri="{FF2B5EF4-FFF2-40B4-BE49-F238E27FC236}">
                      <a16:creationId xmlns:a16="http://schemas.microsoft.com/office/drawing/2014/main" id="{EB339D80-9FC0-47B4-8D53-BBCDF310DC37}"/>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87" name="Group 386">
                <a:extLst>
                  <a:ext uri="{FF2B5EF4-FFF2-40B4-BE49-F238E27FC236}">
                    <a16:creationId xmlns:a16="http://schemas.microsoft.com/office/drawing/2014/main" id="{B01342DD-4A16-4141-A38C-93FD0143B549}"/>
                  </a:ext>
                </a:extLst>
              </p:cNvPr>
              <p:cNvGrpSpPr/>
              <p:nvPr/>
            </p:nvGrpSpPr>
            <p:grpSpPr>
              <a:xfrm>
                <a:off x="416090" y="3866547"/>
                <a:ext cx="147592" cy="199618"/>
                <a:chOff x="336543" y="2382669"/>
                <a:chExt cx="151812" cy="205325"/>
              </a:xfrm>
              <a:solidFill>
                <a:srgbClr val="8A2A65"/>
              </a:solidFill>
            </p:grpSpPr>
            <p:sp>
              <p:nvSpPr>
                <p:cNvPr id="388" name="Freeform: Shape 387">
                  <a:extLst>
                    <a:ext uri="{FF2B5EF4-FFF2-40B4-BE49-F238E27FC236}">
                      <a16:creationId xmlns:a16="http://schemas.microsoft.com/office/drawing/2014/main" id="{D6CB136A-67A0-4186-AFD4-059DDE0CCC75}"/>
                    </a:ext>
                  </a:extLst>
                </p:cNvPr>
                <p:cNvSpPr>
                  <a:spLocks noChangeArrowheads="1"/>
                </p:cNvSpPr>
                <p:nvPr/>
              </p:nvSpPr>
              <p:spPr bwMode="auto">
                <a:xfrm>
                  <a:off x="367611" y="2382669"/>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89" name="Freeform 9">
                  <a:extLst>
                    <a:ext uri="{FF2B5EF4-FFF2-40B4-BE49-F238E27FC236}">
                      <a16:creationId xmlns:a16="http://schemas.microsoft.com/office/drawing/2014/main" id="{3FCB4504-D03A-4BA3-960E-429B1F7C2811}"/>
                    </a:ext>
                  </a:extLst>
                </p:cNvPr>
                <p:cNvSpPr>
                  <a:spLocks noEditPoints="1"/>
                </p:cNvSpPr>
                <p:nvPr/>
              </p:nvSpPr>
              <p:spPr bwMode="auto">
                <a:xfrm>
                  <a:off x="336543" y="2405021"/>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34" name="Group 333">
              <a:extLst>
                <a:ext uri="{FF2B5EF4-FFF2-40B4-BE49-F238E27FC236}">
                  <a16:creationId xmlns:a16="http://schemas.microsoft.com/office/drawing/2014/main" id="{1F2FD7DF-FE00-491F-A06F-F06B22E8A566}"/>
                </a:ext>
              </a:extLst>
            </p:cNvPr>
            <p:cNvGrpSpPr/>
            <p:nvPr/>
          </p:nvGrpSpPr>
          <p:grpSpPr>
            <a:xfrm>
              <a:off x="2520875" y="3944498"/>
              <a:ext cx="578632" cy="478691"/>
              <a:chOff x="2555980" y="4570440"/>
              <a:chExt cx="508423" cy="420606"/>
            </a:xfrm>
          </p:grpSpPr>
          <p:sp>
            <p:nvSpPr>
              <p:cNvPr id="372" name="Rectangle: Rounded Corners 371">
                <a:extLst>
                  <a:ext uri="{FF2B5EF4-FFF2-40B4-BE49-F238E27FC236}">
                    <a16:creationId xmlns:a16="http://schemas.microsoft.com/office/drawing/2014/main" id="{9F52E108-07A0-4A7D-8840-AAC123A34544}"/>
                  </a:ext>
                </a:extLst>
              </p:cNvPr>
              <p:cNvSpPr/>
              <p:nvPr/>
            </p:nvSpPr>
            <p:spPr>
              <a:xfrm flipV="1">
                <a:off x="2580283"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73" name="Group 372">
                <a:extLst>
                  <a:ext uri="{FF2B5EF4-FFF2-40B4-BE49-F238E27FC236}">
                    <a16:creationId xmlns:a16="http://schemas.microsoft.com/office/drawing/2014/main" id="{A037B6DC-A925-4D73-8072-3DEDA94BD16A}"/>
                  </a:ext>
                </a:extLst>
              </p:cNvPr>
              <p:cNvGrpSpPr/>
              <p:nvPr/>
            </p:nvGrpSpPr>
            <p:grpSpPr>
              <a:xfrm>
                <a:off x="2555980" y="4570440"/>
                <a:ext cx="508423" cy="272694"/>
                <a:chOff x="2555980" y="4570440"/>
                <a:chExt cx="508423" cy="272694"/>
              </a:xfrm>
            </p:grpSpPr>
            <p:grpSp>
              <p:nvGrpSpPr>
                <p:cNvPr id="375" name="Group 374">
                  <a:extLst>
                    <a:ext uri="{FF2B5EF4-FFF2-40B4-BE49-F238E27FC236}">
                      <a16:creationId xmlns:a16="http://schemas.microsoft.com/office/drawing/2014/main" id="{046FD947-3C74-41B8-B4DB-C5A04BD1C266}"/>
                    </a:ext>
                  </a:extLst>
                </p:cNvPr>
                <p:cNvGrpSpPr/>
                <p:nvPr/>
              </p:nvGrpSpPr>
              <p:grpSpPr>
                <a:xfrm flipV="1">
                  <a:off x="2555980" y="4570440"/>
                  <a:ext cx="495745" cy="258567"/>
                  <a:chOff x="6555581" y="5069071"/>
                  <a:chExt cx="1554957" cy="811029"/>
                </a:xfrm>
              </p:grpSpPr>
              <p:sp>
                <p:nvSpPr>
                  <p:cNvPr id="378" name="Freeform: Shape 377">
                    <a:extLst>
                      <a:ext uri="{FF2B5EF4-FFF2-40B4-BE49-F238E27FC236}">
                        <a16:creationId xmlns:a16="http://schemas.microsoft.com/office/drawing/2014/main" id="{D168DF9D-75DA-4013-B71E-DB140871C71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79" name="Straight Connector 378">
                    <a:extLst>
                      <a:ext uri="{FF2B5EF4-FFF2-40B4-BE49-F238E27FC236}">
                        <a16:creationId xmlns:a16="http://schemas.microsoft.com/office/drawing/2014/main" id="{3949204C-1670-48A9-A49E-86D26EE3B65C}"/>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80" name="Freeform: Shape 379">
                    <a:extLst>
                      <a:ext uri="{FF2B5EF4-FFF2-40B4-BE49-F238E27FC236}">
                        <a16:creationId xmlns:a16="http://schemas.microsoft.com/office/drawing/2014/main" id="{0132BA06-3689-4536-9E5D-BCED3DA30D0C}"/>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76" name="Oval 375">
                  <a:extLst>
                    <a:ext uri="{FF2B5EF4-FFF2-40B4-BE49-F238E27FC236}">
                      <a16:creationId xmlns:a16="http://schemas.microsoft.com/office/drawing/2014/main" id="{FD584454-A4B9-4437-A320-6610C32C5AAA}"/>
                    </a:ext>
                  </a:extLst>
                </p:cNvPr>
                <p:cNvSpPr/>
                <p:nvPr/>
              </p:nvSpPr>
              <p:spPr>
                <a:xfrm>
                  <a:off x="3048431" y="4827162"/>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7" name="Oval 376">
                  <a:extLst>
                    <a:ext uri="{FF2B5EF4-FFF2-40B4-BE49-F238E27FC236}">
                      <a16:creationId xmlns:a16="http://schemas.microsoft.com/office/drawing/2014/main" id="{9C965FA4-E313-497B-90CF-4DCBB7AF165D}"/>
                    </a:ext>
                  </a:extLst>
                </p:cNvPr>
                <p:cNvSpPr/>
                <p:nvPr/>
              </p:nvSpPr>
              <p:spPr>
                <a:xfrm>
                  <a:off x="2594213" y="4798046"/>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374" name="Freeform 97">
                <a:extLst>
                  <a:ext uri="{FF2B5EF4-FFF2-40B4-BE49-F238E27FC236}">
                    <a16:creationId xmlns:a16="http://schemas.microsoft.com/office/drawing/2014/main" id="{C929F101-A6F5-4672-9E1E-A385DD0C2B04}"/>
                  </a:ext>
                </a:extLst>
              </p:cNvPr>
              <p:cNvSpPr>
                <a:spLocks noEditPoints="1"/>
              </p:cNvSpPr>
              <p:nvPr/>
            </p:nvSpPr>
            <p:spPr bwMode="auto">
              <a:xfrm>
                <a:off x="2693035" y="4700933"/>
                <a:ext cx="194488" cy="183912"/>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35" name="Group 334">
              <a:extLst>
                <a:ext uri="{FF2B5EF4-FFF2-40B4-BE49-F238E27FC236}">
                  <a16:creationId xmlns:a16="http://schemas.microsoft.com/office/drawing/2014/main" id="{8727DCC4-9187-4223-B3C7-FEC2F4909DC0}"/>
                </a:ext>
              </a:extLst>
            </p:cNvPr>
            <p:cNvGrpSpPr/>
            <p:nvPr/>
          </p:nvGrpSpPr>
          <p:grpSpPr>
            <a:xfrm>
              <a:off x="2520875" y="4900200"/>
              <a:ext cx="578632" cy="478691"/>
              <a:chOff x="2555980" y="5399142"/>
              <a:chExt cx="508423" cy="420606"/>
            </a:xfrm>
          </p:grpSpPr>
          <p:sp>
            <p:nvSpPr>
              <p:cNvPr id="361" name="Rectangle: Rounded Corners 360">
                <a:extLst>
                  <a:ext uri="{FF2B5EF4-FFF2-40B4-BE49-F238E27FC236}">
                    <a16:creationId xmlns:a16="http://schemas.microsoft.com/office/drawing/2014/main" id="{CB82DE53-67C1-4341-9C26-4B09D0D4C19B}"/>
                  </a:ext>
                </a:extLst>
              </p:cNvPr>
              <p:cNvSpPr/>
              <p:nvPr/>
            </p:nvSpPr>
            <p:spPr>
              <a:xfrm flipV="1">
                <a:off x="2580283"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2" name="Group 361">
                <a:extLst>
                  <a:ext uri="{FF2B5EF4-FFF2-40B4-BE49-F238E27FC236}">
                    <a16:creationId xmlns:a16="http://schemas.microsoft.com/office/drawing/2014/main" id="{EA7AD8C7-BDDC-4633-A149-71AD92CCF4DE}"/>
                  </a:ext>
                </a:extLst>
              </p:cNvPr>
              <p:cNvGrpSpPr/>
              <p:nvPr/>
            </p:nvGrpSpPr>
            <p:grpSpPr>
              <a:xfrm>
                <a:off x="2555980" y="5399142"/>
                <a:ext cx="508423" cy="272694"/>
                <a:chOff x="2555980" y="5399142"/>
                <a:chExt cx="508423" cy="272694"/>
              </a:xfrm>
            </p:grpSpPr>
            <p:grpSp>
              <p:nvGrpSpPr>
                <p:cNvPr id="366" name="Group 365">
                  <a:extLst>
                    <a:ext uri="{FF2B5EF4-FFF2-40B4-BE49-F238E27FC236}">
                      <a16:creationId xmlns:a16="http://schemas.microsoft.com/office/drawing/2014/main" id="{46393A5C-792C-4842-BB6F-C22D1DFEAD88}"/>
                    </a:ext>
                  </a:extLst>
                </p:cNvPr>
                <p:cNvGrpSpPr/>
                <p:nvPr/>
              </p:nvGrpSpPr>
              <p:grpSpPr>
                <a:xfrm flipV="1">
                  <a:off x="2555980" y="5399142"/>
                  <a:ext cx="495745" cy="258567"/>
                  <a:chOff x="6555581" y="5069071"/>
                  <a:chExt cx="1554957" cy="811029"/>
                </a:xfrm>
              </p:grpSpPr>
              <p:sp>
                <p:nvSpPr>
                  <p:cNvPr id="369" name="Freeform: Shape 368">
                    <a:extLst>
                      <a:ext uri="{FF2B5EF4-FFF2-40B4-BE49-F238E27FC236}">
                        <a16:creationId xmlns:a16="http://schemas.microsoft.com/office/drawing/2014/main" id="{DD13C7D2-6567-44CA-A586-03827125BA9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70" name="Straight Connector 369">
                    <a:extLst>
                      <a:ext uri="{FF2B5EF4-FFF2-40B4-BE49-F238E27FC236}">
                        <a16:creationId xmlns:a16="http://schemas.microsoft.com/office/drawing/2014/main" id="{9E2871F6-2CFB-4CA4-9195-E4B61BB693FA}"/>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71" name="Freeform: Shape 370">
                    <a:extLst>
                      <a:ext uri="{FF2B5EF4-FFF2-40B4-BE49-F238E27FC236}">
                        <a16:creationId xmlns:a16="http://schemas.microsoft.com/office/drawing/2014/main" id="{9C73DB42-184E-4BEC-8860-29385507BAE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67" name="Oval 366">
                  <a:extLst>
                    <a:ext uri="{FF2B5EF4-FFF2-40B4-BE49-F238E27FC236}">
                      <a16:creationId xmlns:a16="http://schemas.microsoft.com/office/drawing/2014/main" id="{A1490A4E-6CDA-419B-A3AF-20B14CD5F55A}"/>
                    </a:ext>
                  </a:extLst>
                </p:cNvPr>
                <p:cNvSpPr/>
                <p:nvPr/>
              </p:nvSpPr>
              <p:spPr>
                <a:xfrm>
                  <a:off x="3048431" y="5655864"/>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8" name="Oval 367">
                  <a:extLst>
                    <a:ext uri="{FF2B5EF4-FFF2-40B4-BE49-F238E27FC236}">
                      <a16:creationId xmlns:a16="http://schemas.microsoft.com/office/drawing/2014/main" id="{9BAD4CFA-5EDB-4B08-BDFE-D59254F290E4}"/>
                    </a:ext>
                  </a:extLst>
                </p:cNvPr>
                <p:cNvSpPr/>
                <p:nvPr/>
              </p:nvSpPr>
              <p:spPr>
                <a:xfrm>
                  <a:off x="2594213" y="5626748"/>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63" name="Group 362">
                <a:extLst>
                  <a:ext uri="{FF2B5EF4-FFF2-40B4-BE49-F238E27FC236}">
                    <a16:creationId xmlns:a16="http://schemas.microsoft.com/office/drawing/2014/main" id="{65146597-3E20-4FF8-A600-C3CF3A2CCE5E}"/>
                  </a:ext>
                </a:extLst>
              </p:cNvPr>
              <p:cNvGrpSpPr/>
              <p:nvPr/>
            </p:nvGrpSpPr>
            <p:grpSpPr>
              <a:xfrm>
                <a:off x="2705290" y="5512241"/>
                <a:ext cx="169978" cy="218700"/>
                <a:chOff x="2705290" y="5512241"/>
                <a:chExt cx="169978" cy="218700"/>
              </a:xfrm>
            </p:grpSpPr>
            <p:sp>
              <p:nvSpPr>
                <p:cNvPr id="364" name="Freeform: Shape 363">
                  <a:extLst>
                    <a:ext uri="{FF2B5EF4-FFF2-40B4-BE49-F238E27FC236}">
                      <a16:creationId xmlns:a16="http://schemas.microsoft.com/office/drawing/2014/main" id="{34893FAA-E471-4188-89DD-A18E0F5BBF9E}"/>
                    </a:ext>
                  </a:extLst>
                </p:cNvPr>
                <p:cNvSpPr>
                  <a:spLocks noChangeArrowheads="1"/>
                </p:cNvSpPr>
                <p:nvPr/>
              </p:nvSpPr>
              <p:spPr bwMode="auto">
                <a:xfrm>
                  <a:off x="2737493" y="5609408"/>
                  <a:ext cx="24363" cy="80928"/>
                </a:xfrm>
                <a:custGeom>
                  <a:avLst/>
                  <a:gdLst>
                    <a:gd name="connsiteX0" fmla="*/ 0 w 17633"/>
                    <a:gd name="connsiteY0" fmla="*/ 40941 h 58574"/>
                    <a:gd name="connsiteX1" fmla="*/ 17633 w 17633"/>
                    <a:gd name="connsiteY1" fmla="*/ 40941 h 58574"/>
                    <a:gd name="connsiteX2" fmla="*/ 17633 w 17633"/>
                    <a:gd name="connsiteY2" fmla="*/ 58574 h 58574"/>
                    <a:gd name="connsiteX3" fmla="*/ 0 w 17633"/>
                    <a:gd name="connsiteY3" fmla="*/ 58574 h 58574"/>
                    <a:gd name="connsiteX4" fmla="*/ 0 w 17633"/>
                    <a:gd name="connsiteY4" fmla="*/ 0 h 58574"/>
                    <a:gd name="connsiteX5" fmla="*/ 17633 w 17633"/>
                    <a:gd name="connsiteY5" fmla="*/ 0 h 58574"/>
                    <a:gd name="connsiteX6" fmla="*/ 17633 w 17633"/>
                    <a:gd name="connsiteY6" fmla="*/ 17633 h 58574"/>
                    <a:gd name="connsiteX7" fmla="*/ 0 w 17633"/>
                    <a:gd name="connsiteY7" fmla="*/ 17633 h 5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33" h="58574">
                      <a:moveTo>
                        <a:pt x="0" y="40941"/>
                      </a:moveTo>
                      <a:lnTo>
                        <a:pt x="17633" y="40941"/>
                      </a:lnTo>
                      <a:lnTo>
                        <a:pt x="17633" y="58574"/>
                      </a:lnTo>
                      <a:lnTo>
                        <a:pt x="0" y="58574"/>
                      </a:lnTo>
                      <a:close/>
                      <a:moveTo>
                        <a:pt x="0" y="0"/>
                      </a:moveTo>
                      <a:lnTo>
                        <a:pt x="17633" y="0"/>
                      </a:lnTo>
                      <a:lnTo>
                        <a:pt x="17633" y="17633"/>
                      </a:lnTo>
                      <a:lnTo>
                        <a:pt x="0" y="17633"/>
                      </a:lnTo>
                      <a:close/>
                    </a:path>
                  </a:pathLst>
                </a:custGeom>
                <a:solidFill>
                  <a:schemeClr val="accent3"/>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65" name="Freeform 53">
                  <a:extLst>
                    <a:ext uri="{FF2B5EF4-FFF2-40B4-BE49-F238E27FC236}">
                      <a16:creationId xmlns:a16="http://schemas.microsoft.com/office/drawing/2014/main" id="{46E6221B-9C4B-4438-9154-CE7008D8DC8F}"/>
                    </a:ext>
                  </a:extLst>
                </p:cNvPr>
                <p:cNvSpPr>
                  <a:spLocks noEditPoints="1"/>
                </p:cNvSpPr>
                <p:nvPr/>
              </p:nvSpPr>
              <p:spPr bwMode="auto">
                <a:xfrm>
                  <a:off x="2705290" y="5512241"/>
                  <a:ext cx="169978" cy="218700"/>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36" name="Group 335">
              <a:extLst>
                <a:ext uri="{FF2B5EF4-FFF2-40B4-BE49-F238E27FC236}">
                  <a16:creationId xmlns:a16="http://schemas.microsoft.com/office/drawing/2014/main" id="{C837FC2B-CCD6-4360-9B27-0F57C197785F}"/>
                </a:ext>
              </a:extLst>
            </p:cNvPr>
            <p:cNvGrpSpPr/>
            <p:nvPr/>
          </p:nvGrpSpPr>
          <p:grpSpPr>
            <a:xfrm>
              <a:off x="2520875" y="5855902"/>
              <a:ext cx="578632" cy="478691"/>
              <a:chOff x="2555980" y="6227844"/>
              <a:chExt cx="508423" cy="420606"/>
            </a:xfrm>
          </p:grpSpPr>
          <p:sp>
            <p:nvSpPr>
              <p:cNvPr id="350" name="Rectangle: Rounded Corners 349">
                <a:extLst>
                  <a:ext uri="{FF2B5EF4-FFF2-40B4-BE49-F238E27FC236}">
                    <a16:creationId xmlns:a16="http://schemas.microsoft.com/office/drawing/2014/main" id="{A31B2BAF-A594-4717-9817-FE8F06500B75}"/>
                  </a:ext>
                </a:extLst>
              </p:cNvPr>
              <p:cNvSpPr/>
              <p:nvPr/>
            </p:nvSpPr>
            <p:spPr>
              <a:xfrm flipV="1">
                <a:off x="2580283"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1" name="Group 350">
                <a:extLst>
                  <a:ext uri="{FF2B5EF4-FFF2-40B4-BE49-F238E27FC236}">
                    <a16:creationId xmlns:a16="http://schemas.microsoft.com/office/drawing/2014/main" id="{8D6B8ECE-80E6-49F2-BCC6-8126D8E8D4DD}"/>
                  </a:ext>
                </a:extLst>
              </p:cNvPr>
              <p:cNvGrpSpPr/>
              <p:nvPr/>
            </p:nvGrpSpPr>
            <p:grpSpPr>
              <a:xfrm>
                <a:off x="2555980" y="6227844"/>
                <a:ext cx="508423" cy="272694"/>
                <a:chOff x="576360" y="2082168"/>
                <a:chExt cx="1455321" cy="780570"/>
              </a:xfrm>
            </p:grpSpPr>
            <p:grpSp>
              <p:nvGrpSpPr>
                <p:cNvPr id="355" name="Group 354">
                  <a:extLst>
                    <a:ext uri="{FF2B5EF4-FFF2-40B4-BE49-F238E27FC236}">
                      <a16:creationId xmlns:a16="http://schemas.microsoft.com/office/drawing/2014/main" id="{56D832B2-1EA2-402B-8A37-0FAACAA41861}"/>
                    </a:ext>
                  </a:extLst>
                </p:cNvPr>
                <p:cNvGrpSpPr/>
                <p:nvPr/>
              </p:nvGrpSpPr>
              <p:grpSpPr>
                <a:xfrm flipV="1">
                  <a:off x="576360" y="2082168"/>
                  <a:ext cx="1419030" cy="740131"/>
                  <a:chOff x="6555581" y="5069071"/>
                  <a:chExt cx="1554957" cy="811029"/>
                </a:xfrm>
              </p:grpSpPr>
              <p:sp>
                <p:nvSpPr>
                  <p:cNvPr id="358" name="Freeform: Shape 357">
                    <a:extLst>
                      <a:ext uri="{FF2B5EF4-FFF2-40B4-BE49-F238E27FC236}">
                        <a16:creationId xmlns:a16="http://schemas.microsoft.com/office/drawing/2014/main" id="{295EF41C-03C6-4F73-A8A8-B8677219B98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59" name="Straight Connector 358">
                    <a:extLst>
                      <a:ext uri="{FF2B5EF4-FFF2-40B4-BE49-F238E27FC236}">
                        <a16:creationId xmlns:a16="http://schemas.microsoft.com/office/drawing/2014/main" id="{D157BCB7-D618-43A5-B30B-64EF066CEB94}"/>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60" name="Freeform: Shape 359">
                    <a:extLst>
                      <a:ext uri="{FF2B5EF4-FFF2-40B4-BE49-F238E27FC236}">
                        <a16:creationId xmlns:a16="http://schemas.microsoft.com/office/drawing/2014/main" id="{C45CE67A-8300-49A4-8ECF-6A3629A76938}"/>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6" name="Oval 355">
                  <a:extLst>
                    <a:ext uri="{FF2B5EF4-FFF2-40B4-BE49-F238E27FC236}">
                      <a16:creationId xmlns:a16="http://schemas.microsoft.com/office/drawing/2014/main" id="{893828D1-7B95-475B-87A3-6904D46CAE55}"/>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57" name="Oval 356">
                  <a:extLst>
                    <a:ext uri="{FF2B5EF4-FFF2-40B4-BE49-F238E27FC236}">
                      <a16:creationId xmlns:a16="http://schemas.microsoft.com/office/drawing/2014/main" id="{93061148-486A-4650-98DA-159F63317126}"/>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352" name="Group 351">
                <a:extLst>
                  <a:ext uri="{FF2B5EF4-FFF2-40B4-BE49-F238E27FC236}">
                    <a16:creationId xmlns:a16="http://schemas.microsoft.com/office/drawing/2014/main" id="{553199C8-17F2-4E9F-8A20-743049FCAB54}"/>
                  </a:ext>
                </a:extLst>
              </p:cNvPr>
              <p:cNvGrpSpPr/>
              <p:nvPr/>
            </p:nvGrpSpPr>
            <p:grpSpPr>
              <a:xfrm>
                <a:off x="2723529" y="6351518"/>
                <a:ext cx="133501" cy="197552"/>
                <a:chOff x="343790" y="4912869"/>
                <a:chExt cx="137318" cy="203200"/>
              </a:xfrm>
              <a:solidFill>
                <a:schemeClr val="accent3"/>
              </a:solidFill>
            </p:grpSpPr>
            <p:sp>
              <p:nvSpPr>
                <p:cNvPr id="353" name="Freeform 49">
                  <a:extLst>
                    <a:ext uri="{FF2B5EF4-FFF2-40B4-BE49-F238E27FC236}">
                      <a16:creationId xmlns:a16="http://schemas.microsoft.com/office/drawing/2014/main" id="{144762A3-50DC-4BBB-8C65-67A2C107EE48}"/>
                    </a:ext>
                  </a:extLst>
                </p:cNvPr>
                <p:cNvSpPr>
                  <a:spLocks noEditPoints="1"/>
                </p:cNvSpPr>
                <p:nvPr/>
              </p:nvSpPr>
              <p:spPr bwMode="auto">
                <a:xfrm>
                  <a:off x="343790" y="4912869"/>
                  <a:ext cx="137318" cy="20320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Shape 353">
                  <a:extLst>
                    <a:ext uri="{FF2B5EF4-FFF2-40B4-BE49-F238E27FC236}">
                      <a16:creationId xmlns:a16="http://schemas.microsoft.com/office/drawing/2014/main" id="{EA9539FD-F1E9-4B33-B7D6-B6A81B5AA7FA}"/>
                    </a:ext>
                  </a:extLst>
                </p:cNvPr>
                <p:cNvSpPr>
                  <a:spLocks noChangeArrowheads="1"/>
                </p:cNvSpPr>
                <p:nvPr/>
              </p:nvSpPr>
              <p:spPr bwMode="auto">
                <a:xfrm>
                  <a:off x="360442" y="5033534"/>
                  <a:ext cx="104256" cy="65883"/>
                </a:xfrm>
                <a:custGeom>
                  <a:avLst/>
                  <a:gdLst>
                    <a:gd name="connsiteX0" fmla="*/ 90500 w 104256"/>
                    <a:gd name="connsiteY0" fmla="*/ 38613 h 65883"/>
                    <a:gd name="connsiteX1" fmla="*/ 104256 w 104256"/>
                    <a:gd name="connsiteY1" fmla="*/ 52248 h 65883"/>
                    <a:gd name="connsiteX2" fmla="*/ 90500 w 104256"/>
                    <a:gd name="connsiteY2" fmla="*/ 65883 h 65883"/>
                    <a:gd name="connsiteX3" fmla="*/ 76744 w 104256"/>
                    <a:gd name="connsiteY3" fmla="*/ 52248 h 65883"/>
                    <a:gd name="connsiteX4" fmla="*/ 90500 w 104256"/>
                    <a:gd name="connsiteY4" fmla="*/ 38613 h 65883"/>
                    <a:gd name="connsiteX5" fmla="*/ 13635 w 104256"/>
                    <a:gd name="connsiteY5" fmla="*/ 38613 h 65883"/>
                    <a:gd name="connsiteX6" fmla="*/ 24649 w 104256"/>
                    <a:gd name="connsiteY6" fmla="*/ 44032 h 65883"/>
                    <a:gd name="connsiteX7" fmla="*/ 26222 w 104256"/>
                    <a:gd name="connsiteY7" fmla="*/ 46829 h 65883"/>
                    <a:gd name="connsiteX8" fmla="*/ 27096 w 104256"/>
                    <a:gd name="connsiteY8" fmla="*/ 49626 h 65883"/>
                    <a:gd name="connsiteX9" fmla="*/ 27271 w 104256"/>
                    <a:gd name="connsiteY9" fmla="*/ 52248 h 65883"/>
                    <a:gd name="connsiteX10" fmla="*/ 27096 w 104256"/>
                    <a:gd name="connsiteY10" fmla="*/ 55045 h 65883"/>
                    <a:gd name="connsiteX11" fmla="*/ 26222 w 104256"/>
                    <a:gd name="connsiteY11" fmla="*/ 57842 h 65883"/>
                    <a:gd name="connsiteX12" fmla="*/ 24649 w 104256"/>
                    <a:gd name="connsiteY12" fmla="*/ 60464 h 65883"/>
                    <a:gd name="connsiteX13" fmla="*/ 13635 w 104256"/>
                    <a:gd name="connsiteY13" fmla="*/ 65883 h 65883"/>
                    <a:gd name="connsiteX14" fmla="*/ 0 w 104256"/>
                    <a:gd name="connsiteY14" fmla="*/ 52248 h 65883"/>
                    <a:gd name="connsiteX15" fmla="*/ 13635 w 104256"/>
                    <a:gd name="connsiteY15" fmla="*/ 38613 h 65883"/>
                    <a:gd name="connsiteX16" fmla="*/ 52128 w 104256"/>
                    <a:gd name="connsiteY16" fmla="*/ 0 h 65883"/>
                    <a:gd name="connsiteX17" fmla="*/ 65884 w 104256"/>
                    <a:gd name="connsiteY17" fmla="*/ 13877 h 65883"/>
                    <a:gd name="connsiteX18" fmla="*/ 52128 w 104256"/>
                    <a:gd name="connsiteY18" fmla="*/ 27754 h 65883"/>
                    <a:gd name="connsiteX19" fmla="*/ 38372 w 104256"/>
                    <a:gd name="connsiteY19" fmla="*/ 13877 h 65883"/>
                    <a:gd name="connsiteX20" fmla="*/ 52128 w 104256"/>
                    <a:gd name="connsiteY20" fmla="*/ 0 h 6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256" h="65883">
                      <a:moveTo>
                        <a:pt x="90500" y="38613"/>
                      </a:moveTo>
                      <a:cubicBezTo>
                        <a:pt x="98097" y="38613"/>
                        <a:pt x="104256" y="44718"/>
                        <a:pt x="104256" y="52248"/>
                      </a:cubicBezTo>
                      <a:cubicBezTo>
                        <a:pt x="104256" y="59778"/>
                        <a:pt x="98097" y="65883"/>
                        <a:pt x="90500" y="65883"/>
                      </a:cubicBezTo>
                      <a:cubicBezTo>
                        <a:pt x="82903" y="65883"/>
                        <a:pt x="76744" y="59778"/>
                        <a:pt x="76744" y="52248"/>
                      </a:cubicBezTo>
                      <a:cubicBezTo>
                        <a:pt x="76744" y="44718"/>
                        <a:pt x="82903" y="38613"/>
                        <a:pt x="90500" y="38613"/>
                      </a:cubicBezTo>
                      <a:close/>
                      <a:moveTo>
                        <a:pt x="13635" y="38613"/>
                      </a:moveTo>
                      <a:cubicBezTo>
                        <a:pt x="18181" y="38613"/>
                        <a:pt x="22027" y="40711"/>
                        <a:pt x="24649" y="44032"/>
                      </a:cubicBezTo>
                      <a:cubicBezTo>
                        <a:pt x="25173" y="44906"/>
                        <a:pt x="25698" y="45780"/>
                        <a:pt x="26222" y="46829"/>
                      </a:cubicBezTo>
                      <a:cubicBezTo>
                        <a:pt x="26572" y="47703"/>
                        <a:pt x="26921" y="48577"/>
                        <a:pt x="27096" y="49626"/>
                      </a:cubicBezTo>
                      <a:cubicBezTo>
                        <a:pt x="27271" y="50500"/>
                        <a:pt x="27271" y="51374"/>
                        <a:pt x="27271" y="52248"/>
                      </a:cubicBezTo>
                      <a:cubicBezTo>
                        <a:pt x="27271" y="53297"/>
                        <a:pt x="27271" y="54171"/>
                        <a:pt x="27096" y="55045"/>
                      </a:cubicBezTo>
                      <a:cubicBezTo>
                        <a:pt x="26921" y="55919"/>
                        <a:pt x="26572" y="56968"/>
                        <a:pt x="26222" y="57842"/>
                      </a:cubicBezTo>
                      <a:cubicBezTo>
                        <a:pt x="25698" y="58716"/>
                        <a:pt x="25173" y="59590"/>
                        <a:pt x="24649" y="60464"/>
                      </a:cubicBezTo>
                      <a:cubicBezTo>
                        <a:pt x="22027" y="63786"/>
                        <a:pt x="18181" y="65883"/>
                        <a:pt x="13635" y="65883"/>
                      </a:cubicBezTo>
                      <a:cubicBezTo>
                        <a:pt x="6118" y="65883"/>
                        <a:pt x="0" y="59765"/>
                        <a:pt x="0" y="52248"/>
                      </a:cubicBezTo>
                      <a:cubicBezTo>
                        <a:pt x="0" y="44732"/>
                        <a:pt x="6118" y="38613"/>
                        <a:pt x="13635" y="38613"/>
                      </a:cubicBezTo>
                      <a:close/>
                      <a:moveTo>
                        <a:pt x="52128" y="0"/>
                      </a:moveTo>
                      <a:cubicBezTo>
                        <a:pt x="59725" y="0"/>
                        <a:pt x="65884" y="6213"/>
                        <a:pt x="65884" y="13877"/>
                      </a:cubicBezTo>
                      <a:cubicBezTo>
                        <a:pt x="65884" y="21541"/>
                        <a:pt x="59725" y="27754"/>
                        <a:pt x="52128" y="27754"/>
                      </a:cubicBezTo>
                      <a:cubicBezTo>
                        <a:pt x="44531" y="27754"/>
                        <a:pt x="38372" y="21541"/>
                        <a:pt x="38372" y="13877"/>
                      </a:cubicBezTo>
                      <a:cubicBezTo>
                        <a:pt x="38372" y="6213"/>
                        <a:pt x="44531" y="0"/>
                        <a:pt x="52128"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37" name="Group 336">
              <a:extLst>
                <a:ext uri="{FF2B5EF4-FFF2-40B4-BE49-F238E27FC236}">
                  <a16:creationId xmlns:a16="http://schemas.microsoft.com/office/drawing/2014/main" id="{81A24675-F4E2-49D1-A084-B695E951247F}"/>
                </a:ext>
              </a:extLst>
            </p:cNvPr>
            <p:cNvGrpSpPr/>
            <p:nvPr/>
          </p:nvGrpSpPr>
          <p:grpSpPr>
            <a:xfrm>
              <a:off x="2520875" y="2988796"/>
              <a:ext cx="578632" cy="478691"/>
              <a:chOff x="2555980" y="3741738"/>
              <a:chExt cx="508423" cy="420606"/>
            </a:xfrm>
          </p:grpSpPr>
          <p:grpSp>
            <p:nvGrpSpPr>
              <p:cNvPr id="338" name="Group 337">
                <a:extLst>
                  <a:ext uri="{FF2B5EF4-FFF2-40B4-BE49-F238E27FC236}">
                    <a16:creationId xmlns:a16="http://schemas.microsoft.com/office/drawing/2014/main" id="{B38FD336-D8B6-4D8D-B6B4-94C7F8F44CB3}"/>
                  </a:ext>
                </a:extLst>
              </p:cNvPr>
              <p:cNvGrpSpPr/>
              <p:nvPr/>
            </p:nvGrpSpPr>
            <p:grpSpPr>
              <a:xfrm>
                <a:off x="2555980" y="3741738"/>
                <a:ext cx="508423" cy="420606"/>
                <a:chOff x="2555980" y="3741738"/>
                <a:chExt cx="508423" cy="420606"/>
              </a:xfrm>
            </p:grpSpPr>
            <p:sp>
              <p:nvSpPr>
                <p:cNvPr id="342" name="Rectangle: Rounded Corners 341">
                  <a:extLst>
                    <a:ext uri="{FF2B5EF4-FFF2-40B4-BE49-F238E27FC236}">
                      <a16:creationId xmlns:a16="http://schemas.microsoft.com/office/drawing/2014/main" id="{2393448B-B6A5-45F2-90E4-A5F5ED615068}"/>
                    </a:ext>
                  </a:extLst>
                </p:cNvPr>
                <p:cNvSpPr/>
                <p:nvPr/>
              </p:nvSpPr>
              <p:spPr>
                <a:xfrm flipV="1">
                  <a:off x="2580283"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3" name="Group 342">
                  <a:extLst>
                    <a:ext uri="{FF2B5EF4-FFF2-40B4-BE49-F238E27FC236}">
                      <a16:creationId xmlns:a16="http://schemas.microsoft.com/office/drawing/2014/main" id="{B8FA46D4-B695-4591-8157-AAFE33B904A3}"/>
                    </a:ext>
                  </a:extLst>
                </p:cNvPr>
                <p:cNvGrpSpPr/>
                <p:nvPr/>
              </p:nvGrpSpPr>
              <p:grpSpPr>
                <a:xfrm>
                  <a:off x="2555980" y="3741738"/>
                  <a:ext cx="508423" cy="272694"/>
                  <a:chOff x="576360" y="2082168"/>
                  <a:chExt cx="1455321" cy="780570"/>
                </a:xfrm>
              </p:grpSpPr>
              <p:grpSp>
                <p:nvGrpSpPr>
                  <p:cNvPr id="344" name="Group 343">
                    <a:extLst>
                      <a:ext uri="{FF2B5EF4-FFF2-40B4-BE49-F238E27FC236}">
                        <a16:creationId xmlns:a16="http://schemas.microsoft.com/office/drawing/2014/main" id="{2D990352-30A4-4BFC-AC27-0C1D037A61A2}"/>
                      </a:ext>
                    </a:extLst>
                  </p:cNvPr>
                  <p:cNvGrpSpPr/>
                  <p:nvPr/>
                </p:nvGrpSpPr>
                <p:grpSpPr>
                  <a:xfrm flipV="1">
                    <a:off x="576360" y="2082168"/>
                    <a:ext cx="1419030" cy="740131"/>
                    <a:chOff x="6555581" y="5069071"/>
                    <a:chExt cx="1554957" cy="811029"/>
                  </a:xfrm>
                </p:grpSpPr>
                <p:sp>
                  <p:nvSpPr>
                    <p:cNvPr id="347" name="Freeform: Shape 346">
                      <a:extLst>
                        <a:ext uri="{FF2B5EF4-FFF2-40B4-BE49-F238E27FC236}">
                          <a16:creationId xmlns:a16="http://schemas.microsoft.com/office/drawing/2014/main" id="{D06E813F-25C6-44D7-AA44-E414F59B6EE1}"/>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48" name="Straight Connector 347">
                      <a:extLst>
                        <a:ext uri="{FF2B5EF4-FFF2-40B4-BE49-F238E27FC236}">
                          <a16:creationId xmlns:a16="http://schemas.microsoft.com/office/drawing/2014/main" id="{82B56703-718C-4A0D-A826-ECD55667ACE2}"/>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49" name="Freeform: Shape 348">
                      <a:extLst>
                        <a:ext uri="{FF2B5EF4-FFF2-40B4-BE49-F238E27FC236}">
                          <a16:creationId xmlns:a16="http://schemas.microsoft.com/office/drawing/2014/main" id="{574BE994-4623-4E16-93A3-9F44B3040CA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45" name="Oval 344">
                    <a:extLst>
                      <a:ext uri="{FF2B5EF4-FFF2-40B4-BE49-F238E27FC236}">
                        <a16:creationId xmlns:a16="http://schemas.microsoft.com/office/drawing/2014/main" id="{65620072-69FE-49B2-9742-A2904A31B330}"/>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46" name="Oval 345">
                    <a:extLst>
                      <a:ext uri="{FF2B5EF4-FFF2-40B4-BE49-F238E27FC236}">
                        <a16:creationId xmlns:a16="http://schemas.microsoft.com/office/drawing/2014/main" id="{B620E988-412A-4178-960E-A87E904648CC}"/>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39" name="Group 338">
                <a:extLst>
                  <a:ext uri="{FF2B5EF4-FFF2-40B4-BE49-F238E27FC236}">
                    <a16:creationId xmlns:a16="http://schemas.microsoft.com/office/drawing/2014/main" id="{3645F8A2-3ADE-4509-86A5-1FA0B0DB5D30}"/>
                  </a:ext>
                </a:extLst>
              </p:cNvPr>
              <p:cNvGrpSpPr/>
              <p:nvPr/>
            </p:nvGrpSpPr>
            <p:grpSpPr>
              <a:xfrm>
                <a:off x="2723529" y="3865411"/>
                <a:ext cx="133501" cy="197552"/>
                <a:chOff x="343790" y="4912869"/>
                <a:chExt cx="137318" cy="203200"/>
              </a:xfrm>
              <a:solidFill>
                <a:schemeClr val="accent3"/>
              </a:solidFill>
            </p:grpSpPr>
            <p:sp>
              <p:nvSpPr>
                <p:cNvPr id="340" name="Freeform 49">
                  <a:extLst>
                    <a:ext uri="{FF2B5EF4-FFF2-40B4-BE49-F238E27FC236}">
                      <a16:creationId xmlns:a16="http://schemas.microsoft.com/office/drawing/2014/main" id="{FED9AD57-BE5D-4E92-8CC4-7A49B006DF6C}"/>
                    </a:ext>
                  </a:extLst>
                </p:cNvPr>
                <p:cNvSpPr>
                  <a:spLocks noEditPoints="1"/>
                </p:cNvSpPr>
                <p:nvPr/>
              </p:nvSpPr>
              <p:spPr bwMode="auto">
                <a:xfrm>
                  <a:off x="343790" y="4912869"/>
                  <a:ext cx="137318" cy="20320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1" name="Freeform: Shape 340">
                  <a:extLst>
                    <a:ext uri="{FF2B5EF4-FFF2-40B4-BE49-F238E27FC236}">
                      <a16:creationId xmlns:a16="http://schemas.microsoft.com/office/drawing/2014/main" id="{BF0DDEDB-FE88-4905-B932-1A29CB3D7C5E}"/>
                    </a:ext>
                  </a:extLst>
                </p:cNvPr>
                <p:cNvSpPr>
                  <a:spLocks noChangeArrowheads="1"/>
                </p:cNvSpPr>
                <p:nvPr/>
              </p:nvSpPr>
              <p:spPr bwMode="auto">
                <a:xfrm>
                  <a:off x="360442" y="5033534"/>
                  <a:ext cx="104256" cy="65883"/>
                </a:xfrm>
                <a:custGeom>
                  <a:avLst/>
                  <a:gdLst>
                    <a:gd name="connsiteX0" fmla="*/ 90500 w 104256"/>
                    <a:gd name="connsiteY0" fmla="*/ 38613 h 65883"/>
                    <a:gd name="connsiteX1" fmla="*/ 104256 w 104256"/>
                    <a:gd name="connsiteY1" fmla="*/ 52248 h 65883"/>
                    <a:gd name="connsiteX2" fmla="*/ 90500 w 104256"/>
                    <a:gd name="connsiteY2" fmla="*/ 65883 h 65883"/>
                    <a:gd name="connsiteX3" fmla="*/ 76744 w 104256"/>
                    <a:gd name="connsiteY3" fmla="*/ 52248 h 65883"/>
                    <a:gd name="connsiteX4" fmla="*/ 90500 w 104256"/>
                    <a:gd name="connsiteY4" fmla="*/ 38613 h 65883"/>
                    <a:gd name="connsiteX5" fmla="*/ 13635 w 104256"/>
                    <a:gd name="connsiteY5" fmla="*/ 38613 h 65883"/>
                    <a:gd name="connsiteX6" fmla="*/ 24649 w 104256"/>
                    <a:gd name="connsiteY6" fmla="*/ 44032 h 65883"/>
                    <a:gd name="connsiteX7" fmla="*/ 26222 w 104256"/>
                    <a:gd name="connsiteY7" fmla="*/ 46829 h 65883"/>
                    <a:gd name="connsiteX8" fmla="*/ 27096 w 104256"/>
                    <a:gd name="connsiteY8" fmla="*/ 49626 h 65883"/>
                    <a:gd name="connsiteX9" fmla="*/ 27271 w 104256"/>
                    <a:gd name="connsiteY9" fmla="*/ 52248 h 65883"/>
                    <a:gd name="connsiteX10" fmla="*/ 27096 w 104256"/>
                    <a:gd name="connsiteY10" fmla="*/ 55045 h 65883"/>
                    <a:gd name="connsiteX11" fmla="*/ 26222 w 104256"/>
                    <a:gd name="connsiteY11" fmla="*/ 57842 h 65883"/>
                    <a:gd name="connsiteX12" fmla="*/ 24649 w 104256"/>
                    <a:gd name="connsiteY12" fmla="*/ 60464 h 65883"/>
                    <a:gd name="connsiteX13" fmla="*/ 13635 w 104256"/>
                    <a:gd name="connsiteY13" fmla="*/ 65883 h 65883"/>
                    <a:gd name="connsiteX14" fmla="*/ 0 w 104256"/>
                    <a:gd name="connsiteY14" fmla="*/ 52248 h 65883"/>
                    <a:gd name="connsiteX15" fmla="*/ 13635 w 104256"/>
                    <a:gd name="connsiteY15" fmla="*/ 38613 h 65883"/>
                    <a:gd name="connsiteX16" fmla="*/ 52128 w 104256"/>
                    <a:gd name="connsiteY16" fmla="*/ 0 h 65883"/>
                    <a:gd name="connsiteX17" fmla="*/ 65884 w 104256"/>
                    <a:gd name="connsiteY17" fmla="*/ 13877 h 65883"/>
                    <a:gd name="connsiteX18" fmla="*/ 52128 w 104256"/>
                    <a:gd name="connsiteY18" fmla="*/ 27754 h 65883"/>
                    <a:gd name="connsiteX19" fmla="*/ 38372 w 104256"/>
                    <a:gd name="connsiteY19" fmla="*/ 13877 h 65883"/>
                    <a:gd name="connsiteX20" fmla="*/ 52128 w 104256"/>
                    <a:gd name="connsiteY20" fmla="*/ 0 h 6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256" h="65883">
                      <a:moveTo>
                        <a:pt x="90500" y="38613"/>
                      </a:moveTo>
                      <a:cubicBezTo>
                        <a:pt x="98097" y="38613"/>
                        <a:pt x="104256" y="44718"/>
                        <a:pt x="104256" y="52248"/>
                      </a:cubicBezTo>
                      <a:cubicBezTo>
                        <a:pt x="104256" y="59778"/>
                        <a:pt x="98097" y="65883"/>
                        <a:pt x="90500" y="65883"/>
                      </a:cubicBezTo>
                      <a:cubicBezTo>
                        <a:pt x="82903" y="65883"/>
                        <a:pt x="76744" y="59778"/>
                        <a:pt x="76744" y="52248"/>
                      </a:cubicBezTo>
                      <a:cubicBezTo>
                        <a:pt x="76744" y="44718"/>
                        <a:pt x="82903" y="38613"/>
                        <a:pt x="90500" y="38613"/>
                      </a:cubicBezTo>
                      <a:close/>
                      <a:moveTo>
                        <a:pt x="13635" y="38613"/>
                      </a:moveTo>
                      <a:cubicBezTo>
                        <a:pt x="18181" y="38613"/>
                        <a:pt x="22027" y="40711"/>
                        <a:pt x="24649" y="44032"/>
                      </a:cubicBezTo>
                      <a:cubicBezTo>
                        <a:pt x="25173" y="44906"/>
                        <a:pt x="25698" y="45780"/>
                        <a:pt x="26222" y="46829"/>
                      </a:cubicBezTo>
                      <a:cubicBezTo>
                        <a:pt x="26572" y="47703"/>
                        <a:pt x="26921" y="48577"/>
                        <a:pt x="27096" y="49626"/>
                      </a:cubicBezTo>
                      <a:cubicBezTo>
                        <a:pt x="27271" y="50500"/>
                        <a:pt x="27271" y="51374"/>
                        <a:pt x="27271" y="52248"/>
                      </a:cubicBezTo>
                      <a:cubicBezTo>
                        <a:pt x="27271" y="53297"/>
                        <a:pt x="27271" y="54171"/>
                        <a:pt x="27096" y="55045"/>
                      </a:cubicBezTo>
                      <a:cubicBezTo>
                        <a:pt x="26921" y="55919"/>
                        <a:pt x="26572" y="56968"/>
                        <a:pt x="26222" y="57842"/>
                      </a:cubicBezTo>
                      <a:cubicBezTo>
                        <a:pt x="25698" y="58716"/>
                        <a:pt x="25173" y="59590"/>
                        <a:pt x="24649" y="60464"/>
                      </a:cubicBezTo>
                      <a:cubicBezTo>
                        <a:pt x="22027" y="63786"/>
                        <a:pt x="18181" y="65883"/>
                        <a:pt x="13635" y="65883"/>
                      </a:cubicBezTo>
                      <a:cubicBezTo>
                        <a:pt x="6118" y="65883"/>
                        <a:pt x="0" y="59765"/>
                        <a:pt x="0" y="52248"/>
                      </a:cubicBezTo>
                      <a:cubicBezTo>
                        <a:pt x="0" y="44732"/>
                        <a:pt x="6118" y="38613"/>
                        <a:pt x="13635" y="38613"/>
                      </a:cubicBezTo>
                      <a:close/>
                      <a:moveTo>
                        <a:pt x="52128" y="0"/>
                      </a:moveTo>
                      <a:cubicBezTo>
                        <a:pt x="59725" y="0"/>
                        <a:pt x="65884" y="6213"/>
                        <a:pt x="65884" y="13877"/>
                      </a:cubicBezTo>
                      <a:cubicBezTo>
                        <a:pt x="65884" y="21541"/>
                        <a:pt x="59725" y="27754"/>
                        <a:pt x="52128" y="27754"/>
                      </a:cubicBezTo>
                      <a:cubicBezTo>
                        <a:pt x="44531" y="27754"/>
                        <a:pt x="38372" y="21541"/>
                        <a:pt x="38372" y="13877"/>
                      </a:cubicBezTo>
                      <a:cubicBezTo>
                        <a:pt x="38372" y="6213"/>
                        <a:pt x="44531" y="0"/>
                        <a:pt x="52128"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84" name="Group 283">
              <a:extLst>
                <a:ext uri="{FF2B5EF4-FFF2-40B4-BE49-F238E27FC236}">
                  <a16:creationId xmlns:a16="http://schemas.microsoft.com/office/drawing/2014/main" id="{C02DDC68-0E3E-48E2-A977-A41C81E06EB3}"/>
                </a:ext>
              </a:extLst>
            </p:cNvPr>
            <p:cNvGrpSpPr/>
            <p:nvPr/>
          </p:nvGrpSpPr>
          <p:grpSpPr>
            <a:xfrm>
              <a:off x="5971466" y="3944498"/>
              <a:ext cx="578632" cy="478691"/>
              <a:chOff x="6006571" y="4570440"/>
              <a:chExt cx="508423" cy="420606"/>
            </a:xfrm>
          </p:grpSpPr>
          <p:grpSp>
            <p:nvGrpSpPr>
              <p:cNvPr id="322" name="Group 321">
                <a:extLst>
                  <a:ext uri="{FF2B5EF4-FFF2-40B4-BE49-F238E27FC236}">
                    <a16:creationId xmlns:a16="http://schemas.microsoft.com/office/drawing/2014/main" id="{6C536C9D-4E11-4730-A9BE-E9F520264CA5}"/>
                  </a:ext>
                </a:extLst>
              </p:cNvPr>
              <p:cNvGrpSpPr/>
              <p:nvPr/>
            </p:nvGrpSpPr>
            <p:grpSpPr>
              <a:xfrm>
                <a:off x="6006571" y="4570440"/>
                <a:ext cx="508423" cy="420606"/>
                <a:chOff x="6006571" y="4570440"/>
                <a:chExt cx="508423" cy="420606"/>
              </a:xfrm>
            </p:grpSpPr>
            <p:sp>
              <p:nvSpPr>
                <p:cNvPr id="326" name="Rectangle: Rounded Corners 325">
                  <a:extLst>
                    <a:ext uri="{FF2B5EF4-FFF2-40B4-BE49-F238E27FC236}">
                      <a16:creationId xmlns:a16="http://schemas.microsoft.com/office/drawing/2014/main" id="{F6ECF77D-39B7-4DEE-B85A-D2372D39EE69}"/>
                    </a:ext>
                  </a:extLst>
                </p:cNvPr>
                <p:cNvSpPr/>
                <p:nvPr/>
              </p:nvSpPr>
              <p:spPr>
                <a:xfrm flipV="1">
                  <a:off x="6030874"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27" name="Group 326">
                  <a:extLst>
                    <a:ext uri="{FF2B5EF4-FFF2-40B4-BE49-F238E27FC236}">
                      <a16:creationId xmlns:a16="http://schemas.microsoft.com/office/drawing/2014/main" id="{B1D372E2-8DF6-40A7-8FB1-3C5016B66D0B}"/>
                    </a:ext>
                  </a:extLst>
                </p:cNvPr>
                <p:cNvGrpSpPr/>
                <p:nvPr/>
              </p:nvGrpSpPr>
              <p:grpSpPr>
                <a:xfrm>
                  <a:off x="6006571" y="4570440"/>
                  <a:ext cx="508423" cy="272694"/>
                  <a:chOff x="576360" y="2082168"/>
                  <a:chExt cx="1455321" cy="780570"/>
                </a:xfrm>
              </p:grpSpPr>
              <p:grpSp>
                <p:nvGrpSpPr>
                  <p:cNvPr id="328" name="Group 327">
                    <a:extLst>
                      <a:ext uri="{FF2B5EF4-FFF2-40B4-BE49-F238E27FC236}">
                        <a16:creationId xmlns:a16="http://schemas.microsoft.com/office/drawing/2014/main" id="{470D6A06-8170-43F2-8E88-CFA8E543EFE4}"/>
                      </a:ext>
                    </a:extLst>
                  </p:cNvPr>
                  <p:cNvGrpSpPr/>
                  <p:nvPr/>
                </p:nvGrpSpPr>
                <p:grpSpPr>
                  <a:xfrm flipV="1">
                    <a:off x="576360" y="2082168"/>
                    <a:ext cx="1419030" cy="740131"/>
                    <a:chOff x="6555581" y="5069071"/>
                    <a:chExt cx="1554957" cy="811029"/>
                  </a:xfrm>
                </p:grpSpPr>
                <p:sp>
                  <p:nvSpPr>
                    <p:cNvPr id="331" name="Freeform: Shape 330">
                      <a:extLst>
                        <a:ext uri="{FF2B5EF4-FFF2-40B4-BE49-F238E27FC236}">
                          <a16:creationId xmlns:a16="http://schemas.microsoft.com/office/drawing/2014/main" id="{167F7602-9F39-4F8A-B823-F70435058D7F}"/>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2" name="Straight Connector 331">
                      <a:extLst>
                        <a:ext uri="{FF2B5EF4-FFF2-40B4-BE49-F238E27FC236}">
                          <a16:creationId xmlns:a16="http://schemas.microsoft.com/office/drawing/2014/main" id="{ED6C7818-F38A-453B-9CC6-2531C6FEAA28}"/>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33" name="Freeform: Shape 332">
                      <a:extLst>
                        <a:ext uri="{FF2B5EF4-FFF2-40B4-BE49-F238E27FC236}">
                          <a16:creationId xmlns:a16="http://schemas.microsoft.com/office/drawing/2014/main" id="{3A28BB60-5202-42E7-96A5-D1204BA251B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29" name="Oval 328">
                    <a:extLst>
                      <a:ext uri="{FF2B5EF4-FFF2-40B4-BE49-F238E27FC236}">
                        <a16:creationId xmlns:a16="http://schemas.microsoft.com/office/drawing/2014/main" id="{07A487F0-C836-49AD-BB09-9634BDFB965B}"/>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0" name="Oval 329">
                    <a:extLst>
                      <a:ext uri="{FF2B5EF4-FFF2-40B4-BE49-F238E27FC236}">
                        <a16:creationId xmlns:a16="http://schemas.microsoft.com/office/drawing/2014/main" id="{BB0962EA-7ABF-4426-8BF6-74632ED293CE}"/>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23" name="Group 322">
                <a:extLst>
                  <a:ext uri="{FF2B5EF4-FFF2-40B4-BE49-F238E27FC236}">
                    <a16:creationId xmlns:a16="http://schemas.microsoft.com/office/drawing/2014/main" id="{CF0A2216-074E-48D1-8A64-96EAD3E6CF5C}"/>
                  </a:ext>
                </a:extLst>
              </p:cNvPr>
              <p:cNvGrpSpPr/>
              <p:nvPr/>
            </p:nvGrpSpPr>
            <p:grpSpPr>
              <a:xfrm>
                <a:off x="6144423" y="4676524"/>
                <a:ext cx="192894" cy="232730"/>
                <a:chOff x="6615101" y="4933895"/>
                <a:chExt cx="250042" cy="301680"/>
              </a:xfrm>
              <a:solidFill>
                <a:schemeClr val="accent3"/>
              </a:solidFill>
            </p:grpSpPr>
            <p:sp>
              <p:nvSpPr>
                <p:cNvPr id="324" name="Freeform 11">
                  <a:extLst>
                    <a:ext uri="{FF2B5EF4-FFF2-40B4-BE49-F238E27FC236}">
                      <a16:creationId xmlns:a16="http://schemas.microsoft.com/office/drawing/2014/main" id="{97A8211D-6FDF-4D2E-98FA-C02533EB29FF}"/>
                    </a:ext>
                  </a:extLst>
                </p:cNvPr>
                <p:cNvSpPr>
                  <a:spLocks noEditPoints="1"/>
                </p:cNvSpPr>
                <p:nvPr/>
              </p:nvSpPr>
              <p:spPr bwMode="auto">
                <a:xfrm>
                  <a:off x="6680460" y="4999446"/>
                  <a:ext cx="119139" cy="118623"/>
                </a:xfrm>
                <a:custGeom>
                  <a:avLst/>
                  <a:gdLst>
                    <a:gd name="T0" fmla="*/ 468 w 468"/>
                    <a:gd name="T1" fmla="*/ 234 h 467"/>
                    <a:gd name="T2" fmla="*/ 234 w 468"/>
                    <a:gd name="T3" fmla="*/ 0 h 467"/>
                    <a:gd name="T4" fmla="*/ 0 w 468"/>
                    <a:gd name="T5" fmla="*/ 234 h 467"/>
                    <a:gd name="T6" fmla="*/ 234 w 468"/>
                    <a:gd name="T7" fmla="*/ 467 h 467"/>
                    <a:gd name="T8" fmla="*/ 468 w 468"/>
                    <a:gd name="T9" fmla="*/ 234 h 467"/>
                    <a:gd name="T10" fmla="*/ 254 w 468"/>
                    <a:gd name="T11" fmla="*/ 350 h 467"/>
                    <a:gd name="T12" fmla="*/ 254 w 468"/>
                    <a:gd name="T13" fmla="*/ 380 h 467"/>
                    <a:gd name="T14" fmla="*/ 248 w 468"/>
                    <a:gd name="T15" fmla="*/ 386 h 467"/>
                    <a:gd name="T16" fmla="*/ 219 w 468"/>
                    <a:gd name="T17" fmla="*/ 386 h 467"/>
                    <a:gd name="T18" fmla="*/ 213 w 468"/>
                    <a:gd name="T19" fmla="*/ 380 h 467"/>
                    <a:gd name="T20" fmla="*/ 213 w 468"/>
                    <a:gd name="T21" fmla="*/ 351 h 467"/>
                    <a:gd name="T22" fmla="*/ 157 w 468"/>
                    <a:gd name="T23" fmla="*/ 297 h 467"/>
                    <a:gd name="T24" fmla="*/ 163 w 468"/>
                    <a:gd name="T25" fmla="*/ 291 h 467"/>
                    <a:gd name="T26" fmla="*/ 192 w 468"/>
                    <a:gd name="T27" fmla="*/ 291 h 467"/>
                    <a:gd name="T28" fmla="*/ 197 w 468"/>
                    <a:gd name="T29" fmla="*/ 295 h 467"/>
                    <a:gd name="T30" fmla="*/ 217 w 468"/>
                    <a:gd name="T31" fmla="*/ 311 h 467"/>
                    <a:gd name="T32" fmla="*/ 242 w 468"/>
                    <a:gd name="T33" fmla="*/ 311 h 467"/>
                    <a:gd name="T34" fmla="*/ 272 w 468"/>
                    <a:gd name="T35" fmla="*/ 286 h 467"/>
                    <a:gd name="T36" fmla="*/ 243 w 468"/>
                    <a:gd name="T37" fmla="*/ 255 h 467"/>
                    <a:gd name="T38" fmla="*/ 224 w 468"/>
                    <a:gd name="T39" fmla="*/ 255 h 467"/>
                    <a:gd name="T40" fmla="*/ 153 w 468"/>
                    <a:gd name="T41" fmla="*/ 193 h 467"/>
                    <a:gd name="T42" fmla="*/ 212 w 468"/>
                    <a:gd name="T43" fmla="*/ 118 h 467"/>
                    <a:gd name="T44" fmla="*/ 212 w 468"/>
                    <a:gd name="T45" fmla="*/ 90 h 467"/>
                    <a:gd name="T46" fmla="*/ 218 w 468"/>
                    <a:gd name="T47" fmla="*/ 83 h 467"/>
                    <a:gd name="T48" fmla="*/ 247 w 468"/>
                    <a:gd name="T49" fmla="*/ 83 h 467"/>
                    <a:gd name="T50" fmla="*/ 253 w 468"/>
                    <a:gd name="T51" fmla="*/ 90 h 467"/>
                    <a:gd name="T52" fmla="*/ 253 w 468"/>
                    <a:gd name="T53" fmla="*/ 118 h 467"/>
                    <a:gd name="T54" fmla="*/ 309 w 468"/>
                    <a:gd name="T55" fmla="*/ 172 h 467"/>
                    <a:gd name="T56" fmla="*/ 303 w 468"/>
                    <a:gd name="T57" fmla="*/ 178 h 467"/>
                    <a:gd name="T58" fmla="*/ 274 w 468"/>
                    <a:gd name="T59" fmla="*/ 178 h 467"/>
                    <a:gd name="T60" fmla="*/ 269 w 468"/>
                    <a:gd name="T61" fmla="*/ 175 h 467"/>
                    <a:gd name="T62" fmla="*/ 249 w 468"/>
                    <a:gd name="T63" fmla="*/ 158 h 467"/>
                    <a:gd name="T64" fmla="*/ 224 w 468"/>
                    <a:gd name="T65" fmla="*/ 158 h 467"/>
                    <a:gd name="T66" fmla="*/ 194 w 468"/>
                    <a:gd name="T67" fmla="*/ 183 h 467"/>
                    <a:gd name="T68" fmla="*/ 223 w 468"/>
                    <a:gd name="T69" fmla="*/ 215 h 467"/>
                    <a:gd name="T70" fmla="*/ 244 w 468"/>
                    <a:gd name="T71" fmla="*/ 215 h 467"/>
                    <a:gd name="T72" fmla="*/ 313 w 468"/>
                    <a:gd name="T73" fmla="*/ 290 h 467"/>
                    <a:gd name="T74" fmla="*/ 254 w 468"/>
                    <a:gd name="T75" fmla="*/ 35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8" h="467">
                      <a:moveTo>
                        <a:pt x="468" y="234"/>
                      </a:moveTo>
                      <a:cubicBezTo>
                        <a:pt x="468" y="105"/>
                        <a:pt x="363" y="0"/>
                        <a:pt x="234" y="0"/>
                      </a:cubicBezTo>
                      <a:cubicBezTo>
                        <a:pt x="105" y="0"/>
                        <a:pt x="0" y="105"/>
                        <a:pt x="0" y="234"/>
                      </a:cubicBezTo>
                      <a:cubicBezTo>
                        <a:pt x="0" y="362"/>
                        <a:pt x="105" y="467"/>
                        <a:pt x="234" y="467"/>
                      </a:cubicBezTo>
                      <a:cubicBezTo>
                        <a:pt x="363" y="467"/>
                        <a:pt x="468" y="362"/>
                        <a:pt x="468" y="234"/>
                      </a:cubicBezTo>
                      <a:close/>
                      <a:moveTo>
                        <a:pt x="254" y="350"/>
                      </a:moveTo>
                      <a:lnTo>
                        <a:pt x="254" y="380"/>
                      </a:lnTo>
                      <a:cubicBezTo>
                        <a:pt x="254" y="383"/>
                        <a:pt x="252" y="386"/>
                        <a:pt x="248" y="386"/>
                      </a:cubicBezTo>
                      <a:lnTo>
                        <a:pt x="219" y="386"/>
                      </a:lnTo>
                      <a:cubicBezTo>
                        <a:pt x="215" y="386"/>
                        <a:pt x="213" y="383"/>
                        <a:pt x="213" y="380"/>
                      </a:cubicBezTo>
                      <a:lnTo>
                        <a:pt x="213" y="351"/>
                      </a:lnTo>
                      <a:cubicBezTo>
                        <a:pt x="184" y="348"/>
                        <a:pt x="160" y="326"/>
                        <a:pt x="157" y="297"/>
                      </a:cubicBezTo>
                      <a:cubicBezTo>
                        <a:pt x="157" y="294"/>
                        <a:pt x="159" y="291"/>
                        <a:pt x="163" y="291"/>
                      </a:cubicBezTo>
                      <a:lnTo>
                        <a:pt x="192" y="291"/>
                      </a:lnTo>
                      <a:cubicBezTo>
                        <a:pt x="194" y="291"/>
                        <a:pt x="197" y="292"/>
                        <a:pt x="197" y="295"/>
                      </a:cubicBezTo>
                      <a:cubicBezTo>
                        <a:pt x="199" y="304"/>
                        <a:pt x="207" y="311"/>
                        <a:pt x="217" y="311"/>
                      </a:cubicBezTo>
                      <a:lnTo>
                        <a:pt x="242" y="311"/>
                      </a:lnTo>
                      <a:cubicBezTo>
                        <a:pt x="257" y="311"/>
                        <a:pt x="270" y="300"/>
                        <a:pt x="272" y="286"/>
                      </a:cubicBezTo>
                      <a:cubicBezTo>
                        <a:pt x="273" y="268"/>
                        <a:pt x="260" y="255"/>
                        <a:pt x="243" y="255"/>
                      </a:cubicBezTo>
                      <a:lnTo>
                        <a:pt x="224" y="255"/>
                      </a:lnTo>
                      <a:cubicBezTo>
                        <a:pt x="188" y="255"/>
                        <a:pt x="157" y="228"/>
                        <a:pt x="153" y="193"/>
                      </a:cubicBezTo>
                      <a:cubicBezTo>
                        <a:pt x="149" y="156"/>
                        <a:pt x="177" y="123"/>
                        <a:pt x="212" y="118"/>
                      </a:cubicBezTo>
                      <a:lnTo>
                        <a:pt x="212" y="90"/>
                      </a:lnTo>
                      <a:cubicBezTo>
                        <a:pt x="212" y="87"/>
                        <a:pt x="214" y="83"/>
                        <a:pt x="218" y="83"/>
                      </a:cubicBezTo>
                      <a:lnTo>
                        <a:pt x="247" y="83"/>
                      </a:lnTo>
                      <a:cubicBezTo>
                        <a:pt x="249" y="83"/>
                        <a:pt x="253" y="86"/>
                        <a:pt x="253" y="90"/>
                      </a:cubicBezTo>
                      <a:lnTo>
                        <a:pt x="253" y="118"/>
                      </a:lnTo>
                      <a:cubicBezTo>
                        <a:pt x="282" y="121"/>
                        <a:pt x="305" y="143"/>
                        <a:pt x="309" y="172"/>
                      </a:cubicBezTo>
                      <a:cubicBezTo>
                        <a:pt x="309" y="176"/>
                        <a:pt x="307" y="178"/>
                        <a:pt x="303" y="178"/>
                      </a:cubicBezTo>
                      <a:lnTo>
                        <a:pt x="274" y="178"/>
                      </a:lnTo>
                      <a:cubicBezTo>
                        <a:pt x="272" y="179"/>
                        <a:pt x="269" y="177"/>
                        <a:pt x="269" y="175"/>
                      </a:cubicBezTo>
                      <a:cubicBezTo>
                        <a:pt x="267" y="166"/>
                        <a:pt x="259" y="158"/>
                        <a:pt x="249" y="158"/>
                      </a:cubicBezTo>
                      <a:lnTo>
                        <a:pt x="224" y="158"/>
                      </a:lnTo>
                      <a:cubicBezTo>
                        <a:pt x="209" y="158"/>
                        <a:pt x="195" y="170"/>
                        <a:pt x="194" y="183"/>
                      </a:cubicBezTo>
                      <a:cubicBezTo>
                        <a:pt x="193" y="201"/>
                        <a:pt x="205" y="215"/>
                        <a:pt x="223" y="215"/>
                      </a:cubicBezTo>
                      <a:lnTo>
                        <a:pt x="244" y="215"/>
                      </a:lnTo>
                      <a:cubicBezTo>
                        <a:pt x="284" y="215"/>
                        <a:pt x="317" y="250"/>
                        <a:pt x="313" y="290"/>
                      </a:cubicBezTo>
                      <a:cubicBezTo>
                        <a:pt x="310" y="321"/>
                        <a:pt x="284" y="345"/>
                        <a:pt x="254" y="3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Shape 324">
                  <a:extLst>
                    <a:ext uri="{FF2B5EF4-FFF2-40B4-BE49-F238E27FC236}">
                      <a16:creationId xmlns:a16="http://schemas.microsoft.com/office/drawing/2014/main" id="{2679C5F6-E61B-4355-8086-AC465568A453}"/>
                    </a:ext>
                  </a:extLst>
                </p:cNvPr>
                <p:cNvSpPr>
                  <a:spLocks/>
                </p:cNvSpPr>
                <p:nvPr/>
              </p:nvSpPr>
              <p:spPr bwMode="auto">
                <a:xfrm>
                  <a:off x="6615101" y="4933895"/>
                  <a:ext cx="250042" cy="301680"/>
                </a:xfrm>
                <a:custGeom>
                  <a:avLst/>
                  <a:gdLst>
                    <a:gd name="connsiteX0" fmla="*/ 24419 w 250042"/>
                    <a:gd name="connsiteY0" fmla="*/ 160887 h 301680"/>
                    <a:gd name="connsiteX1" fmla="*/ 37325 w 250042"/>
                    <a:gd name="connsiteY1" fmla="*/ 169393 h 301680"/>
                    <a:gd name="connsiteX2" fmla="*/ 45738 w 250042"/>
                    <a:gd name="connsiteY2" fmla="*/ 188944 h 301680"/>
                    <a:gd name="connsiteX3" fmla="*/ 47523 w 250042"/>
                    <a:gd name="connsiteY3" fmla="*/ 208749 h 301680"/>
                    <a:gd name="connsiteX4" fmla="*/ 51092 w 250042"/>
                    <a:gd name="connsiteY4" fmla="*/ 214335 h 301680"/>
                    <a:gd name="connsiteX5" fmla="*/ 64604 w 250042"/>
                    <a:gd name="connsiteY5" fmla="*/ 229824 h 301680"/>
                    <a:gd name="connsiteX6" fmla="*/ 65369 w 250042"/>
                    <a:gd name="connsiteY6" fmla="*/ 231093 h 301680"/>
                    <a:gd name="connsiteX7" fmla="*/ 70468 w 250042"/>
                    <a:gd name="connsiteY7" fmla="*/ 231855 h 301680"/>
                    <a:gd name="connsiteX8" fmla="*/ 71232 w 250042"/>
                    <a:gd name="connsiteY8" fmla="*/ 226015 h 301680"/>
                    <a:gd name="connsiteX9" fmla="*/ 69958 w 250042"/>
                    <a:gd name="connsiteY9" fmla="*/ 224746 h 301680"/>
                    <a:gd name="connsiteX10" fmla="*/ 53896 w 250042"/>
                    <a:gd name="connsiteY10" fmla="*/ 205195 h 301680"/>
                    <a:gd name="connsiteX11" fmla="*/ 57211 w 250042"/>
                    <a:gd name="connsiteY11" fmla="*/ 185897 h 301680"/>
                    <a:gd name="connsiteX12" fmla="*/ 69703 w 250042"/>
                    <a:gd name="connsiteY12" fmla="*/ 187929 h 301680"/>
                    <a:gd name="connsiteX13" fmla="*/ 85764 w 250042"/>
                    <a:gd name="connsiteY13" fmla="*/ 207988 h 301680"/>
                    <a:gd name="connsiteX14" fmla="*/ 103100 w 250042"/>
                    <a:gd name="connsiteY14" fmla="*/ 229824 h 301680"/>
                    <a:gd name="connsiteX15" fmla="*/ 114572 w 250042"/>
                    <a:gd name="connsiteY15" fmla="*/ 271719 h 301680"/>
                    <a:gd name="connsiteX16" fmla="*/ 115592 w 250042"/>
                    <a:gd name="connsiteY16" fmla="*/ 296348 h 301680"/>
                    <a:gd name="connsiteX17" fmla="*/ 109984 w 250042"/>
                    <a:gd name="connsiteY17" fmla="*/ 301680 h 301680"/>
                    <a:gd name="connsiteX18" fmla="*/ 75056 w 250042"/>
                    <a:gd name="connsiteY18" fmla="*/ 301680 h 301680"/>
                    <a:gd name="connsiteX19" fmla="*/ 69448 w 250042"/>
                    <a:gd name="connsiteY19" fmla="*/ 296348 h 301680"/>
                    <a:gd name="connsiteX20" fmla="*/ 69448 w 250042"/>
                    <a:gd name="connsiteY20" fmla="*/ 286446 h 301680"/>
                    <a:gd name="connsiteX21" fmla="*/ 66388 w 250042"/>
                    <a:gd name="connsiteY21" fmla="*/ 280352 h 301680"/>
                    <a:gd name="connsiteX22" fmla="*/ 35540 w 250042"/>
                    <a:gd name="connsiteY22" fmla="*/ 253945 h 301680"/>
                    <a:gd name="connsiteX23" fmla="*/ 15145 w 250042"/>
                    <a:gd name="connsiteY23" fmla="*/ 173710 h 301680"/>
                    <a:gd name="connsiteX24" fmla="*/ 24419 w 250042"/>
                    <a:gd name="connsiteY24" fmla="*/ 160887 h 301680"/>
                    <a:gd name="connsiteX25" fmla="*/ 226073 w 250042"/>
                    <a:gd name="connsiteY25" fmla="*/ 160636 h 301680"/>
                    <a:gd name="connsiteX26" fmla="*/ 235596 w 250042"/>
                    <a:gd name="connsiteY26" fmla="*/ 173264 h 301680"/>
                    <a:gd name="connsiteX27" fmla="*/ 215211 w 250042"/>
                    <a:gd name="connsiteY27" fmla="*/ 253471 h 301680"/>
                    <a:gd name="connsiteX28" fmla="*/ 184379 w 250042"/>
                    <a:gd name="connsiteY28" fmla="*/ 279868 h 301680"/>
                    <a:gd name="connsiteX29" fmla="*/ 181066 w 250042"/>
                    <a:gd name="connsiteY29" fmla="*/ 285706 h 301680"/>
                    <a:gd name="connsiteX30" fmla="*/ 181066 w 250042"/>
                    <a:gd name="connsiteY30" fmla="*/ 295605 h 301680"/>
                    <a:gd name="connsiteX31" fmla="*/ 175715 w 250042"/>
                    <a:gd name="connsiteY31" fmla="*/ 300935 h 301680"/>
                    <a:gd name="connsiteX32" fmla="*/ 140550 w 250042"/>
                    <a:gd name="connsiteY32" fmla="*/ 300935 h 301680"/>
                    <a:gd name="connsiteX33" fmla="*/ 135199 w 250042"/>
                    <a:gd name="connsiteY33" fmla="*/ 295605 h 301680"/>
                    <a:gd name="connsiteX34" fmla="*/ 136219 w 250042"/>
                    <a:gd name="connsiteY34" fmla="*/ 271238 h 301680"/>
                    <a:gd name="connsiteX35" fmla="*/ 146921 w 250042"/>
                    <a:gd name="connsiteY35" fmla="*/ 229612 h 301680"/>
                    <a:gd name="connsiteX36" fmla="*/ 164248 w 250042"/>
                    <a:gd name="connsiteY36" fmla="*/ 207783 h 301680"/>
                    <a:gd name="connsiteX37" fmla="*/ 180556 w 250042"/>
                    <a:gd name="connsiteY37" fmla="*/ 187731 h 301680"/>
                    <a:gd name="connsiteX38" fmla="*/ 192787 w 250042"/>
                    <a:gd name="connsiteY38" fmla="*/ 185447 h 301680"/>
                    <a:gd name="connsiteX39" fmla="*/ 196100 w 250042"/>
                    <a:gd name="connsiteY39" fmla="*/ 204991 h 301680"/>
                    <a:gd name="connsiteX40" fmla="*/ 180047 w 250042"/>
                    <a:gd name="connsiteY40" fmla="*/ 224535 h 301680"/>
                    <a:gd name="connsiteX41" fmla="*/ 178773 w 250042"/>
                    <a:gd name="connsiteY41" fmla="*/ 225804 h 301680"/>
                    <a:gd name="connsiteX42" fmla="*/ 179537 w 250042"/>
                    <a:gd name="connsiteY42" fmla="*/ 231642 h 301680"/>
                    <a:gd name="connsiteX43" fmla="*/ 184633 w 250042"/>
                    <a:gd name="connsiteY43" fmla="*/ 230881 h 301680"/>
                    <a:gd name="connsiteX44" fmla="*/ 185653 w 250042"/>
                    <a:gd name="connsiteY44" fmla="*/ 229612 h 301680"/>
                    <a:gd name="connsiteX45" fmla="*/ 199158 w 250042"/>
                    <a:gd name="connsiteY45" fmla="*/ 214129 h 301680"/>
                    <a:gd name="connsiteX46" fmla="*/ 202725 w 250042"/>
                    <a:gd name="connsiteY46" fmla="*/ 208291 h 301680"/>
                    <a:gd name="connsiteX47" fmla="*/ 204764 w 250042"/>
                    <a:gd name="connsiteY47" fmla="*/ 188747 h 301680"/>
                    <a:gd name="connsiteX48" fmla="*/ 212918 w 250042"/>
                    <a:gd name="connsiteY48" fmla="*/ 168949 h 301680"/>
                    <a:gd name="connsiteX49" fmla="*/ 226073 w 250042"/>
                    <a:gd name="connsiteY49" fmla="*/ 160636 h 301680"/>
                    <a:gd name="connsiteX50" fmla="*/ 214313 w 250042"/>
                    <a:gd name="connsiteY50" fmla="*/ 114899 h 301680"/>
                    <a:gd name="connsiteX51" fmla="*/ 239834 w 250042"/>
                    <a:gd name="connsiteY51" fmla="*/ 114899 h 301680"/>
                    <a:gd name="connsiteX52" fmla="*/ 250042 w 250042"/>
                    <a:gd name="connsiteY52" fmla="*/ 125048 h 301680"/>
                    <a:gd name="connsiteX53" fmla="*/ 239834 w 250042"/>
                    <a:gd name="connsiteY53" fmla="*/ 135197 h 301680"/>
                    <a:gd name="connsiteX54" fmla="*/ 214313 w 250042"/>
                    <a:gd name="connsiteY54" fmla="*/ 135197 h 301680"/>
                    <a:gd name="connsiteX55" fmla="*/ 204104 w 250042"/>
                    <a:gd name="connsiteY55" fmla="*/ 125048 h 301680"/>
                    <a:gd name="connsiteX56" fmla="*/ 214313 w 250042"/>
                    <a:gd name="connsiteY56" fmla="*/ 114899 h 301680"/>
                    <a:gd name="connsiteX57" fmla="*/ 10167 w 250042"/>
                    <a:gd name="connsiteY57" fmla="*/ 114526 h 301680"/>
                    <a:gd name="connsiteX58" fmla="*/ 35584 w 250042"/>
                    <a:gd name="connsiteY58" fmla="*/ 114526 h 301680"/>
                    <a:gd name="connsiteX59" fmla="*/ 45751 w 250042"/>
                    <a:gd name="connsiteY59" fmla="*/ 124989 h 301680"/>
                    <a:gd name="connsiteX60" fmla="*/ 35584 w 250042"/>
                    <a:gd name="connsiteY60" fmla="*/ 135197 h 301680"/>
                    <a:gd name="connsiteX61" fmla="*/ 10167 w 250042"/>
                    <a:gd name="connsiteY61" fmla="*/ 135197 h 301680"/>
                    <a:gd name="connsiteX62" fmla="*/ 0 w 250042"/>
                    <a:gd name="connsiteY62" fmla="*/ 124989 h 301680"/>
                    <a:gd name="connsiteX63" fmla="*/ 10167 w 250042"/>
                    <a:gd name="connsiteY63" fmla="*/ 114526 h 301680"/>
                    <a:gd name="connsiteX64" fmla="*/ 199604 w 250042"/>
                    <a:gd name="connsiteY64" fmla="*/ 36851 h 301680"/>
                    <a:gd name="connsiteX65" fmla="*/ 213852 w 250042"/>
                    <a:gd name="connsiteY65" fmla="*/ 36851 h 301680"/>
                    <a:gd name="connsiteX66" fmla="*/ 213852 w 250042"/>
                    <a:gd name="connsiteY66" fmla="*/ 51369 h 301680"/>
                    <a:gd name="connsiteX67" fmla="*/ 195788 w 250042"/>
                    <a:gd name="connsiteY67" fmla="*/ 69453 h 301680"/>
                    <a:gd name="connsiteX68" fmla="*/ 188409 w 250042"/>
                    <a:gd name="connsiteY68" fmla="*/ 72254 h 301680"/>
                    <a:gd name="connsiteX69" fmla="*/ 181285 w 250042"/>
                    <a:gd name="connsiteY69" fmla="*/ 69453 h 301680"/>
                    <a:gd name="connsiteX70" fmla="*/ 181285 w 250042"/>
                    <a:gd name="connsiteY70" fmla="*/ 55189 h 301680"/>
                    <a:gd name="connsiteX71" fmla="*/ 36644 w 250042"/>
                    <a:gd name="connsiteY71" fmla="*/ 36645 h 301680"/>
                    <a:gd name="connsiteX72" fmla="*/ 50933 w 250042"/>
                    <a:gd name="connsiteY72" fmla="*/ 36645 h 301680"/>
                    <a:gd name="connsiteX73" fmla="*/ 69305 w 250042"/>
                    <a:gd name="connsiteY73" fmla="*/ 54644 h 301680"/>
                    <a:gd name="connsiteX74" fmla="*/ 69305 w 250042"/>
                    <a:gd name="connsiteY74" fmla="*/ 69094 h 301680"/>
                    <a:gd name="connsiteX75" fmla="*/ 62160 w 250042"/>
                    <a:gd name="connsiteY75" fmla="*/ 71882 h 301680"/>
                    <a:gd name="connsiteX76" fmla="*/ 54761 w 250042"/>
                    <a:gd name="connsiteY76" fmla="*/ 69094 h 301680"/>
                    <a:gd name="connsiteX77" fmla="*/ 36644 w 250042"/>
                    <a:gd name="connsiteY77" fmla="*/ 50841 h 301680"/>
                    <a:gd name="connsiteX78" fmla="*/ 36644 w 250042"/>
                    <a:gd name="connsiteY78" fmla="*/ 36645 h 301680"/>
                    <a:gd name="connsiteX79" fmla="*/ 125021 w 250042"/>
                    <a:gd name="connsiteY79" fmla="*/ 0 h 301680"/>
                    <a:gd name="connsiteX80" fmla="*/ 135198 w 250042"/>
                    <a:gd name="connsiteY80" fmla="*/ 10180 h 301680"/>
                    <a:gd name="connsiteX81" fmla="*/ 135198 w 250042"/>
                    <a:gd name="connsiteY81" fmla="*/ 35631 h 301680"/>
                    <a:gd name="connsiteX82" fmla="*/ 125021 w 250042"/>
                    <a:gd name="connsiteY82" fmla="*/ 45811 h 301680"/>
                    <a:gd name="connsiteX83" fmla="*/ 114844 w 250042"/>
                    <a:gd name="connsiteY83" fmla="*/ 35631 h 301680"/>
                    <a:gd name="connsiteX84" fmla="*/ 114844 w 250042"/>
                    <a:gd name="connsiteY84" fmla="*/ 10180 h 301680"/>
                    <a:gd name="connsiteX85" fmla="*/ 125021 w 250042"/>
                    <a:gd name="connsiteY85" fmla="*/ 0 h 301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50042" h="301680">
                      <a:moveTo>
                        <a:pt x="24419" y="160887"/>
                      </a:moveTo>
                      <a:cubicBezTo>
                        <a:pt x="29549" y="159935"/>
                        <a:pt x="35286" y="162538"/>
                        <a:pt x="37325" y="169393"/>
                      </a:cubicBezTo>
                      <a:cubicBezTo>
                        <a:pt x="39110" y="173964"/>
                        <a:pt x="42169" y="181327"/>
                        <a:pt x="45738" y="188944"/>
                      </a:cubicBezTo>
                      <a:cubicBezTo>
                        <a:pt x="43444" y="194023"/>
                        <a:pt x="43699" y="201132"/>
                        <a:pt x="47523" y="208749"/>
                      </a:cubicBezTo>
                      <a:cubicBezTo>
                        <a:pt x="48542" y="210527"/>
                        <a:pt x="49817" y="212558"/>
                        <a:pt x="51092" y="214335"/>
                      </a:cubicBezTo>
                      <a:cubicBezTo>
                        <a:pt x="54406" y="219160"/>
                        <a:pt x="58995" y="224238"/>
                        <a:pt x="64604" y="229824"/>
                      </a:cubicBezTo>
                      <a:cubicBezTo>
                        <a:pt x="64859" y="230586"/>
                        <a:pt x="65114" y="230839"/>
                        <a:pt x="65369" y="231093"/>
                      </a:cubicBezTo>
                      <a:cubicBezTo>
                        <a:pt x="66643" y="232363"/>
                        <a:pt x="68938" y="232871"/>
                        <a:pt x="70468" y="231855"/>
                      </a:cubicBezTo>
                      <a:cubicBezTo>
                        <a:pt x="72507" y="230586"/>
                        <a:pt x="72762" y="227793"/>
                        <a:pt x="71232" y="226015"/>
                      </a:cubicBezTo>
                      <a:lnTo>
                        <a:pt x="69958" y="224746"/>
                      </a:lnTo>
                      <a:cubicBezTo>
                        <a:pt x="63329" y="217636"/>
                        <a:pt x="56956" y="210527"/>
                        <a:pt x="53896" y="205195"/>
                      </a:cubicBezTo>
                      <a:cubicBezTo>
                        <a:pt x="48797" y="195292"/>
                        <a:pt x="52367" y="188690"/>
                        <a:pt x="57211" y="185897"/>
                      </a:cubicBezTo>
                      <a:cubicBezTo>
                        <a:pt x="61035" y="183612"/>
                        <a:pt x="66643" y="183612"/>
                        <a:pt x="69703" y="187929"/>
                      </a:cubicBezTo>
                      <a:cubicBezTo>
                        <a:pt x="74037" y="194784"/>
                        <a:pt x="80155" y="201386"/>
                        <a:pt x="85764" y="207988"/>
                      </a:cubicBezTo>
                      <a:cubicBezTo>
                        <a:pt x="92393" y="215605"/>
                        <a:pt x="99276" y="223476"/>
                        <a:pt x="103100" y="229824"/>
                      </a:cubicBezTo>
                      <a:cubicBezTo>
                        <a:pt x="107434" y="236933"/>
                        <a:pt x="113043" y="253691"/>
                        <a:pt x="114572" y="271719"/>
                      </a:cubicBezTo>
                      <a:cubicBezTo>
                        <a:pt x="115082" y="280352"/>
                        <a:pt x="115592" y="290254"/>
                        <a:pt x="115592" y="296348"/>
                      </a:cubicBezTo>
                      <a:cubicBezTo>
                        <a:pt x="115592" y="299141"/>
                        <a:pt x="113298" y="301680"/>
                        <a:pt x="109984" y="301680"/>
                      </a:cubicBezTo>
                      <a:lnTo>
                        <a:pt x="75056" y="301680"/>
                      </a:lnTo>
                      <a:cubicBezTo>
                        <a:pt x="71997" y="301680"/>
                        <a:pt x="69448" y="299141"/>
                        <a:pt x="69448" y="296348"/>
                      </a:cubicBezTo>
                      <a:lnTo>
                        <a:pt x="69448" y="286446"/>
                      </a:lnTo>
                      <a:cubicBezTo>
                        <a:pt x="69448" y="283907"/>
                        <a:pt x="68173" y="281621"/>
                        <a:pt x="66388" y="280352"/>
                      </a:cubicBezTo>
                      <a:cubicBezTo>
                        <a:pt x="53896" y="271719"/>
                        <a:pt x="42169" y="261563"/>
                        <a:pt x="35540" y="253945"/>
                      </a:cubicBezTo>
                      <a:cubicBezTo>
                        <a:pt x="21009" y="237441"/>
                        <a:pt x="15655" y="188437"/>
                        <a:pt x="15145" y="173710"/>
                      </a:cubicBezTo>
                      <a:cubicBezTo>
                        <a:pt x="14763" y="166347"/>
                        <a:pt x="19288" y="161840"/>
                        <a:pt x="24419" y="160887"/>
                      </a:cubicBezTo>
                      <a:close/>
                      <a:moveTo>
                        <a:pt x="226073" y="160636"/>
                      </a:moveTo>
                      <a:cubicBezTo>
                        <a:pt x="231201" y="161588"/>
                        <a:pt x="235724" y="166030"/>
                        <a:pt x="235596" y="173264"/>
                      </a:cubicBezTo>
                      <a:cubicBezTo>
                        <a:pt x="234577" y="187731"/>
                        <a:pt x="229481" y="236973"/>
                        <a:pt x="215211" y="253471"/>
                      </a:cubicBezTo>
                      <a:cubicBezTo>
                        <a:pt x="208586" y="261085"/>
                        <a:pt x="196610" y="271238"/>
                        <a:pt x="184379" y="279868"/>
                      </a:cubicBezTo>
                      <a:cubicBezTo>
                        <a:pt x="182340" y="281391"/>
                        <a:pt x="181066" y="283675"/>
                        <a:pt x="181066" y="285706"/>
                      </a:cubicBezTo>
                      <a:lnTo>
                        <a:pt x="181066" y="295605"/>
                      </a:lnTo>
                      <a:cubicBezTo>
                        <a:pt x="181066" y="298397"/>
                        <a:pt x="178518" y="300935"/>
                        <a:pt x="175715" y="300935"/>
                      </a:cubicBezTo>
                      <a:lnTo>
                        <a:pt x="140550" y="300935"/>
                      </a:lnTo>
                      <a:cubicBezTo>
                        <a:pt x="137493" y="300935"/>
                        <a:pt x="135199" y="298905"/>
                        <a:pt x="135199" y="295605"/>
                      </a:cubicBezTo>
                      <a:cubicBezTo>
                        <a:pt x="135199" y="289513"/>
                        <a:pt x="135454" y="279868"/>
                        <a:pt x="136219" y="271238"/>
                      </a:cubicBezTo>
                      <a:cubicBezTo>
                        <a:pt x="137493" y="253471"/>
                        <a:pt x="142844" y="236719"/>
                        <a:pt x="146921" y="229612"/>
                      </a:cubicBezTo>
                      <a:cubicBezTo>
                        <a:pt x="150743" y="223266"/>
                        <a:pt x="157623" y="215398"/>
                        <a:pt x="164248" y="207783"/>
                      </a:cubicBezTo>
                      <a:cubicBezTo>
                        <a:pt x="169854" y="201184"/>
                        <a:pt x="175970" y="194077"/>
                        <a:pt x="180556" y="187731"/>
                      </a:cubicBezTo>
                      <a:cubicBezTo>
                        <a:pt x="183359" y="183416"/>
                        <a:pt x="188710" y="183416"/>
                        <a:pt x="192787" y="185447"/>
                      </a:cubicBezTo>
                      <a:cubicBezTo>
                        <a:pt x="197629" y="188493"/>
                        <a:pt x="201196" y="195092"/>
                        <a:pt x="196100" y="204991"/>
                      </a:cubicBezTo>
                      <a:cubicBezTo>
                        <a:pt x="193297" y="210321"/>
                        <a:pt x="186927" y="217175"/>
                        <a:pt x="180047" y="224535"/>
                      </a:cubicBezTo>
                      <a:lnTo>
                        <a:pt x="178773" y="225804"/>
                      </a:lnTo>
                      <a:cubicBezTo>
                        <a:pt x="177244" y="227327"/>
                        <a:pt x="177499" y="230373"/>
                        <a:pt x="179537" y="231642"/>
                      </a:cubicBezTo>
                      <a:cubicBezTo>
                        <a:pt x="181066" y="232911"/>
                        <a:pt x="183359" y="232150"/>
                        <a:pt x="184633" y="230881"/>
                      </a:cubicBezTo>
                      <a:cubicBezTo>
                        <a:pt x="184888" y="230373"/>
                        <a:pt x="185143" y="229866"/>
                        <a:pt x="185653" y="229612"/>
                      </a:cubicBezTo>
                      <a:cubicBezTo>
                        <a:pt x="191004" y="224028"/>
                        <a:pt x="195845" y="218951"/>
                        <a:pt x="199158" y="214129"/>
                      </a:cubicBezTo>
                      <a:cubicBezTo>
                        <a:pt x="200432" y="212098"/>
                        <a:pt x="201706" y="210321"/>
                        <a:pt x="202725" y="208291"/>
                      </a:cubicBezTo>
                      <a:cubicBezTo>
                        <a:pt x="206547" y="200676"/>
                        <a:pt x="206547" y="194077"/>
                        <a:pt x="204764" y="188747"/>
                      </a:cubicBezTo>
                      <a:cubicBezTo>
                        <a:pt x="208331" y="181132"/>
                        <a:pt x="211389" y="173771"/>
                        <a:pt x="212918" y="168949"/>
                      </a:cubicBezTo>
                      <a:cubicBezTo>
                        <a:pt x="215211" y="162223"/>
                        <a:pt x="220945" y="159684"/>
                        <a:pt x="226073" y="160636"/>
                      </a:cubicBezTo>
                      <a:close/>
                      <a:moveTo>
                        <a:pt x="214313" y="114899"/>
                      </a:moveTo>
                      <a:lnTo>
                        <a:pt x="239834" y="114899"/>
                      </a:lnTo>
                      <a:cubicBezTo>
                        <a:pt x="245704" y="114899"/>
                        <a:pt x="250042" y="119466"/>
                        <a:pt x="250042" y="125048"/>
                      </a:cubicBezTo>
                      <a:cubicBezTo>
                        <a:pt x="250042" y="130630"/>
                        <a:pt x="245704" y="135197"/>
                        <a:pt x="239834" y="135197"/>
                      </a:cubicBezTo>
                      <a:lnTo>
                        <a:pt x="214313" y="135197"/>
                      </a:lnTo>
                      <a:cubicBezTo>
                        <a:pt x="208698" y="135197"/>
                        <a:pt x="204104" y="130630"/>
                        <a:pt x="204104" y="125048"/>
                      </a:cubicBezTo>
                      <a:cubicBezTo>
                        <a:pt x="204104" y="119213"/>
                        <a:pt x="208698" y="114899"/>
                        <a:pt x="214313" y="114899"/>
                      </a:cubicBezTo>
                      <a:close/>
                      <a:moveTo>
                        <a:pt x="10167" y="114526"/>
                      </a:moveTo>
                      <a:lnTo>
                        <a:pt x="35584" y="114526"/>
                      </a:lnTo>
                      <a:cubicBezTo>
                        <a:pt x="41176" y="114526"/>
                        <a:pt x="45751" y="119120"/>
                        <a:pt x="45751" y="124989"/>
                      </a:cubicBezTo>
                      <a:cubicBezTo>
                        <a:pt x="45751" y="130604"/>
                        <a:pt x="41176" y="135197"/>
                        <a:pt x="35584" y="135197"/>
                      </a:cubicBezTo>
                      <a:lnTo>
                        <a:pt x="10167" y="135197"/>
                      </a:lnTo>
                      <a:cubicBezTo>
                        <a:pt x="4321" y="135197"/>
                        <a:pt x="0" y="130604"/>
                        <a:pt x="0" y="124989"/>
                      </a:cubicBezTo>
                      <a:cubicBezTo>
                        <a:pt x="0" y="119120"/>
                        <a:pt x="4321" y="114526"/>
                        <a:pt x="10167" y="114526"/>
                      </a:cubicBezTo>
                      <a:close/>
                      <a:moveTo>
                        <a:pt x="199604" y="36851"/>
                      </a:moveTo>
                      <a:cubicBezTo>
                        <a:pt x="203421" y="32775"/>
                        <a:pt x="209781" y="33030"/>
                        <a:pt x="213852" y="36851"/>
                      </a:cubicBezTo>
                      <a:cubicBezTo>
                        <a:pt x="217923" y="40671"/>
                        <a:pt x="217923" y="47039"/>
                        <a:pt x="213852" y="51369"/>
                      </a:cubicBezTo>
                      <a:lnTo>
                        <a:pt x="195788" y="69453"/>
                      </a:lnTo>
                      <a:cubicBezTo>
                        <a:pt x="193498" y="71235"/>
                        <a:pt x="190954" y="72254"/>
                        <a:pt x="188409" y="72254"/>
                      </a:cubicBezTo>
                      <a:cubicBezTo>
                        <a:pt x="185610" y="72254"/>
                        <a:pt x="183066" y="71235"/>
                        <a:pt x="181285" y="69453"/>
                      </a:cubicBezTo>
                      <a:cubicBezTo>
                        <a:pt x="177214" y="65632"/>
                        <a:pt x="177214" y="59264"/>
                        <a:pt x="181285" y="55189"/>
                      </a:cubicBezTo>
                      <a:close/>
                      <a:moveTo>
                        <a:pt x="36644" y="36645"/>
                      </a:moveTo>
                      <a:cubicBezTo>
                        <a:pt x="40471" y="32589"/>
                        <a:pt x="46850" y="32589"/>
                        <a:pt x="50933" y="36645"/>
                      </a:cubicBezTo>
                      <a:lnTo>
                        <a:pt x="69305" y="54644"/>
                      </a:lnTo>
                      <a:cubicBezTo>
                        <a:pt x="73388" y="58447"/>
                        <a:pt x="73388" y="64784"/>
                        <a:pt x="69305" y="69094"/>
                      </a:cubicBezTo>
                      <a:cubicBezTo>
                        <a:pt x="67264" y="70868"/>
                        <a:pt x="64967" y="71882"/>
                        <a:pt x="62160" y="71882"/>
                      </a:cubicBezTo>
                      <a:cubicBezTo>
                        <a:pt x="59098" y="71882"/>
                        <a:pt x="56547" y="70868"/>
                        <a:pt x="54761" y="69094"/>
                      </a:cubicBezTo>
                      <a:lnTo>
                        <a:pt x="36644" y="50841"/>
                      </a:lnTo>
                      <a:cubicBezTo>
                        <a:pt x="32306" y="47039"/>
                        <a:pt x="32306" y="40701"/>
                        <a:pt x="36644" y="36645"/>
                      </a:cubicBezTo>
                      <a:close/>
                      <a:moveTo>
                        <a:pt x="125021" y="0"/>
                      </a:moveTo>
                      <a:cubicBezTo>
                        <a:pt x="130873" y="0"/>
                        <a:pt x="135198" y="4581"/>
                        <a:pt x="135198" y="10180"/>
                      </a:cubicBezTo>
                      <a:lnTo>
                        <a:pt x="135198" y="35631"/>
                      </a:lnTo>
                      <a:cubicBezTo>
                        <a:pt x="135198" y="41485"/>
                        <a:pt x="130873" y="45811"/>
                        <a:pt x="125021" y="45811"/>
                      </a:cubicBezTo>
                      <a:cubicBezTo>
                        <a:pt x="119423" y="45811"/>
                        <a:pt x="114844" y="41485"/>
                        <a:pt x="114844" y="35631"/>
                      </a:cubicBezTo>
                      <a:lnTo>
                        <a:pt x="114844" y="10180"/>
                      </a:lnTo>
                      <a:cubicBezTo>
                        <a:pt x="114844" y="4581"/>
                        <a:pt x="119423" y="0"/>
                        <a:pt x="125021"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85" name="Group 284">
              <a:extLst>
                <a:ext uri="{FF2B5EF4-FFF2-40B4-BE49-F238E27FC236}">
                  <a16:creationId xmlns:a16="http://schemas.microsoft.com/office/drawing/2014/main" id="{3D66628F-56C6-40B4-B264-09E512ECFD9D}"/>
                </a:ext>
              </a:extLst>
            </p:cNvPr>
            <p:cNvGrpSpPr/>
            <p:nvPr/>
          </p:nvGrpSpPr>
          <p:grpSpPr>
            <a:xfrm>
              <a:off x="5971466" y="4900200"/>
              <a:ext cx="578632" cy="478691"/>
              <a:chOff x="6006571" y="5399142"/>
              <a:chExt cx="508423" cy="420606"/>
            </a:xfrm>
          </p:grpSpPr>
          <p:grpSp>
            <p:nvGrpSpPr>
              <p:cNvPr id="312" name="Group 311">
                <a:extLst>
                  <a:ext uri="{FF2B5EF4-FFF2-40B4-BE49-F238E27FC236}">
                    <a16:creationId xmlns:a16="http://schemas.microsoft.com/office/drawing/2014/main" id="{971540C6-F3B4-432A-BF3C-46F5CCE713FD}"/>
                  </a:ext>
                </a:extLst>
              </p:cNvPr>
              <p:cNvGrpSpPr/>
              <p:nvPr/>
            </p:nvGrpSpPr>
            <p:grpSpPr>
              <a:xfrm>
                <a:off x="6006571" y="5399142"/>
                <a:ext cx="508423" cy="420606"/>
                <a:chOff x="6006571" y="5399142"/>
                <a:chExt cx="508423" cy="420606"/>
              </a:xfrm>
            </p:grpSpPr>
            <p:sp>
              <p:nvSpPr>
                <p:cNvPr id="314" name="Rectangle: Rounded Corners 313">
                  <a:extLst>
                    <a:ext uri="{FF2B5EF4-FFF2-40B4-BE49-F238E27FC236}">
                      <a16:creationId xmlns:a16="http://schemas.microsoft.com/office/drawing/2014/main" id="{E5F370B2-83A0-4776-952A-A27D48AA8126}"/>
                    </a:ext>
                  </a:extLst>
                </p:cNvPr>
                <p:cNvSpPr/>
                <p:nvPr/>
              </p:nvSpPr>
              <p:spPr>
                <a:xfrm flipV="1">
                  <a:off x="6030874"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15" name="Group 314">
                  <a:extLst>
                    <a:ext uri="{FF2B5EF4-FFF2-40B4-BE49-F238E27FC236}">
                      <a16:creationId xmlns:a16="http://schemas.microsoft.com/office/drawing/2014/main" id="{E08E8C2E-6F1B-4FDE-81FB-F71BAC24B020}"/>
                    </a:ext>
                  </a:extLst>
                </p:cNvPr>
                <p:cNvGrpSpPr/>
                <p:nvPr/>
              </p:nvGrpSpPr>
              <p:grpSpPr>
                <a:xfrm>
                  <a:off x="6006571" y="5399142"/>
                  <a:ext cx="508423" cy="272694"/>
                  <a:chOff x="6006571" y="5399142"/>
                  <a:chExt cx="508423" cy="272694"/>
                </a:xfrm>
              </p:grpSpPr>
              <p:grpSp>
                <p:nvGrpSpPr>
                  <p:cNvPr id="316" name="Group 315">
                    <a:extLst>
                      <a:ext uri="{FF2B5EF4-FFF2-40B4-BE49-F238E27FC236}">
                        <a16:creationId xmlns:a16="http://schemas.microsoft.com/office/drawing/2014/main" id="{E4EAFE32-D180-4B74-9B9B-AFEB56A347FC}"/>
                      </a:ext>
                    </a:extLst>
                  </p:cNvPr>
                  <p:cNvGrpSpPr/>
                  <p:nvPr/>
                </p:nvGrpSpPr>
                <p:grpSpPr>
                  <a:xfrm flipV="1">
                    <a:off x="6006571" y="5399142"/>
                    <a:ext cx="495745" cy="258567"/>
                    <a:chOff x="6555581" y="5069071"/>
                    <a:chExt cx="1554957" cy="811029"/>
                  </a:xfrm>
                </p:grpSpPr>
                <p:sp>
                  <p:nvSpPr>
                    <p:cNvPr id="319" name="Freeform: Shape 318">
                      <a:extLst>
                        <a:ext uri="{FF2B5EF4-FFF2-40B4-BE49-F238E27FC236}">
                          <a16:creationId xmlns:a16="http://schemas.microsoft.com/office/drawing/2014/main" id="{D8D08A69-9E05-4747-A8E0-65BE66F9B39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20" name="Straight Connector 319">
                      <a:extLst>
                        <a:ext uri="{FF2B5EF4-FFF2-40B4-BE49-F238E27FC236}">
                          <a16:creationId xmlns:a16="http://schemas.microsoft.com/office/drawing/2014/main" id="{C9BFB3B3-0334-4026-AF00-4541634AC457}"/>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21" name="Freeform: Shape 320">
                      <a:extLst>
                        <a:ext uri="{FF2B5EF4-FFF2-40B4-BE49-F238E27FC236}">
                          <a16:creationId xmlns:a16="http://schemas.microsoft.com/office/drawing/2014/main" id="{B4A79164-8A77-424D-A2C4-F3621074F19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17" name="Oval 316">
                    <a:extLst>
                      <a:ext uri="{FF2B5EF4-FFF2-40B4-BE49-F238E27FC236}">
                        <a16:creationId xmlns:a16="http://schemas.microsoft.com/office/drawing/2014/main" id="{05E3275B-743E-4AD4-AA51-2A7A6EF8BAA5}"/>
                      </a:ext>
                    </a:extLst>
                  </p:cNvPr>
                  <p:cNvSpPr/>
                  <p:nvPr/>
                </p:nvSpPr>
                <p:spPr>
                  <a:xfrm>
                    <a:off x="6499022" y="5655864"/>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8" name="Oval 317">
                    <a:extLst>
                      <a:ext uri="{FF2B5EF4-FFF2-40B4-BE49-F238E27FC236}">
                        <a16:creationId xmlns:a16="http://schemas.microsoft.com/office/drawing/2014/main" id="{C3C0F42A-C5AF-4194-AA78-54A8A7719BE9}"/>
                      </a:ext>
                    </a:extLst>
                  </p:cNvPr>
                  <p:cNvSpPr/>
                  <p:nvPr/>
                </p:nvSpPr>
                <p:spPr>
                  <a:xfrm>
                    <a:off x="6044804" y="5626748"/>
                    <a:ext cx="15972" cy="15972"/>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313" name="Freeform: Shape 312">
                <a:extLst>
                  <a:ext uri="{FF2B5EF4-FFF2-40B4-BE49-F238E27FC236}">
                    <a16:creationId xmlns:a16="http://schemas.microsoft.com/office/drawing/2014/main" id="{4C6076EC-F74B-4837-8FF8-DE47A08428DF}"/>
                  </a:ext>
                </a:extLst>
              </p:cNvPr>
              <p:cNvSpPr>
                <a:spLocks/>
              </p:cNvSpPr>
              <p:nvPr/>
            </p:nvSpPr>
            <p:spPr bwMode="auto">
              <a:xfrm>
                <a:off x="6134571" y="5518657"/>
                <a:ext cx="212598" cy="205868"/>
              </a:xfrm>
              <a:custGeom>
                <a:avLst/>
                <a:gdLst>
                  <a:gd name="connsiteX0" fmla="*/ 157626 w 247533"/>
                  <a:gd name="connsiteY0" fmla="*/ 134887 h 239699"/>
                  <a:gd name="connsiteX1" fmla="*/ 171577 w 247533"/>
                  <a:gd name="connsiteY1" fmla="*/ 145725 h 239699"/>
                  <a:gd name="connsiteX2" fmla="*/ 154503 w 247533"/>
                  <a:gd name="connsiteY2" fmla="*/ 167400 h 239699"/>
                  <a:gd name="connsiteX3" fmla="*/ 119106 w 247533"/>
                  <a:gd name="connsiteY3" fmla="*/ 169484 h 239699"/>
                  <a:gd name="connsiteX4" fmla="*/ 116399 w 247533"/>
                  <a:gd name="connsiteY4" fmla="*/ 169484 h 239699"/>
                  <a:gd name="connsiteX5" fmla="*/ 111194 w 247533"/>
                  <a:gd name="connsiteY5" fmla="*/ 175736 h 239699"/>
                  <a:gd name="connsiteX6" fmla="*/ 116608 w 247533"/>
                  <a:gd name="connsiteY6" fmla="*/ 180113 h 239699"/>
                  <a:gd name="connsiteX7" fmla="*/ 119106 w 247533"/>
                  <a:gd name="connsiteY7" fmla="*/ 180113 h 239699"/>
                  <a:gd name="connsiteX8" fmla="*/ 147840 w 247533"/>
                  <a:gd name="connsiteY8" fmla="*/ 179279 h 239699"/>
                  <a:gd name="connsiteX9" fmla="*/ 157002 w 247533"/>
                  <a:gd name="connsiteY9" fmla="*/ 177821 h 239699"/>
                  <a:gd name="connsiteX10" fmla="*/ 179697 w 247533"/>
                  <a:gd name="connsiteY10" fmla="*/ 161147 h 239699"/>
                  <a:gd name="connsiteX11" fmla="*/ 207807 w 247533"/>
                  <a:gd name="connsiteY11" fmla="*/ 150935 h 239699"/>
                  <a:gd name="connsiteX12" fmla="*/ 224256 w 247533"/>
                  <a:gd name="connsiteY12" fmla="*/ 178237 h 239699"/>
                  <a:gd name="connsiteX13" fmla="*/ 121397 w 247533"/>
                  <a:gd name="connsiteY13" fmla="*/ 233050 h 239699"/>
                  <a:gd name="connsiteX14" fmla="*/ 64970 w 247533"/>
                  <a:gd name="connsiteY14" fmla="*/ 225964 h 239699"/>
                  <a:gd name="connsiteX15" fmla="*/ 55808 w 247533"/>
                  <a:gd name="connsiteY15" fmla="*/ 228257 h 239699"/>
                  <a:gd name="connsiteX16" fmla="*/ 45397 w 247533"/>
                  <a:gd name="connsiteY16" fmla="*/ 237635 h 239699"/>
                  <a:gd name="connsiteX17" fmla="*/ 34778 w 247533"/>
                  <a:gd name="connsiteY17" fmla="*/ 237219 h 239699"/>
                  <a:gd name="connsiteX18" fmla="*/ 1880 w 247533"/>
                  <a:gd name="connsiteY18" fmla="*/ 200746 h 239699"/>
                  <a:gd name="connsiteX19" fmla="*/ 2713 w 247533"/>
                  <a:gd name="connsiteY19" fmla="*/ 189700 h 239699"/>
                  <a:gd name="connsiteX20" fmla="*/ 29156 w 247533"/>
                  <a:gd name="connsiteY20" fmla="*/ 167608 h 239699"/>
                  <a:gd name="connsiteX21" fmla="*/ 82668 w 247533"/>
                  <a:gd name="connsiteY21" fmla="*/ 139472 h 239699"/>
                  <a:gd name="connsiteX22" fmla="*/ 121605 w 247533"/>
                  <a:gd name="connsiteY22" fmla="*/ 136554 h 239699"/>
                  <a:gd name="connsiteX23" fmla="*/ 157626 w 247533"/>
                  <a:gd name="connsiteY23" fmla="*/ 134887 h 239699"/>
                  <a:gd name="connsiteX24" fmla="*/ 58273 w 247533"/>
                  <a:gd name="connsiteY24" fmla="*/ 83095 h 239699"/>
                  <a:gd name="connsiteX25" fmla="*/ 84058 w 247533"/>
                  <a:gd name="connsiteY25" fmla="*/ 83095 h 239699"/>
                  <a:gd name="connsiteX26" fmla="*/ 87385 w 247533"/>
                  <a:gd name="connsiteY26" fmla="*/ 86427 h 239699"/>
                  <a:gd name="connsiteX27" fmla="*/ 87385 w 247533"/>
                  <a:gd name="connsiteY27" fmla="*/ 110371 h 239699"/>
                  <a:gd name="connsiteX28" fmla="*/ 84058 w 247533"/>
                  <a:gd name="connsiteY28" fmla="*/ 113702 h 239699"/>
                  <a:gd name="connsiteX29" fmla="*/ 58273 w 247533"/>
                  <a:gd name="connsiteY29" fmla="*/ 113702 h 239699"/>
                  <a:gd name="connsiteX30" fmla="*/ 54946 w 247533"/>
                  <a:gd name="connsiteY30" fmla="*/ 110371 h 239699"/>
                  <a:gd name="connsiteX31" fmla="*/ 54946 w 247533"/>
                  <a:gd name="connsiteY31" fmla="*/ 86427 h 239699"/>
                  <a:gd name="connsiteX32" fmla="*/ 58273 w 247533"/>
                  <a:gd name="connsiteY32" fmla="*/ 83095 h 239699"/>
                  <a:gd name="connsiteX33" fmla="*/ 102955 w 247533"/>
                  <a:gd name="connsiteY33" fmla="*/ 65241 h 239699"/>
                  <a:gd name="connsiteX34" fmla="*/ 128948 w 247533"/>
                  <a:gd name="connsiteY34" fmla="*/ 65241 h 239699"/>
                  <a:gd name="connsiteX35" fmla="*/ 132275 w 247533"/>
                  <a:gd name="connsiteY35" fmla="*/ 68569 h 239699"/>
                  <a:gd name="connsiteX36" fmla="*/ 132275 w 247533"/>
                  <a:gd name="connsiteY36" fmla="*/ 110374 h 239699"/>
                  <a:gd name="connsiteX37" fmla="*/ 128948 w 247533"/>
                  <a:gd name="connsiteY37" fmla="*/ 113702 h 239699"/>
                  <a:gd name="connsiteX38" fmla="*/ 102955 w 247533"/>
                  <a:gd name="connsiteY38" fmla="*/ 113702 h 239699"/>
                  <a:gd name="connsiteX39" fmla="*/ 99628 w 247533"/>
                  <a:gd name="connsiteY39" fmla="*/ 110374 h 239699"/>
                  <a:gd name="connsiteX40" fmla="*/ 99628 w 247533"/>
                  <a:gd name="connsiteY40" fmla="*/ 68569 h 239699"/>
                  <a:gd name="connsiteX41" fmla="*/ 102955 w 247533"/>
                  <a:gd name="connsiteY41" fmla="*/ 65241 h 239699"/>
                  <a:gd name="connsiteX42" fmla="*/ 147679 w 247533"/>
                  <a:gd name="connsiteY42" fmla="*/ 47047 h 239699"/>
                  <a:gd name="connsiteX43" fmla="*/ 173494 w 247533"/>
                  <a:gd name="connsiteY43" fmla="*/ 47047 h 239699"/>
                  <a:gd name="connsiteX44" fmla="*/ 176825 w 247533"/>
                  <a:gd name="connsiteY44" fmla="*/ 50588 h 239699"/>
                  <a:gd name="connsiteX45" fmla="*/ 176825 w 247533"/>
                  <a:gd name="connsiteY45" fmla="*/ 110369 h 239699"/>
                  <a:gd name="connsiteX46" fmla="*/ 173494 w 247533"/>
                  <a:gd name="connsiteY46" fmla="*/ 113702 h 239699"/>
                  <a:gd name="connsiteX47" fmla="*/ 147679 w 247533"/>
                  <a:gd name="connsiteY47" fmla="*/ 113702 h 239699"/>
                  <a:gd name="connsiteX48" fmla="*/ 144348 w 247533"/>
                  <a:gd name="connsiteY48" fmla="*/ 110369 h 239699"/>
                  <a:gd name="connsiteX49" fmla="*/ 144348 w 247533"/>
                  <a:gd name="connsiteY49" fmla="*/ 50588 h 239699"/>
                  <a:gd name="connsiteX50" fmla="*/ 147679 w 247533"/>
                  <a:gd name="connsiteY50" fmla="*/ 47047 h 239699"/>
                  <a:gd name="connsiteX51" fmla="*/ 212857 w 247533"/>
                  <a:gd name="connsiteY51" fmla="*/ 5047 h 239699"/>
                  <a:gd name="connsiteX52" fmla="*/ 222661 w 247533"/>
                  <a:gd name="connsiteY52" fmla="*/ 5047 h 239699"/>
                  <a:gd name="connsiteX53" fmla="*/ 226416 w 247533"/>
                  <a:gd name="connsiteY53" fmla="*/ 8588 h 239699"/>
                  <a:gd name="connsiteX54" fmla="*/ 226416 w 247533"/>
                  <a:gd name="connsiteY54" fmla="*/ 17334 h 239699"/>
                  <a:gd name="connsiteX55" fmla="*/ 245816 w 247533"/>
                  <a:gd name="connsiteY55" fmla="*/ 37327 h 239699"/>
                  <a:gd name="connsiteX56" fmla="*/ 245190 w 247533"/>
                  <a:gd name="connsiteY56" fmla="*/ 39826 h 239699"/>
                  <a:gd name="connsiteX57" fmla="*/ 242479 w 247533"/>
                  <a:gd name="connsiteY57" fmla="*/ 41284 h 239699"/>
                  <a:gd name="connsiteX58" fmla="*/ 232257 w 247533"/>
                  <a:gd name="connsiteY58" fmla="*/ 41284 h 239699"/>
                  <a:gd name="connsiteX59" fmla="*/ 228919 w 247533"/>
                  <a:gd name="connsiteY59" fmla="*/ 38368 h 239699"/>
                  <a:gd name="connsiteX60" fmla="*/ 223704 w 247533"/>
                  <a:gd name="connsiteY60" fmla="*/ 34203 h 239699"/>
                  <a:gd name="connsiteX61" fmla="*/ 214943 w 247533"/>
                  <a:gd name="connsiteY61" fmla="*/ 34203 h 239699"/>
                  <a:gd name="connsiteX62" fmla="*/ 205973 w 247533"/>
                  <a:gd name="connsiteY62" fmla="*/ 41701 h 239699"/>
                  <a:gd name="connsiteX63" fmla="*/ 208059 w 247533"/>
                  <a:gd name="connsiteY63" fmla="*/ 48156 h 239699"/>
                  <a:gd name="connsiteX64" fmla="*/ 214317 w 247533"/>
                  <a:gd name="connsiteY64" fmla="*/ 51072 h 239699"/>
                  <a:gd name="connsiteX65" fmla="*/ 221827 w 247533"/>
                  <a:gd name="connsiteY65" fmla="*/ 51072 h 239699"/>
                  <a:gd name="connsiteX66" fmla="*/ 241018 w 247533"/>
                  <a:gd name="connsiteY66" fmla="*/ 59402 h 239699"/>
                  <a:gd name="connsiteX67" fmla="*/ 247485 w 247533"/>
                  <a:gd name="connsiteY67" fmla="*/ 79395 h 239699"/>
                  <a:gd name="connsiteX68" fmla="*/ 226833 w 247533"/>
                  <a:gd name="connsiteY68" fmla="*/ 101887 h 239699"/>
                  <a:gd name="connsiteX69" fmla="*/ 226833 w 247533"/>
                  <a:gd name="connsiteY69" fmla="*/ 110634 h 239699"/>
                  <a:gd name="connsiteX70" fmla="*/ 223287 w 247533"/>
                  <a:gd name="connsiteY70" fmla="*/ 114382 h 239699"/>
                  <a:gd name="connsiteX71" fmla="*/ 213274 w 247533"/>
                  <a:gd name="connsiteY71" fmla="*/ 114382 h 239699"/>
                  <a:gd name="connsiteX72" fmla="*/ 209728 w 247533"/>
                  <a:gd name="connsiteY72" fmla="*/ 110634 h 239699"/>
                  <a:gd name="connsiteX73" fmla="*/ 209728 w 247533"/>
                  <a:gd name="connsiteY73" fmla="*/ 102095 h 239699"/>
                  <a:gd name="connsiteX74" fmla="*/ 190119 w 247533"/>
                  <a:gd name="connsiteY74" fmla="*/ 82102 h 239699"/>
                  <a:gd name="connsiteX75" fmla="*/ 190953 w 247533"/>
                  <a:gd name="connsiteY75" fmla="*/ 79395 h 239699"/>
                  <a:gd name="connsiteX76" fmla="*/ 193456 w 247533"/>
                  <a:gd name="connsiteY76" fmla="*/ 78146 h 239699"/>
                  <a:gd name="connsiteX77" fmla="*/ 203678 w 247533"/>
                  <a:gd name="connsiteY77" fmla="*/ 78146 h 239699"/>
                  <a:gd name="connsiteX78" fmla="*/ 207016 w 247533"/>
                  <a:gd name="connsiteY78" fmla="*/ 80853 h 239699"/>
                  <a:gd name="connsiteX79" fmla="*/ 212231 w 247533"/>
                  <a:gd name="connsiteY79" fmla="*/ 85018 h 239699"/>
                  <a:gd name="connsiteX80" fmla="*/ 221201 w 247533"/>
                  <a:gd name="connsiteY80" fmla="*/ 85018 h 239699"/>
                  <a:gd name="connsiteX81" fmla="*/ 229962 w 247533"/>
                  <a:gd name="connsiteY81" fmla="*/ 77312 h 239699"/>
                  <a:gd name="connsiteX82" fmla="*/ 227876 w 247533"/>
                  <a:gd name="connsiteY82" fmla="*/ 70857 h 239699"/>
                  <a:gd name="connsiteX83" fmla="*/ 221618 w 247533"/>
                  <a:gd name="connsiteY83" fmla="*/ 67941 h 239699"/>
                  <a:gd name="connsiteX84" fmla="*/ 215151 w 247533"/>
                  <a:gd name="connsiteY84" fmla="*/ 67941 h 239699"/>
                  <a:gd name="connsiteX85" fmla="*/ 188450 w 247533"/>
                  <a:gd name="connsiteY85" fmla="*/ 45033 h 239699"/>
                  <a:gd name="connsiteX86" fmla="*/ 209102 w 247533"/>
                  <a:gd name="connsiteY86" fmla="*/ 17543 h 239699"/>
                  <a:gd name="connsiteX87" fmla="*/ 209102 w 247533"/>
                  <a:gd name="connsiteY87" fmla="*/ 8588 h 239699"/>
                  <a:gd name="connsiteX88" fmla="*/ 212857 w 247533"/>
                  <a:gd name="connsiteY88" fmla="*/ 5047 h 239699"/>
                  <a:gd name="connsiteX89" fmla="*/ 148533 w 247533"/>
                  <a:gd name="connsiteY89" fmla="*/ 139 h 239699"/>
                  <a:gd name="connsiteX90" fmla="*/ 169369 w 247533"/>
                  <a:gd name="connsiteY90" fmla="*/ 5147 h 239699"/>
                  <a:gd name="connsiteX91" fmla="*/ 173536 w 247533"/>
                  <a:gd name="connsiteY91" fmla="*/ 13077 h 239699"/>
                  <a:gd name="connsiteX92" fmla="*/ 165618 w 247533"/>
                  <a:gd name="connsiteY92" fmla="*/ 32899 h 239699"/>
                  <a:gd name="connsiteX93" fmla="*/ 154992 w 247533"/>
                  <a:gd name="connsiteY93" fmla="*/ 33317 h 239699"/>
                  <a:gd name="connsiteX94" fmla="*/ 151658 w 247533"/>
                  <a:gd name="connsiteY94" fmla="*/ 26848 h 239699"/>
                  <a:gd name="connsiteX95" fmla="*/ 73526 w 247533"/>
                  <a:gd name="connsiteY95" fmla="*/ 67954 h 239699"/>
                  <a:gd name="connsiteX96" fmla="*/ 63942 w 247533"/>
                  <a:gd name="connsiteY96" fmla="*/ 63781 h 239699"/>
                  <a:gd name="connsiteX97" fmla="*/ 67484 w 247533"/>
                  <a:gd name="connsiteY97" fmla="*/ 55852 h 239699"/>
                  <a:gd name="connsiteX98" fmla="*/ 145408 w 247533"/>
                  <a:gd name="connsiteY98" fmla="*/ 15163 h 239699"/>
                  <a:gd name="connsiteX99" fmla="*/ 142074 w 247533"/>
                  <a:gd name="connsiteY99" fmla="*/ 8486 h 239699"/>
                  <a:gd name="connsiteX100" fmla="*/ 148533 w 247533"/>
                  <a:gd name="connsiteY100" fmla="*/ 139 h 239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47533" h="239699">
                    <a:moveTo>
                      <a:pt x="157626" y="134887"/>
                    </a:moveTo>
                    <a:cubicBezTo>
                      <a:pt x="165122" y="133428"/>
                      <a:pt x="170328" y="139472"/>
                      <a:pt x="171577" y="145725"/>
                    </a:cubicBezTo>
                    <a:cubicBezTo>
                      <a:pt x="173243" y="153644"/>
                      <a:pt x="169495" y="163232"/>
                      <a:pt x="154503" y="167400"/>
                    </a:cubicBezTo>
                    <a:cubicBezTo>
                      <a:pt x="146383" y="169692"/>
                      <a:pt x="133057" y="169484"/>
                      <a:pt x="119106" y="169484"/>
                    </a:cubicBezTo>
                    <a:lnTo>
                      <a:pt x="116399" y="169484"/>
                    </a:lnTo>
                    <a:cubicBezTo>
                      <a:pt x="113276" y="169484"/>
                      <a:pt x="110569" y="172402"/>
                      <a:pt x="111194" y="175736"/>
                    </a:cubicBezTo>
                    <a:cubicBezTo>
                      <a:pt x="111402" y="178237"/>
                      <a:pt x="114109" y="180113"/>
                      <a:pt x="116608" y="180113"/>
                    </a:cubicBezTo>
                    <a:lnTo>
                      <a:pt x="119106" y="180113"/>
                    </a:lnTo>
                    <a:cubicBezTo>
                      <a:pt x="129934" y="180113"/>
                      <a:pt x="139512" y="180113"/>
                      <a:pt x="147840" y="179279"/>
                    </a:cubicBezTo>
                    <a:cubicBezTo>
                      <a:pt x="150963" y="179071"/>
                      <a:pt x="154087" y="178654"/>
                      <a:pt x="157002" y="177821"/>
                    </a:cubicBezTo>
                    <a:cubicBezTo>
                      <a:pt x="168662" y="174694"/>
                      <a:pt x="175949" y="168233"/>
                      <a:pt x="179697" y="161147"/>
                    </a:cubicBezTo>
                    <a:cubicBezTo>
                      <a:pt x="191149" y="157396"/>
                      <a:pt x="201560" y="153853"/>
                      <a:pt x="207807" y="150935"/>
                    </a:cubicBezTo>
                    <a:cubicBezTo>
                      <a:pt x="225922" y="142598"/>
                      <a:pt x="240080" y="165316"/>
                      <a:pt x="224256" y="178237"/>
                    </a:cubicBezTo>
                    <a:cubicBezTo>
                      <a:pt x="208015" y="191367"/>
                      <a:pt x="152005" y="232217"/>
                      <a:pt x="121397" y="233050"/>
                    </a:cubicBezTo>
                    <a:cubicBezTo>
                      <a:pt x="107238" y="233259"/>
                      <a:pt x="85375" y="230758"/>
                      <a:pt x="64970" y="225964"/>
                    </a:cubicBezTo>
                    <a:cubicBezTo>
                      <a:pt x="61430" y="225131"/>
                      <a:pt x="58099" y="225964"/>
                      <a:pt x="55808" y="228257"/>
                    </a:cubicBezTo>
                    <a:lnTo>
                      <a:pt x="45397" y="237635"/>
                    </a:lnTo>
                    <a:cubicBezTo>
                      <a:pt x="42274" y="240553"/>
                      <a:pt x="37485" y="240345"/>
                      <a:pt x="34778" y="237219"/>
                    </a:cubicBezTo>
                    <a:lnTo>
                      <a:pt x="1880" y="200746"/>
                    </a:lnTo>
                    <a:cubicBezTo>
                      <a:pt x="-1035" y="197620"/>
                      <a:pt x="-411" y="192618"/>
                      <a:pt x="2713" y="189700"/>
                    </a:cubicBezTo>
                    <a:cubicBezTo>
                      <a:pt x="9167" y="184281"/>
                      <a:pt x="19578" y="175528"/>
                      <a:pt x="29156" y="167608"/>
                    </a:cubicBezTo>
                    <a:cubicBezTo>
                      <a:pt x="48520" y="151977"/>
                      <a:pt x="71216" y="141765"/>
                      <a:pt x="82668" y="139472"/>
                    </a:cubicBezTo>
                    <a:cubicBezTo>
                      <a:pt x="92663" y="137388"/>
                      <a:pt x="107238" y="136554"/>
                      <a:pt x="121605" y="136554"/>
                    </a:cubicBezTo>
                    <a:cubicBezTo>
                      <a:pt x="134098" y="136554"/>
                      <a:pt x="146799" y="136346"/>
                      <a:pt x="157626" y="134887"/>
                    </a:cubicBezTo>
                    <a:close/>
                    <a:moveTo>
                      <a:pt x="58273" y="83095"/>
                    </a:moveTo>
                    <a:lnTo>
                      <a:pt x="84058" y="83095"/>
                    </a:lnTo>
                    <a:cubicBezTo>
                      <a:pt x="85929" y="83095"/>
                      <a:pt x="87385" y="84553"/>
                      <a:pt x="87385" y="86427"/>
                    </a:cubicBezTo>
                    <a:lnTo>
                      <a:pt x="87385" y="110371"/>
                    </a:lnTo>
                    <a:cubicBezTo>
                      <a:pt x="87385" y="112245"/>
                      <a:pt x="85929" y="113702"/>
                      <a:pt x="84058" y="113702"/>
                    </a:cubicBezTo>
                    <a:lnTo>
                      <a:pt x="58273" y="113702"/>
                    </a:lnTo>
                    <a:cubicBezTo>
                      <a:pt x="56193" y="113702"/>
                      <a:pt x="54738" y="112245"/>
                      <a:pt x="54946" y="110371"/>
                    </a:cubicBezTo>
                    <a:lnTo>
                      <a:pt x="54946" y="86427"/>
                    </a:lnTo>
                    <a:cubicBezTo>
                      <a:pt x="54946" y="84553"/>
                      <a:pt x="56609" y="83095"/>
                      <a:pt x="58273" y="83095"/>
                    </a:cubicBezTo>
                    <a:close/>
                    <a:moveTo>
                      <a:pt x="102955" y="65241"/>
                    </a:moveTo>
                    <a:lnTo>
                      <a:pt x="128948" y="65241"/>
                    </a:lnTo>
                    <a:cubicBezTo>
                      <a:pt x="130819" y="65241"/>
                      <a:pt x="132275" y="66697"/>
                      <a:pt x="132275" y="68569"/>
                    </a:cubicBezTo>
                    <a:lnTo>
                      <a:pt x="132275" y="110374"/>
                    </a:lnTo>
                    <a:cubicBezTo>
                      <a:pt x="132275" y="112246"/>
                      <a:pt x="130819" y="113702"/>
                      <a:pt x="128948" y="113702"/>
                    </a:cubicBezTo>
                    <a:lnTo>
                      <a:pt x="102955" y="113702"/>
                    </a:lnTo>
                    <a:cubicBezTo>
                      <a:pt x="101083" y="113702"/>
                      <a:pt x="99628" y="112246"/>
                      <a:pt x="99628" y="110374"/>
                    </a:cubicBezTo>
                    <a:lnTo>
                      <a:pt x="99628" y="68569"/>
                    </a:lnTo>
                    <a:cubicBezTo>
                      <a:pt x="99628" y="66697"/>
                      <a:pt x="101083" y="65241"/>
                      <a:pt x="102955" y="65241"/>
                    </a:cubicBezTo>
                    <a:close/>
                    <a:moveTo>
                      <a:pt x="147679" y="47047"/>
                    </a:moveTo>
                    <a:lnTo>
                      <a:pt x="173494" y="47047"/>
                    </a:lnTo>
                    <a:cubicBezTo>
                      <a:pt x="175367" y="47047"/>
                      <a:pt x="176825" y="48714"/>
                      <a:pt x="176825" y="50588"/>
                    </a:cubicBezTo>
                    <a:lnTo>
                      <a:pt x="176825" y="110369"/>
                    </a:lnTo>
                    <a:cubicBezTo>
                      <a:pt x="176825" y="112244"/>
                      <a:pt x="175367" y="113702"/>
                      <a:pt x="173494" y="113702"/>
                    </a:cubicBezTo>
                    <a:lnTo>
                      <a:pt x="147679" y="113702"/>
                    </a:lnTo>
                    <a:cubicBezTo>
                      <a:pt x="145805" y="113702"/>
                      <a:pt x="144348" y="112244"/>
                      <a:pt x="144348" y="110369"/>
                    </a:cubicBezTo>
                    <a:lnTo>
                      <a:pt x="144348" y="50588"/>
                    </a:lnTo>
                    <a:cubicBezTo>
                      <a:pt x="144348" y="48714"/>
                      <a:pt x="145805" y="47047"/>
                      <a:pt x="147679" y="47047"/>
                    </a:cubicBezTo>
                    <a:close/>
                    <a:moveTo>
                      <a:pt x="212857" y="5047"/>
                    </a:moveTo>
                    <a:lnTo>
                      <a:pt x="222661" y="5047"/>
                    </a:lnTo>
                    <a:cubicBezTo>
                      <a:pt x="224747" y="5047"/>
                      <a:pt x="226416" y="6505"/>
                      <a:pt x="226416" y="8588"/>
                    </a:cubicBezTo>
                    <a:lnTo>
                      <a:pt x="226416" y="17334"/>
                    </a:lnTo>
                    <a:cubicBezTo>
                      <a:pt x="236846" y="18792"/>
                      <a:pt x="244773" y="26914"/>
                      <a:pt x="245816" y="37327"/>
                    </a:cubicBezTo>
                    <a:cubicBezTo>
                      <a:pt x="246233" y="38160"/>
                      <a:pt x="245816" y="39201"/>
                      <a:pt x="245190" y="39826"/>
                    </a:cubicBezTo>
                    <a:cubicBezTo>
                      <a:pt x="244565" y="40659"/>
                      <a:pt x="243522" y="41284"/>
                      <a:pt x="242479" y="41284"/>
                    </a:cubicBezTo>
                    <a:lnTo>
                      <a:pt x="232257" y="41284"/>
                    </a:lnTo>
                    <a:cubicBezTo>
                      <a:pt x="230797" y="41284"/>
                      <a:pt x="229128" y="39826"/>
                      <a:pt x="228919" y="38368"/>
                    </a:cubicBezTo>
                    <a:cubicBezTo>
                      <a:pt x="228502" y="36078"/>
                      <a:pt x="226416" y="34203"/>
                      <a:pt x="223704" y="34203"/>
                    </a:cubicBezTo>
                    <a:lnTo>
                      <a:pt x="214943" y="34203"/>
                    </a:lnTo>
                    <a:cubicBezTo>
                      <a:pt x="210353" y="34203"/>
                      <a:pt x="206598" y="37535"/>
                      <a:pt x="205973" y="41701"/>
                    </a:cubicBezTo>
                    <a:cubicBezTo>
                      <a:pt x="205764" y="43991"/>
                      <a:pt x="206598" y="46490"/>
                      <a:pt x="208059" y="48156"/>
                    </a:cubicBezTo>
                    <a:cubicBezTo>
                      <a:pt x="209728" y="50031"/>
                      <a:pt x="212022" y="51072"/>
                      <a:pt x="214317" y="51072"/>
                    </a:cubicBezTo>
                    <a:lnTo>
                      <a:pt x="221827" y="51072"/>
                    </a:lnTo>
                    <a:cubicBezTo>
                      <a:pt x="229128" y="51072"/>
                      <a:pt x="236012" y="53988"/>
                      <a:pt x="241018" y="59402"/>
                    </a:cubicBezTo>
                    <a:cubicBezTo>
                      <a:pt x="245608" y="64609"/>
                      <a:pt x="247902" y="71690"/>
                      <a:pt x="247485" y="79395"/>
                    </a:cubicBezTo>
                    <a:cubicBezTo>
                      <a:pt x="246442" y="90433"/>
                      <a:pt x="238098" y="99596"/>
                      <a:pt x="226833" y="101887"/>
                    </a:cubicBezTo>
                    <a:lnTo>
                      <a:pt x="226833" y="110634"/>
                    </a:lnTo>
                    <a:cubicBezTo>
                      <a:pt x="226833" y="112716"/>
                      <a:pt x="225373" y="114382"/>
                      <a:pt x="223287" y="114382"/>
                    </a:cubicBezTo>
                    <a:lnTo>
                      <a:pt x="213274" y="114382"/>
                    </a:lnTo>
                    <a:cubicBezTo>
                      <a:pt x="211188" y="114382"/>
                      <a:pt x="209728" y="112716"/>
                      <a:pt x="209728" y="110634"/>
                    </a:cubicBezTo>
                    <a:lnTo>
                      <a:pt x="209728" y="102095"/>
                    </a:lnTo>
                    <a:cubicBezTo>
                      <a:pt x="199297" y="100637"/>
                      <a:pt x="191162" y="92515"/>
                      <a:pt x="190119" y="82102"/>
                    </a:cubicBezTo>
                    <a:cubicBezTo>
                      <a:pt x="189702" y="81269"/>
                      <a:pt x="190119" y="80228"/>
                      <a:pt x="190953" y="79395"/>
                    </a:cubicBezTo>
                    <a:cubicBezTo>
                      <a:pt x="191370" y="78770"/>
                      <a:pt x="192413" y="78146"/>
                      <a:pt x="193456" y="78146"/>
                    </a:cubicBezTo>
                    <a:lnTo>
                      <a:pt x="203678" y="78146"/>
                    </a:lnTo>
                    <a:cubicBezTo>
                      <a:pt x="205138" y="78146"/>
                      <a:pt x="206807" y="79187"/>
                      <a:pt x="207016" y="80853"/>
                    </a:cubicBezTo>
                    <a:cubicBezTo>
                      <a:pt x="207642" y="83144"/>
                      <a:pt x="209728" y="85018"/>
                      <a:pt x="212231" y="85018"/>
                    </a:cubicBezTo>
                    <a:lnTo>
                      <a:pt x="221201" y="85018"/>
                    </a:lnTo>
                    <a:cubicBezTo>
                      <a:pt x="225582" y="85018"/>
                      <a:pt x="229545" y="81478"/>
                      <a:pt x="229962" y="77312"/>
                    </a:cubicBezTo>
                    <a:cubicBezTo>
                      <a:pt x="230171" y="75022"/>
                      <a:pt x="229545" y="72731"/>
                      <a:pt x="227876" y="70857"/>
                    </a:cubicBezTo>
                    <a:cubicBezTo>
                      <a:pt x="226416" y="68982"/>
                      <a:pt x="223913" y="67941"/>
                      <a:pt x="221618" y="67941"/>
                    </a:cubicBezTo>
                    <a:lnTo>
                      <a:pt x="215151" y="67941"/>
                    </a:lnTo>
                    <a:cubicBezTo>
                      <a:pt x="201592" y="67941"/>
                      <a:pt x="189702" y="58153"/>
                      <a:pt x="188450" y="45033"/>
                    </a:cubicBezTo>
                    <a:cubicBezTo>
                      <a:pt x="187198" y="31912"/>
                      <a:pt x="196168" y="19834"/>
                      <a:pt x="209102" y="17543"/>
                    </a:cubicBezTo>
                    <a:lnTo>
                      <a:pt x="209102" y="8588"/>
                    </a:lnTo>
                    <a:cubicBezTo>
                      <a:pt x="209102" y="6505"/>
                      <a:pt x="210771" y="5047"/>
                      <a:pt x="212857" y="5047"/>
                    </a:cubicBezTo>
                    <a:close/>
                    <a:moveTo>
                      <a:pt x="148533" y="139"/>
                    </a:moveTo>
                    <a:lnTo>
                      <a:pt x="169369" y="5147"/>
                    </a:lnTo>
                    <a:cubicBezTo>
                      <a:pt x="172911" y="5982"/>
                      <a:pt x="174786" y="9529"/>
                      <a:pt x="173536" y="13077"/>
                    </a:cubicBezTo>
                    <a:lnTo>
                      <a:pt x="165618" y="32899"/>
                    </a:lnTo>
                    <a:cubicBezTo>
                      <a:pt x="163951" y="37490"/>
                      <a:pt x="157284" y="37698"/>
                      <a:pt x="154992" y="33317"/>
                    </a:cubicBezTo>
                    <a:lnTo>
                      <a:pt x="151658" y="26848"/>
                    </a:lnTo>
                    <a:lnTo>
                      <a:pt x="73526" y="67954"/>
                    </a:lnTo>
                    <a:cubicBezTo>
                      <a:pt x="69775" y="69832"/>
                      <a:pt x="65192" y="67954"/>
                      <a:pt x="63942" y="63781"/>
                    </a:cubicBezTo>
                    <a:cubicBezTo>
                      <a:pt x="62900" y="60651"/>
                      <a:pt x="64567" y="57313"/>
                      <a:pt x="67484" y="55852"/>
                    </a:cubicBezTo>
                    <a:lnTo>
                      <a:pt x="145408" y="15163"/>
                    </a:lnTo>
                    <a:lnTo>
                      <a:pt x="142074" y="8486"/>
                    </a:lnTo>
                    <a:cubicBezTo>
                      <a:pt x="139574" y="4104"/>
                      <a:pt x="143533" y="-904"/>
                      <a:pt x="148533" y="139"/>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nvGrpSpPr>
            <p:cNvPr id="286" name="Group 285">
              <a:extLst>
                <a:ext uri="{FF2B5EF4-FFF2-40B4-BE49-F238E27FC236}">
                  <a16:creationId xmlns:a16="http://schemas.microsoft.com/office/drawing/2014/main" id="{8DA5E7BA-9174-4A3A-AE44-A382D573DF85}"/>
                </a:ext>
              </a:extLst>
            </p:cNvPr>
            <p:cNvGrpSpPr/>
            <p:nvPr/>
          </p:nvGrpSpPr>
          <p:grpSpPr>
            <a:xfrm>
              <a:off x="5971466" y="5855902"/>
              <a:ext cx="578632" cy="478691"/>
              <a:chOff x="6006571" y="6227844"/>
              <a:chExt cx="508423" cy="420606"/>
            </a:xfrm>
          </p:grpSpPr>
          <p:grpSp>
            <p:nvGrpSpPr>
              <p:cNvPr id="300" name="Group 299">
                <a:extLst>
                  <a:ext uri="{FF2B5EF4-FFF2-40B4-BE49-F238E27FC236}">
                    <a16:creationId xmlns:a16="http://schemas.microsoft.com/office/drawing/2014/main" id="{66159A89-980D-4C6D-BE72-6E9D9396DD07}"/>
                  </a:ext>
                </a:extLst>
              </p:cNvPr>
              <p:cNvGrpSpPr/>
              <p:nvPr/>
            </p:nvGrpSpPr>
            <p:grpSpPr>
              <a:xfrm>
                <a:off x="6006571" y="6227844"/>
                <a:ext cx="508423" cy="420606"/>
                <a:chOff x="6006571" y="6227844"/>
                <a:chExt cx="508423" cy="420606"/>
              </a:xfrm>
            </p:grpSpPr>
            <p:sp>
              <p:nvSpPr>
                <p:cNvPr id="304" name="Rectangle: Rounded Corners 303">
                  <a:extLst>
                    <a:ext uri="{FF2B5EF4-FFF2-40B4-BE49-F238E27FC236}">
                      <a16:creationId xmlns:a16="http://schemas.microsoft.com/office/drawing/2014/main" id="{72E63E2F-1351-4B3D-9CF9-E8FB4AD52DA3}"/>
                    </a:ext>
                  </a:extLst>
                </p:cNvPr>
                <p:cNvSpPr/>
                <p:nvPr/>
              </p:nvSpPr>
              <p:spPr>
                <a:xfrm flipV="1">
                  <a:off x="6030874"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5" name="Group 304">
                  <a:extLst>
                    <a:ext uri="{FF2B5EF4-FFF2-40B4-BE49-F238E27FC236}">
                      <a16:creationId xmlns:a16="http://schemas.microsoft.com/office/drawing/2014/main" id="{F98D014A-95A2-4C6F-AA7A-BE6C21695DE0}"/>
                    </a:ext>
                  </a:extLst>
                </p:cNvPr>
                <p:cNvGrpSpPr/>
                <p:nvPr/>
              </p:nvGrpSpPr>
              <p:grpSpPr>
                <a:xfrm>
                  <a:off x="6006571" y="6227844"/>
                  <a:ext cx="508423" cy="272694"/>
                  <a:chOff x="576360" y="2082168"/>
                  <a:chExt cx="1455321" cy="780570"/>
                </a:xfrm>
              </p:grpSpPr>
              <p:grpSp>
                <p:nvGrpSpPr>
                  <p:cNvPr id="306" name="Group 305">
                    <a:extLst>
                      <a:ext uri="{FF2B5EF4-FFF2-40B4-BE49-F238E27FC236}">
                        <a16:creationId xmlns:a16="http://schemas.microsoft.com/office/drawing/2014/main" id="{2B00095B-1132-48C4-BF0F-B3A728DC7C66}"/>
                      </a:ext>
                    </a:extLst>
                  </p:cNvPr>
                  <p:cNvGrpSpPr/>
                  <p:nvPr/>
                </p:nvGrpSpPr>
                <p:grpSpPr>
                  <a:xfrm flipV="1">
                    <a:off x="576360" y="2082168"/>
                    <a:ext cx="1419030" cy="740131"/>
                    <a:chOff x="6555581" y="5069071"/>
                    <a:chExt cx="1554957" cy="811029"/>
                  </a:xfrm>
                </p:grpSpPr>
                <p:sp>
                  <p:nvSpPr>
                    <p:cNvPr id="309" name="Freeform: Shape 308">
                      <a:extLst>
                        <a:ext uri="{FF2B5EF4-FFF2-40B4-BE49-F238E27FC236}">
                          <a16:creationId xmlns:a16="http://schemas.microsoft.com/office/drawing/2014/main" id="{AB813465-3DAD-4E19-B983-B44CDBAE5F73}"/>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10" name="Straight Connector 309">
                      <a:extLst>
                        <a:ext uri="{FF2B5EF4-FFF2-40B4-BE49-F238E27FC236}">
                          <a16:creationId xmlns:a16="http://schemas.microsoft.com/office/drawing/2014/main" id="{C11ECF67-8071-46A7-94B9-3C4B395A4673}"/>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11" name="Freeform: Shape 310">
                      <a:extLst>
                        <a:ext uri="{FF2B5EF4-FFF2-40B4-BE49-F238E27FC236}">
                          <a16:creationId xmlns:a16="http://schemas.microsoft.com/office/drawing/2014/main" id="{23EBF50B-9C48-479C-B2FB-25AEB43E395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07" name="Oval 306">
                    <a:extLst>
                      <a:ext uri="{FF2B5EF4-FFF2-40B4-BE49-F238E27FC236}">
                        <a16:creationId xmlns:a16="http://schemas.microsoft.com/office/drawing/2014/main" id="{A73796D4-8F1C-42AD-9389-68251134C5BE}"/>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8" name="Oval 307">
                    <a:extLst>
                      <a:ext uri="{FF2B5EF4-FFF2-40B4-BE49-F238E27FC236}">
                        <a16:creationId xmlns:a16="http://schemas.microsoft.com/office/drawing/2014/main" id="{887DF080-8811-420D-A353-1A37494D2918}"/>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301" name="Group 300">
                <a:extLst>
                  <a:ext uri="{FF2B5EF4-FFF2-40B4-BE49-F238E27FC236}">
                    <a16:creationId xmlns:a16="http://schemas.microsoft.com/office/drawing/2014/main" id="{F10152EB-AB9A-492D-B006-2F664671C02F}"/>
                  </a:ext>
                </a:extLst>
              </p:cNvPr>
              <p:cNvGrpSpPr/>
              <p:nvPr/>
            </p:nvGrpSpPr>
            <p:grpSpPr>
              <a:xfrm>
                <a:off x="6144906" y="6347748"/>
                <a:ext cx="191928" cy="205090"/>
                <a:chOff x="6757988" y="6396828"/>
                <a:chExt cx="217648" cy="232572"/>
              </a:xfrm>
              <a:solidFill>
                <a:schemeClr val="accent3"/>
              </a:solidFill>
            </p:grpSpPr>
            <p:sp>
              <p:nvSpPr>
                <p:cNvPr id="302" name="Freeform 46">
                  <a:extLst>
                    <a:ext uri="{FF2B5EF4-FFF2-40B4-BE49-F238E27FC236}">
                      <a16:creationId xmlns:a16="http://schemas.microsoft.com/office/drawing/2014/main" id="{B8019899-8309-4A61-A677-E3890AA86D86}"/>
                    </a:ext>
                  </a:extLst>
                </p:cNvPr>
                <p:cNvSpPr>
                  <a:spLocks noEditPoints="1"/>
                </p:cNvSpPr>
                <p:nvPr/>
              </p:nvSpPr>
              <p:spPr bwMode="auto">
                <a:xfrm>
                  <a:off x="6776644" y="6508139"/>
                  <a:ext cx="179404" cy="121261"/>
                </a:xfrm>
                <a:custGeom>
                  <a:avLst/>
                  <a:gdLst>
                    <a:gd name="T0" fmla="*/ 6 w 4709"/>
                    <a:gd name="T1" fmla="*/ 0 h 3185"/>
                    <a:gd name="T2" fmla="*/ 4707 w 4709"/>
                    <a:gd name="T3" fmla="*/ 0 h 3185"/>
                    <a:gd name="T4" fmla="*/ 4707 w 4709"/>
                    <a:gd name="T5" fmla="*/ 725 h 3185"/>
                    <a:gd name="T6" fmla="*/ 4709 w 4709"/>
                    <a:gd name="T7" fmla="*/ 2737 h 3185"/>
                    <a:gd name="T8" fmla="*/ 4331 w 4709"/>
                    <a:gd name="T9" fmla="*/ 3184 h 3185"/>
                    <a:gd name="T10" fmla="*/ 381 w 4709"/>
                    <a:gd name="T11" fmla="*/ 3184 h 3185"/>
                    <a:gd name="T12" fmla="*/ 9 w 4709"/>
                    <a:gd name="T13" fmla="*/ 2847 h 3185"/>
                    <a:gd name="T14" fmla="*/ 6 w 4709"/>
                    <a:gd name="T15" fmla="*/ 0 h 3185"/>
                    <a:gd name="T16" fmla="*/ 2604 w 4709"/>
                    <a:gd name="T17" fmla="*/ 3070 h 3185"/>
                    <a:gd name="T18" fmla="*/ 2604 w 4709"/>
                    <a:gd name="T19" fmla="*/ 99 h 3185"/>
                    <a:gd name="T20" fmla="*/ 2111 w 4709"/>
                    <a:gd name="T21" fmla="*/ 99 h 3185"/>
                    <a:gd name="T22" fmla="*/ 2111 w 4709"/>
                    <a:gd name="T23" fmla="*/ 3070 h 3185"/>
                    <a:gd name="T24" fmla="*/ 2604 w 4709"/>
                    <a:gd name="T25" fmla="*/ 3070 h 3185"/>
                    <a:gd name="T26" fmla="*/ 1879 w 4709"/>
                    <a:gd name="T27" fmla="*/ 3012 h 3185"/>
                    <a:gd name="T28" fmla="*/ 1916 w 4709"/>
                    <a:gd name="T29" fmla="*/ 3012 h 3185"/>
                    <a:gd name="T30" fmla="*/ 1916 w 4709"/>
                    <a:gd name="T31" fmla="*/ 166 h 3185"/>
                    <a:gd name="T32" fmla="*/ 1879 w 4709"/>
                    <a:gd name="T33" fmla="*/ 166 h 3185"/>
                    <a:gd name="T34" fmla="*/ 1879 w 4709"/>
                    <a:gd name="T35" fmla="*/ 3012 h 3185"/>
                    <a:gd name="T36" fmla="*/ 2788 w 4709"/>
                    <a:gd name="T37" fmla="*/ 3000 h 3185"/>
                    <a:gd name="T38" fmla="*/ 2835 w 4709"/>
                    <a:gd name="T39" fmla="*/ 3016 h 3185"/>
                    <a:gd name="T40" fmla="*/ 2835 w 4709"/>
                    <a:gd name="T41" fmla="*/ 164 h 3185"/>
                    <a:gd name="T42" fmla="*/ 2788 w 4709"/>
                    <a:gd name="T43" fmla="*/ 164 h 3185"/>
                    <a:gd name="T44" fmla="*/ 2788 w 4709"/>
                    <a:gd name="T45" fmla="*/ 2999 h 3185"/>
                    <a:gd name="T46" fmla="*/ 2788 w 4709"/>
                    <a:gd name="T47" fmla="*/ 3000 h 3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09" h="3185">
                      <a:moveTo>
                        <a:pt x="6" y="0"/>
                      </a:moveTo>
                      <a:lnTo>
                        <a:pt x="4707" y="0"/>
                      </a:lnTo>
                      <a:lnTo>
                        <a:pt x="4707" y="725"/>
                      </a:lnTo>
                      <a:cubicBezTo>
                        <a:pt x="4708" y="1396"/>
                        <a:pt x="4708" y="2066"/>
                        <a:pt x="4709" y="2737"/>
                      </a:cubicBezTo>
                      <a:cubicBezTo>
                        <a:pt x="4709" y="2994"/>
                        <a:pt x="4646" y="3185"/>
                        <a:pt x="4331" y="3184"/>
                      </a:cubicBezTo>
                      <a:cubicBezTo>
                        <a:pt x="3014" y="3180"/>
                        <a:pt x="1697" y="3180"/>
                        <a:pt x="381" y="3184"/>
                      </a:cubicBezTo>
                      <a:cubicBezTo>
                        <a:pt x="144" y="3184"/>
                        <a:pt x="11" y="3068"/>
                        <a:pt x="9" y="2847"/>
                      </a:cubicBezTo>
                      <a:cubicBezTo>
                        <a:pt x="0" y="1914"/>
                        <a:pt x="6" y="980"/>
                        <a:pt x="6" y="0"/>
                      </a:cubicBezTo>
                      <a:close/>
                      <a:moveTo>
                        <a:pt x="2604" y="3070"/>
                      </a:moveTo>
                      <a:lnTo>
                        <a:pt x="2604" y="99"/>
                      </a:lnTo>
                      <a:lnTo>
                        <a:pt x="2111" y="99"/>
                      </a:lnTo>
                      <a:lnTo>
                        <a:pt x="2111" y="3070"/>
                      </a:lnTo>
                      <a:lnTo>
                        <a:pt x="2604" y="3070"/>
                      </a:lnTo>
                      <a:close/>
                      <a:moveTo>
                        <a:pt x="1879" y="3012"/>
                      </a:moveTo>
                      <a:lnTo>
                        <a:pt x="1916" y="3012"/>
                      </a:lnTo>
                      <a:lnTo>
                        <a:pt x="1916" y="166"/>
                      </a:lnTo>
                      <a:lnTo>
                        <a:pt x="1879" y="166"/>
                      </a:lnTo>
                      <a:lnTo>
                        <a:pt x="1879" y="3012"/>
                      </a:lnTo>
                      <a:close/>
                      <a:moveTo>
                        <a:pt x="2788" y="3000"/>
                      </a:moveTo>
                      <a:lnTo>
                        <a:pt x="2835" y="3016"/>
                      </a:lnTo>
                      <a:lnTo>
                        <a:pt x="2835" y="164"/>
                      </a:lnTo>
                      <a:lnTo>
                        <a:pt x="2788" y="164"/>
                      </a:lnTo>
                      <a:lnTo>
                        <a:pt x="2788" y="2999"/>
                      </a:lnTo>
                      <a:lnTo>
                        <a:pt x="2788" y="30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303" name="Freeform 47">
                  <a:extLst>
                    <a:ext uri="{FF2B5EF4-FFF2-40B4-BE49-F238E27FC236}">
                      <a16:creationId xmlns:a16="http://schemas.microsoft.com/office/drawing/2014/main" id="{118482F4-551D-4BC6-8C36-399B6848DA34}"/>
                    </a:ext>
                  </a:extLst>
                </p:cNvPr>
                <p:cNvSpPr>
                  <a:spLocks noEditPoints="1"/>
                </p:cNvSpPr>
                <p:nvPr/>
              </p:nvSpPr>
              <p:spPr bwMode="auto">
                <a:xfrm>
                  <a:off x="6757988" y="6396828"/>
                  <a:ext cx="217648" cy="101673"/>
                </a:xfrm>
                <a:custGeom>
                  <a:avLst/>
                  <a:gdLst>
                    <a:gd name="T0" fmla="*/ 1528 w 5716"/>
                    <a:gd name="T1" fmla="*/ 1319 h 2676"/>
                    <a:gd name="T2" fmla="*/ 1803 w 5716"/>
                    <a:gd name="T3" fmla="*/ 166 h 2676"/>
                    <a:gd name="T4" fmla="*/ 2827 w 5716"/>
                    <a:gd name="T5" fmla="*/ 831 h 2676"/>
                    <a:gd name="T6" fmla="*/ 3281 w 5716"/>
                    <a:gd name="T7" fmla="*/ 270 h 2676"/>
                    <a:gd name="T8" fmla="*/ 3944 w 5716"/>
                    <a:gd name="T9" fmla="*/ 190 h 2676"/>
                    <a:gd name="T10" fmla="*/ 4150 w 5716"/>
                    <a:gd name="T11" fmla="*/ 1319 h 2676"/>
                    <a:gd name="T12" fmla="*/ 5209 w 5716"/>
                    <a:gd name="T13" fmla="*/ 1316 h 2676"/>
                    <a:gd name="T14" fmla="*/ 5681 w 5716"/>
                    <a:gd name="T15" fmla="*/ 1759 h 2676"/>
                    <a:gd name="T16" fmla="*/ 4806 w 5716"/>
                    <a:gd name="T17" fmla="*/ 2676 h 2676"/>
                    <a:gd name="T18" fmla="*/ 555 w 5716"/>
                    <a:gd name="T19" fmla="*/ 2675 h 2676"/>
                    <a:gd name="T20" fmla="*/ 14 w 5716"/>
                    <a:gd name="T21" fmla="*/ 2117 h 2676"/>
                    <a:gd name="T22" fmla="*/ 13 w 5716"/>
                    <a:gd name="T23" fmla="*/ 1851 h 2676"/>
                    <a:gd name="T24" fmla="*/ 541 w 5716"/>
                    <a:gd name="T25" fmla="*/ 1319 h 2676"/>
                    <a:gd name="T26" fmla="*/ 1528 w 5716"/>
                    <a:gd name="T27" fmla="*/ 1319 h 2676"/>
                    <a:gd name="T28" fmla="*/ 3020 w 5716"/>
                    <a:gd name="T29" fmla="*/ 1052 h 2676"/>
                    <a:gd name="T30" fmla="*/ 3109 w 5716"/>
                    <a:gd name="T31" fmla="*/ 1168 h 2676"/>
                    <a:gd name="T32" fmla="*/ 3767 w 5716"/>
                    <a:gd name="T33" fmla="*/ 1092 h 2676"/>
                    <a:gd name="T34" fmla="*/ 4056 w 5716"/>
                    <a:gd name="T35" fmla="*/ 853 h 2676"/>
                    <a:gd name="T36" fmla="*/ 3889 w 5716"/>
                    <a:gd name="T37" fmla="*/ 515 h 2676"/>
                    <a:gd name="T38" fmla="*/ 3489 w 5716"/>
                    <a:gd name="T39" fmla="*/ 479 h 2676"/>
                    <a:gd name="T40" fmla="*/ 3020 w 5716"/>
                    <a:gd name="T41" fmla="*/ 1052 h 2676"/>
                    <a:gd name="T42" fmla="*/ 3101 w 5716"/>
                    <a:gd name="T43" fmla="*/ 1485 h 2676"/>
                    <a:gd name="T44" fmla="*/ 2602 w 5716"/>
                    <a:gd name="T45" fmla="*/ 1485 h 2676"/>
                    <a:gd name="T46" fmla="*/ 2602 w 5716"/>
                    <a:gd name="T47" fmla="*/ 2498 h 2676"/>
                    <a:gd name="T48" fmla="*/ 3101 w 5716"/>
                    <a:gd name="T49" fmla="*/ 2498 h 2676"/>
                    <a:gd name="T50" fmla="*/ 3101 w 5716"/>
                    <a:gd name="T51" fmla="*/ 1485 h 2676"/>
                    <a:gd name="T52" fmla="*/ 2571 w 5716"/>
                    <a:gd name="T53" fmla="*/ 1167 h 2676"/>
                    <a:gd name="T54" fmla="*/ 2662 w 5716"/>
                    <a:gd name="T55" fmla="*/ 1047 h 2676"/>
                    <a:gd name="T56" fmla="*/ 2197 w 5716"/>
                    <a:gd name="T57" fmla="*/ 478 h 2676"/>
                    <a:gd name="T58" fmla="*/ 1797 w 5716"/>
                    <a:gd name="T59" fmla="*/ 515 h 2676"/>
                    <a:gd name="T60" fmla="*/ 1629 w 5716"/>
                    <a:gd name="T61" fmla="*/ 852 h 2676"/>
                    <a:gd name="T62" fmla="*/ 1918 w 5716"/>
                    <a:gd name="T63" fmla="*/ 1091 h 2676"/>
                    <a:gd name="T64" fmla="*/ 2571 w 5716"/>
                    <a:gd name="T65" fmla="*/ 1167 h 2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16" h="2676">
                      <a:moveTo>
                        <a:pt x="1528" y="1319"/>
                      </a:moveTo>
                      <a:cubicBezTo>
                        <a:pt x="1294" y="730"/>
                        <a:pt x="1391" y="354"/>
                        <a:pt x="1803" y="166"/>
                      </a:cubicBezTo>
                      <a:cubicBezTo>
                        <a:pt x="2168" y="0"/>
                        <a:pt x="2465" y="193"/>
                        <a:pt x="2827" y="831"/>
                      </a:cubicBezTo>
                      <a:cubicBezTo>
                        <a:pt x="2977" y="643"/>
                        <a:pt x="3110" y="436"/>
                        <a:pt x="3281" y="270"/>
                      </a:cubicBezTo>
                      <a:cubicBezTo>
                        <a:pt x="3468" y="89"/>
                        <a:pt x="3701" y="50"/>
                        <a:pt x="3944" y="190"/>
                      </a:cubicBezTo>
                      <a:cubicBezTo>
                        <a:pt x="4310" y="401"/>
                        <a:pt x="4391" y="775"/>
                        <a:pt x="4150" y="1319"/>
                      </a:cubicBezTo>
                      <a:cubicBezTo>
                        <a:pt x="4516" y="1319"/>
                        <a:pt x="4863" y="1330"/>
                        <a:pt x="5209" y="1316"/>
                      </a:cubicBezTo>
                      <a:cubicBezTo>
                        <a:pt x="5529" y="1303"/>
                        <a:pt x="5669" y="1441"/>
                        <a:pt x="5681" y="1759"/>
                      </a:cubicBezTo>
                      <a:cubicBezTo>
                        <a:pt x="5716" y="2640"/>
                        <a:pt x="5687" y="2676"/>
                        <a:pt x="4806" y="2676"/>
                      </a:cubicBezTo>
                      <a:cubicBezTo>
                        <a:pt x="3390" y="2676"/>
                        <a:pt x="1973" y="2676"/>
                        <a:pt x="555" y="2675"/>
                      </a:cubicBezTo>
                      <a:cubicBezTo>
                        <a:pt x="97" y="2675"/>
                        <a:pt x="0" y="2571"/>
                        <a:pt x="14" y="2117"/>
                      </a:cubicBezTo>
                      <a:cubicBezTo>
                        <a:pt x="17" y="2028"/>
                        <a:pt x="12" y="1940"/>
                        <a:pt x="13" y="1851"/>
                      </a:cubicBezTo>
                      <a:cubicBezTo>
                        <a:pt x="14" y="1403"/>
                        <a:pt x="94" y="1321"/>
                        <a:pt x="541" y="1319"/>
                      </a:cubicBezTo>
                      <a:cubicBezTo>
                        <a:pt x="865" y="1317"/>
                        <a:pt x="1190" y="1319"/>
                        <a:pt x="1528" y="1319"/>
                      </a:cubicBezTo>
                      <a:close/>
                      <a:moveTo>
                        <a:pt x="3020" y="1052"/>
                      </a:moveTo>
                      <a:lnTo>
                        <a:pt x="3109" y="1168"/>
                      </a:lnTo>
                      <a:cubicBezTo>
                        <a:pt x="3330" y="1146"/>
                        <a:pt x="3556" y="1147"/>
                        <a:pt x="3767" y="1092"/>
                      </a:cubicBezTo>
                      <a:cubicBezTo>
                        <a:pt x="3882" y="1063"/>
                        <a:pt x="4037" y="951"/>
                        <a:pt x="4056" y="853"/>
                      </a:cubicBezTo>
                      <a:cubicBezTo>
                        <a:pt x="4076" y="751"/>
                        <a:pt x="3984" y="575"/>
                        <a:pt x="3889" y="515"/>
                      </a:cubicBezTo>
                      <a:cubicBezTo>
                        <a:pt x="3783" y="449"/>
                        <a:pt x="3564" y="415"/>
                        <a:pt x="3489" y="479"/>
                      </a:cubicBezTo>
                      <a:cubicBezTo>
                        <a:pt x="3304" y="636"/>
                        <a:pt x="3173" y="857"/>
                        <a:pt x="3020" y="1052"/>
                      </a:cubicBezTo>
                      <a:close/>
                      <a:moveTo>
                        <a:pt x="3101" y="1485"/>
                      </a:moveTo>
                      <a:lnTo>
                        <a:pt x="2602" y="1485"/>
                      </a:lnTo>
                      <a:lnTo>
                        <a:pt x="2602" y="2498"/>
                      </a:lnTo>
                      <a:lnTo>
                        <a:pt x="3101" y="2498"/>
                      </a:lnTo>
                      <a:lnTo>
                        <a:pt x="3101" y="1485"/>
                      </a:lnTo>
                      <a:close/>
                      <a:moveTo>
                        <a:pt x="2571" y="1167"/>
                      </a:moveTo>
                      <a:lnTo>
                        <a:pt x="2662" y="1047"/>
                      </a:lnTo>
                      <a:cubicBezTo>
                        <a:pt x="2510" y="853"/>
                        <a:pt x="2381" y="633"/>
                        <a:pt x="2197" y="478"/>
                      </a:cubicBezTo>
                      <a:cubicBezTo>
                        <a:pt x="2122" y="415"/>
                        <a:pt x="1903" y="449"/>
                        <a:pt x="1797" y="515"/>
                      </a:cubicBezTo>
                      <a:cubicBezTo>
                        <a:pt x="1701" y="574"/>
                        <a:pt x="1609" y="750"/>
                        <a:pt x="1629" y="852"/>
                      </a:cubicBezTo>
                      <a:cubicBezTo>
                        <a:pt x="1649" y="950"/>
                        <a:pt x="1803" y="1062"/>
                        <a:pt x="1918" y="1091"/>
                      </a:cubicBezTo>
                      <a:cubicBezTo>
                        <a:pt x="2128" y="1146"/>
                        <a:pt x="2352" y="1145"/>
                        <a:pt x="2571" y="11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E304D4A7-D575-4CE2-8F87-E7F28B1AC0F6}"/>
                </a:ext>
              </a:extLst>
            </p:cNvPr>
            <p:cNvGrpSpPr/>
            <p:nvPr/>
          </p:nvGrpSpPr>
          <p:grpSpPr>
            <a:xfrm>
              <a:off x="5971466" y="2988796"/>
              <a:ext cx="578632" cy="478691"/>
              <a:chOff x="6006571" y="3741738"/>
              <a:chExt cx="508423" cy="420606"/>
            </a:xfrm>
          </p:grpSpPr>
          <p:grpSp>
            <p:nvGrpSpPr>
              <p:cNvPr id="288" name="Group 287">
                <a:extLst>
                  <a:ext uri="{FF2B5EF4-FFF2-40B4-BE49-F238E27FC236}">
                    <a16:creationId xmlns:a16="http://schemas.microsoft.com/office/drawing/2014/main" id="{0FD9BA14-E81A-4278-982C-5ACA3D08F08E}"/>
                  </a:ext>
                </a:extLst>
              </p:cNvPr>
              <p:cNvGrpSpPr/>
              <p:nvPr/>
            </p:nvGrpSpPr>
            <p:grpSpPr>
              <a:xfrm>
                <a:off x="6006571" y="3741738"/>
                <a:ext cx="508423" cy="420606"/>
                <a:chOff x="6006571" y="3741738"/>
                <a:chExt cx="508423" cy="420606"/>
              </a:xfrm>
            </p:grpSpPr>
            <p:sp>
              <p:nvSpPr>
                <p:cNvPr id="292" name="Rectangle: Rounded Corners 291">
                  <a:extLst>
                    <a:ext uri="{FF2B5EF4-FFF2-40B4-BE49-F238E27FC236}">
                      <a16:creationId xmlns:a16="http://schemas.microsoft.com/office/drawing/2014/main" id="{9DC4170F-3B91-40D0-8E2B-546F84389EF5}"/>
                    </a:ext>
                  </a:extLst>
                </p:cNvPr>
                <p:cNvSpPr/>
                <p:nvPr/>
              </p:nvSpPr>
              <p:spPr>
                <a:xfrm flipV="1">
                  <a:off x="6030874"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93" name="Group 292">
                  <a:extLst>
                    <a:ext uri="{FF2B5EF4-FFF2-40B4-BE49-F238E27FC236}">
                      <a16:creationId xmlns:a16="http://schemas.microsoft.com/office/drawing/2014/main" id="{852F32F2-DCFD-40BB-B2C3-59A5383D5DA3}"/>
                    </a:ext>
                  </a:extLst>
                </p:cNvPr>
                <p:cNvGrpSpPr/>
                <p:nvPr/>
              </p:nvGrpSpPr>
              <p:grpSpPr>
                <a:xfrm>
                  <a:off x="6006571" y="3741738"/>
                  <a:ext cx="508423" cy="272694"/>
                  <a:chOff x="576360" y="2082168"/>
                  <a:chExt cx="1455321" cy="780570"/>
                </a:xfrm>
              </p:grpSpPr>
              <p:grpSp>
                <p:nvGrpSpPr>
                  <p:cNvPr id="294" name="Group 293">
                    <a:extLst>
                      <a:ext uri="{FF2B5EF4-FFF2-40B4-BE49-F238E27FC236}">
                        <a16:creationId xmlns:a16="http://schemas.microsoft.com/office/drawing/2014/main" id="{796DC056-6A7E-46D7-9ABA-AD82FDCD5603}"/>
                      </a:ext>
                    </a:extLst>
                  </p:cNvPr>
                  <p:cNvGrpSpPr/>
                  <p:nvPr/>
                </p:nvGrpSpPr>
                <p:grpSpPr>
                  <a:xfrm flipV="1">
                    <a:off x="576360" y="2082168"/>
                    <a:ext cx="1419030" cy="740131"/>
                    <a:chOff x="6555581" y="5069071"/>
                    <a:chExt cx="1554957" cy="811029"/>
                  </a:xfrm>
                </p:grpSpPr>
                <p:sp>
                  <p:nvSpPr>
                    <p:cNvPr id="297" name="Freeform: Shape 296">
                      <a:extLst>
                        <a:ext uri="{FF2B5EF4-FFF2-40B4-BE49-F238E27FC236}">
                          <a16:creationId xmlns:a16="http://schemas.microsoft.com/office/drawing/2014/main" id="{F1E69E55-DA63-4C75-9B10-E1858D907C09}"/>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98" name="Straight Connector 297">
                      <a:extLst>
                        <a:ext uri="{FF2B5EF4-FFF2-40B4-BE49-F238E27FC236}">
                          <a16:creationId xmlns:a16="http://schemas.microsoft.com/office/drawing/2014/main" id="{A38BAFC9-DBF8-4F2D-98B0-55D8967801B6}"/>
                        </a:ext>
                      </a:extLst>
                    </p:cNvPr>
                    <p:cNvCxnSpPr>
                      <a:cxnSpLocks/>
                    </p:cNvCxnSpPr>
                    <p:nvPr/>
                  </p:nvCxnSpPr>
                  <p:spPr>
                    <a:xfrm>
                      <a:off x="6555581" y="5144294"/>
                      <a:ext cx="118719" cy="0"/>
                    </a:xfrm>
                    <a:prstGeom prst="line">
                      <a:avLst/>
                    </a:prstGeom>
                    <a:ln w="3175">
                      <a:solidFill>
                        <a:schemeClr val="accent3"/>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99" name="Freeform: Shape 298">
                      <a:extLst>
                        <a:ext uri="{FF2B5EF4-FFF2-40B4-BE49-F238E27FC236}">
                          <a16:creationId xmlns:a16="http://schemas.microsoft.com/office/drawing/2014/main" id="{78FB3FB4-802F-401F-BC32-EFA3D506F95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95" name="Oval 294">
                    <a:extLst>
                      <a:ext uri="{FF2B5EF4-FFF2-40B4-BE49-F238E27FC236}">
                        <a16:creationId xmlns:a16="http://schemas.microsoft.com/office/drawing/2014/main" id="{BD14BFB3-64FD-4AB1-A577-EC3760ECE494}"/>
                      </a:ext>
                    </a:extLst>
                  </p:cNvPr>
                  <p:cNvSpPr/>
                  <p:nvPr/>
                </p:nvSpPr>
                <p:spPr>
                  <a:xfrm>
                    <a:off x="1985962" y="2817019"/>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96" name="Oval 295">
                    <a:extLst>
                      <a:ext uri="{FF2B5EF4-FFF2-40B4-BE49-F238E27FC236}">
                        <a16:creationId xmlns:a16="http://schemas.microsoft.com/office/drawing/2014/main" id="{8AF3DB15-42FB-4E2B-A1F4-CA2471BAAEBF}"/>
                      </a:ext>
                    </a:extLst>
                  </p:cNvPr>
                  <p:cNvSpPr/>
                  <p:nvPr/>
                </p:nvSpPr>
                <p:spPr>
                  <a:xfrm>
                    <a:off x="685800" y="2733675"/>
                    <a:ext cx="45719" cy="45719"/>
                  </a:xfrm>
                  <a:prstGeom prst="ellipse">
                    <a:avLst/>
                  </a:prstGeom>
                  <a:solidFill>
                    <a:schemeClr val="accent2">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89" name="Group 288">
                <a:extLst>
                  <a:ext uri="{FF2B5EF4-FFF2-40B4-BE49-F238E27FC236}">
                    <a16:creationId xmlns:a16="http://schemas.microsoft.com/office/drawing/2014/main" id="{5DEBCBE4-4EF8-4D22-9DA4-84A35E2F2D02}"/>
                  </a:ext>
                </a:extLst>
              </p:cNvPr>
              <p:cNvGrpSpPr/>
              <p:nvPr/>
            </p:nvGrpSpPr>
            <p:grpSpPr>
              <a:xfrm>
                <a:off x="6174120" y="3865412"/>
                <a:ext cx="133501" cy="197552"/>
                <a:chOff x="343790" y="4912869"/>
                <a:chExt cx="137318" cy="203200"/>
              </a:xfrm>
              <a:solidFill>
                <a:schemeClr val="accent3"/>
              </a:solidFill>
            </p:grpSpPr>
            <p:sp>
              <p:nvSpPr>
                <p:cNvPr id="290" name="Freeform 49">
                  <a:extLst>
                    <a:ext uri="{FF2B5EF4-FFF2-40B4-BE49-F238E27FC236}">
                      <a16:creationId xmlns:a16="http://schemas.microsoft.com/office/drawing/2014/main" id="{615E7DE9-2DFE-4CE0-A0A9-F2674A9663F4}"/>
                    </a:ext>
                  </a:extLst>
                </p:cNvPr>
                <p:cNvSpPr>
                  <a:spLocks noEditPoints="1"/>
                </p:cNvSpPr>
                <p:nvPr/>
              </p:nvSpPr>
              <p:spPr bwMode="auto">
                <a:xfrm>
                  <a:off x="343790" y="4912869"/>
                  <a:ext cx="137318" cy="20320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Shape 290">
                  <a:extLst>
                    <a:ext uri="{FF2B5EF4-FFF2-40B4-BE49-F238E27FC236}">
                      <a16:creationId xmlns:a16="http://schemas.microsoft.com/office/drawing/2014/main" id="{A396E1B4-624D-4B9A-9920-22C56F6F6041}"/>
                    </a:ext>
                  </a:extLst>
                </p:cNvPr>
                <p:cNvSpPr>
                  <a:spLocks noChangeArrowheads="1"/>
                </p:cNvSpPr>
                <p:nvPr/>
              </p:nvSpPr>
              <p:spPr bwMode="auto">
                <a:xfrm>
                  <a:off x="360442" y="5033534"/>
                  <a:ext cx="104256" cy="65883"/>
                </a:xfrm>
                <a:custGeom>
                  <a:avLst/>
                  <a:gdLst>
                    <a:gd name="connsiteX0" fmla="*/ 90500 w 104256"/>
                    <a:gd name="connsiteY0" fmla="*/ 38613 h 65883"/>
                    <a:gd name="connsiteX1" fmla="*/ 104256 w 104256"/>
                    <a:gd name="connsiteY1" fmla="*/ 52248 h 65883"/>
                    <a:gd name="connsiteX2" fmla="*/ 90500 w 104256"/>
                    <a:gd name="connsiteY2" fmla="*/ 65883 h 65883"/>
                    <a:gd name="connsiteX3" fmla="*/ 76744 w 104256"/>
                    <a:gd name="connsiteY3" fmla="*/ 52248 h 65883"/>
                    <a:gd name="connsiteX4" fmla="*/ 90500 w 104256"/>
                    <a:gd name="connsiteY4" fmla="*/ 38613 h 65883"/>
                    <a:gd name="connsiteX5" fmla="*/ 13635 w 104256"/>
                    <a:gd name="connsiteY5" fmla="*/ 38613 h 65883"/>
                    <a:gd name="connsiteX6" fmla="*/ 24649 w 104256"/>
                    <a:gd name="connsiteY6" fmla="*/ 44032 h 65883"/>
                    <a:gd name="connsiteX7" fmla="*/ 26222 w 104256"/>
                    <a:gd name="connsiteY7" fmla="*/ 46829 h 65883"/>
                    <a:gd name="connsiteX8" fmla="*/ 27096 w 104256"/>
                    <a:gd name="connsiteY8" fmla="*/ 49626 h 65883"/>
                    <a:gd name="connsiteX9" fmla="*/ 27271 w 104256"/>
                    <a:gd name="connsiteY9" fmla="*/ 52248 h 65883"/>
                    <a:gd name="connsiteX10" fmla="*/ 27096 w 104256"/>
                    <a:gd name="connsiteY10" fmla="*/ 55045 h 65883"/>
                    <a:gd name="connsiteX11" fmla="*/ 26222 w 104256"/>
                    <a:gd name="connsiteY11" fmla="*/ 57842 h 65883"/>
                    <a:gd name="connsiteX12" fmla="*/ 24649 w 104256"/>
                    <a:gd name="connsiteY12" fmla="*/ 60464 h 65883"/>
                    <a:gd name="connsiteX13" fmla="*/ 13635 w 104256"/>
                    <a:gd name="connsiteY13" fmla="*/ 65883 h 65883"/>
                    <a:gd name="connsiteX14" fmla="*/ 0 w 104256"/>
                    <a:gd name="connsiteY14" fmla="*/ 52248 h 65883"/>
                    <a:gd name="connsiteX15" fmla="*/ 13635 w 104256"/>
                    <a:gd name="connsiteY15" fmla="*/ 38613 h 65883"/>
                    <a:gd name="connsiteX16" fmla="*/ 52128 w 104256"/>
                    <a:gd name="connsiteY16" fmla="*/ 0 h 65883"/>
                    <a:gd name="connsiteX17" fmla="*/ 65884 w 104256"/>
                    <a:gd name="connsiteY17" fmla="*/ 13877 h 65883"/>
                    <a:gd name="connsiteX18" fmla="*/ 52128 w 104256"/>
                    <a:gd name="connsiteY18" fmla="*/ 27754 h 65883"/>
                    <a:gd name="connsiteX19" fmla="*/ 38372 w 104256"/>
                    <a:gd name="connsiteY19" fmla="*/ 13877 h 65883"/>
                    <a:gd name="connsiteX20" fmla="*/ 52128 w 104256"/>
                    <a:gd name="connsiteY20" fmla="*/ 0 h 6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256" h="65883">
                      <a:moveTo>
                        <a:pt x="90500" y="38613"/>
                      </a:moveTo>
                      <a:cubicBezTo>
                        <a:pt x="98097" y="38613"/>
                        <a:pt x="104256" y="44718"/>
                        <a:pt x="104256" y="52248"/>
                      </a:cubicBezTo>
                      <a:cubicBezTo>
                        <a:pt x="104256" y="59778"/>
                        <a:pt x="98097" y="65883"/>
                        <a:pt x="90500" y="65883"/>
                      </a:cubicBezTo>
                      <a:cubicBezTo>
                        <a:pt x="82903" y="65883"/>
                        <a:pt x="76744" y="59778"/>
                        <a:pt x="76744" y="52248"/>
                      </a:cubicBezTo>
                      <a:cubicBezTo>
                        <a:pt x="76744" y="44718"/>
                        <a:pt x="82903" y="38613"/>
                        <a:pt x="90500" y="38613"/>
                      </a:cubicBezTo>
                      <a:close/>
                      <a:moveTo>
                        <a:pt x="13635" y="38613"/>
                      </a:moveTo>
                      <a:cubicBezTo>
                        <a:pt x="18181" y="38613"/>
                        <a:pt x="22027" y="40711"/>
                        <a:pt x="24649" y="44032"/>
                      </a:cubicBezTo>
                      <a:cubicBezTo>
                        <a:pt x="25173" y="44906"/>
                        <a:pt x="25698" y="45780"/>
                        <a:pt x="26222" y="46829"/>
                      </a:cubicBezTo>
                      <a:cubicBezTo>
                        <a:pt x="26572" y="47703"/>
                        <a:pt x="26921" y="48577"/>
                        <a:pt x="27096" y="49626"/>
                      </a:cubicBezTo>
                      <a:cubicBezTo>
                        <a:pt x="27271" y="50500"/>
                        <a:pt x="27271" y="51374"/>
                        <a:pt x="27271" y="52248"/>
                      </a:cubicBezTo>
                      <a:cubicBezTo>
                        <a:pt x="27271" y="53297"/>
                        <a:pt x="27271" y="54171"/>
                        <a:pt x="27096" y="55045"/>
                      </a:cubicBezTo>
                      <a:cubicBezTo>
                        <a:pt x="26921" y="55919"/>
                        <a:pt x="26572" y="56968"/>
                        <a:pt x="26222" y="57842"/>
                      </a:cubicBezTo>
                      <a:cubicBezTo>
                        <a:pt x="25698" y="58716"/>
                        <a:pt x="25173" y="59590"/>
                        <a:pt x="24649" y="60464"/>
                      </a:cubicBezTo>
                      <a:cubicBezTo>
                        <a:pt x="22027" y="63786"/>
                        <a:pt x="18181" y="65883"/>
                        <a:pt x="13635" y="65883"/>
                      </a:cubicBezTo>
                      <a:cubicBezTo>
                        <a:pt x="6118" y="65883"/>
                        <a:pt x="0" y="59765"/>
                        <a:pt x="0" y="52248"/>
                      </a:cubicBezTo>
                      <a:cubicBezTo>
                        <a:pt x="0" y="44732"/>
                        <a:pt x="6118" y="38613"/>
                        <a:pt x="13635" y="38613"/>
                      </a:cubicBezTo>
                      <a:close/>
                      <a:moveTo>
                        <a:pt x="52128" y="0"/>
                      </a:moveTo>
                      <a:cubicBezTo>
                        <a:pt x="59725" y="0"/>
                        <a:pt x="65884" y="6213"/>
                        <a:pt x="65884" y="13877"/>
                      </a:cubicBezTo>
                      <a:cubicBezTo>
                        <a:pt x="65884" y="21541"/>
                        <a:pt x="59725" y="27754"/>
                        <a:pt x="52128" y="27754"/>
                      </a:cubicBezTo>
                      <a:cubicBezTo>
                        <a:pt x="44531" y="27754"/>
                        <a:pt x="38372" y="21541"/>
                        <a:pt x="38372" y="13877"/>
                      </a:cubicBezTo>
                      <a:cubicBezTo>
                        <a:pt x="38372" y="6213"/>
                        <a:pt x="44531" y="0"/>
                        <a:pt x="52128"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53D78042-BB1C-4256-8479-761E82C7B4F3}"/>
                </a:ext>
              </a:extLst>
            </p:cNvPr>
            <p:cNvGrpSpPr/>
            <p:nvPr/>
          </p:nvGrpSpPr>
          <p:grpSpPr>
            <a:xfrm>
              <a:off x="1370678" y="3944498"/>
              <a:ext cx="578632" cy="478691"/>
              <a:chOff x="1405783" y="4570440"/>
              <a:chExt cx="508423" cy="420606"/>
            </a:xfrm>
          </p:grpSpPr>
          <p:sp>
            <p:nvSpPr>
              <p:cNvPr id="267" name="Rectangle: Rounded Corners 266">
                <a:extLst>
                  <a:ext uri="{FF2B5EF4-FFF2-40B4-BE49-F238E27FC236}">
                    <a16:creationId xmlns:a16="http://schemas.microsoft.com/office/drawing/2014/main" id="{8D6BD195-5281-4AF0-A3FB-FE29C1720BB6}"/>
                  </a:ext>
                </a:extLst>
              </p:cNvPr>
              <p:cNvSpPr/>
              <p:nvPr/>
            </p:nvSpPr>
            <p:spPr>
              <a:xfrm flipV="1">
                <a:off x="1430086"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8" name="Group 267">
                <a:extLst>
                  <a:ext uri="{FF2B5EF4-FFF2-40B4-BE49-F238E27FC236}">
                    <a16:creationId xmlns:a16="http://schemas.microsoft.com/office/drawing/2014/main" id="{6BBB4135-0131-45F7-BDFA-4ACC558412B1}"/>
                  </a:ext>
                </a:extLst>
              </p:cNvPr>
              <p:cNvGrpSpPr/>
              <p:nvPr/>
            </p:nvGrpSpPr>
            <p:grpSpPr>
              <a:xfrm>
                <a:off x="1405783" y="4570440"/>
                <a:ext cx="508423" cy="346218"/>
                <a:chOff x="1405783" y="4570440"/>
                <a:chExt cx="508423" cy="346218"/>
              </a:xfrm>
            </p:grpSpPr>
            <p:grpSp>
              <p:nvGrpSpPr>
                <p:cNvPr id="269" name="Group 268">
                  <a:extLst>
                    <a:ext uri="{FF2B5EF4-FFF2-40B4-BE49-F238E27FC236}">
                      <a16:creationId xmlns:a16="http://schemas.microsoft.com/office/drawing/2014/main" id="{200218E9-B481-4493-9202-CDB43208FE56}"/>
                    </a:ext>
                  </a:extLst>
                </p:cNvPr>
                <p:cNvGrpSpPr/>
                <p:nvPr/>
              </p:nvGrpSpPr>
              <p:grpSpPr>
                <a:xfrm flipV="1">
                  <a:off x="1405783" y="4570440"/>
                  <a:ext cx="495745" cy="258567"/>
                  <a:chOff x="6555581" y="5069071"/>
                  <a:chExt cx="1554957" cy="811029"/>
                </a:xfrm>
              </p:grpSpPr>
              <p:sp>
                <p:nvSpPr>
                  <p:cNvPr id="281" name="Freeform: Shape 280">
                    <a:extLst>
                      <a:ext uri="{FF2B5EF4-FFF2-40B4-BE49-F238E27FC236}">
                        <a16:creationId xmlns:a16="http://schemas.microsoft.com/office/drawing/2014/main" id="{D69FF868-6A62-49D2-940E-392409B5E4E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82" name="Straight Connector 281">
                    <a:extLst>
                      <a:ext uri="{FF2B5EF4-FFF2-40B4-BE49-F238E27FC236}">
                        <a16:creationId xmlns:a16="http://schemas.microsoft.com/office/drawing/2014/main" id="{11B37B7A-D4D2-418D-8684-F76E2A3904EA}"/>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83" name="Freeform: Shape 282">
                    <a:extLst>
                      <a:ext uri="{FF2B5EF4-FFF2-40B4-BE49-F238E27FC236}">
                        <a16:creationId xmlns:a16="http://schemas.microsoft.com/office/drawing/2014/main" id="{FBBC6170-1B45-4BED-921F-0A932AF0AE8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0" name="Oval 269">
                  <a:extLst>
                    <a:ext uri="{FF2B5EF4-FFF2-40B4-BE49-F238E27FC236}">
                      <a16:creationId xmlns:a16="http://schemas.microsoft.com/office/drawing/2014/main" id="{F2EC9C18-E3FC-4F71-A12D-43C0841AB50F}"/>
                    </a:ext>
                  </a:extLst>
                </p:cNvPr>
                <p:cNvSpPr/>
                <p:nvPr/>
              </p:nvSpPr>
              <p:spPr>
                <a:xfrm>
                  <a:off x="1898234" y="4827162"/>
                  <a:ext cx="15972" cy="15972"/>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1" name="Oval 270">
                  <a:extLst>
                    <a:ext uri="{FF2B5EF4-FFF2-40B4-BE49-F238E27FC236}">
                      <a16:creationId xmlns:a16="http://schemas.microsoft.com/office/drawing/2014/main" id="{C3403D87-7939-42A8-A1EC-56B8C382717C}"/>
                    </a:ext>
                  </a:extLst>
                </p:cNvPr>
                <p:cNvSpPr/>
                <p:nvPr/>
              </p:nvSpPr>
              <p:spPr>
                <a:xfrm>
                  <a:off x="1444016" y="4798046"/>
                  <a:ext cx="15972" cy="15972"/>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272" name="Group 271">
                  <a:extLst>
                    <a:ext uri="{FF2B5EF4-FFF2-40B4-BE49-F238E27FC236}">
                      <a16:creationId xmlns:a16="http://schemas.microsoft.com/office/drawing/2014/main" id="{1BCFCF5E-55B7-4DC4-94FF-91CACE8C95F0}"/>
                    </a:ext>
                  </a:extLst>
                </p:cNvPr>
                <p:cNvGrpSpPr/>
                <p:nvPr/>
              </p:nvGrpSpPr>
              <p:grpSpPr>
                <a:xfrm>
                  <a:off x="1527564" y="4669120"/>
                  <a:ext cx="225036" cy="247538"/>
                  <a:chOff x="2178695" y="4708565"/>
                  <a:chExt cx="154930" cy="170422"/>
                </a:xfrm>
                <a:solidFill>
                  <a:srgbClr val="DCA22B"/>
                </a:solidFill>
              </p:grpSpPr>
              <p:grpSp>
                <p:nvGrpSpPr>
                  <p:cNvPr id="273" name="Group 272">
                    <a:extLst>
                      <a:ext uri="{FF2B5EF4-FFF2-40B4-BE49-F238E27FC236}">
                        <a16:creationId xmlns:a16="http://schemas.microsoft.com/office/drawing/2014/main" id="{46C95BA7-069C-4561-9434-C7B3F31622ED}"/>
                      </a:ext>
                    </a:extLst>
                  </p:cNvPr>
                  <p:cNvGrpSpPr/>
                  <p:nvPr/>
                </p:nvGrpSpPr>
                <p:grpSpPr>
                  <a:xfrm>
                    <a:off x="2278827" y="4789159"/>
                    <a:ext cx="54798" cy="89828"/>
                    <a:chOff x="2278827" y="4789159"/>
                    <a:chExt cx="54798" cy="89828"/>
                  </a:xfrm>
                  <a:grpFill/>
                </p:grpSpPr>
                <p:sp>
                  <p:nvSpPr>
                    <p:cNvPr id="277" name="Freeform 6">
                      <a:extLst>
                        <a:ext uri="{FF2B5EF4-FFF2-40B4-BE49-F238E27FC236}">
                          <a16:creationId xmlns:a16="http://schemas.microsoft.com/office/drawing/2014/main" id="{EC6F2BA1-BBBE-448A-BEF3-DA610E2F0B96}"/>
                        </a:ext>
                      </a:extLst>
                    </p:cNvPr>
                    <p:cNvSpPr>
                      <a:spLocks noEditPoints="1"/>
                    </p:cNvSpPr>
                    <p:nvPr/>
                  </p:nvSpPr>
                  <p:spPr bwMode="auto">
                    <a:xfrm>
                      <a:off x="2278827" y="4864044"/>
                      <a:ext cx="54798" cy="1494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8" name="Freeform 7">
                      <a:extLst>
                        <a:ext uri="{FF2B5EF4-FFF2-40B4-BE49-F238E27FC236}">
                          <a16:creationId xmlns:a16="http://schemas.microsoft.com/office/drawing/2014/main" id="{821B2D10-6B83-4157-B0B2-D0467D9C8E4A}"/>
                        </a:ext>
                      </a:extLst>
                    </p:cNvPr>
                    <p:cNvSpPr>
                      <a:spLocks noEditPoints="1"/>
                    </p:cNvSpPr>
                    <p:nvPr/>
                  </p:nvSpPr>
                  <p:spPr bwMode="auto">
                    <a:xfrm>
                      <a:off x="2278827" y="4839026"/>
                      <a:ext cx="54798" cy="1494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9" name="Freeform 8">
                      <a:extLst>
                        <a:ext uri="{FF2B5EF4-FFF2-40B4-BE49-F238E27FC236}">
                          <a16:creationId xmlns:a16="http://schemas.microsoft.com/office/drawing/2014/main" id="{346580D1-2995-48A8-BB9A-D0E60897BEEF}"/>
                        </a:ext>
                      </a:extLst>
                    </p:cNvPr>
                    <p:cNvSpPr>
                      <a:spLocks noEditPoints="1"/>
                    </p:cNvSpPr>
                    <p:nvPr/>
                  </p:nvSpPr>
                  <p:spPr bwMode="auto">
                    <a:xfrm>
                      <a:off x="2278827" y="4814008"/>
                      <a:ext cx="54798" cy="15111"/>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80" name="Freeform 9">
                      <a:extLst>
                        <a:ext uri="{FF2B5EF4-FFF2-40B4-BE49-F238E27FC236}">
                          <a16:creationId xmlns:a16="http://schemas.microsoft.com/office/drawing/2014/main" id="{D81852C1-CC46-4C05-A0BB-57E695B7B02D}"/>
                        </a:ext>
                      </a:extLst>
                    </p:cNvPr>
                    <p:cNvSpPr>
                      <a:spLocks noEditPoints="1"/>
                    </p:cNvSpPr>
                    <p:nvPr/>
                  </p:nvSpPr>
                  <p:spPr bwMode="auto">
                    <a:xfrm>
                      <a:off x="2278827" y="4789159"/>
                      <a:ext cx="54798" cy="14943"/>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74" name="Group 273">
                    <a:extLst>
                      <a:ext uri="{FF2B5EF4-FFF2-40B4-BE49-F238E27FC236}">
                        <a16:creationId xmlns:a16="http://schemas.microsoft.com/office/drawing/2014/main" id="{72C0FBD8-3FAE-4ACE-A554-982B789FBA36}"/>
                      </a:ext>
                    </a:extLst>
                  </p:cNvPr>
                  <p:cNvGrpSpPr/>
                  <p:nvPr/>
                </p:nvGrpSpPr>
                <p:grpSpPr>
                  <a:xfrm>
                    <a:off x="2178695" y="4708565"/>
                    <a:ext cx="97690" cy="170422"/>
                    <a:chOff x="2178695" y="4708565"/>
                    <a:chExt cx="97690" cy="170422"/>
                  </a:xfrm>
                  <a:grpFill/>
                </p:grpSpPr>
                <p:sp>
                  <p:nvSpPr>
                    <p:cNvPr id="275" name="Freeform 5">
                      <a:extLst>
                        <a:ext uri="{FF2B5EF4-FFF2-40B4-BE49-F238E27FC236}">
                          <a16:creationId xmlns:a16="http://schemas.microsoft.com/office/drawing/2014/main" id="{A15CCFF2-66E2-44CC-87FE-F131478ED81E}"/>
                        </a:ext>
                      </a:extLst>
                    </p:cNvPr>
                    <p:cNvSpPr>
                      <a:spLocks noEditPoints="1"/>
                    </p:cNvSpPr>
                    <p:nvPr/>
                  </p:nvSpPr>
                  <p:spPr bwMode="auto">
                    <a:xfrm>
                      <a:off x="2178695" y="4759104"/>
                      <a:ext cx="97690" cy="119883"/>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76" name="Freeform 10">
                      <a:extLst>
                        <a:ext uri="{FF2B5EF4-FFF2-40B4-BE49-F238E27FC236}">
                          <a16:creationId xmlns:a16="http://schemas.microsoft.com/office/drawing/2014/main" id="{7C93695D-1D4C-4199-A131-A245B429BD94}"/>
                        </a:ext>
                      </a:extLst>
                    </p:cNvPr>
                    <p:cNvSpPr>
                      <a:spLocks noEditPoints="1"/>
                    </p:cNvSpPr>
                    <p:nvPr/>
                  </p:nvSpPr>
                  <p:spPr bwMode="auto">
                    <a:xfrm>
                      <a:off x="2206018" y="4708565"/>
                      <a:ext cx="63956" cy="40633"/>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grpSp>
          <p:nvGrpSpPr>
            <p:cNvPr id="237" name="Group 236">
              <a:extLst>
                <a:ext uri="{FF2B5EF4-FFF2-40B4-BE49-F238E27FC236}">
                  <a16:creationId xmlns:a16="http://schemas.microsoft.com/office/drawing/2014/main" id="{3EADCF42-B4AE-4FC0-B8BB-8CC9778C200E}"/>
                </a:ext>
              </a:extLst>
            </p:cNvPr>
            <p:cNvGrpSpPr/>
            <p:nvPr/>
          </p:nvGrpSpPr>
          <p:grpSpPr>
            <a:xfrm>
              <a:off x="1370678" y="4900200"/>
              <a:ext cx="578632" cy="478691"/>
              <a:chOff x="1405783" y="5399142"/>
              <a:chExt cx="508423" cy="420606"/>
            </a:xfrm>
          </p:grpSpPr>
          <p:sp>
            <p:nvSpPr>
              <p:cNvPr id="258" name="Rectangle: Rounded Corners 257">
                <a:extLst>
                  <a:ext uri="{FF2B5EF4-FFF2-40B4-BE49-F238E27FC236}">
                    <a16:creationId xmlns:a16="http://schemas.microsoft.com/office/drawing/2014/main" id="{FD87B1AC-9310-4D1D-9F94-25F47C3C601B}"/>
                  </a:ext>
                </a:extLst>
              </p:cNvPr>
              <p:cNvSpPr/>
              <p:nvPr/>
            </p:nvSpPr>
            <p:spPr>
              <a:xfrm flipV="1">
                <a:off x="1430086"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9" name="Group 258">
                <a:extLst>
                  <a:ext uri="{FF2B5EF4-FFF2-40B4-BE49-F238E27FC236}">
                    <a16:creationId xmlns:a16="http://schemas.microsoft.com/office/drawing/2014/main" id="{80A0641C-760F-415F-B292-1533B746CC43}"/>
                  </a:ext>
                </a:extLst>
              </p:cNvPr>
              <p:cNvGrpSpPr/>
              <p:nvPr/>
            </p:nvGrpSpPr>
            <p:grpSpPr>
              <a:xfrm>
                <a:off x="1405783" y="5399142"/>
                <a:ext cx="508423" cy="272694"/>
                <a:chOff x="576360" y="2082168"/>
                <a:chExt cx="1455321" cy="780570"/>
              </a:xfrm>
            </p:grpSpPr>
            <p:grpSp>
              <p:nvGrpSpPr>
                <p:cNvPr id="261" name="Group 260">
                  <a:extLst>
                    <a:ext uri="{FF2B5EF4-FFF2-40B4-BE49-F238E27FC236}">
                      <a16:creationId xmlns:a16="http://schemas.microsoft.com/office/drawing/2014/main" id="{3D7F3F5F-CF66-4DF4-A922-EF86C6DB1B16}"/>
                    </a:ext>
                  </a:extLst>
                </p:cNvPr>
                <p:cNvGrpSpPr/>
                <p:nvPr/>
              </p:nvGrpSpPr>
              <p:grpSpPr>
                <a:xfrm flipV="1">
                  <a:off x="576360" y="2082168"/>
                  <a:ext cx="1419030" cy="740131"/>
                  <a:chOff x="6555581" y="5069071"/>
                  <a:chExt cx="1554957" cy="811029"/>
                </a:xfrm>
              </p:grpSpPr>
              <p:sp>
                <p:nvSpPr>
                  <p:cNvPr id="264" name="Freeform: Shape 263">
                    <a:extLst>
                      <a:ext uri="{FF2B5EF4-FFF2-40B4-BE49-F238E27FC236}">
                        <a16:creationId xmlns:a16="http://schemas.microsoft.com/office/drawing/2014/main" id="{770D84CF-DE1F-41D4-A65D-13C5E250534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65" name="Straight Connector 264">
                    <a:extLst>
                      <a:ext uri="{FF2B5EF4-FFF2-40B4-BE49-F238E27FC236}">
                        <a16:creationId xmlns:a16="http://schemas.microsoft.com/office/drawing/2014/main" id="{B80F506B-502A-4899-97E7-B97EF65A9A5D}"/>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66" name="Freeform: Shape 265">
                    <a:extLst>
                      <a:ext uri="{FF2B5EF4-FFF2-40B4-BE49-F238E27FC236}">
                        <a16:creationId xmlns:a16="http://schemas.microsoft.com/office/drawing/2014/main" id="{B9A1CA2F-E58D-4590-8867-760518394AC2}"/>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62" name="Oval 261">
                  <a:extLst>
                    <a:ext uri="{FF2B5EF4-FFF2-40B4-BE49-F238E27FC236}">
                      <a16:creationId xmlns:a16="http://schemas.microsoft.com/office/drawing/2014/main" id="{7AF551AE-25CF-4A23-976C-C79313C7D22B}"/>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3" name="Oval 262">
                  <a:extLst>
                    <a:ext uri="{FF2B5EF4-FFF2-40B4-BE49-F238E27FC236}">
                      <a16:creationId xmlns:a16="http://schemas.microsoft.com/office/drawing/2014/main" id="{7AE74A97-5CA0-4F01-B2A0-5FB08B3916E3}"/>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60" name="Freeform 14">
                <a:extLst>
                  <a:ext uri="{FF2B5EF4-FFF2-40B4-BE49-F238E27FC236}">
                    <a16:creationId xmlns:a16="http://schemas.microsoft.com/office/drawing/2014/main" id="{910E9924-B106-43D2-BEA7-3DCCCCA09A59}"/>
                  </a:ext>
                </a:extLst>
              </p:cNvPr>
              <p:cNvSpPr>
                <a:spLocks noEditPoints="1"/>
              </p:cNvSpPr>
              <p:nvPr/>
            </p:nvSpPr>
            <p:spPr bwMode="auto">
              <a:xfrm>
                <a:off x="1515541" y="5511298"/>
                <a:ext cx="241554" cy="241802"/>
              </a:xfrm>
              <a:custGeom>
                <a:avLst/>
                <a:gdLst>
                  <a:gd name="T0" fmla="*/ 703 w 1125"/>
                  <a:gd name="T1" fmla="*/ 704 h 1126"/>
                  <a:gd name="T2" fmla="*/ 363 w 1125"/>
                  <a:gd name="T3" fmla="*/ 563 h 1126"/>
                  <a:gd name="T4" fmla="*/ 484 w 1125"/>
                  <a:gd name="T5" fmla="*/ 507 h 1126"/>
                  <a:gd name="T6" fmla="*/ 545 w 1125"/>
                  <a:gd name="T7" fmla="*/ 416 h 1126"/>
                  <a:gd name="T8" fmla="*/ 579 w 1125"/>
                  <a:gd name="T9" fmla="*/ 444 h 1126"/>
                  <a:gd name="T10" fmla="*/ 605 w 1125"/>
                  <a:gd name="T11" fmla="*/ 511 h 1126"/>
                  <a:gd name="T12" fmla="*/ 519 w 1125"/>
                  <a:gd name="T13" fmla="*/ 507 h 1126"/>
                  <a:gd name="T14" fmla="*/ 640 w 1125"/>
                  <a:gd name="T15" fmla="*/ 618 h 1126"/>
                  <a:gd name="T16" fmla="*/ 579 w 1125"/>
                  <a:gd name="T17" fmla="*/ 710 h 1126"/>
                  <a:gd name="T18" fmla="*/ 545 w 1125"/>
                  <a:gd name="T19" fmla="*/ 682 h 1126"/>
                  <a:gd name="T20" fmla="*/ 519 w 1125"/>
                  <a:gd name="T21" fmla="*/ 615 h 1126"/>
                  <a:gd name="T22" fmla="*/ 605 w 1125"/>
                  <a:gd name="T23" fmla="*/ 618 h 1126"/>
                  <a:gd name="T24" fmla="*/ 247 w 1125"/>
                  <a:gd name="T25" fmla="*/ 1 h 1126"/>
                  <a:gd name="T26" fmla="*/ 132 w 1125"/>
                  <a:gd name="T27" fmla="*/ 116 h 1126"/>
                  <a:gd name="T28" fmla="*/ 0 w 1125"/>
                  <a:gd name="T29" fmla="*/ 427 h 1126"/>
                  <a:gd name="T30" fmla="*/ 354 w 1125"/>
                  <a:gd name="T31" fmla="*/ 242 h 1126"/>
                  <a:gd name="T32" fmla="*/ 323 w 1125"/>
                  <a:gd name="T33" fmla="*/ 492 h 1126"/>
                  <a:gd name="T34" fmla="*/ 0 w 1125"/>
                  <a:gd name="T35" fmla="*/ 427 h 1126"/>
                  <a:gd name="T36" fmla="*/ 959 w 1125"/>
                  <a:gd name="T37" fmla="*/ 198 h 1126"/>
                  <a:gd name="T38" fmla="*/ 877 w 1125"/>
                  <a:gd name="T39" fmla="*/ 1 h 1126"/>
                  <a:gd name="T40" fmla="*/ 877 w 1125"/>
                  <a:gd name="T41" fmla="*/ 496 h 1126"/>
                  <a:gd name="T42" fmla="*/ 658 w 1125"/>
                  <a:gd name="T43" fmla="*/ 334 h 1126"/>
                  <a:gd name="T44" fmla="*/ 984 w 1125"/>
                  <a:gd name="T45" fmla="*/ 242 h 1126"/>
                  <a:gd name="T46" fmla="*/ 247 w 1125"/>
                  <a:gd name="T47" fmla="*/ 630 h 1126"/>
                  <a:gd name="T48" fmla="*/ 132 w 1125"/>
                  <a:gd name="T49" fmla="*/ 746 h 1126"/>
                  <a:gd name="T50" fmla="*/ 0 w 1125"/>
                  <a:gd name="T51" fmla="*/ 1057 h 1126"/>
                  <a:gd name="T52" fmla="*/ 354 w 1125"/>
                  <a:gd name="T53" fmla="*/ 872 h 1126"/>
                  <a:gd name="T54" fmla="*/ 247 w 1125"/>
                  <a:gd name="T55" fmla="*/ 1126 h 1126"/>
                  <a:gd name="T56" fmla="*/ 761 w 1125"/>
                  <a:gd name="T57" fmla="*/ 746 h 1126"/>
                  <a:gd name="T58" fmla="*/ 877 w 1125"/>
                  <a:gd name="T59" fmla="*/ 861 h 1126"/>
                  <a:gd name="T60" fmla="*/ 877 w 1125"/>
                  <a:gd name="T61" fmla="*/ 1126 h 1126"/>
                  <a:gd name="T62" fmla="*/ 770 w 1125"/>
                  <a:gd name="T63" fmla="*/ 872 h 1126"/>
                  <a:gd name="T64" fmla="*/ 1125 w 1125"/>
                  <a:gd name="T65" fmla="*/ 1057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25" h="1126">
                    <a:moveTo>
                      <a:pt x="363" y="563"/>
                    </a:moveTo>
                    <a:cubicBezTo>
                      <a:pt x="363" y="740"/>
                      <a:pt x="577" y="829"/>
                      <a:pt x="703" y="704"/>
                    </a:cubicBezTo>
                    <a:cubicBezTo>
                      <a:pt x="828" y="578"/>
                      <a:pt x="739" y="364"/>
                      <a:pt x="562" y="364"/>
                    </a:cubicBezTo>
                    <a:cubicBezTo>
                      <a:pt x="452" y="364"/>
                      <a:pt x="363" y="453"/>
                      <a:pt x="363" y="563"/>
                    </a:cubicBezTo>
                    <a:close/>
                    <a:moveTo>
                      <a:pt x="556" y="579"/>
                    </a:moveTo>
                    <a:cubicBezTo>
                      <a:pt x="497" y="559"/>
                      <a:pt x="484" y="529"/>
                      <a:pt x="484" y="507"/>
                    </a:cubicBezTo>
                    <a:cubicBezTo>
                      <a:pt x="484" y="475"/>
                      <a:pt x="509" y="449"/>
                      <a:pt x="545" y="443"/>
                    </a:cubicBezTo>
                    <a:lnTo>
                      <a:pt x="545" y="416"/>
                    </a:lnTo>
                    <a:lnTo>
                      <a:pt x="579" y="416"/>
                    </a:lnTo>
                    <a:lnTo>
                      <a:pt x="579" y="444"/>
                    </a:lnTo>
                    <a:cubicBezTo>
                      <a:pt x="613" y="449"/>
                      <a:pt x="638" y="477"/>
                      <a:pt x="640" y="511"/>
                    </a:cubicBezTo>
                    <a:lnTo>
                      <a:pt x="605" y="511"/>
                    </a:lnTo>
                    <a:cubicBezTo>
                      <a:pt x="605" y="492"/>
                      <a:pt x="585" y="476"/>
                      <a:pt x="562" y="476"/>
                    </a:cubicBezTo>
                    <a:cubicBezTo>
                      <a:pt x="540" y="476"/>
                      <a:pt x="519" y="487"/>
                      <a:pt x="519" y="507"/>
                    </a:cubicBezTo>
                    <a:cubicBezTo>
                      <a:pt x="519" y="528"/>
                      <a:pt x="553" y="542"/>
                      <a:pt x="568" y="547"/>
                    </a:cubicBezTo>
                    <a:cubicBezTo>
                      <a:pt x="627" y="567"/>
                      <a:pt x="640" y="597"/>
                      <a:pt x="640" y="618"/>
                    </a:cubicBezTo>
                    <a:cubicBezTo>
                      <a:pt x="640" y="651"/>
                      <a:pt x="615" y="677"/>
                      <a:pt x="579" y="683"/>
                    </a:cubicBezTo>
                    <a:lnTo>
                      <a:pt x="579" y="710"/>
                    </a:lnTo>
                    <a:lnTo>
                      <a:pt x="545" y="710"/>
                    </a:lnTo>
                    <a:lnTo>
                      <a:pt x="545" y="682"/>
                    </a:lnTo>
                    <a:cubicBezTo>
                      <a:pt x="511" y="677"/>
                      <a:pt x="486" y="649"/>
                      <a:pt x="484" y="615"/>
                    </a:cubicBezTo>
                    <a:lnTo>
                      <a:pt x="519" y="615"/>
                    </a:lnTo>
                    <a:cubicBezTo>
                      <a:pt x="519" y="634"/>
                      <a:pt x="539" y="650"/>
                      <a:pt x="562" y="650"/>
                    </a:cubicBezTo>
                    <a:cubicBezTo>
                      <a:pt x="584" y="650"/>
                      <a:pt x="605" y="639"/>
                      <a:pt x="605" y="618"/>
                    </a:cubicBezTo>
                    <a:cubicBezTo>
                      <a:pt x="605" y="598"/>
                      <a:pt x="571" y="584"/>
                      <a:pt x="556" y="579"/>
                    </a:cubicBezTo>
                    <a:close/>
                    <a:moveTo>
                      <a:pt x="247" y="1"/>
                    </a:moveTo>
                    <a:cubicBezTo>
                      <a:pt x="350" y="0"/>
                      <a:pt x="401" y="125"/>
                      <a:pt x="329" y="198"/>
                    </a:cubicBezTo>
                    <a:cubicBezTo>
                      <a:pt x="256" y="270"/>
                      <a:pt x="132" y="219"/>
                      <a:pt x="132" y="116"/>
                    </a:cubicBezTo>
                    <a:cubicBezTo>
                      <a:pt x="132" y="52"/>
                      <a:pt x="183" y="0"/>
                      <a:pt x="247" y="1"/>
                    </a:cubicBezTo>
                    <a:close/>
                    <a:moveTo>
                      <a:pt x="0" y="427"/>
                    </a:moveTo>
                    <a:cubicBezTo>
                      <a:pt x="0" y="351"/>
                      <a:pt x="57" y="277"/>
                      <a:pt x="140" y="242"/>
                    </a:cubicBezTo>
                    <a:cubicBezTo>
                      <a:pt x="202" y="295"/>
                      <a:pt x="292" y="295"/>
                      <a:pt x="354" y="242"/>
                    </a:cubicBezTo>
                    <a:cubicBezTo>
                      <a:pt x="400" y="261"/>
                      <a:pt x="438" y="293"/>
                      <a:pt x="466" y="334"/>
                    </a:cubicBezTo>
                    <a:cubicBezTo>
                      <a:pt x="397" y="362"/>
                      <a:pt x="345" y="421"/>
                      <a:pt x="323" y="492"/>
                    </a:cubicBezTo>
                    <a:cubicBezTo>
                      <a:pt x="291" y="495"/>
                      <a:pt x="262" y="495"/>
                      <a:pt x="247" y="495"/>
                    </a:cubicBezTo>
                    <a:cubicBezTo>
                      <a:pt x="198" y="496"/>
                      <a:pt x="0" y="488"/>
                      <a:pt x="0" y="427"/>
                    </a:cubicBezTo>
                    <a:close/>
                    <a:moveTo>
                      <a:pt x="877" y="1"/>
                    </a:moveTo>
                    <a:cubicBezTo>
                      <a:pt x="980" y="1"/>
                      <a:pt x="1031" y="125"/>
                      <a:pt x="959" y="198"/>
                    </a:cubicBezTo>
                    <a:cubicBezTo>
                      <a:pt x="886" y="270"/>
                      <a:pt x="761" y="219"/>
                      <a:pt x="761" y="116"/>
                    </a:cubicBezTo>
                    <a:cubicBezTo>
                      <a:pt x="761" y="52"/>
                      <a:pt x="813" y="0"/>
                      <a:pt x="877" y="1"/>
                    </a:cubicBezTo>
                    <a:close/>
                    <a:moveTo>
                      <a:pt x="1125" y="427"/>
                    </a:moveTo>
                    <a:cubicBezTo>
                      <a:pt x="1125" y="488"/>
                      <a:pt x="927" y="496"/>
                      <a:pt x="877" y="496"/>
                    </a:cubicBezTo>
                    <a:cubicBezTo>
                      <a:pt x="862" y="496"/>
                      <a:pt x="833" y="495"/>
                      <a:pt x="801" y="492"/>
                    </a:cubicBezTo>
                    <a:cubicBezTo>
                      <a:pt x="779" y="421"/>
                      <a:pt x="727" y="362"/>
                      <a:pt x="658" y="334"/>
                    </a:cubicBezTo>
                    <a:cubicBezTo>
                      <a:pt x="686" y="293"/>
                      <a:pt x="724" y="261"/>
                      <a:pt x="770" y="242"/>
                    </a:cubicBezTo>
                    <a:cubicBezTo>
                      <a:pt x="832" y="295"/>
                      <a:pt x="922" y="295"/>
                      <a:pt x="984" y="242"/>
                    </a:cubicBezTo>
                    <a:cubicBezTo>
                      <a:pt x="1067" y="277"/>
                      <a:pt x="1125" y="351"/>
                      <a:pt x="1125" y="427"/>
                    </a:cubicBezTo>
                    <a:close/>
                    <a:moveTo>
                      <a:pt x="247" y="630"/>
                    </a:moveTo>
                    <a:cubicBezTo>
                      <a:pt x="350" y="630"/>
                      <a:pt x="401" y="755"/>
                      <a:pt x="329" y="828"/>
                    </a:cubicBezTo>
                    <a:cubicBezTo>
                      <a:pt x="256" y="900"/>
                      <a:pt x="132" y="849"/>
                      <a:pt x="132" y="746"/>
                    </a:cubicBezTo>
                    <a:cubicBezTo>
                      <a:pt x="132" y="682"/>
                      <a:pt x="183" y="630"/>
                      <a:pt x="247" y="630"/>
                    </a:cubicBezTo>
                    <a:close/>
                    <a:moveTo>
                      <a:pt x="0" y="1057"/>
                    </a:moveTo>
                    <a:cubicBezTo>
                      <a:pt x="0" y="981"/>
                      <a:pt x="57" y="907"/>
                      <a:pt x="140" y="872"/>
                    </a:cubicBezTo>
                    <a:cubicBezTo>
                      <a:pt x="202" y="925"/>
                      <a:pt x="292" y="925"/>
                      <a:pt x="354" y="872"/>
                    </a:cubicBezTo>
                    <a:cubicBezTo>
                      <a:pt x="437" y="907"/>
                      <a:pt x="495" y="981"/>
                      <a:pt x="495" y="1057"/>
                    </a:cubicBezTo>
                    <a:cubicBezTo>
                      <a:pt x="495" y="1118"/>
                      <a:pt x="297" y="1126"/>
                      <a:pt x="247" y="1126"/>
                    </a:cubicBezTo>
                    <a:cubicBezTo>
                      <a:pt x="198" y="1126"/>
                      <a:pt x="0" y="1118"/>
                      <a:pt x="0" y="1057"/>
                    </a:cubicBezTo>
                    <a:close/>
                    <a:moveTo>
                      <a:pt x="761" y="746"/>
                    </a:moveTo>
                    <a:cubicBezTo>
                      <a:pt x="761" y="643"/>
                      <a:pt x="886" y="592"/>
                      <a:pt x="959" y="664"/>
                    </a:cubicBezTo>
                    <a:cubicBezTo>
                      <a:pt x="1031" y="737"/>
                      <a:pt x="980" y="861"/>
                      <a:pt x="877" y="861"/>
                    </a:cubicBezTo>
                    <a:cubicBezTo>
                      <a:pt x="813" y="861"/>
                      <a:pt x="761" y="810"/>
                      <a:pt x="761" y="746"/>
                    </a:cubicBezTo>
                    <a:close/>
                    <a:moveTo>
                      <a:pt x="877" y="1126"/>
                    </a:moveTo>
                    <a:cubicBezTo>
                      <a:pt x="827" y="1126"/>
                      <a:pt x="629" y="1118"/>
                      <a:pt x="629" y="1057"/>
                    </a:cubicBezTo>
                    <a:cubicBezTo>
                      <a:pt x="629" y="981"/>
                      <a:pt x="687" y="907"/>
                      <a:pt x="770" y="872"/>
                    </a:cubicBezTo>
                    <a:cubicBezTo>
                      <a:pt x="832" y="925"/>
                      <a:pt x="922" y="925"/>
                      <a:pt x="984" y="872"/>
                    </a:cubicBezTo>
                    <a:cubicBezTo>
                      <a:pt x="1067" y="907"/>
                      <a:pt x="1125" y="981"/>
                      <a:pt x="1125" y="1057"/>
                    </a:cubicBezTo>
                    <a:cubicBezTo>
                      <a:pt x="1125" y="1118"/>
                      <a:pt x="926" y="1126"/>
                      <a:pt x="877" y="1126"/>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8" name="Group 237">
              <a:extLst>
                <a:ext uri="{FF2B5EF4-FFF2-40B4-BE49-F238E27FC236}">
                  <a16:creationId xmlns:a16="http://schemas.microsoft.com/office/drawing/2014/main" id="{CE37A2E3-6D54-4D48-BB75-9DC5B8AB5E5E}"/>
                </a:ext>
              </a:extLst>
            </p:cNvPr>
            <p:cNvGrpSpPr/>
            <p:nvPr/>
          </p:nvGrpSpPr>
          <p:grpSpPr>
            <a:xfrm>
              <a:off x="1370678" y="5855902"/>
              <a:ext cx="578632" cy="478691"/>
              <a:chOff x="1405783" y="6227844"/>
              <a:chExt cx="508423" cy="420606"/>
            </a:xfrm>
          </p:grpSpPr>
          <p:sp>
            <p:nvSpPr>
              <p:cNvPr id="249" name="Rectangle: Rounded Corners 248">
                <a:extLst>
                  <a:ext uri="{FF2B5EF4-FFF2-40B4-BE49-F238E27FC236}">
                    <a16:creationId xmlns:a16="http://schemas.microsoft.com/office/drawing/2014/main" id="{2412C92F-2D76-4724-BC25-FF32E790680A}"/>
                  </a:ext>
                </a:extLst>
              </p:cNvPr>
              <p:cNvSpPr/>
              <p:nvPr/>
            </p:nvSpPr>
            <p:spPr>
              <a:xfrm flipV="1">
                <a:off x="1430086"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0" name="Group 249">
                <a:extLst>
                  <a:ext uri="{FF2B5EF4-FFF2-40B4-BE49-F238E27FC236}">
                    <a16:creationId xmlns:a16="http://schemas.microsoft.com/office/drawing/2014/main" id="{654CDB14-AFC0-40FE-AF37-1A99BBB12062}"/>
                  </a:ext>
                </a:extLst>
              </p:cNvPr>
              <p:cNvGrpSpPr/>
              <p:nvPr/>
            </p:nvGrpSpPr>
            <p:grpSpPr>
              <a:xfrm>
                <a:off x="1405783" y="6227844"/>
                <a:ext cx="508423" cy="272694"/>
                <a:chOff x="576360" y="2082168"/>
                <a:chExt cx="1455321" cy="780570"/>
              </a:xfrm>
            </p:grpSpPr>
            <p:grpSp>
              <p:nvGrpSpPr>
                <p:cNvPr id="252" name="Group 251">
                  <a:extLst>
                    <a:ext uri="{FF2B5EF4-FFF2-40B4-BE49-F238E27FC236}">
                      <a16:creationId xmlns:a16="http://schemas.microsoft.com/office/drawing/2014/main" id="{17E9567F-12BF-4F31-BF18-2817185566F4}"/>
                    </a:ext>
                  </a:extLst>
                </p:cNvPr>
                <p:cNvGrpSpPr/>
                <p:nvPr/>
              </p:nvGrpSpPr>
              <p:grpSpPr>
                <a:xfrm flipV="1">
                  <a:off x="576360" y="2082168"/>
                  <a:ext cx="1419030" cy="740131"/>
                  <a:chOff x="6555581" y="5069071"/>
                  <a:chExt cx="1554957" cy="811029"/>
                </a:xfrm>
              </p:grpSpPr>
              <p:sp>
                <p:nvSpPr>
                  <p:cNvPr id="255" name="Freeform: Shape 254">
                    <a:extLst>
                      <a:ext uri="{FF2B5EF4-FFF2-40B4-BE49-F238E27FC236}">
                        <a16:creationId xmlns:a16="http://schemas.microsoft.com/office/drawing/2014/main" id="{B6B462C2-9EA1-4423-AF48-2B1022682E2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56" name="Straight Connector 255">
                    <a:extLst>
                      <a:ext uri="{FF2B5EF4-FFF2-40B4-BE49-F238E27FC236}">
                        <a16:creationId xmlns:a16="http://schemas.microsoft.com/office/drawing/2014/main" id="{21407F7A-CE42-4826-B967-A3C8DA38FE13}"/>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57" name="Freeform: Shape 256">
                    <a:extLst>
                      <a:ext uri="{FF2B5EF4-FFF2-40B4-BE49-F238E27FC236}">
                        <a16:creationId xmlns:a16="http://schemas.microsoft.com/office/drawing/2014/main" id="{7B522AF0-399B-41BA-AAB6-380CBC70CDE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53" name="Oval 252">
                  <a:extLst>
                    <a:ext uri="{FF2B5EF4-FFF2-40B4-BE49-F238E27FC236}">
                      <a16:creationId xmlns:a16="http://schemas.microsoft.com/office/drawing/2014/main" id="{A1C3E136-DC0B-4C78-BE8C-60E22B4240AE}"/>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Oval 253">
                  <a:extLst>
                    <a:ext uri="{FF2B5EF4-FFF2-40B4-BE49-F238E27FC236}">
                      <a16:creationId xmlns:a16="http://schemas.microsoft.com/office/drawing/2014/main" id="{6CD288F2-11C7-405D-8A5A-42460CB4663A}"/>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51" name="Freeform 5">
                <a:extLst>
                  <a:ext uri="{FF2B5EF4-FFF2-40B4-BE49-F238E27FC236}">
                    <a16:creationId xmlns:a16="http://schemas.microsoft.com/office/drawing/2014/main" id="{5901415F-34D5-4520-8245-EE78258FF54B}"/>
                  </a:ext>
                </a:extLst>
              </p:cNvPr>
              <p:cNvSpPr>
                <a:spLocks noEditPoints="1"/>
              </p:cNvSpPr>
              <p:nvPr/>
            </p:nvSpPr>
            <p:spPr bwMode="auto">
              <a:xfrm>
                <a:off x="1527400" y="6322112"/>
                <a:ext cx="225366" cy="256364"/>
              </a:xfrm>
              <a:custGeom>
                <a:avLst/>
                <a:gdLst>
                  <a:gd name="T0" fmla="*/ 1030 w 1158"/>
                  <a:gd name="T1" fmla="*/ 298 h 1318"/>
                  <a:gd name="T2" fmla="*/ 967 w 1158"/>
                  <a:gd name="T3" fmla="*/ 397 h 1318"/>
                  <a:gd name="T4" fmla="*/ 401 w 1158"/>
                  <a:gd name="T5" fmla="*/ 930 h 1318"/>
                  <a:gd name="T6" fmla="*/ 313 w 1158"/>
                  <a:gd name="T7" fmla="*/ 1035 h 1318"/>
                  <a:gd name="T8" fmla="*/ 590 w 1158"/>
                  <a:gd name="T9" fmla="*/ 1224 h 1318"/>
                  <a:gd name="T10" fmla="*/ 529 w 1158"/>
                  <a:gd name="T11" fmla="*/ 787 h 1318"/>
                  <a:gd name="T12" fmla="*/ 928 w 1158"/>
                  <a:gd name="T13" fmla="*/ 532 h 1318"/>
                  <a:gd name="T14" fmla="*/ 1131 w 1158"/>
                  <a:gd name="T15" fmla="*/ 509 h 1318"/>
                  <a:gd name="T16" fmla="*/ 537 w 1158"/>
                  <a:gd name="T17" fmla="*/ 1056 h 1318"/>
                  <a:gd name="T18" fmla="*/ 541 w 1158"/>
                  <a:gd name="T19" fmla="*/ 1104 h 1318"/>
                  <a:gd name="T20" fmla="*/ 537 w 1158"/>
                  <a:gd name="T21" fmla="*/ 1056 h 1318"/>
                  <a:gd name="T22" fmla="*/ 990 w 1158"/>
                  <a:gd name="T23" fmla="*/ 895 h 1318"/>
                  <a:gd name="T24" fmla="*/ 958 w 1158"/>
                  <a:gd name="T25" fmla="*/ 1022 h 1318"/>
                  <a:gd name="T26" fmla="*/ 861 w 1158"/>
                  <a:gd name="T27" fmla="*/ 1022 h 1318"/>
                  <a:gd name="T28" fmla="*/ 832 w 1158"/>
                  <a:gd name="T29" fmla="*/ 894 h 1318"/>
                  <a:gd name="T30" fmla="*/ 863 w 1158"/>
                  <a:gd name="T31" fmla="*/ 767 h 1318"/>
                  <a:gd name="T32" fmla="*/ 959 w 1158"/>
                  <a:gd name="T33" fmla="*/ 767 h 1318"/>
                  <a:gd name="T34" fmla="*/ 457 w 1158"/>
                  <a:gd name="T35" fmla="*/ 228 h 1318"/>
                  <a:gd name="T36" fmla="*/ 458 w 1158"/>
                  <a:gd name="T37" fmla="*/ 132 h 1318"/>
                  <a:gd name="T38" fmla="*/ 585 w 1158"/>
                  <a:gd name="T39" fmla="*/ 102 h 1318"/>
                  <a:gd name="T40" fmla="*/ 729 w 1158"/>
                  <a:gd name="T41" fmla="*/ 94 h 1318"/>
                  <a:gd name="T42" fmla="*/ 713 w 1158"/>
                  <a:gd name="T43" fmla="*/ 133 h 1318"/>
                  <a:gd name="T44" fmla="*/ 712 w 1158"/>
                  <a:gd name="T45" fmla="*/ 230 h 1318"/>
                  <a:gd name="T46" fmla="*/ 584 w 1158"/>
                  <a:gd name="T47" fmla="*/ 260 h 1318"/>
                  <a:gd name="T48" fmla="*/ 440 w 1158"/>
                  <a:gd name="T49" fmla="*/ 268 h 1318"/>
                  <a:gd name="T50" fmla="*/ 457 w 1158"/>
                  <a:gd name="T51" fmla="*/ 228 h 1318"/>
                  <a:gd name="T52" fmla="*/ 227 w 1158"/>
                  <a:gd name="T53" fmla="*/ 734 h 1318"/>
                  <a:gd name="T54" fmla="*/ 132 w 1158"/>
                  <a:gd name="T55" fmla="*/ 733 h 1318"/>
                  <a:gd name="T56" fmla="*/ 36 w 1158"/>
                  <a:gd name="T57" fmla="*/ 693 h 1318"/>
                  <a:gd name="T58" fmla="*/ 101 w 1158"/>
                  <a:gd name="T59" fmla="*/ 605 h 1318"/>
                  <a:gd name="T60" fmla="*/ 133 w 1158"/>
                  <a:gd name="T61" fmla="*/ 478 h 1318"/>
                  <a:gd name="T62" fmla="*/ 229 w 1158"/>
                  <a:gd name="T63" fmla="*/ 478 h 1318"/>
                  <a:gd name="T64" fmla="*/ 325 w 1158"/>
                  <a:gd name="T65" fmla="*/ 518 h 1318"/>
                  <a:gd name="T66" fmla="*/ 259 w 1158"/>
                  <a:gd name="T67" fmla="*/ 606 h 1318"/>
                  <a:gd name="T68" fmla="*/ 307 w 1158"/>
                  <a:gd name="T69" fmla="*/ 734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8" h="1318">
                    <a:moveTo>
                      <a:pt x="1139" y="430"/>
                    </a:moveTo>
                    <a:lnTo>
                      <a:pt x="1030" y="298"/>
                    </a:lnTo>
                    <a:cubicBezTo>
                      <a:pt x="981" y="247"/>
                      <a:pt x="902" y="313"/>
                      <a:pt x="944" y="370"/>
                    </a:cubicBezTo>
                    <a:lnTo>
                      <a:pt x="967" y="397"/>
                    </a:lnTo>
                    <a:cubicBezTo>
                      <a:pt x="723" y="374"/>
                      <a:pt x="491" y="525"/>
                      <a:pt x="422" y="755"/>
                    </a:cubicBezTo>
                    <a:cubicBezTo>
                      <a:pt x="405" y="811"/>
                      <a:pt x="398" y="870"/>
                      <a:pt x="401" y="930"/>
                    </a:cubicBezTo>
                    <a:lnTo>
                      <a:pt x="399" y="931"/>
                    </a:lnTo>
                    <a:cubicBezTo>
                      <a:pt x="358" y="953"/>
                      <a:pt x="327" y="990"/>
                      <a:pt x="313" y="1035"/>
                    </a:cubicBezTo>
                    <a:cubicBezTo>
                      <a:pt x="309" y="1048"/>
                      <a:pt x="307" y="1062"/>
                      <a:pt x="306" y="1076"/>
                    </a:cubicBezTo>
                    <a:cubicBezTo>
                      <a:pt x="297" y="1228"/>
                      <a:pt x="471" y="1318"/>
                      <a:pt x="590" y="1224"/>
                    </a:cubicBezTo>
                    <a:cubicBezTo>
                      <a:pt x="709" y="1130"/>
                      <a:pt x="662" y="940"/>
                      <a:pt x="513" y="913"/>
                    </a:cubicBezTo>
                    <a:cubicBezTo>
                      <a:pt x="511" y="870"/>
                      <a:pt x="517" y="828"/>
                      <a:pt x="529" y="787"/>
                    </a:cubicBezTo>
                    <a:cubicBezTo>
                      <a:pt x="584" y="606"/>
                      <a:pt x="766" y="488"/>
                      <a:pt x="957" y="509"/>
                    </a:cubicBezTo>
                    <a:lnTo>
                      <a:pt x="928" y="532"/>
                    </a:lnTo>
                    <a:cubicBezTo>
                      <a:pt x="871" y="580"/>
                      <a:pt x="943" y="666"/>
                      <a:pt x="1000" y="618"/>
                    </a:cubicBezTo>
                    <a:lnTo>
                      <a:pt x="1131" y="509"/>
                    </a:lnTo>
                    <a:cubicBezTo>
                      <a:pt x="1155" y="489"/>
                      <a:pt x="1158" y="454"/>
                      <a:pt x="1139" y="430"/>
                    </a:cubicBezTo>
                    <a:close/>
                    <a:moveTo>
                      <a:pt x="537" y="1056"/>
                    </a:moveTo>
                    <a:cubicBezTo>
                      <a:pt x="543" y="1066"/>
                      <a:pt x="545" y="1078"/>
                      <a:pt x="544" y="1089"/>
                    </a:cubicBezTo>
                    <a:cubicBezTo>
                      <a:pt x="544" y="1094"/>
                      <a:pt x="543" y="1099"/>
                      <a:pt x="541" y="1104"/>
                    </a:cubicBezTo>
                    <a:cubicBezTo>
                      <a:pt x="521" y="1171"/>
                      <a:pt x="424" y="1161"/>
                      <a:pt x="418" y="1092"/>
                    </a:cubicBezTo>
                    <a:cubicBezTo>
                      <a:pt x="411" y="1023"/>
                      <a:pt x="504" y="995"/>
                      <a:pt x="537" y="1056"/>
                    </a:cubicBezTo>
                    <a:close/>
                    <a:moveTo>
                      <a:pt x="1038" y="847"/>
                    </a:moveTo>
                    <a:lnTo>
                      <a:pt x="990" y="895"/>
                    </a:lnTo>
                    <a:lnTo>
                      <a:pt x="1038" y="943"/>
                    </a:lnTo>
                    <a:cubicBezTo>
                      <a:pt x="1090" y="996"/>
                      <a:pt x="1010" y="1075"/>
                      <a:pt x="958" y="1022"/>
                    </a:cubicBezTo>
                    <a:lnTo>
                      <a:pt x="910" y="974"/>
                    </a:lnTo>
                    <a:lnTo>
                      <a:pt x="861" y="1022"/>
                    </a:lnTo>
                    <a:cubicBezTo>
                      <a:pt x="808" y="1074"/>
                      <a:pt x="729" y="995"/>
                      <a:pt x="783" y="942"/>
                    </a:cubicBezTo>
                    <a:lnTo>
                      <a:pt x="832" y="894"/>
                    </a:lnTo>
                    <a:lnTo>
                      <a:pt x="783" y="845"/>
                    </a:lnTo>
                    <a:cubicBezTo>
                      <a:pt x="731" y="792"/>
                      <a:pt x="810" y="713"/>
                      <a:pt x="863" y="767"/>
                    </a:cubicBezTo>
                    <a:lnTo>
                      <a:pt x="911" y="815"/>
                    </a:lnTo>
                    <a:lnTo>
                      <a:pt x="959" y="767"/>
                    </a:lnTo>
                    <a:cubicBezTo>
                      <a:pt x="1012" y="715"/>
                      <a:pt x="1091" y="794"/>
                      <a:pt x="1038" y="847"/>
                    </a:cubicBezTo>
                    <a:close/>
                    <a:moveTo>
                      <a:pt x="457" y="228"/>
                    </a:moveTo>
                    <a:lnTo>
                      <a:pt x="505" y="181"/>
                    </a:lnTo>
                    <a:lnTo>
                      <a:pt x="458" y="132"/>
                    </a:lnTo>
                    <a:cubicBezTo>
                      <a:pt x="405" y="79"/>
                      <a:pt x="485" y="0"/>
                      <a:pt x="537" y="53"/>
                    </a:cubicBezTo>
                    <a:lnTo>
                      <a:pt x="585" y="102"/>
                    </a:lnTo>
                    <a:lnTo>
                      <a:pt x="634" y="54"/>
                    </a:lnTo>
                    <a:cubicBezTo>
                      <a:pt x="669" y="19"/>
                      <a:pt x="729" y="44"/>
                      <a:pt x="729" y="94"/>
                    </a:cubicBezTo>
                    <a:lnTo>
                      <a:pt x="729" y="94"/>
                    </a:lnTo>
                    <a:cubicBezTo>
                      <a:pt x="729" y="108"/>
                      <a:pt x="723" y="123"/>
                      <a:pt x="713" y="133"/>
                    </a:cubicBezTo>
                    <a:lnTo>
                      <a:pt x="664" y="181"/>
                    </a:lnTo>
                    <a:lnTo>
                      <a:pt x="712" y="230"/>
                    </a:lnTo>
                    <a:cubicBezTo>
                      <a:pt x="764" y="283"/>
                      <a:pt x="685" y="361"/>
                      <a:pt x="632" y="308"/>
                    </a:cubicBezTo>
                    <a:lnTo>
                      <a:pt x="584" y="260"/>
                    </a:lnTo>
                    <a:lnTo>
                      <a:pt x="536" y="308"/>
                    </a:lnTo>
                    <a:cubicBezTo>
                      <a:pt x="500" y="343"/>
                      <a:pt x="440" y="318"/>
                      <a:pt x="440" y="268"/>
                    </a:cubicBezTo>
                    <a:lnTo>
                      <a:pt x="440" y="268"/>
                    </a:lnTo>
                    <a:cubicBezTo>
                      <a:pt x="440" y="253"/>
                      <a:pt x="446" y="239"/>
                      <a:pt x="457" y="228"/>
                    </a:cubicBezTo>
                    <a:close/>
                    <a:moveTo>
                      <a:pt x="307" y="734"/>
                    </a:moveTo>
                    <a:cubicBezTo>
                      <a:pt x="285" y="756"/>
                      <a:pt x="249" y="756"/>
                      <a:pt x="227" y="734"/>
                    </a:cubicBezTo>
                    <a:lnTo>
                      <a:pt x="179" y="685"/>
                    </a:lnTo>
                    <a:lnTo>
                      <a:pt x="132" y="733"/>
                    </a:lnTo>
                    <a:cubicBezTo>
                      <a:pt x="96" y="768"/>
                      <a:pt x="35" y="743"/>
                      <a:pt x="36" y="693"/>
                    </a:cubicBezTo>
                    <a:lnTo>
                      <a:pt x="36" y="693"/>
                    </a:lnTo>
                    <a:cubicBezTo>
                      <a:pt x="36" y="678"/>
                      <a:pt x="42" y="664"/>
                      <a:pt x="52" y="653"/>
                    </a:cubicBezTo>
                    <a:lnTo>
                      <a:pt x="101" y="605"/>
                    </a:lnTo>
                    <a:lnTo>
                      <a:pt x="53" y="557"/>
                    </a:lnTo>
                    <a:cubicBezTo>
                      <a:pt x="0" y="503"/>
                      <a:pt x="80" y="425"/>
                      <a:pt x="133" y="478"/>
                    </a:cubicBezTo>
                    <a:lnTo>
                      <a:pt x="181" y="526"/>
                    </a:lnTo>
                    <a:lnTo>
                      <a:pt x="229" y="478"/>
                    </a:lnTo>
                    <a:cubicBezTo>
                      <a:pt x="264" y="443"/>
                      <a:pt x="325" y="468"/>
                      <a:pt x="325" y="518"/>
                    </a:cubicBezTo>
                    <a:lnTo>
                      <a:pt x="325" y="518"/>
                    </a:lnTo>
                    <a:cubicBezTo>
                      <a:pt x="324" y="533"/>
                      <a:pt x="318" y="547"/>
                      <a:pt x="308" y="558"/>
                    </a:cubicBezTo>
                    <a:lnTo>
                      <a:pt x="259" y="606"/>
                    </a:lnTo>
                    <a:lnTo>
                      <a:pt x="307" y="654"/>
                    </a:lnTo>
                    <a:cubicBezTo>
                      <a:pt x="329" y="676"/>
                      <a:pt x="329" y="712"/>
                      <a:pt x="307" y="734"/>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39" name="Group 238">
              <a:extLst>
                <a:ext uri="{FF2B5EF4-FFF2-40B4-BE49-F238E27FC236}">
                  <a16:creationId xmlns:a16="http://schemas.microsoft.com/office/drawing/2014/main" id="{7408F781-29C3-434E-9801-A6333E5CF16C}"/>
                </a:ext>
              </a:extLst>
            </p:cNvPr>
            <p:cNvGrpSpPr/>
            <p:nvPr/>
          </p:nvGrpSpPr>
          <p:grpSpPr>
            <a:xfrm>
              <a:off x="1370678" y="2988796"/>
              <a:ext cx="578632" cy="478691"/>
              <a:chOff x="1405783" y="3741738"/>
              <a:chExt cx="508423" cy="420606"/>
            </a:xfrm>
          </p:grpSpPr>
          <p:sp>
            <p:nvSpPr>
              <p:cNvPr id="240" name="Rectangle: Rounded Corners 239">
                <a:extLst>
                  <a:ext uri="{FF2B5EF4-FFF2-40B4-BE49-F238E27FC236}">
                    <a16:creationId xmlns:a16="http://schemas.microsoft.com/office/drawing/2014/main" id="{F3F59D8D-A148-44B1-9847-63A4EF878842}"/>
                  </a:ext>
                </a:extLst>
              </p:cNvPr>
              <p:cNvSpPr/>
              <p:nvPr/>
            </p:nvSpPr>
            <p:spPr>
              <a:xfrm flipV="1">
                <a:off x="1430086"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41" name="Group 240">
                <a:extLst>
                  <a:ext uri="{FF2B5EF4-FFF2-40B4-BE49-F238E27FC236}">
                    <a16:creationId xmlns:a16="http://schemas.microsoft.com/office/drawing/2014/main" id="{4DD1B1A1-C54B-4755-A488-F9024F74C786}"/>
                  </a:ext>
                </a:extLst>
              </p:cNvPr>
              <p:cNvGrpSpPr/>
              <p:nvPr/>
            </p:nvGrpSpPr>
            <p:grpSpPr>
              <a:xfrm>
                <a:off x="1405783" y="3741738"/>
                <a:ext cx="508423" cy="272694"/>
                <a:chOff x="576360" y="2082168"/>
                <a:chExt cx="1455321" cy="780570"/>
              </a:xfrm>
            </p:grpSpPr>
            <p:grpSp>
              <p:nvGrpSpPr>
                <p:cNvPr id="243" name="Group 242">
                  <a:extLst>
                    <a:ext uri="{FF2B5EF4-FFF2-40B4-BE49-F238E27FC236}">
                      <a16:creationId xmlns:a16="http://schemas.microsoft.com/office/drawing/2014/main" id="{0B627D9E-AA64-4D3E-9085-4A1377909F31}"/>
                    </a:ext>
                  </a:extLst>
                </p:cNvPr>
                <p:cNvGrpSpPr/>
                <p:nvPr/>
              </p:nvGrpSpPr>
              <p:grpSpPr>
                <a:xfrm flipV="1">
                  <a:off x="576360" y="2082168"/>
                  <a:ext cx="1419030" cy="740131"/>
                  <a:chOff x="6555581" y="5069071"/>
                  <a:chExt cx="1554957" cy="811029"/>
                </a:xfrm>
              </p:grpSpPr>
              <p:sp>
                <p:nvSpPr>
                  <p:cNvPr id="246" name="Freeform: Shape 245">
                    <a:extLst>
                      <a:ext uri="{FF2B5EF4-FFF2-40B4-BE49-F238E27FC236}">
                        <a16:creationId xmlns:a16="http://schemas.microsoft.com/office/drawing/2014/main" id="{2AB26987-4161-4F5E-87BF-9E6A73773867}"/>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7" name="Straight Connector 246">
                    <a:extLst>
                      <a:ext uri="{FF2B5EF4-FFF2-40B4-BE49-F238E27FC236}">
                        <a16:creationId xmlns:a16="http://schemas.microsoft.com/office/drawing/2014/main" id="{5496199A-8041-419D-AAE7-E4E617D86CF3}"/>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48" name="Freeform: Shape 247">
                    <a:extLst>
                      <a:ext uri="{FF2B5EF4-FFF2-40B4-BE49-F238E27FC236}">
                        <a16:creationId xmlns:a16="http://schemas.microsoft.com/office/drawing/2014/main" id="{4DEEB515-0A67-4031-BE0B-CED81133F6B1}"/>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4" name="Oval 243">
                  <a:extLst>
                    <a:ext uri="{FF2B5EF4-FFF2-40B4-BE49-F238E27FC236}">
                      <a16:creationId xmlns:a16="http://schemas.microsoft.com/office/drawing/2014/main" id="{DCD230B7-D8CC-4502-B486-763CD2B70DB0}"/>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5" name="Oval 244">
                  <a:extLst>
                    <a:ext uri="{FF2B5EF4-FFF2-40B4-BE49-F238E27FC236}">
                      <a16:creationId xmlns:a16="http://schemas.microsoft.com/office/drawing/2014/main" id="{0C6F1ABB-5472-4207-8BC7-E865C5DFED0C}"/>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sp>
            <p:nvSpPr>
              <p:cNvPr id="242" name="Freeform 5">
                <a:extLst>
                  <a:ext uri="{FF2B5EF4-FFF2-40B4-BE49-F238E27FC236}">
                    <a16:creationId xmlns:a16="http://schemas.microsoft.com/office/drawing/2014/main" id="{21E72E19-6362-4AA6-889C-38830132AEE0}"/>
                  </a:ext>
                </a:extLst>
              </p:cNvPr>
              <p:cNvSpPr>
                <a:spLocks noEditPoints="1"/>
              </p:cNvSpPr>
              <p:nvPr/>
            </p:nvSpPr>
            <p:spPr bwMode="auto">
              <a:xfrm>
                <a:off x="1538879" y="3857581"/>
                <a:ext cx="202406" cy="213212"/>
              </a:xfrm>
              <a:custGeom>
                <a:avLst/>
                <a:gdLst>
                  <a:gd name="T0" fmla="*/ 1021 w 1180"/>
                  <a:gd name="T1" fmla="*/ 551 h 1243"/>
                  <a:gd name="T2" fmla="*/ 996 w 1180"/>
                  <a:gd name="T3" fmla="*/ 589 h 1243"/>
                  <a:gd name="T4" fmla="*/ 955 w 1180"/>
                  <a:gd name="T5" fmla="*/ 589 h 1243"/>
                  <a:gd name="T6" fmla="*/ 930 w 1180"/>
                  <a:gd name="T7" fmla="*/ 535 h 1243"/>
                  <a:gd name="T8" fmla="*/ 917 w 1180"/>
                  <a:gd name="T9" fmla="*/ 520 h 1243"/>
                  <a:gd name="T10" fmla="*/ 825 w 1180"/>
                  <a:gd name="T11" fmla="*/ 457 h 1243"/>
                  <a:gd name="T12" fmla="*/ 857 w 1180"/>
                  <a:gd name="T13" fmla="*/ 395 h 1243"/>
                  <a:gd name="T14" fmla="*/ 949 w 1180"/>
                  <a:gd name="T15" fmla="*/ 423 h 1243"/>
                  <a:gd name="T16" fmla="*/ 1003 w 1180"/>
                  <a:gd name="T17" fmla="*/ 361 h 1243"/>
                  <a:gd name="T18" fmla="*/ 951 w 1180"/>
                  <a:gd name="T19" fmla="*/ 335 h 1243"/>
                  <a:gd name="T20" fmla="*/ 826 w 1180"/>
                  <a:gd name="T21" fmla="*/ 192 h 1243"/>
                  <a:gd name="T22" fmla="*/ 935 w 1180"/>
                  <a:gd name="T23" fmla="*/ 51 h 1243"/>
                  <a:gd name="T24" fmla="*/ 935 w 1180"/>
                  <a:gd name="T25" fmla="*/ 28 h 1243"/>
                  <a:gd name="T26" fmla="*/ 984 w 1180"/>
                  <a:gd name="T27" fmla="*/ 0 h 1243"/>
                  <a:gd name="T28" fmla="*/ 1042 w 1180"/>
                  <a:gd name="T29" fmla="*/ 65 h 1243"/>
                  <a:gd name="T30" fmla="*/ 1115 w 1180"/>
                  <a:gd name="T31" fmla="*/ 114 h 1243"/>
                  <a:gd name="T32" fmla="*/ 1102 w 1180"/>
                  <a:gd name="T33" fmla="*/ 161 h 1243"/>
                  <a:gd name="T34" fmla="*/ 983 w 1180"/>
                  <a:gd name="T35" fmla="*/ 159 h 1243"/>
                  <a:gd name="T36" fmla="*/ 944 w 1180"/>
                  <a:gd name="T37" fmla="*/ 184 h 1243"/>
                  <a:gd name="T38" fmla="*/ 992 w 1180"/>
                  <a:gd name="T39" fmla="*/ 229 h 1243"/>
                  <a:gd name="T40" fmla="*/ 1063 w 1180"/>
                  <a:gd name="T41" fmla="*/ 261 h 1243"/>
                  <a:gd name="T42" fmla="*/ 1106 w 1180"/>
                  <a:gd name="T43" fmla="*/ 464 h 1243"/>
                  <a:gd name="T44" fmla="*/ 1021 w 1180"/>
                  <a:gd name="T45" fmla="*/ 526 h 1243"/>
                  <a:gd name="T46" fmla="*/ 1039 w 1180"/>
                  <a:gd name="T47" fmla="*/ 669 h 1243"/>
                  <a:gd name="T48" fmla="*/ 1027 w 1180"/>
                  <a:gd name="T49" fmla="*/ 695 h 1243"/>
                  <a:gd name="T50" fmla="*/ 653 w 1180"/>
                  <a:gd name="T51" fmla="*/ 641 h 1243"/>
                  <a:gd name="T52" fmla="*/ 970 w 1180"/>
                  <a:gd name="T53" fmla="*/ 819 h 1243"/>
                  <a:gd name="T54" fmla="*/ 991 w 1180"/>
                  <a:gd name="T55" fmla="*/ 881 h 1243"/>
                  <a:gd name="T56" fmla="*/ 1171 w 1180"/>
                  <a:gd name="T57" fmla="*/ 808 h 1243"/>
                  <a:gd name="T58" fmla="*/ 200 w 1180"/>
                  <a:gd name="T59" fmla="*/ 53 h 1243"/>
                  <a:gd name="T60" fmla="*/ 314 w 1180"/>
                  <a:gd name="T61" fmla="*/ 168 h 1243"/>
                  <a:gd name="T62" fmla="*/ 71 w 1180"/>
                  <a:gd name="T63" fmla="*/ 1170 h 1243"/>
                  <a:gd name="T64" fmla="*/ 180 w 1180"/>
                  <a:gd name="T65" fmla="*/ 852 h 1243"/>
                  <a:gd name="T66" fmla="*/ 220 w 1180"/>
                  <a:gd name="T67" fmla="*/ 851 h 1243"/>
                  <a:gd name="T68" fmla="*/ 329 w 1180"/>
                  <a:gd name="T69" fmla="*/ 1170 h 1243"/>
                  <a:gd name="T70" fmla="*/ 431 w 1180"/>
                  <a:gd name="T71" fmla="*/ 543 h 1243"/>
                  <a:gd name="T72" fmla="*/ 647 w 1180"/>
                  <a:gd name="T73" fmla="*/ 425 h 1243"/>
                  <a:gd name="T74" fmla="*/ 585 w 1180"/>
                  <a:gd name="T75" fmla="*/ 343 h 1243"/>
                  <a:gd name="T76" fmla="*/ 344 w 1180"/>
                  <a:gd name="T77" fmla="*/ 337 h 1243"/>
                  <a:gd name="T78" fmla="*/ 88 w 1180"/>
                  <a:gd name="T79" fmla="*/ 326 h 1243"/>
                  <a:gd name="T80" fmla="*/ 0 w 1180"/>
                  <a:gd name="T81" fmla="*/ 637 h 1243"/>
                  <a:gd name="T82" fmla="*/ 71 w 1180"/>
                  <a:gd name="T83" fmla="*/ 1170 h 1243"/>
                  <a:gd name="T84" fmla="*/ 1004 w 1180"/>
                  <a:gd name="T85" fmla="*/ 945 h 1243"/>
                  <a:gd name="T86" fmla="*/ 963 w 1180"/>
                  <a:gd name="T87" fmla="*/ 1184 h 1243"/>
                  <a:gd name="T88" fmla="*/ 1083 w 1180"/>
                  <a:gd name="T89" fmla="*/ 1225 h 1243"/>
                  <a:gd name="T90" fmla="*/ 1124 w 1180"/>
                  <a:gd name="T91" fmla="*/ 985 h 1243"/>
                  <a:gd name="T92" fmla="*/ 1084 w 1180"/>
                  <a:gd name="T93" fmla="*/ 945 h 1243"/>
                  <a:gd name="T94" fmla="*/ 768 w 1180"/>
                  <a:gd name="T95" fmla="*/ 842 h 1243"/>
                  <a:gd name="T96" fmla="*/ 727 w 1180"/>
                  <a:gd name="T97" fmla="*/ 1184 h 1243"/>
                  <a:gd name="T98" fmla="*/ 847 w 1180"/>
                  <a:gd name="T99" fmla="*/ 1225 h 1243"/>
                  <a:gd name="T100" fmla="*/ 887 w 1180"/>
                  <a:gd name="T101" fmla="*/ 882 h 1243"/>
                  <a:gd name="T102" fmla="*/ 483 w 1180"/>
                  <a:gd name="T103" fmla="*/ 737 h 1243"/>
                  <a:gd name="T104" fmla="*/ 525 w 1180"/>
                  <a:gd name="T105" fmla="*/ 1225 h 1243"/>
                  <a:gd name="T106" fmla="*/ 644 w 1180"/>
                  <a:gd name="T107" fmla="*/ 1184 h 1243"/>
                  <a:gd name="T108" fmla="*/ 603 w 1180"/>
                  <a:gd name="T109" fmla="*/ 696 h 1243"/>
                  <a:gd name="T110" fmla="*/ 483 w 1180"/>
                  <a:gd name="T111" fmla="*/ 737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0" h="1243">
                    <a:moveTo>
                      <a:pt x="1021" y="526"/>
                    </a:moveTo>
                    <a:lnTo>
                      <a:pt x="1021" y="551"/>
                    </a:lnTo>
                    <a:lnTo>
                      <a:pt x="1021" y="563"/>
                    </a:lnTo>
                    <a:cubicBezTo>
                      <a:pt x="1022" y="578"/>
                      <a:pt x="1010" y="590"/>
                      <a:pt x="996" y="589"/>
                    </a:cubicBezTo>
                    <a:lnTo>
                      <a:pt x="974" y="589"/>
                    </a:lnTo>
                    <a:lnTo>
                      <a:pt x="955" y="589"/>
                    </a:lnTo>
                    <a:cubicBezTo>
                      <a:pt x="941" y="589"/>
                      <a:pt x="929" y="577"/>
                      <a:pt x="930" y="562"/>
                    </a:cubicBezTo>
                    <a:lnTo>
                      <a:pt x="930" y="535"/>
                    </a:lnTo>
                    <a:cubicBezTo>
                      <a:pt x="930" y="531"/>
                      <a:pt x="929" y="526"/>
                      <a:pt x="929" y="522"/>
                    </a:cubicBezTo>
                    <a:cubicBezTo>
                      <a:pt x="925" y="521"/>
                      <a:pt x="921" y="520"/>
                      <a:pt x="917" y="520"/>
                    </a:cubicBezTo>
                    <a:cubicBezTo>
                      <a:pt x="892" y="516"/>
                      <a:pt x="867" y="509"/>
                      <a:pt x="844" y="499"/>
                    </a:cubicBezTo>
                    <a:cubicBezTo>
                      <a:pt x="822" y="488"/>
                      <a:pt x="819" y="480"/>
                      <a:pt x="825" y="457"/>
                    </a:cubicBezTo>
                    <a:cubicBezTo>
                      <a:pt x="828" y="443"/>
                      <a:pt x="832" y="430"/>
                      <a:pt x="837" y="416"/>
                    </a:cubicBezTo>
                    <a:cubicBezTo>
                      <a:pt x="839" y="409"/>
                      <a:pt x="844" y="395"/>
                      <a:pt x="857" y="395"/>
                    </a:cubicBezTo>
                    <a:cubicBezTo>
                      <a:pt x="862" y="396"/>
                      <a:pt x="868" y="398"/>
                      <a:pt x="873" y="401"/>
                    </a:cubicBezTo>
                    <a:cubicBezTo>
                      <a:pt x="897" y="413"/>
                      <a:pt x="922" y="420"/>
                      <a:pt x="949" y="423"/>
                    </a:cubicBezTo>
                    <a:cubicBezTo>
                      <a:pt x="965" y="426"/>
                      <a:pt x="981" y="423"/>
                      <a:pt x="996" y="417"/>
                    </a:cubicBezTo>
                    <a:cubicBezTo>
                      <a:pt x="1020" y="409"/>
                      <a:pt x="1025" y="376"/>
                      <a:pt x="1003" y="361"/>
                    </a:cubicBezTo>
                    <a:cubicBezTo>
                      <a:pt x="995" y="355"/>
                      <a:pt x="986" y="349"/>
                      <a:pt x="976" y="345"/>
                    </a:cubicBezTo>
                    <a:cubicBezTo>
                      <a:pt x="968" y="342"/>
                      <a:pt x="959" y="338"/>
                      <a:pt x="951" y="335"/>
                    </a:cubicBezTo>
                    <a:cubicBezTo>
                      <a:pt x="932" y="328"/>
                      <a:pt x="913" y="319"/>
                      <a:pt x="894" y="309"/>
                    </a:cubicBezTo>
                    <a:cubicBezTo>
                      <a:pt x="845" y="279"/>
                      <a:pt x="823" y="241"/>
                      <a:pt x="826" y="192"/>
                    </a:cubicBezTo>
                    <a:cubicBezTo>
                      <a:pt x="829" y="134"/>
                      <a:pt x="861" y="94"/>
                      <a:pt x="919" y="73"/>
                    </a:cubicBezTo>
                    <a:cubicBezTo>
                      <a:pt x="935" y="67"/>
                      <a:pt x="935" y="67"/>
                      <a:pt x="935" y="51"/>
                    </a:cubicBezTo>
                    <a:lnTo>
                      <a:pt x="935" y="43"/>
                    </a:lnTo>
                    <a:lnTo>
                      <a:pt x="935" y="28"/>
                    </a:lnTo>
                    <a:cubicBezTo>
                      <a:pt x="935" y="7"/>
                      <a:pt x="942" y="0"/>
                      <a:pt x="964" y="0"/>
                    </a:cubicBezTo>
                    <a:lnTo>
                      <a:pt x="984" y="0"/>
                    </a:lnTo>
                    <a:cubicBezTo>
                      <a:pt x="1021" y="0"/>
                      <a:pt x="1024" y="6"/>
                      <a:pt x="1024" y="44"/>
                    </a:cubicBezTo>
                    <a:cubicBezTo>
                      <a:pt x="1024" y="62"/>
                      <a:pt x="1024" y="62"/>
                      <a:pt x="1042" y="65"/>
                    </a:cubicBezTo>
                    <a:cubicBezTo>
                      <a:pt x="1062" y="68"/>
                      <a:pt x="1081" y="74"/>
                      <a:pt x="1100" y="82"/>
                    </a:cubicBezTo>
                    <a:cubicBezTo>
                      <a:pt x="1113" y="87"/>
                      <a:pt x="1119" y="101"/>
                      <a:pt x="1115" y="114"/>
                    </a:cubicBezTo>
                    <a:lnTo>
                      <a:pt x="1112" y="127"/>
                    </a:lnTo>
                    <a:cubicBezTo>
                      <a:pt x="1109" y="139"/>
                      <a:pt x="1106" y="150"/>
                      <a:pt x="1102" y="161"/>
                    </a:cubicBezTo>
                    <a:cubicBezTo>
                      <a:pt x="1099" y="169"/>
                      <a:pt x="1094" y="189"/>
                      <a:pt x="1067" y="176"/>
                    </a:cubicBezTo>
                    <a:cubicBezTo>
                      <a:pt x="1041" y="163"/>
                      <a:pt x="1012" y="157"/>
                      <a:pt x="983" y="159"/>
                    </a:cubicBezTo>
                    <a:cubicBezTo>
                      <a:pt x="976" y="159"/>
                      <a:pt x="969" y="161"/>
                      <a:pt x="962" y="163"/>
                    </a:cubicBezTo>
                    <a:cubicBezTo>
                      <a:pt x="953" y="167"/>
                      <a:pt x="946" y="175"/>
                      <a:pt x="944" y="184"/>
                    </a:cubicBezTo>
                    <a:cubicBezTo>
                      <a:pt x="943" y="194"/>
                      <a:pt x="948" y="203"/>
                      <a:pt x="956" y="208"/>
                    </a:cubicBezTo>
                    <a:cubicBezTo>
                      <a:pt x="967" y="217"/>
                      <a:pt x="979" y="224"/>
                      <a:pt x="992" y="229"/>
                    </a:cubicBezTo>
                    <a:lnTo>
                      <a:pt x="1000" y="232"/>
                    </a:lnTo>
                    <a:cubicBezTo>
                      <a:pt x="1021" y="240"/>
                      <a:pt x="1042" y="250"/>
                      <a:pt x="1063" y="261"/>
                    </a:cubicBezTo>
                    <a:cubicBezTo>
                      <a:pt x="1099" y="280"/>
                      <a:pt x="1125" y="316"/>
                      <a:pt x="1134" y="356"/>
                    </a:cubicBezTo>
                    <a:cubicBezTo>
                      <a:pt x="1141" y="395"/>
                      <a:pt x="1131" y="434"/>
                      <a:pt x="1106" y="464"/>
                    </a:cubicBezTo>
                    <a:cubicBezTo>
                      <a:pt x="1086" y="488"/>
                      <a:pt x="1060" y="504"/>
                      <a:pt x="1031" y="512"/>
                    </a:cubicBezTo>
                    <a:cubicBezTo>
                      <a:pt x="1023" y="514"/>
                      <a:pt x="1020" y="518"/>
                      <a:pt x="1021" y="526"/>
                    </a:cubicBezTo>
                    <a:close/>
                    <a:moveTo>
                      <a:pt x="1090" y="667"/>
                    </a:moveTo>
                    <a:cubicBezTo>
                      <a:pt x="1078" y="646"/>
                      <a:pt x="1048" y="648"/>
                      <a:pt x="1039" y="669"/>
                    </a:cubicBezTo>
                    <a:lnTo>
                      <a:pt x="1029" y="691"/>
                    </a:lnTo>
                    <a:lnTo>
                      <a:pt x="1027" y="695"/>
                    </a:lnTo>
                    <a:lnTo>
                      <a:pt x="686" y="568"/>
                    </a:lnTo>
                    <a:cubicBezTo>
                      <a:pt x="640" y="551"/>
                      <a:pt x="610" y="616"/>
                      <a:pt x="653" y="641"/>
                    </a:cubicBezTo>
                    <a:lnTo>
                      <a:pt x="971" y="816"/>
                    </a:lnTo>
                    <a:lnTo>
                      <a:pt x="970" y="819"/>
                    </a:lnTo>
                    <a:lnTo>
                      <a:pt x="959" y="841"/>
                    </a:lnTo>
                    <a:cubicBezTo>
                      <a:pt x="950" y="863"/>
                      <a:pt x="968" y="886"/>
                      <a:pt x="991" y="881"/>
                    </a:cubicBezTo>
                    <a:lnTo>
                      <a:pt x="1151" y="851"/>
                    </a:lnTo>
                    <a:cubicBezTo>
                      <a:pt x="1170" y="847"/>
                      <a:pt x="1180" y="825"/>
                      <a:pt x="1171" y="808"/>
                    </a:cubicBezTo>
                    <a:lnTo>
                      <a:pt x="1090" y="667"/>
                    </a:lnTo>
                    <a:close/>
                    <a:moveTo>
                      <a:pt x="200" y="53"/>
                    </a:moveTo>
                    <a:cubicBezTo>
                      <a:pt x="97" y="53"/>
                      <a:pt x="46" y="177"/>
                      <a:pt x="118" y="249"/>
                    </a:cubicBezTo>
                    <a:cubicBezTo>
                      <a:pt x="191" y="322"/>
                      <a:pt x="314" y="271"/>
                      <a:pt x="314" y="168"/>
                    </a:cubicBezTo>
                    <a:cubicBezTo>
                      <a:pt x="314" y="105"/>
                      <a:pt x="263" y="53"/>
                      <a:pt x="200" y="53"/>
                    </a:cubicBezTo>
                    <a:close/>
                    <a:moveTo>
                      <a:pt x="71" y="1170"/>
                    </a:moveTo>
                    <a:cubicBezTo>
                      <a:pt x="71" y="1243"/>
                      <a:pt x="180" y="1243"/>
                      <a:pt x="180" y="1170"/>
                    </a:cubicBezTo>
                    <a:lnTo>
                      <a:pt x="180" y="852"/>
                    </a:lnTo>
                    <a:cubicBezTo>
                      <a:pt x="180" y="842"/>
                      <a:pt x="187" y="833"/>
                      <a:pt x="197" y="832"/>
                    </a:cubicBezTo>
                    <a:cubicBezTo>
                      <a:pt x="209" y="829"/>
                      <a:pt x="220" y="839"/>
                      <a:pt x="220" y="851"/>
                    </a:cubicBezTo>
                    <a:lnTo>
                      <a:pt x="220" y="1170"/>
                    </a:lnTo>
                    <a:cubicBezTo>
                      <a:pt x="220" y="1243"/>
                      <a:pt x="329" y="1243"/>
                      <a:pt x="329" y="1170"/>
                    </a:cubicBezTo>
                    <a:lnTo>
                      <a:pt x="329" y="459"/>
                    </a:lnTo>
                    <a:lnTo>
                      <a:pt x="431" y="543"/>
                    </a:lnTo>
                    <a:cubicBezTo>
                      <a:pt x="450" y="558"/>
                      <a:pt x="477" y="559"/>
                      <a:pt x="496" y="544"/>
                    </a:cubicBezTo>
                    <a:lnTo>
                      <a:pt x="647" y="425"/>
                    </a:lnTo>
                    <a:cubicBezTo>
                      <a:pt x="668" y="408"/>
                      <a:pt x="674" y="379"/>
                      <a:pt x="661" y="356"/>
                    </a:cubicBezTo>
                    <a:cubicBezTo>
                      <a:pt x="645" y="330"/>
                      <a:pt x="609" y="323"/>
                      <a:pt x="585" y="343"/>
                    </a:cubicBezTo>
                    <a:lnTo>
                      <a:pt x="465" y="437"/>
                    </a:lnTo>
                    <a:lnTo>
                      <a:pt x="344" y="337"/>
                    </a:lnTo>
                    <a:cubicBezTo>
                      <a:pt x="335" y="330"/>
                      <a:pt x="324" y="326"/>
                      <a:pt x="312" y="326"/>
                    </a:cubicBezTo>
                    <a:lnTo>
                      <a:pt x="88" y="326"/>
                    </a:lnTo>
                    <a:cubicBezTo>
                      <a:pt x="39" y="326"/>
                      <a:pt x="0" y="365"/>
                      <a:pt x="0" y="414"/>
                    </a:cubicBezTo>
                    <a:lnTo>
                      <a:pt x="0" y="637"/>
                    </a:lnTo>
                    <a:cubicBezTo>
                      <a:pt x="0" y="679"/>
                      <a:pt x="29" y="716"/>
                      <a:pt x="71" y="724"/>
                    </a:cubicBezTo>
                    <a:lnTo>
                      <a:pt x="71" y="1170"/>
                    </a:lnTo>
                    <a:close/>
                    <a:moveTo>
                      <a:pt x="1084" y="945"/>
                    </a:moveTo>
                    <a:lnTo>
                      <a:pt x="1004" y="945"/>
                    </a:lnTo>
                    <a:cubicBezTo>
                      <a:pt x="981" y="945"/>
                      <a:pt x="963" y="963"/>
                      <a:pt x="963" y="986"/>
                    </a:cubicBezTo>
                    <a:lnTo>
                      <a:pt x="963" y="1184"/>
                    </a:lnTo>
                    <a:cubicBezTo>
                      <a:pt x="963" y="1206"/>
                      <a:pt x="981" y="1225"/>
                      <a:pt x="1004" y="1225"/>
                    </a:cubicBezTo>
                    <a:lnTo>
                      <a:pt x="1083" y="1225"/>
                    </a:lnTo>
                    <a:cubicBezTo>
                      <a:pt x="1106" y="1225"/>
                      <a:pt x="1124" y="1206"/>
                      <a:pt x="1124" y="1184"/>
                    </a:cubicBezTo>
                    <a:lnTo>
                      <a:pt x="1124" y="985"/>
                    </a:lnTo>
                    <a:cubicBezTo>
                      <a:pt x="1124" y="963"/>
                      <a:pt x="1105" y="945"/>
                      <a:pt x="1083" y="945"/>
                    </a:cubicBezTo>
                    <a:lnTo>
                      <a:pt x="1084" y="945"/>
                    </a:lnTo>
                    <a:close/>
                    <a:moveTo>
                      <a:pt x="847" y="842"/>
                    </a:moveTo>
                    <a:lnTo>
                      <a:pt x="768" y="842"/>
                    </a:lnTo>
                    <a:cubicBezTo>
                      <a:pt x="745" y="841"/>
                      <a:pt x="727" y="860"/>
                      <a:pt x="727" y="882"/>
                    </a:cubicBezTo>
                    <a:lnTo>
                      <a:pt x="727" y="1184"/>
                    </a:lnTo>
                    <a:cubicBezTo>
                      <a:pt x="727" y="1206"/>
                      <a:pt x="745" y="1225"/>
                      <a:pt x="767" y="1225"/>
                    </a:cubicBezTo>
                    <a:lnTo>
                      <a:pt x="847" y="1225"/>
                    </a:lnTo>
                    <a:cubicBezTo>
                      <a:pt x="869" y="1224"/>
                      <a:pt x="887" y="1206"/>
                      <a:pt x="887" y="1184"/>
                    </a:cubicBezTo>
                    <a:lnTo>
                      <a:pt x="887" y="882"/>
                    </a:lnTo>
                    <a:cubicBezTo>
                      <a:pt x="887" y="860"/>
                      <a:pt x="869" y="842"/>
                      <a:pt x="847" y="842"/>
                    </a:cubicBezTo>
                    <a:close/>
                    <a:moveTo>
                      <a:pt x="483" y="737"/>
                    </a:moveTo>
                    <a:lnTo>
                      <a:pt x="483" y="1184"/>
                    </a:lnTo>
                    <a:cubicBezTo>
                      <a:pt x="483" y="1206"/>
                      <a:pt x="502" y="1225"/>
                      <a:pt x="525" y="1225"/>
                    </a:cubicBezTo>
                    <a:lnTo>
                      <a:pt x="603" y="1225"/>
                    </a:lnTo>
                    <a:cubicBezTo>
                      <a:pt x="626" y="1225"/>
                      <a:pt x="644" y="1206"/>
                      <a:pt x="644" y="1184"/>
                    </a:cubicBezTo>
                    <a:lnTo>
                      <a:pt x="644" y="737"/>
                    </a:lnTo>
                    <a:cubicBezTo>
                      <a:pt x="644" y="714"/>
                      <a:pt x="626" y="696"/>
                      <a:pt x="603" y="696"/>
                    </a:cubicBezTo>
                    <a:lnTo>
                      <a:pt x="525" y="696"/>
                    </a:lnTo>
                    <a:cubicBezTo>
                      <a:pt x="502" y="696"/>
                      <a:pt x="483" y="714"/>
                      <a:pt x="483" y="737"/>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80" name="Group 179">
              <a:extLst>
                <a:ext uri="{FF2B5EF4-FFF2-40B4-BE49-F238E27FC236}">
                  <a16:creationId xmlns:a16="http://schemas.microsoft.com/office/drawing/2014/main" id="{45482CC3-A297-47AC-9837-686689227C6B}"/>
                </a:ext>
              </a:extLst>
            </p:cNvPr>
            <p:cNvGrpSpPr/>
            <p:nvPr/>
          </p:nvGrpSpPr>
          <p:grpSpPr>
            <a:xfrm>
              <a:off x="7121662" y="3944498"/>
              <a:ext cx="578634" cy="478690"/>
              <a:chOff x="7156767" y="4570441"/>
              <a:chExt cx="508424" cy="420605"/>
            </a:xfrm>
          </p:grpSpPr>
          <p:grpSp>
            <p:nvGrpSpPr>
              <p:cNvPr id="220" name="Group 219">
                <a:extLst>
                  <a:ext uri="{FF2B5EF4-FFF2-40B4-BE49-F238E27FC236}">
                    <a16:creationId xmlns:a16="http://schemas.microsoft.com/office/drawing/2014/main" id="{FB1EF335-A9C6-4982-AB11-9B9E444DBCA8}"/>
                  </a:ext>
                </a:extLst>
              </p:cNvPr>
              <p:cNvGrpSpPr/>
              <p:nvPr/>
            </p:nvGrpSpPr>
            <p:grpSpPr>
              <a:xfrm>
                <a:off x="7156767" y="4570441"/>
                <a:ext cx="508424" cy="420605"/>
                <a:chOff x="7156767" y="4570441"/>
                <a:chExt cx="508424" cy="420605"/>
              </a:xfrm>
            </p:grpSpPr>
            <p:sp>
              <p:nvSpPr>
                <p:cNvPr id="228" name="Rectangle: Rounded Corners 227">
                  <a:extLst>
                    <a:ext uri="{FF2B5EF4-FFF2-40B4-BE49-F238E27FC236}">
                      <a16:creationId xmlns:a16="http://schemas.microsoft.com/office/drawing/2014/main" id="{C40027CF-FC6C-489C-9138-2C188A7AA334}"/>
                    </a:ext>
                  </a:extLst>
                </p:cNvPr>
                <p:cNvSpPr/>
                <p:nvPr/>
              </p:nvSpPr>
              <p:spPr>
                <a:xfrm flipV="1">
                  <a:off x="7181071"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29" name="Group 228">
                  <a:extLst>
                    <a:ext uri="{FF2B5EF4-FFF2-40B4-BE49-F238E27FC236}">
                      <a16:creationId xmlns:a16="http://schemas.microsoft.com/office/drawing/2014/main" id="{61AE4C0B-154E-4B8B-9A6F-87C1D17C35EC}"/>
                    </a:ext>
                  </a:extLst>
                </p:cNvPr>
                <p:cNvGrpSpPr/>
                <p:nvPr/>
              </p:nvGrpSpPr>
              <p:grpSpPr>
                <a:xfrm>
                  <a:off x="7156767" y="4570441"/>
                  <a:ext cx="508424" cy="272694"/>
                  <a:chOff x="576358" y="2082169"/>
                  <a:chExt cx="1455323" cy="780569"/>
                </a:xfrm>
              </p:grpSpPr>
              <p:grpSp>
                <p:nvGrpSpPr>
                  <p:cNvPr id="230" name="Group 229">
                    <a:extLst>
                      <a:ext uri="{FF2B5EF4-FFF2-40B4-BE49-F238E27FC236}">
                        <a16:creationId xmlns:a16="http://schemas.microsoft.com/office/drawing/2014/main" id="{BFB38B8E-6304-4C66-B9B2-2BD23DBEED7F}"/>
                      </a:ext>
                    </a:extLst>
                  </p:cNvPr>
                  <p:cNvGrpSpPr/>
                  <p:nvPr/>
                </p:nvGrpSpPr>
                <p:grpSpPr>
                  <a:xfrm flipV="1">
                    <a:off x="576358" y="2082169"/>
                    <a:ext cx="1439476" cy="733313"/>
                    <a:chOff x="6555581" y="5076542"/>
                    <a:chExt cx="1577362" cy="803558"/>
                  </a:xfrm>
                </p:grpSpPr>
                <p:sp>
                  <p:nvSpPr>
                    <p:cNvPr id="233" name="Freeform: Shape 232">
                      <a:extLst>
                        <a:ext uri="{FF2B5EF4-FFF2-40B4-BE49-F238E27FC236}">
                          <a16:creationId xmlns:a16="http://schemas.microsoft.com/office/drawing/2014/main" id="{695D92F5-F448-4ADD-879B-34421705A21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34" name="Straight Connector 233">
                      <a:extLst>
                        <a:ext uri="{FF2B5EF4-FFF2-40B4-BE49-F238E27FC236}">
                          <a16:creationId xmlns:a16="http://schemas.microsoft.com/office/drawing/2014/main" id="{9586D743-B72D-4B72-82C6-D2AEA491396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35" name="Freeform: Shape 234">
                      <a:extLst>
                        <a:ext uri="{FF2B5EF4-FFF2-40B4-BE49-F238E27FC236}">
                          <a16:creationId xmlns:a16="http://schemas.microsoft.com/office/drawing/2014/main" id="{5BF88506-8F9B-4978-B13B-3209FF90A88D}"/>
                        </a:ext>
                      </a:extLst>
                    </p:cNvPr>
                    <p:cNvSpPr/>
                    <p:nvPr/>
                  </p:nvSpPr>
                  <p:spPr>
                    <a:xfrm>
                      <a:off x="8045855" y="5076542"/>
                      <a:ext cx="87088" cy="71255"/>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31" name="Oval 230">
                    <a:extLst>
                      <a:ext uri="{FF2B5EF4-FFF2-40B4-BE49-F238E27FC236}">
                        <a16:creationId xmlns:a16="http://schemas.microsoft.com/office/drawing/2014/main" id="{04DC0C7B-2980-4C66-B34F-3E00A4344DA7}"/>
                      </a:ext>
                    </a:extLst>
                  </p:cNvPr>
                  <p:cNvSpPr/>
                  <p:nvPr/>
                </p:nvSpPr>
                <p:spPr>
                  <a:xfrm>
                    <a:off x="1985962" y="2817019"/>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2" name="Oval 231">
                    <a:extLst>
                      <a:ext uri="{FF2B5EF4-FFF2-40B4-BE49-F238E27FC236}">
                        <a16:creationId xmlns:a16="http://schemas.microsoft.com/office/drawing/2014/main" id="{7DBA96F1-652D-4E0B-9B9A-814407C8CC0A}"/>
                      </a:ext>
                    </a:extLst>
                  </p:cNvPr>
                  <p:cNvSpPr/>
                  <p:nvPr/>
                </p:nvSpPr>
                <p:spPr>
                  <a:xfrm>
                    <a:off x="685800" y="2733675"/>
                    <a:ext cx="45719" cy="45719"/>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20">
                <a:extLst>
                  <a:ext uri="{FF2B5EF4-FFF2-40B4-BE49-F238E27FC236}">
                    <a16:creationId xmlns:a16="http://schemas.microsoft.com/office/drawing/2014/main" id="{37A87897-5ACA-43BD-AF95-24AB0D2B88A2}"/>
                  </a:ext>
                </a:extLst>
              </p:cNvPr>
              <p:cNvGrpSpPr/>
              <p:nvPr/>
            </p:nvGrpSpPr>
            <p:grpSpPr>
              <a:xfrm>
                <a:off x="7293084" y="4678331"/>
                <a:ext cx="195966" cy="229116"/>
                <a:chOff x="7712400" y="4607998"/>
                <a:chExt cx="145725" cy="170377"/>
              </a:xfrm>
              <a:solidFill>
                <a:schemeClr val="accent1"/>
              </a:solidFill>
            </p:grpSpPr>
            <p:sp>
              <p:nvSpPr>
                <p:cNvPr id="222" name="Freeform 127">
                  <a:extLst>
                    <a:ext uri="{FF2B5EF4-FFF2-40B4-BE49-F238E27FC236}">
                      <a16:creationId xmlns:a16="http://schemas.microsoft.com/office/drawing/2014/main" id="{761AAD6C-2BEA-45A5-9173-AACB6F50563A}"/>
                    </a:ext>
                  </a:extLst>
                </p:cNvPr>
                <p:cNvSpPr>
                  <a:spLocks noEditPoints="1"/>
                </p:cNvSpPr>
                <p:nvPr/>
              </p:nvSpPr>
              <p:spPr bwMode="auto">
                <a:xfrm>
                  <a:off x="7752600" y="4666199"/>
                  <a:ext cx="96953" cy="75109"/>
                </a:xfrm>
                <a:custGeom>
                  <a:avLst/>
                  <a:gdLst>
                    <a:gd name="T0" fmla="*/ 2113 w 2113"/>
                    <a:gd name="T1" fmla="*/ 0 h 1487"/>
                    <a:gd name="T2" fmla="*/ 2113 w 2113"/>
                    <a:gd name="T3" fmla="*/ 1312 h 1487"/>
                    <a:gd name="T4" fmla="*/ 1938 w 2113"/>
                    <a:gd name="T5" fmla="*/ 1487 h 1487"/>
                    <a:gd name="T6" fmla="*/ 1413 w 2113"/>
                    <a:gd name="T7" fmla="*/ 1487 h 1487"/>
                    <a:gd name="T8" fmla="*/ 1400 w 2113"/>
                    <a:gd name="T9" fmla="*/ 1475 h 1487"/>
                    <a:gd name="T10" fmla="*/ 1263 w 2113"/>
                    <a:gd name="T11" fmla="*/ 1375 h 1487"/>
                    <a:gd name="T12" fmla="*/ 1263 w 2113"/>
                    <a:gd name="T13" fmla="*/ 0 h 1487"/>
                    <a:gd name="T14" fmla="*/ 2113 w 2113"/>
                    <a:gd name="T15" fmla="*/ 0 h 1487"/>
                    <a:gd name="T16" fmla="*/ 1000 w 2113"/>
                    <a:gd name="T17" fmla="*/ 1300 h 1487"/>
                    <a:gd name="T18" fmla="*/ 1000 w 2113"/>
                    <a:gd name="T19" fmla="*/ 0 h 1487"/>
                    <a:gd name="T20" fmla="*/ 1113 w 2113"/>
                    <a:gd name="T21" fmla="*/ 0 h 1487"/>
                    <a:gd name="T22" fmla="*/ 1113 w 2113"/>
                    <a:gd name="T23" fmla="*/ 1325 h 1487"/>
                    <a:gd name="T24" fmla="*/ 1013 w 2113"/>
                    <a:gd name="T25" fmla="*/ 1300 h 1487"/>
                    <a:gd name="T26" fmla="*/ 1000 w 2113"/>
                    <a:gd name="T27" fmla="*/ 1300 h 1487"/>
                    <a:gd name="T28" fmla="*/ 0 w 2113"/>
                    <a:gd name="T29" fmla="*/ 1262 h 1487"/>
                    <a:gd name="T30" fmla="*/ 0 w 2113"/>
                    <a:gd name="T31" fmla="*/ 0 h 1487"/>
                    <a:gd name="T32" fmla="*/ 850 w 2113"/>
                    <a:gd name="T33" fmla="*/ 0 h 1487"/>
                    <a:gd name="T34" fmla="*/ 850 w 2113"/>
                    <a:gd name="T35" fmla="*/ 1262 h 1487"/>
                    <a:gd name="T36" fmla="*/ 438 w 2113"/>
                    <a:gd name="T37" fmla="*/ 1187 h 1487"/>
                    <a:gd name="T38" fmla="*/ 0 w 2113"/>
                    <a:gd name="T39" fmla="*/ 1262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13" h="1487">
                      <a:moveTo>
                        <a:pt x="2113" y="0"/>
                      </a:moveTo>
                      <a:lnTo>
                        <a:pt x="2113" y="1312"/>
                      </a:lnTo>
                      <a:cubicBezTo>
                        <a:pt x="2113" y="1412"/>
                        <a:pt x="2038" y="1487"/>
                        <a:pt x="1938" y="1487"/>
                      </a:cubicBezTo>
                      <a:lnTo>
                        <a:pt x="1413" y="1487"/>
                      </a:lnTo>
                      <a:cubicBezTo>
                        <a:pt x="1413" y="1475"/>
                        <a:pt x="1413" y="1475"/>
                        <a:pt x="1400" y="1475"/>
                      </a:cubicBezTo>
                      <a:cubicBezTo>
                        <a:pt x="1388" y="1450"/>
                        <a:pt x="1350" y="1412"/>
                        <a:pt x="1263" y="1375"/>
                      </a:cubicBezTo>
                      <a:lnTo>
                        <a:pt x="1263" y="0"/>
                      </a:lnTo>
                      <a:lnTo>
                        <a:pt x="2113" y="0"/>
                      </a:lnTo>
                      <a:close/>
                      <a:moveTo>
                        <a:pt x="1000" y="1300"/>
                      </a:moveTo>
                      <a:lnTo>
                        <a:pt x="1000" y="0"/>
                      </a:lnTo>
                      <a:lnTo>
                        <a:pt x="1113" y="0"/>
                      </a:lnTo>
                      <a:lnTo>
                        <a:pt x="1113" y="1325"/>
                      </a:lnTo>
                      <a:cubicBezTo>
                        <a:pt x="1075" y="1325"/>
                        <a:pt x="1050" y="1312"/>
                        <a:pt x="1013" y="1300"/>
                      </a:cubicBezTo>
                      <a:lnTo>
                        <a:pt x="1000" y="1300"/>
                      </a:lnTo>
                      <a:close/>
                      <a:moveTo>
                        <a:pt x="0" y="1262"/>
                      </a:moveTo>
                      <a:lnTo>
                        <a:pt x="0" y="0"/>
                      </a:lnTo>
                      <a:lnTo>
                        <a:pt x="850" y="0"/>
                      </a:lnTo>
                      <a:lnTo>
                        <a:pt x="850" y="1262"/>
                      </a:lnTo>
                      <a:cubicBezTo>
                        <a:pt x="688" y="1212"/>
                        <a:pt x="613" y="1175"/>
                        <a:pt x="438" y="1187"/>
                      </a:cubicBezTo>
                      <a:cubicBezTo>
                        <a:pt x="288" y="1200"/>
                        <a:pt x="100" y="1237"/>
                        <a:pt x="0" y="126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3" name="Freeform 128">
                  <a:extLst>
                    <a:ext uri="{FF2B5EF4-FFF2-40B4-BE49-F238E27FC236}">
                      <a16:creationId xmlns:a16="http://schemas.microsoft.com/office/drawing/2014/main" id="{D6349CCD-9A3C-4686-A15C-E56B64D274F0}"/>
                    </a:ext>
                  </a:extLst>
                </p:cNvPr>
                <p:cNvSpPr>
                  <a:spLocks/>
                </p:cNvSpPr>
                <p:nvPr/>
              </p:nvSpPr>
              <p:spPr bwMode="auto">
                <a:xfrm>
                  <a:off x="7744028" y="4632709"/>
                  <a:ext cx="114097" cy="32190"/>
                </a:xfrm>
                <a:custGeom>
                  <a:avLst/>
                  <a:gdLst>
                    <a:gd name="T0" fmla="*/ 325 w 2487"/>
                    <a:gd name="T1" fmla="*/ 0 h 638"/>
                    <a:gd name="T2" fmla="*/ 2162 w 2487"/>
                    <a:gd name="T3" fmla="*/ 0 h 638"/>
                    <a:gd name="T4" fmla="*/ 2487 w 2487"/>
                    <a:gd name="T5" fmla="*/ 313 h 638"/>
                    <a:gd name="T6" fmla="*/ 2487 w 2487"/>
                    <a:gd name="T7" fmla="*/ 588 h 638"/>
                    <a:gd name="T8" fmla="*/ 2425 w 2487"/>
                    <a:gd name="T9" fmla="*/ 638 h 638"/>
                    <a:gd name="T10" fmla="*/ 62 w 2487"/>
                    <a:gd name="T11" fmla="*/ 638 h 638"/>
                    <a:gd name="T12" fmla="*/ 0 w 2487"/>
                    <a:gd name="T13" fmla="*/ 575 h 638"/>
                    <a:gd name="T14" fmla="*/ 0 w 2487"/>
                    <a:gd name="T15" fmla="*/ 313 h 638"/>
                    <a:gd name="T16" fmla="*/ 325 w 2487"/>
                    <a:gd name="T17" fmla="*/ 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87" h="638">
                      <a:moveTo>
                        <a:pt x="325" y="0"/>
                      </a:moveTo>
                      <a:lnTo>
                        <a:pt x="2162" y="0"/>
                      </a:lnTo>
                      <a:cubicBezTo>
                        <a:pt x="2337" y="0"/>
                        <a:pt x="2487" y="138"/>
                        <a:pt x="2487" y="313"/>
                      </a:cubicBezTo>
                      <a:lnTo>
                        <a:pt x="2487" y="588"/>
                      </a:lnTo>
                      <a:cubicBezTo>
                        <a:pt x="2487" y="613"/>
                        <a:pt x="2462" y="638"/>
                        <a:pt x="2425" y="638"/>
                      </a:cubicBezTo>
                      <a:lnTo>
                        <a:pt x="62" y="638"/>
                      </a:lnTo>
                      <a:cubicBezTo>
                        <a:pt x="25" y="638"/>
                        <a:pt x="0" y="613"/>
                        <a:pt x="0" y="575"/>
                      </a:cubicBezTo>
                      <a:lnTo>
                        <a:pt x="0" y="313"/>
                      </a:lnTo>
                      <a:cubicBezTo>
                        <a:pt x="0" y="138"/>
                        <a:pt x="150" y="0"/>
                        <a:pt x="325"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4" name="Freeform 129">
                  <a:extLst>
                    <a:ext uri="{FF2B5EF4-FFF2-40B4-BE49-F238E27FC236}">
                      <a16:creationId xmlns:a16="http://schemas.microsoft.com/office/drawing/2014/main" id="{0F5E47C2-F012-4ECA-9FA6-7854AB631953}"/>
                    </a:ext>
                  </a:extLst>
                </p:cNvPr>
                <p:cNvSpPr>
                  <a:spLocks noEditPoints="1"/>
                </p:cNvSpPr>
                <p:nvPr/>
              </p:nvSpPr>
              <p:spPr bwMode="auto">
                <a:xfrm>
                  <a:off x="7797234" y="4607998"/>
                  <a:ext cx="45225" cy="26662"/>
                </a:xfrm>
                <a:custGeom>
                  <a:avLst/>
                  <a:gdLst>
                    <a:gd name="T0" fmla="*/ 425 w 988"/>
                    <a:gd name="T1" fmla="*/ 125 h 525"/>
                    <a:gd name="T2" fmla="*/ 113 w 988"/>
                    <a:gd name="T3" fmla="*/ 525 h 525"/>
                    <a:gd name="T4" fmla="*/ 613 w 988"/>
                    <a:gd name="T5" fmla="*/ 487 h 525"/>
                    <a:gd name="T6" fmla="*/ 938 w 988"/>
                    <a:gd name="T7" fmla="*/ 100 h 525"/>
                    <a:gd name="T8" fmla="*/ 425 w 988"/>
                    <a:gd name="T9" fmla="*/ 125 h 525"/>
                    <a:gd name="T10" fmla="*/ 488 w 988"/>
                    <a:gd name="T11" fmla="*/ 237 h 525"/>
                    <a:gd name="T12" fmla="*/ 325 w 988"/>
                    <a:gd name="T13" fmla="*/ 437 h 525"/>
                    <a:gd name="T14" fmla="*/ 588 w 988"/>
                    <a:gd name="T15" fmla="*/ 425 h 525"/>
                    <a:gd name="T16" fmla="*/ 750 w 988"/>
                    <a:gd name="T17" fmla="*/ 212 h 525"/>
                    <a:gd name="T18" fmla="*/ 488 w 988"/>
                    <a:gd name="T19" fmla="*/ 23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8" h="525">
                      <a:moveTo>
                        <a:pt x="425" y="125"/>
                      </a:moveTo>
                      <a:cubicBezTo>
                        <a:pt x="200" y="237"/>
                        <a:pt x="0" y="525"/>
                        <a:pt x="113" y="525"/>
                      </a:cubicBezTo>
                      <a:lnTo>
                        <a:pt x="613" y="487"/>
                      </a:lnTo>
                      <a:cubicBezTo>
                        <a:pt x="875" y="475"/>
                        <a:pt x="988" y="200"/>
                        <a:pt x="938" y="100"/>
                      </a:cubicBezTo>
                      <a:cubicBezTo>
                        <a:pt x="888" y="0"/>
                        <a:pt x="663" y="12"/>
                        <a:pt x="425" y="125"/>
                      </a:cubicBezTo>
                      <a:close/>
                      <a:moveTo>
                        <a:pt x="488" y="237"/>
                      </a:moveTo>
                      <a:cubicBezTo>
                        <a:pt x="375" y="287"/>
                        <a:pt x="263" y="437"/>
                        <a:pt x="325" y="437"/>
                      </a:cubicBezTo>
                      <a:lnTo>
                        <a:pt x="588" y="425"/>
                      </a:lnTo>
                      <a:cubicBezTo>
                        <a:pt x="713" y="412"/>
                        <a:pt x="775" y="262"/>
                        <a:pt x="750" y="212"/>
                      </a:cubicBezTo>
                      <a:cubicBezTo>
                        <a:pt x="725" y="162"/>
                        <a:pt x="600" y="175"/>
                        <a:pt x="488" y="23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5" name="Freeform 130">
                  <a:extLst>
                    <a:ext uri="{FF2B5EF4-FFF2-40B4-BE49-F238E27FC236}">
                      <a16:creationId xmlns:a16="http://schemas.microsoft.com/office/drawing/2014/main" id="{9097E7D8-A67C-4DDC-88AF-D1929B40F069}"/>
                    </a:ext>
                  </a:extLst>
                </p:cNvPr>
                <p:cNvSpPr>
                  <a:spLocks noEditPoints="1"/>
                </p:cNvSpPr>
                <p:nvPr/>
              </p:nvSpPr>
              <p:spPr bwMode="auto">
                <a:xfrm>
                  <a:off x="7759398" y="4607998"/>
                  <a:ext cx="45225" cy="26662"/>
                </a:xfrm>
                <a:custGeom>
                  <a:avLst/>
                  <a:gdLst>
                    <a:gd name="T0" fmla="*/ 563 w 988"/>
                    <a:gd name="T1" fmla="*/ 125 h 525"/>
                    <a:gd name="T2" fmla="*/ 875 w 988"/>
                    <a:gd name="T3" fmla="*/ 525 h 525"/>
                    <a:gd name="T4" fmla="*/ 375 w 988"/>
                    <a:gd name="T5" fmla="*/ 487 h 525"/>
                    <a:gd name="T6" fmla="*/ 50 w 988"/>
                    <a:gd name="T7" fmla="*/ 100 h 525"/>
                    <a:gd name="T8" fmla="*/ 563 w 988"/>
                    <a:gd name="T9" fmla="*/ 125 h 525"/>
                    <a:gd name="T10" fmla="*/ 500 w 988"/>
                    <a:gd name="T11" fmla="*/ 237 h 525"/>
                    <a:gd name="T12" fmla="*/ 663 w 988"/>
                    <a:gd name="T13" fmla="*/ 437 h 525"/>
                    <a:gd name="T14" fmla="*/ 400 w 988"/>
                    <a:gd name="T15" fmla="*/ 425 h 525"/>
                    <a:gd name="T16" fmla="*/ 238 w 988"/>
                    <a:gd name="T17" fmla="*/ 212 h 525"/>
                    <a:gd name="T18" fmla="*/ 500 w 988"/>
                    <a:gd name="T19" fmla="*/ 23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8" h="525">
                      <a:moveTo>
                        <a:pt x="563" y="125"/>
                      </a:moveTo>
                      <a:cubicBezTo>
                        <a:pt x="788" y="237"/>
                        <a:pt x="988" y="525"/>
                        <a:pt x="875" y="525"/>
                      </a:cubicBezTo>
                      <a:lnTo>
                        <a:pt x="375" y="487"/>
                      </a:lnTo>
                      <a:cubicBezTo>
                        <a:pt x="113" y="475"/>
                        <a:pt x="0" y="200"/>
                        <a:pt x="50" y="100"/>
                      </a:cubicBezTo>
                      <a:cubicBezTo>
                        <a:pt x="100" y="0"/>
                        <a:pt x="325" y="12"/>
                        <a:pt x="563" y="125"/>
                      </a:cubicBezTo>
                      <a:close/>
                      <a:moveTo>
                        <a:pt x="500" y="237"/>
                      </a:moveTo>
                      <a:cubicBezTo>
                        <a:pt x="613" y="287"/>
                        <a:pt x="725" y="437"/>
                        <a:pt x="663" y="437"/>
                      </a:cubicBezTo>
                      <a:lnTo>
                        <a:pt x="400" y="425"/>
                      </a:lnTo>
                      <a:cubicBezTo>
                        <a:pt x="275" y="412"/>
                        <a:pt x="213" y="262"/>
                        <a:pt x="238" y="212"/>
                      </a:cubicBezTo>
                      <a:cubicBezTo>
                        <a:pt x="263" y="162"/>
                        <a:pt x="388" y="175"/>
                        <a:pt x="500" y="23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6" name="Freeform 131">
                  <a:extLst>
                    <a:ext uri="{FF2B5EF4-FFF2-40B4-BE49-F238E27FC236}">
                      <a16:creationId xmlns:a16="http://schemas.microsoft.com/office/drawing/2014/main" id="{D0B20AEA-CB08-48AC-B8AD-8D46F6195CDF}"/>
                    </a:ext>
                  </a:extLst>
                </p:cNvPr>
                <p:cNvSpPr>
                  <a:spLocks noEditPoints="1"/>
                </p:cNvSpPr>
                <p:nvPr/>
              </p:nvSpPr>
              <p:spPr bwMode="auto">
                <a:xfrm>
                  <a:off x="7712400" y="4728627"/>
                  <a:ext cx="33106" cy="47146"/>
                </a:xfrm>
                <a:custGeom>
                  <a:avLst/>
                  <a:gdLst>
                    <a:gd name="T0" fmla="*/ 75 w 725"/>
                    <a:gd name="T1" fmla="*/ 88 h 938"/>
                    <a:gd name="T2" fmla="*/ 138 w 725"/>
                    <a:gd name="T3" fmla="*/ 0 h 938"/>
                    <a:gd name="T4" fmla="*/ 663 w 725"/>
                    <a:gd name="T5" fmla="*/ 25 h 938"/>
                    <a:gd name="T6" fmla="*/ 713 w 725"/>
                    <a:gd name="T7" fmla="*/ 100 h 938"/>
                    <a:gd name="T8" fmla="*/ 650 w 725"/>
                    <a:gd name="T9" fmla="*/ 875 h 938"/>
                    <a:gd name="T10" fmla="*/ 563 w 725"/>
                    <a:gd name="T11" fmla="*/ 938 h 938"/>
                    <a:gd name="T12" fmla="*/ 50 w 725"/>
                    <a:gd name="T13" fmla="*/ 938 h 938"/>
                    <a:gd name="T14" fmla="*/ 0 w 725"/>
                    <a:gd name="T15" fmla="*/ 875 h 938"/>
                    <a:gd name="T16" fmla="*/ 75 w 725"/>
                    <a:gd name="T17" fmla="*/ 88 h 938"/>
                    <a:gd name="T18" fmla="*/ 188 w 725"/>
                    <a:gd name="T19" fmla="*/ 638 h 938"/>
                    <a:gd name="T20" fmla="*/ 288 w 725"/>
                    <a:gd name="T21" fmla="*/ 738 h 938"/>
                    <a:gd name="T22" fmla="*/ 188 w 725"/>
                    <a:gd name="T23" fmla="*/ 825 h 938"/>
                    <a:gd name="T24" fmla="*/ 100 w 725"/>
                    <a:gd name="T25" fmla="*/ 738 h 938"/>
                    <a:gd name="T26" fmla="*/ 188 w 725"/>
                    <a:gd name="T27" fmla="*/ 638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5" h="938">
                      <a:moveTo>
                        <a:pt x="75" y="88"/>
                      </a:moveTo>
                      <a:cubicBezTo>
                        <a:pt x="75" y="88"/>
                        <a:pt x="88" y="0"/>
                        <a:pt x="138" y="0"/>
                      </a:cubicBezTo>
                      <a:cubicBezTo>
                        <a:pt x="200" y="0"/>
                        <a:pt x="663" y="25"/>
                        <a:pt x="663" y="25"/>
                      </a:cubicBezTo>
                      <a:cubicBezTo>
                        <a:pt x="663" y="25"/>
                        <a:pt x="725" y="38"/>
                        <a:pt x="713" y="100"/>
                      </a:cubicBezTo>
                      <a:cubicBezTo>
                        <a:pt x="713" y="163"/>
                        <a:pt x="663" y="863"/>
                        <a:pt x="650" y="875"/>
                      </a:cubicBezTo>
                      <a:cubicBezTo>
                        <a:pt x="650" y="888"/>
                        <a:pt x="650" y="925"/>
                        <a:pt x="563" y="938"/>
                      </a:cubicBezTo>
                      <a:lnTo>
                        <a:pt x="50" y="938"/>
                      </a:lnTo>
                      <a:cubicBezTo>
                        <a:pt x="25" y="925"/>
                        <a:pt x="0" y="913"/>
                        <a:pt x="0" y="875"/>
                      </a:cubicBezTo>
                      <a:cubicBezTo>
                        <a:pt x="0" y="825"/>
                        <a:pt x="75" y="88"/>
                        <a:pt x="75" y="88"/>
                      </a:cubicBezTo>
                      <a:close/>
                      <a:moveTo>
                        <a:pt x="188" y="638"/>
                      </a:moveTo>
                      <a:cubicBezTo>
                        <a:pt x="250" y="638"/>
                        <a:pt x="288" y="688"/>
                        <a:pt x="288" y="738"/>
                      </a:cubicBezTo>
                      <a:cubicBezTo>
                        <a:pt x="288" y="788"/>
                        <a:pt x="250" y="825"/>
                        <a:pt x="188" y="825"/>
                      </a:cubicBezTo>
                      <a:cubicBezTo>
                        <a:pt x="138" y="825"/>
                        <a:pt x="100" y="788"/>
                        <a:pt x="100" y="738"/>
                      </a:cubicBezTo>
                      <a:cubicBezTo>
                        <a:pt x="100" y="688"/>
                        <a:pt x="138" y="638"/>
                        <a:pt x="188" y="638"/>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7" name="Freeform 132">
                  <a:extLst>
                    <a:ext uri="{FF2B5EF4-FFF2-40B4-BE49-F238E27FC236}">
                      <a16:creationId xmlns:a16="http://schemas.microsoft.com/office/drawing/2014/main" id="{9D15CEB3-AC28-45B6-ACCA-26486F2F653E}"/>
                    </a:ext>
                  </a:extLst>
                </p:cNvPr>
                <p:cNvSpPr>
                  <a:spLocks/>
                </p:cNvSpPr>
                <p:nvPr/>
              </p:nvSpPr>
              <p:spPr bwMode="auto">
                <a:xfrm>
                  <a:off x="7744915" y="4726677"/>
                  <a:ext cx="107890" cy="51698"/>
                </a:xfrm>
                <a:custGeom>
                  <a:avLst/>
                  <a:gdLst>
                    <a:gd name="T0" fmla="*/ 62 w 2350"/>
                    <a:gd name="T1" fmla="*/ 100 h 1025"/>
                    <a:gd name="T2" fmla="*/ 0 w 2350"/>
                    <a:gd name="T3" fmla="*/ 925 h 1025"/>
                    <a:gd name="T4" fmla="*/ 50 w 2350"/>
                    <a:gd name="T5" fmla="*/ 937 h 1025"/>
                    <a:gd name="T6" fmla="*/ 212 w 2350"/>
                    <a:gd name="T7" fmla="*/ 837 h 1025"/>
                    <a:gd name="T8" fmla="*/ 1337 w 2350"/>
                    <a:gd name="T9" fmla="*/ 1012 h 1025"/>
                    <a:gd name="T10" fmla="*/ 2300 w 2350"/>
                    <a:gd name="T11" fmla="*/ 487 h 1025"/>
                    <a:gd name="T12" fmla="*/ 962 w 2350"/>
                    <a:gd name="T13" fmla="*/ 500 h 1025"/>
                    <a:gd name="T14" fmla="*/ 850 w 2350"/>
                    <a:gd name="T15" fmla="*/ 400 h 1025"/>
                    <a:gd name="T16" fmla="*/ 1425 w 2350"/>
                    <a:gd name="T17" fmla="*/ 437 h 1025"/>
                    <a:gd name="T18" fmla="*/ 1550 w 2350"/>
                    <a:gd name="T19" fmla="*/ 287 h 1025"/>
                    <a:gd name="T20" fmla="*/ 1150 w 2350"/>
                    <a:gd name="T21" fmla="*/ 125 h 1025"/>
                    <a:gd name="T22" fmla="*/ 575 w 2350"/>
                    <a:gd name="T23" fmla="*/ 12 h 1025"/>
                    <a:gd name="T24" fmla="*/ 62 w 2350"/>
                    <a:gd name="T25" fmla="*/ 10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0" h="1025">
                      <a:moveTo>
                        <a:pt x="62" y="100"/>
                      </a:moveTo>
                      <a:lnTo>
                        <a:pt x="0" y="925"/>
                      </a:lnTo>
                      <a:cubicBezTo>
                        <a:pt x="0" y="925"/>
                        <a:pt x="25" y="950"/>
                        <a:pt x="50" y="937"/>
                      </a:cubicBezTo>
                      <a:cubicBezTo>
                        <a:pt x="75" y="925"/>
                        <a:pt x="175" y="825"/>
                        <a:pt x="212" y="837"/>
                      </a:cubicBezTo>
                      <a:cubicBezTo>
                        <a:pt x="262" y="850"/>
                        <a:pt x="1100" y="1025"/>
                        <a:pt x="1337" y="1012"/>
                      </a:cubicBezTo>
                      <a:cubicBezTo>
                        <a:pt x="1525" y="1000"/>
                        <a:pt x="2287" y="662"/>
                        <a:pt x="2300" y="487"/>
                      </a:cubicBezTo>
                      <a:cubicBezTo>
                        <a:pt x="2350" y="12"/>
                        <a:pt x="1575" y="825"/>
                        <a:pt x="962" y="500"/>
                      </a:cubicBezTo>
                      <a:cubicBezTo>
                        <a:pt x="862" y="450"/>
                        <a:pt x="825" y="425"/>
                        <a:pt x="850" y="400"/>
                      </a:cubicBezTo>
                      <a:cubicBezTo>
                        <a:pt x="887" y="387"/>
                        <a:pt x="1262" y="500"/>
                        <a:pt x="1425" y="437"/>
                      </a:cubicBezTo>
                      <a:cubicBezTo>
                        <a:pt x="1512" y="412"/>
                        <a:pt x="1575" y="325"/>
                        <a:pt x="1550" y="287"/>
                      </a:cubicBezTo>
                      <a:cubicBezTo>
                        <a:pt x="1525" y="250"/>
                        <a:pt x="1437" y="200"/>
                        <a:pt x="1150" y="125"/>
                      </a:cubicBezTo>
                      <a:cubicBezTo>
                        <a:pt x="862" y="50"/>
                        <a:pt x="800" y="0"/>
                        <a:pt x="575" y="12"/>
                      </a:cubicBezTo>
                      <a:cubicBezTo>
                        <a:pt x="350" y="25"/>
                        <a:pt x="62" y="100"/>
                        <a:pt x="62" y="10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81" name="Group 180">
              <a:extLst>
                <a:ext uri="{FF2B5EF4-FFF2-40B4-BE49-F238E27FC236}">
                  <a16:creationId xmlns:a16="http://schemas.microsoft.com/office/drawing/2014/main" id="{9EAE6129-A973-4132-BCDD-020A2A6C2D61}"/>
                </a:ext>
              </a:extLst>
            </p:cNvPr>
            <p:cNvGrpSpPr/>
            <p:nvPr/>
          </p:nvGrpSpPr>
          <p:grpSpPr>
            <a:xfrm>
              <a:off x="7121663" y="4900200"/>
              <a:ext cx="578632" cy="478692"/>
              <a:chOff x="7156768" y="5399141"/>
              <a:chExt cx="508423" cy="420607"/>
            </a:xfrm>
          </p:grpSpPr>
          <p:grpSp>
            <p:nvGrpSpPr>
              <p:cNvPr id="207" name="Group 206">
                <a:extLst>
                  <a:ext uri="{FF2B5EF4-FFF2-40B4-BE49-F238E27FC236}">
                    <a16:creationId xmlns:a16="http://schemas.microsoft.com/office/drawing/2014/main" id="{3C7859F1-1F2A-461B-B0FA-FC734ABFEF5F}"/>
                  </a:ext>
                </a:extLst>
              </p:cNvPr>
              <p:cNvGrpSpPr/>
              <p:nvPr/>
            </p:nvGrpSpPr>
            <p:grpSpPr>
              <a:xfrm>
                <a:off x="7156768" y="5399141"/>
                <a:ext cx="508423" cy="420607"/>
                <a:chOff x="7156768" y="5399141"/>
                <a:chExt cx="508423" cy="420607"/>
              </a:xfrm>
            </p:grpSpPr>
            <p:sp>
              <p:nvSpPr>
                <p:cNvPr id="212" name="Rectangle: Rounded Corners 211">
                  <a:extLst>
                    <a:ext uri="{FF2B5EF4-FFF2-40B4-BE49-F238E27FC236}">
                      <a16:creationId xmlns:a16="http://schemas.microsoft.com/office/drawing/2014/main" id="{F33C790C-20C1-47EA-8A1B-385FDD8324F7}"/>
                    </a:ext>
                  </a:extLst>
                </p:cNvPr>
                <p:cNvSpPr/>
                <p:nvPr/>
              </p:nvSpPr>
              <p:spPr>
                <a:xfrm flipV="1">
                  <a:off x="7181071"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3" name="Group 212">
                  <a:extLst>
                    <a:ext uri="{FF2B5EF4-FFF2-40B4-BE49-F238E27FC236}">
                      <a16:creationId xmlns:a16="http://schemas.microsoft.com/office/drawing/2014/main" id="{26627BF2-6010-49A3-AD36-F1318CAE48E8}"/>
                    </a:ext>
                  </a:extLst>
                </p:cNvPr>
                <p:cNvGrpSpPr/>
                <p:nvPr/>
              </p:nvGrpSpPr>
              <p:grpSpPr>
                <a:xfrm>
                  <a:off x="7156768" y="5399141"/>
                  <a:ext cx="508423" cy="272693"/>
                  <a:chOff x="576360" y="2082170"/>
                  <a:chExt cx="1455321" cy="780568"/>
                </a:xfrm>
              </p:grpSpPr>
              <p:grpSp>
                <p:nvGrpSpPr>
                  <p:cNvPr id="214" name="Group 213">
                    <a:extLst>
                      <a:ext uri="{FF2B5EF4-FFF2-40B4-BE49-F238E27FC236}">
                        <a16:creationId xmlns:a16="http://schemas.microsoft.com/office/drawing/2014/main" id="{B9C31C09-7D2C-4514-8165-CCFE903B1895}"/>
                      </a:ext>
                    </a:extLst>
                  </p:cNvPr>
                  <p:cNvGrpSpPr/>
                  <p:nvPr/>
                </p:nvGrpSpPr>
                <p:grpSpPr>
                  <a:xfrm flipV="1">
                    <a:off x="576360" y="2082170"/>
                    <a:ext cx="1419030" cy="740126"/>
                    <a:chOff x="6555581" y="5069071"/>
                    <a:chExt cx="1554957" cy="811023"/>
                  </a:xfrm>
                </p:grpSpPr>
                <p:sp>
                  <p:nvSpPr>
                    <p:cNvPr id="217" name="Freeform: Shape 216">
                      <a:extLst>
                        <a:ext uri="{FF2B5EF4-FFF2-40B4-BE49-F238E27FC236}">
                          <a16:creationId xmlns:a16="http://schemas.microsoft.com/office/drawing/2014/main" id="{B242E59A-F7B2-421C-BC5E-13CDD9AF64B8}"/>
                        </a:ext>
                      </a:extLst>
                    </p:cNvPr>
                    <p:cNvSpPr/>
                    <p:nvPr/>
                  </p:nvSpPr>
                  <p:spPr>
                    <a:xfrm>
                      <a:off x="6555992" y="5141117"/>
                      <a:ext cx="1468992" cy="738977"/>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18" name="Straight Connector 217">
                      <a:extLst>
                        <a:ext uri="{FF2B5EF4-FFF2-40B4-BE49-F238E27FC236}">
                          <a16:creationId xmlns:a16="http://schemas.microsoft.com/office/drawing/2014/main" id="{54BF4BA1-6E8A-45D3-A93A-3B9245419BD6}"/>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19" name="Freeform: Shape 218">
                      <a:extLst>
                        <a:ext uri="{FF2B5EF4-FFF2-40B4-BE49-F238E27FC236}">
                          <a16:creationId xmlns:a16="http://schemas.microsoft.com/office/drawing/2014/main" id="{FA5F24AF-3911-433C-A7C5-9FDF0C4ADE9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15" name="Oval 214">
                    <a:extLst>
                      <a:ext uri="{FF2B5EF4-FFF2-40B4-BE49-F238E27FC236}">
                        <a16:creationId xmlns:a16="http://schemas.microsoft.com/office/drawing/2014/main" id="{C0ED1503-E6A8-477F-81A8-7C2524C4D672}"/>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6" name="Oval 215">
                    <a:extLst>
                      <a:ext uri="{FF2B5EF4-FFF2-40B4-BE49-F238E27FC236}">
                        <a16:creationId xmlns:a16="http://schemas.microsoft.com/office/drawing/2014/main" id="{BB9A3681-84D2-4F53-8205-325A6D799A7A}"/>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8" name="Group 207">
                <a:extLst>
                  <a:ext uri="{FF2B5EF4-FFF2-40B4-BE49-F238E27FC236}">
                    <a16:creationId xmlns:a16="http://schemas.microsoft.com/office/drawing/2014/main" id="{89AD547C-D687-4622-A106-BACCF063DF20}"/>
                  </a:ext>
                </a:extLst>
              </p:cNvPr>
              <p:cNvGrpSpPr/>
              <p:nvPr/>
            </p:nvGrpSpPr>
            <p:grpSpPr>
              <a:xfrm>
                <a:off x="7279874" y="5524163"/>
                <a:ext cx="222386" cy="194856"/>
                <a:chOff x="7727876" y="5616140"/>
                <a:chExt cx="182637" cy="160027"/>
              </a:xfrm>
              <a:solidFill>
                <a:schemeClr val="accent1"/>
              </a:solidFill>
            </p:grpSpPr>
            <p:sp>
              <p:nvSpPr>
                <p:cNvPr id="209" name="Freeform 265">
                  <a:extLst>
                    <a:ext uri="{FF2B5EF4-FFF2-40B4-BE49-F238E27FC236}">
                      <a16:creationId xmlns:a16="http://schemas.microsoft.com/office/drawing/2014/main" id="{F7F08F92-2923-4D24-8960-E21D4E4D737C}"/>
                    </a:ext>
                  </a:extLst>
                </p:cNvPr>
                <p:cNvSpPr>
                  <a:spLocks noEditPoints="1"/>
                </p:cNvSpPr>
                <p:nvPr/>
              </p:nvSpPr>
              <p:spPr bwMode="auto">
                <a:xfrm>
                  <a:off x="7739291" y="5616140"/>
                  <a:ext cx="159807" cy="130173"/>
                </a:xfrm>
                <a:custGeom>
                  <a:avLst/>
                  <a:gdLst>
                    <a:gd name="T0" fmla="*/ 0 w 701"/>
                    <a:gd name="T1" fmla="*/ 0 h 571"/>
                    <a:gd name="T2" fmla="*/ 0 w 701"/>
                    <a:gd name="T3" fmla="*/ 571 h 571"/>
                    <a:gd name="T4" fmla="*/ 701 w 701"/>
                    <a:gd name="T5" fmla="*/ 571 h 571"/>
                    <a:gd name="T6" fmla="*/ 701 w 701"/>
                    <a:gd name="T7" fmla="*/ 0 h 571"/>
                    <a:gd name="T8" fmla="*/ 0 w 701"/>
                    <a:gd name="T9" fmla="*/ 0 h 571"/>
                    <a:gd name="T10" fmla="*/ 637 w 701"/>
                    <a:gd name="T11" fmla="*/ 519 h 571"/>
                    <a:gd name="T12" fmla="*/ 65 w 701"/>
                    <a:gd name="T13" fmla="*/ 519 h 571"/>
                    <a:gd name="T14" fmla="*/ 65 w 701"/>
                    <a:gd name="T15" fmla="*/ 64 h 571"/>
                    <a:gd name="T16" fmla="*/ 637 w 701"/>
                    <a:gd name="T17" fmla="*/ 64 h 571"/>
                    <a:gd name="T18" fmla="*/ 637 w 701"/>
                    <a:gd name="T19" fmla="*/ 519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571">
                      <a:moveTo>
                        <a:pt x="0" y="0"/>
                      </a:moveTo>
                      <a:lnTo>
                        <a:pt x="0" y="571"/>
                      </a:lnTo>
                      <a:lnTo>
                        <a:pt x="701" y="571"/>
                      </a:lnTo>
                      <a:lnTo>
                        <a:pt x="701" y="0"/>
                      </a:lnTo>
                      <a:lnTo>
                        <a:pt x="0" y="0"/>
                      </a:lnTo>
                      <a:close/>
                      <a:moveTo>
                        <a:pt x="637" y="519"/>
                      </a:moveTo>
                      <a:lnTo>
                        <a:pt x="65" y="519"/>
                      </a:lnTo>
                      <a:lnTo>
                        <a:pt x="65" y="64"/>
                      </a:lnTo>
                      <a:lnTo>
                        <a:pt x="637" y="64"/>
                      </a:lnTo>
                      <a:lnTo>
                        <a:pt x="637" y="519"/>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0" name="Freeform 266">
                  <a:extLst>
                    <a:ext uri="{FF2B5EF4-FFF2-40B4-BE49-F238E27FC236}">
                      <a16:creationId xmlns:a16="http://schemas.microsoft.com/office/drawing/2014/main" id="{B69EC1DF-0389-423D-807C-8D9C19213F5A}"/>
                    </a:ext>
                  </a:extLst>
                </p:cNvPr>
                <p:cNvSpPr>
                  <a:spLocks noEditPoints="1"/>
                </p:cNvSpPr>
                <p:nvPr/>
              </p:nvSpPr>
              <p:spPr bwMode="auto">
                <a:xfrm>
                  <a:off x="7727876" y="5752020"/>
                  <a:ext cx="182637" cy="24147"/>
                </a:xfrm>
                <a:custGeom>
                  <a:avLst/>
                  <a:gdLst>
                    <a:gd name="T0" fmla="*/ 798 w 801"/>
                    <a:gd name="T1" fmla="*/ 5 h 106"/>
                    <a:gd name="T2" fmla="*/ 788 w 801"/>
                    <a:gd name="T3" fmla="*/ 0 h 106"/>
                    <a:gd name="T4" fmla="*/ 13 w 801"/>
                    <a:gd name="T5" fmla="*/ 0 h 106"/>
                    <a:gd name="T6" fmla="*/ 3 w 801"/>
                    <a:gd name="T7" fmla="*/ 5 h 106"/>
                    <a:gd name="T8" fmla="*/ 1 w 801"/>
                    <a:gd name="T9" fmla="*/ 16 h 106"/>
                    <a:gd name="T10" fmla="*/ 20 w 801"/>
                    <a:gd name="T11" fmla="*/ 76 h 106"/>
                    <a:gd name="T12" fmla="*/ 62 w 801"/>
                    <a:gd name="T13" fmla="*/ 106 h 106"/>
                    <a:gd name="T14" fmla="*/ 740 w 801"/>
                    <a:gd name="T15" fmla="*/ 106 h 106"/>
                    <a:gd name="T16" fmla="*/ 781 w 801"/>
                    <a:gd name="T17" fmla="*/ 76 h 106"/>
                    <a:gd name="T18" fmla="*/ 800 w 801"/>
                    <a:gd name="T19" fmla="*/ 16 h 106"/>
                    <a:gd name="T20" fmla="*/ 798 w 801"/>
                    <a:gd name="T21" fmla="*/ 5 h 106"/>
                    <a:gd name="T22" fmla="*/ 133 w 801"/>
                    <a:gd name="T23" fmla="*/ 65 h 106"/>
                    <a:gd name="T24" fmla="*/ 105 w 801"/>
                    <a:gd name="T25" fmla="*/ 65 h 106"/>
                    <a:gd name="T26" fmla="*/ 105 w 801"/>
                    <a:gd name="T27" fmla="*/ 40 h 106"/>
                    <a:gd name="T28" fmla="*/ 133 w 801"/>
                    <a:gd name="T29" fmla="*/ 40 h 106"/>
                    <a:gd name="T30" fmla="*/ 133 w 801"/>
                    <a:gd name="T31" fmla="*/ 65 h 106"/>
                    <a:gd name="T32" fmla="*/ 191 w 801"/>
                    <a:gd name="T33" fmla="*/ 65 h 106"/>
                    <a:gd name="T34" fmla="*/ 163 w 801"/>
                    <a:gd name="T35" fmla="*/ 65 h 106"/>
                    <a:gd name="T36" fmla="*/ 163 w 801"/>
                    <a:gd name="T37" fmla="*/ 40 h 106"/>
                    <a:gd name="T38" fmla="*/ 191 w 801"/>
                    <a:gd name="T39" fmla="*/ 40 h 106"/>
                    <a:gd name="T40" fmla="*/ 191 w 801"/>
                    <a:gd name="T41" fmla="*/ 65 h 106"/>
                    <a:gd name="T42" fmla="*/ 249 w 801"/>
                    <a:gd name="T43" fmla="*/ 65 h 106"/>
                    <a:gd name="T44" fmla="*/ 220 w 801"/>
                    <a:gd name="T45" fmla="*/ 65 h 106"/>
                    <a:gd name="T46" fmla="*/ 220 w 801"/>
                    <a:gd name="T47" fmla="*/ 40 h 106"/>
                    <a:gd name="T48" fmla="*/ 249 w 801"/>
                    <a:gd name="T49" fmla="*/ 40 h 106"/>
                    <a:gd name="T50" fmla="*/ 249 w 801"/>
                    <a:gd name="T51" fmla="*/ 6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1" h="106">
                      <a:moveTo>
                        <a:pt x="798" y="5"/>
                      </a:moveTo>
                      <a:cubicBezTo>
                        <a:pt x="796" y="2"/>
                        <a:pt x="792" y="0"/>
                        <a:pt x="788" y="0"/>
                      </a:cubicBezTo>
                      <a:lnTo>
                        <a:pt x="13" y="0"/>
                      </a:lnTo>
                      <a:cubicBezTo>
                        <a:pt x="9" y="0"/>
                        <a:pt x="6" y="2"/>
                        <a:pt x="3" y="5"/>
                      </a:cubicBezTo>
                      <a:cubicBezTo>
                        <a:pt x="1" y="8"/>
                        <a:pt x="0" y="13"/>
                        <a:pt x="1" y="16"/>
                      </a:cubicBezTo>
                      <a:lnTo>
                        <a:pt x="20" y="76"/>
                      </a:lnTo>
                      <a:cubicBezTo>
                        <a:pt x="26" y="94"/>
                        <a:pt x="43" y="106"/>
                        <a:pt x="62" y="106"/>
                      </a:cubicBezTo>
                      <a:lnTo>
                        <a:pt x="740" y="106"/>
                      </a:lnTo>
                      <a:cubicBezTo>
                        <a:pt x="759" y="106"/>
                        <a:pt x="775" y="94"/>
                        <a:pt x="781" y="76"/>
                      </a:cubicBezTo>
                      <a:lnTo>
                        <a:pt x="800" y="16"/>
                      </a:lnTo>
                      <a:cubicBezTo>
                        <a:pt x="801" y="13"/>
                        <a:pt x="801" y="8"/>
                        <a:pt x="798" y="5"/>
                      </a:cubicBezTo>
                      <a:close/>
                      <a:moveTo>
                        <a:pt x="133" y="65"/>
                      </a:moveTo>
                      <a:lnTo>
                        <a:pt x="105" y="65"/>
                      </a:lnTo>
                      <a:lnTo>
                        <a:pt x="105" y="40"/>
                      </a:lnTo>
                      <a:lnTo>
                        <a:pt x="133" y="40"/>
                      </a:lnTo>
                      <a:lnTo>
                        <a:pt x="133" y="65"/>
                      </a:lnTo>
                      <a:close/>
                      <a:moveTo>
                        <a:pt x="191" y="65"/>
                      </a:moveTo>
                      <a:lnTo>
                        <a:pt x="163" y="65"/>
                      </a:lnTo>
                      <a:lnTo>
                        <a:pt x="163" y="40"/>
                      </a:lnTo>
                      <a:lnTo>
                        <a:pt x="191" y="40"/>
                      </a:lnTo>
                      <a:lnTo>
                        <a:pt x="191" y="65"/>
                      </a:lnTo>
                      <a:close/>
                      <a:moveTo>
                        <a:pt x="249" y="65"/>
                      </a:moveTo>
                      <a:lnTo>
                        <a:pt x="220" y="65"/>
                      </a:lnTo>
                      <a:lnTo>
                        <a:pt x="220" y="40"/>
                      </a:lnTo>
                      <a:lnTo>
                        <a:pt x="249" y="40"/>
                      </a:lnTo>
                      <a:lnTo>
                        <a:pt x="249" y="65"/>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1" name="Freeform: Shape 210">
                  <a:extLst>
                    <a:ext uri="{FF2B5EF4-FFF2-40B4-BE49-F238E27FC236}">
                      <a16:creationId xmlns:a16="http://schemas.microsoft.com/office/drawing/2014/main" id="{2994D4DD-3905-46C3-A7DF-2CF6564F3597}"/>
                    </a:ext>
                  </a:extLst>
                </p:cNvPr>
                <p:cNvSpPr>
                  <a:spLocks/>
                </p:cNvSpPr>
                <p:nvPr/>
              </p:nvSpPr>
              <p:spPr bwMode="auto">
                <a:xfrm>
                  <a:off x="7776828" y="5640287"/>
                  <a:ext cx="85172" cy="85392"/>
                </a:xfrm>
                <a:custGeom>
                  <a:avLst/>
                  <a:gdLst>
                    <a:gd name="connsiteX0" fmla="*/ 41504 w 85172"/>
                    <a:gd name="connsiteY0" fmla="*/ 20854 h 85392"/>
                    <a:gd name="connsiteX1" fmla="*/ 56365 w 85172"/>
                    <a:gd name="connsiteY1" fmla="*/ 27033 h 85392"/>
                    <a:gd name="connsiteX2" fmla="*/ 61395 w 85172"/>
                    <a:gd name="connsiteY2" fmla="*/ 48546 h 85392"/>
                    <a:gd name="connsiteX3" fmla="*/ 85172 w 85172"/>
                    <a:gd name="connsiteY3" fmla="*/ 72347 h 85392"/>
                    <a:gd name="connsiteX4" fmla="*/ 71912 w 85172"/>
                    <a:gd name="connsiteY4" fmla="*/ 85392 h 85392"/>
                    <a:gd name="connsiteX5" fmla="*/ 48134 w 85172"/>
                    <a:gd name="connsiteY5" fmla="*/ 61820 h 85392"/>
                    <a:gd name="connsiteX6" fmla="*/ 41504 w 85172"/>
                    <a:gd name="connsiteY6" fmla="*/ 62735 h 85392"/>
                    <a:gd name="connsiteX7" fmla="*/ 26872 w 85172"/>
                    <a:gd name="connsiteY7" fmla="*/ 56556 h 85392"/>
                    <a:gd name="connsiteX8" fmla="*/ 22070 w 85172"/>
                    <a:gd name="connsiteY8" fmla="*/ 34128 h 85392"/>
                    <a:gd name="connsiteX9" fmla="*/ 23671 w 85172"/>
                    <a:gd name="connsiteY9" fmla="*/ 30009 h 85392"/>
                    <a:gd name="connsiteX10" fmla="*/ 36474 w 85172"/>
                    <a:gd name="connsiteY10" fmla="*/ 43053 h 85392"/>
                    <a:gd name="connsiteX11" fmla="*/ 42647 w 85172"/>
                    <a:gd name="connsiteY11" fmla="*/ 36874 h 85392"/>
                    <a:gd name="connsiteX12" fmla="*/ 29844 w 85172"/>
                    <a:gd name="connsiteY12" fmla="*/ 24058 h 85392"/>
                    <a:gd name="connsiteX13" fmla="*/ 33731 w 85172"/>
                    <a:gd name="connsiteY13" fmla="*/ 22456 h 85392"/>
                    <a:gd name="connsiteX14" fmla="*/ 41504 w 85172"/>
                    <a:gd name="connsiteY14" fmla="*/ 20854 h 85392"/>
                    <a:gd name="connsiteX15" fmla="*/ 34626 w 85172"/>
                    <a:gd name="connsiteY15" fmla="*/ 0 h 85392"/>
                    <a:gd name="connsiteX16" fmla="*/ 50116 w 85172"/>
                    <a:gd name="connsiteY16" fmla="*/ 0 h 85392"/>
                    <a:gd name="connsiteX17" fmla="*/ 50116 w 85172"/>
                    <a:gd name="connsiteY17" fmla="*/ 10734 h 85392"/>
                    <a:gd name="connsiteX18" fmla="*/ 59228 w 85172"/>
                    <a:gd name="connsiteY18" fmla="*/ 14388 h 85392"/>
                    <a:gd name="connsiteX19" fmla="*/ 66746 w 85172"/>
                    <a:gd name="connsiteY19" fmla="*/ 7080 h 85392"/>
                    <a:gd name="connsiteX20" fmla="*/ 77680 w 85172"/>
                    <a:gd name="connsiteY20" fmla="*/ 17814 h 85392"/>
                    <a:gd name="connsiteX21" fmla="*/ 70163 w 85172"/>
                    <a:gd name="connsiteY21" fmla="*/ 25352 h 85392"/>
                    <a:gd name="connsiteX22" fmla="*/ 74035 w 85172"/>
                    <a:gd name="connsiteY22" fmla="*/ 34716 h 85392"/>
                    <a:gd name="connsiteX23" fmla="*/ 84514 w 85172"/>
                    <a:gd name="connsiteY23" fmla="*/ 34716 h 85392"/>
                    <a:gd name="connsiteX24" fmla="*/ 84514 w 85172"/>
                    <a:gd name="connsiteY24" fmla="*/ 50018 h 85392"/>
                    <a:gd name="connsiteX25" fmla="*/ 72896 w 85172"/>
                    <a:gd name="connsiteY25" fmla="*/ 50018 h 85392"/>
                    <a:gd name="connsiteX26" fmla="*/ 71757 w 85172"/>
                    <a:gd name="connsiteY26" fmla="*/ 51160 h 85392"/>
                    <a:gd name="connsiteX27" fmla="*/ 67657 w 85172"/>
                    <a:gd name="connsiteY27" fmla="*/ 46820 h 85392"/>
                    <a:gd name="connsiteX28" fmla="*/ 60140 w 85172"/>
                    <a:gd name="connsiteY28" fmla="*/ 23068 h 85392"/>
                    <a:gd name="connsiteX29" fmla="*/ 16857 w 85172"/>
                    <a:gd name="connsiteY29" fmla="*/ 32203 h 85392"/>
                    <a:gd name="connsiteX30" fmla="*/ 22780 w 85172"/>
                    <a:gd name="connsiteY30" fmla="*/ 60752 h 85392"/>
                    <a:gd name="connsiteX31" fmla="*/ 41460 w 85172"/>
                    <a:gd name="connsiteY31" fmla="*/ 68517 h 85392"/>
                    <a:gd name="connsiteX32" fmla="*/ 46472 w 85172"/>
                    <a:gd name="connsiteY32" fmla="*/ 68061 h 85392"/>
                    <a:gd name="connsiteX33" fmla="*/ 50572 w 85172"/>
                    <a:gd name="connsiteY33" fmla="*/ 72400 h 85392"/>
                    <a:gd name="connsiteX34" fmla="*/ 50116 w 85172"/>
                    <a:gd name="connsiteY34" fmla="*/ 72857 h 85392"/>
                    <a:gd name="connsiteX35" fmla="*/ 50116 w 85172"/>
                    <a:gd name="connsiteY35" fmla="*/ 84733 h 85392"/>
                    <a:gd name="connsiteX36" fmla="*/ 34626 w 85172"/>
                    <a:gd name="connsiteY36" fmla="*/ 84733 h 85392"/>
                    <a:gd name="connsiteX37" fmla="*/ 34626 w 85172"/>
                    <a:gd name="connsiteY37" fmla="*/ 74227 h 85392"/>
                    <a:gd name="connsiteX38" fmla="*/ 25286 w 85172"/>
                    <a:gd name="connsiteY38" fmla="*/ 70345 h 85392"/>
                    <a:gd name="connsiteX39" fmla="*/ 17996 w 85172"/>
                    <a:gd name="connsiteY39" fmla="*/ 77653 h 85392"/>
                    <a:gd name="connsiteX40" fmla="*/ 7062 w 85172"/>
                    <a:gd name="connsiteY40" fmla="*/ 66919 h 85392"/>
                    <a:gd name="connsiteX41" fmla="*/ 14579 w 85172"/>
                    <a:gd name="connsiteY41" fmla="*/ 59382 h 85392"/>
                    <a:gd name="connsiteX42" fmla="*/ 10706 w 85172"/>
                    <a:gd name="connsiteY42" fmla="*/ 50018 h 85392"/>
                    <a:gd name="connsiteX43" fmla="*/ 0 w 85172"/>
                    <a:gd name="connsiteY43" fmla="*/ 50018 h 85392"/>
                    <a:gd name="connsiteX44" fmla="*/ 0 w 85172"/>
                    <a:gd name="connsiteY44" fmla="*/ 34716 h 85392"/>
                    <a:gd name="connsiteX45" fmla="*/ 10706 w 85172"/>
                    <a:gd name="connsiteY45" fmla="*/ 34716 h 85392"/>
                    <a:gd name="connsiteX46" fmla="*/ 14579 w 85172"/>
                    <a:gd name="connsiteY46" fmla="*/ 25352 h 85392"/>
                    <a:gd name="connsiteX47" fmla="*/ 7062 w 85172"/>
                    <a:gd name="connsiteY47" fmla="*/ 17814 h 85392"/>
                    <a:gd name="connsiteX48" fmla="*/ 17996 w 85172"/>
                    <a:gd name="connsiteY48" fmla="*/ 7080 h 85392"/>
                    <a:gd name="connsiteX49" fmla="*/ 25286 w 85172"/>
                    <a:gd name="connsiteY49" fmla="*/ 14388 h 85392"/>
                    <a:gd name="connsiteX50" fmla="*/ 34626 w 85172"/>
                    <a:gd name="connsiteY50" fmla="*/ 10734 h 8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5172" h="85392">
                      <a:moveTo>
                        <a:pt x="41504" y="20854"/>
                      </a:moveTo>
                      <a:cubicBezTo>
                        <a:pt x="47220" y="20854"/>
                        <a:pt x="52478" y="23143"/>
                        <a:pt x="56365" y="27033"/>
                      </a:cubicBezTo>
                      <a:cubicBezTo>
                        <a:pt x="61852" y="32755"/>
                        <a:pt x="63910" y="40994"/>
                        <a:pt x="61395" y="48546"/>
                      </a:cubicBezTo>
                      <a:lnTo>
                        <a:pt x="85172" y="72347"/>
                      </a:lnTo>
                      <a:lnTo>
                        <a:pt x="71912" y="85392"/>
                      </a:lnTo>
                      <a:lnTo>
                        <a:pt x="48134" y="61820"/>
                      </a:lnTo>
                      <a:cubicBezTo>
                        <a:pt x="46077" y="62506"/>
                        <a:pt x="43790" y="62735"/>
                        <a:pt x="41504" y="62735"/>
                      </a:cubicBezTo>
                      <a:cubicBezTo>
                        <a:pt x="36017" y="62735"/>
                        <a:pt x="30758" y="60676"/>
                        <a:pt x="26872" y="56556"/>
                      </a:cubicBezTo>
                      <a:cubicBezTo>
                        <a:pt x="20927" y="50835"/>
                        <a:pt x="19098" y="41909"/>
                        <a:pt x="22070" y="34128"/>
                      </a:cubicBezTo>
                      <a:lnTo>
                        <a:pt x="23671" y="30009"/>
                      </a:lnTo>
                      <a:lnTo>
                        <a:pt x="36474" y="43053"/>
                      </a:lnTo>
                      <a:lnTo>
                        <a:pt x="42647" y="36874"/>
                      </a:lnTo>
                      <a:lnTo>
                        <a:pt x="29844" y="24058"/>
                      </a:lnTo>
                      <a:lnTo>
                        <a:pt x="33731" y="22456"/>
                      </a:lnTo>
                      <a:cubicBezTo>
                        <a:pt x="36245" y="21541"/>
                        <a:pt x="38989" y="20854"/>
                        <a:pt x="41504" y="20854"/>
                      </a:cubicBezTo>
                      <a:close/>
                      <a:moveTo>
                        <a:pt x="34626" y="0"/>
                      </a:moveTo>
                      <a:lnTo>
                        <a:pt x="50116" y="0"/>
                      </a:lnTo>
                      <a:lnTo>
                        <a:pt x="50116" y="10734"/>
                      </a:lnTo>
                      <a:cubicBezTo>
                        <a:pt x="53306" y="11419"/>
                        <a:pt x="56495" y="12790"/>
                        <a:pt x="59228" y="14388"/>
                      </a:cubicBezTo>
                      <a:lnTo>
                        <a:pt x="66746" y="7080"/>
                      </a:lnTo>
                      <a:lnTo>
                        <a:pt x="77680" y="17814"/>
                      </a:lnTo>
                      <a:lnTo>
                        <a:pt x="70163" y="25352"/>
                      </a:lnTo>
                      <a:cubicBezTo>
                        <a:pt x="71985" y="28321"/>
                        <a:pt x="73124" y="31518"/>
                        <a:pt x="74035" y="34716"/>
                      </a:cubicBezTo>
                      <a:lnTo>
                        <a:pt x="84514" y="34716"/>
                      </a:lnTo>
                      <a:lnTo>
                        <a:pt x="84514" y="50018"/>
                      </a:lnTo>
                      <a:lnTo>
                        <a:pt x="72896" y="50018"/>
                      </a:lnTo>
                      <a:lnTo>
                        <a:pt x="71757" y="51160"/>
                      </a:lnTo>
                      <a:lnTo>
                        <a:pt x="67657" y="46820"/>
                      </a:lnTo>
                      <a:cubicBezTo>
                        <a:pt x="69024" y="38370"/>
                        <a:pt x="66518" y="29234"/>
                        <a:pt x="60140" y="23068"/>
                      </a:cubicBezTo>
                      <a:cubicBezTo>
                        <a:pt x="48750" y="11648"/>
                        <a:pt x="25058" y="11419"/>
                        <a:pt x="16857" y="32203"/>
                      </a:cubicBezTo>
                      <a:cubicBezTo>
                        <a:pt x="12984" y="42024"/>
                        <a:pt x="15262" y="53215"/>
                        <a:pt x="22780" y="60752"/>
                      </a:cubicBezTo>
                      <a:cubicBezTo>
                        <a:pt x="27792" y="65777"/>
                        <a:pt x="34398" y="68517"/>
                        <a:pt x="41460" y="68517"/>
                      </a:cubicBezTo>
                      <a:cubicBezTo>
                        <a:pt x="43055" y="68517"/>
                        <a:pt x="44649" y="68517"/>
                        <a:pt x="46472" y="68061"/>
                      </a:cubicBezTo>
                      <a:lnTo>
                        <a:pt x="50572" y="72400"/>
                      </a:lnTo>
                      <a:lnTo>
                        <a:pt x="50116" y="72857"/>
                      </a:lnTo>
                      <a:lnTo>
                        <a:pt x="50116" y="84733"/>
                      </a:lnTo>
                      <a:lnTo>
                        <a:pt x="34626" y="84733"/>
                      </a:lnTo>
                      <a:lnTo>
                        <a:pt x="34626" y="74227"/>
                      </a:lnTo>
                      <a:cubicBezTo>
                        <a:pt x="31437" y="73314"/>
                        <a:pt x="28248" y="71943"/>
                        <a:pt x="25286" y="70345"/>
                      </a:cubicBezTo>
                      <a:lnTo>
                        <a:pt x="17996" y="77653"/>
                      </a:lnTo>
                      <a:lnTo>
                        <a:pt x="7062" y="66919"/>
                      </a:lnTo>
                      <a:lnTo>
                        <a:pt x="14579" y="59382"/>
                      </a:lnTo>
                      <a:cubicBezTo>
                        <a:pt x="12757" y="56413"/>
                        <a:pt x="11390" y="53444"/>
                        <a:pt x="10706" y="50018"/>
                      </a:cubicBezTo>
                      <a:lnTo>
                        <a:pt x="0" y="50018"/>
                      </a:lnTo>
                      <a:lnTo>
                        <a:pt x="0" y="34716"/>
                      </a:lnTo>
                      <a:lnTo>
                        <a:pt x="10706" y="34716"/>
                      </a:lnTo>
                      <a:cubicBezTo>
                        <a:pt x="11390" y="31518"/>
                        <a:pt x="12757" y="28321"/>
                        <a:pt x="14579" y="25352"/>
                      </a:cubicBezTo>
                      <a:lnTo>
                        <a:pt x="7062" y="17814"/>
                      </a:lnTo>
                      <a:lnTo>
                        <a:pt x="17996" y="7080"/>
                      </a:lnTo>
                      <a:lnTo>
                        <a:pt x="25286" y="14388"/>
                      </a:lnTo>
                      <a:cubicBezTo>
                        <a:pt x="28248" y="12790"/>
                        <a:pt x="31437" y="11419"/>
                        <a:pt x="34626" y="10734"/>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82" name="Group 181">
              <a:extLst>
                <a:ext uri="{FF2B5EF4-FFF2-40B4-BE49-F238E27FC236}">
                  <a16:creationId xmlns:a16="http://schemas.microsoft.com/office/drawing/2014/main" id="{54145C11-F73B-4E84-ACBA-5C00CB100F5A}"/>
                </a:ext>
              </a:extLst>
            </p:cNvPr>
            <p:cNvGrpSpPr/>
            <p:nvPr/>
          </p:nvGrpSpPr>
          <p:grpSpPr>
            <a:xfrm>
              <a:off x="7121663" y="5855902"/>
              <a:ext cx="578632" cy="478691"/>
              <a:chOff x="7156768" y="6227844"/>
              <a:chExt cx="508423" cy="420606"/>
            </a:xfrm>
          </p:grpSpPr>
          <p:grpSp>
            <p:nvGrpSpPr>
              <p:cNvPr id="194" name="Group 193">
                <a:extLst>
                  <a:ext uri="{FF2B5EF4-FFF2-40B4-BE49-F238E27FC236}">
                    <a16:creationId xmlns:a16="http://schemas.microsoft.com/office/drawing/2014/main" id="{4E7A4F53-CDE2-4E40-986C-A5304648D4EF}"/>
                  </a:ext>
                </a:extLst>
              </p:cNvPr>
              <p:cNvGrpSpPr/>
              <p:nvPr/>
            </p:nvGrpSpPr>
            <p:grpSpPr>
              <a:xfrm>
                <a:off x="7156768" y="6227844"/>
                <a:ext cx="508423" cy="420606"/>
                <a:chOff x="7156768" y="6227844"/>
                <a:chExt cx="508423" cy="420606"/>
              </a:xfrm>
            </p:grpSpPr>
            <p:sp>
              <p:nvSpPr>
                <p:cNvPr id="199" name="Rectangle: Rounded Corners 198">
                  <a:extLst>
                    <a:ext uri="{FF2B5EF4-FFF2-40B4-BE49-F238E27FC236}">
                      <a16:creationId xmlns:a16="http://schemas.microsoft.com/office/drawing/2014/main" id="{D90553F6-B09E-47F6-8EB6-0482437046C1}"/>
                    </a:ext>
                  </a:extLst>
                </p:cNvPr>
                <p:cNvSpPr/>
                <p:nvPr/>
              </p:nvSpPr>
              <p:spPr>
                <a:xfrm flipV="1">
                  <a:off x="7181071"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00" name="Group 199">
                  <a:extLst>
                    <a:ext uri="{FF2B5EF4-FFF2-40B4-BE49-F238E27FC236}">
                      <a16:creationId xmlns:a16="http://schemas.microsoft.com/office/drawing/2014/main" id="{C7EEDABD-C775-433E-A12A-0049BB22E719}"/>
                    </a:ext>
                  </a:extLst>
                </p:cNvPr>
                <p:cNvGrpSpPr/>
                <p:nvPr/>
              </p:nvGrpSpPr>
              <p:grpSpPr>
                <a:xfrm>
                  <a:off x="7156768" y="6227844"/>
                  <a:ext cx="508423" cy="272694"/>
                  <a:chOff x="576360" y="2082168"/>
                  <a:chExt cx="1455321" cy="780570"/>
                </a:xfrm>
              </p:grpSpPr>
              <p:grpSp>
                <p:nvGrpSpPr>
                  <p:cNvPr id="201" name="Group 200">
                    <a:extLst>
                      <a:ext uri="{FF2B5EF4-FFF2-40B4-BE49-F238E27FC236}">
                        <a16:creationId xmlns:a16="http://schemas.microsoft.com/office/drawing/2014/main" id="{DF779BE9-41A8-489C-B96C-8C559838B86C}"/>
                      </a:ext>
                    </a:extLst>
                  </p:cNvPr>
                  <p:cNvGrpSpPr/>
                  <p:nvPr/>
                </p:nvGrpSpPr>
                <p:grpSpPr>
                  <a:xfrm flipV="1">
                    <a:off x="576360" y="2082168"/>
                    <a:ext cx="1419030" cy="740131"/>
                    <a:chOff x="6555581" y="5069071"/>
                    <a:chExt cx="1554957" cy="811029"/>
                  </a:xfrm>
                </p:grpSpPr>
                <p:sp>
                  <p:nvSpPr>
                    <p:cNvPr id="204" name="Freeform: Shape 203">
                      <a:extLst>
                        <a:ext uri="{FF2B5EF4-FFF2-40B4-BE49-F238E27FC236}">
                          <a16:creationId xmlns:a16="http://schemas.microsoft.com/office/drawing/2014/main" id="{EC175576-6563-4889-BFED-8175229038D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05" name="Straight Connector 204">
                      <a:extLst>
                        <a:ext uri="{FF2B5EF4-FFF2-40B4-BE49-F238E27FC236}">
                          <a16:creationId xmlns:a16="http://schemas.microsoft.com/office/drawing/2014/main" id="{50C80FE3-DBE5-4BD5-9F72-C71CADB2EE4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06" name="Freeform: Shape 205">
                      <a:extLst>
                        <a:ext uri="{FF2B5EF4-FFF2-40B4-BE49-F238E27FC236}">
                          <a16:creationId xmlns:a16="http://schemas.microsoft.com/office/drawing/2014/main" id="{7B181470-5E4B-448A-8C16-79F0C1872FF7}"/>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02" name="Oval 201">
                    <a:extLst>
                      <a:ext uri="{FF2B5EF4-FFF2-40B4-BE49-F238E27FC236}">
                        <a16:creationId xmlns:a16="http://schemas.microsoft.com/office/drawing/2014/main" id="{77D676CF-20AC-46E3-929C-B830780EAF72}"/>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03" name="Oval 202">
                    <a:extLst>
                      <a:ext uri="{FF2B5EF4-FFF2-40B4-BE49-F238E27FC236}">
                        <a16:creationId xmlns:a16="http://schemas.microsoft.com/office/drawing/2014/main" id="{26FB6B01-02F2-40BA-97F2-8A41A001B3B7}"/>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5" name="Group 194">
                <a:extLst>
                  <a:ext uri="{FF2B5EF4-FFF2-40B4-BE49-F238E27FC236}">
                    <a16:creationId xmlns:a16="http://schemas.microsoft.com/office/drawing/2014/main" id="{F27BB866-3F17-4901-A8B0-4B416A2230C5}"/>
                  </a:ext>
                </a:extLst>
              </p:cNvPr>
              <p:cNvGrpSpPr/>
              <p:nvPr/>
            </p:nvGrpSpPr>
            <p:grpSpPr>
              <a:xfrm>
                <a:off x="7263348" y="6368526"/>
                <a:ext cx="255438" cy="163534"/>
                <a:chOff x="7347906" y="6469192"/>
                <a:chExt cx="264950" cy="169624"/>
              </a:xfrm>
              <a:solidFill>
                <a:schemeClr val="accent1"/>
              </a:solidFill>
            </p:grpSpPr>
            <p:sp>
              <p:nvSpPr>
                <p:cNvPr id="196" name="Freeform 173">
                  <a:extLst>
                    <a:ext uri="{FF2B5EF4-FFF2-40B4-BE49-F238E27FC236}">
                      <a16:creationId xmlns:a16="http://schemas.microsoft.com/office/drawing/2014/main" id="{EFD0E204-5342-4258-B9AC-2EB32B873C5D}"/>
                    </a:ext>
                  </a:extLst>
                </p:cNvPr>
                <p:cNvSpPr>
                  <a:spLocks noEditPoints="1"/>
                </p:cNvSpPr>
                <p:nvPr/>
              </p:nvSpPr>
              <p:spPr bwMode="auto">
                <a:xfrm>
                  <a:off x="7347906" y="6587990"/>
                  <a:ext cx="143498" cy="50826"/>
                </a:xfrm>
                <a:custGeom>
                  <a:avLst/>
                  <a:gdLst>
                    <a:gd name="T0" fmla="*/ 619 w 644"/>
                    <a:gd name="T1" fmla="*/ 0 h 228"/>
                    <a:gd name="T2" fmla="*/ 25 w 644"/>
                    <a:gd name="T3" fmla="*/ 0 h 228"/>
                    <a:gd name="T4" fmla="*/ 0 w 644"/>
                    <a:gd name="T5" fmla="*/ 25 h 228"/>
                    <a:gd name="T6" fmla="*/ 0 w 644"/>
                    <a:gd name="T7" fmla="*/ 101 h 228"/>
                    <a:gd name="T8" fmla="*/ 25 w 644"/>
                    <a:gd name="T9" fmla="*/ 126 h 228"/>
                    <a:gd name="T10" fmla="*/ 82 w 644"/>
                    <a:gd name="T11" fmla="*/ 126 h 228"/>
                    <a:gd name="T12" fmla="*/ 193 w 644"/>
                    <a:gd name="T13" fmla="*/ 228 h 228"/>
                    <a:gd name="T14" fmla="*/ 304 w 644"/>
                    <a:gd name="T15" fmla="*/ 126 h 228"/>
                    <a:gd name="T16" fmla="*/ 619 w 644"/>
                    <a:gd name="T17" fmla="*/ 126 h 228"/>
                    <a:gd name="T18" fmla="*/ 644 w 644"/>
                    <a:gd name="T19" fmla="*/ 101 h 228"/>
                    <a:gd name="T20" fmla="*/ 644 w 644"/>
                    <a:gd name="T21" fmla="*/ 25 h 228"/>
                    <a:gd name="T22" fmla="*/ 619 w 644"/>
                    <a:gd name="T23" fmla="*/ 0 h 228"/>
                    <a:gd name="T24" fmla="*/ 193 w 644"/>
                    <a:gd name="T25" fmla="*/ 175 h 228"/>
                    <a:gd name="T26" fmla="*/ 134 w 644"/>
                    <a:gd name="T27" fmla="*/ 116 h 228"/>
                    <a:gd name="T28" fmla="*/ 193 w 644"/>
                    <a:gd name="T29" fmla="*/ 57 h 228"/>
                    <a:gd name="T30" fmla="*/ 252 w 644"/>
                    <a:gd name="T31" fmla="*/ 116 h 228"/>
                    <a:gd name="T32" fmla="*/ 193 w 644"/>
                    <a:gd name="T33" fmla="*/ 17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4" h="228">
                      <a:moveTo>
                        <a:pt x="619" y="0"/>
                      </a:moveTo>
                      <a:lnTo>
                        <a:pt x="25" y="0"/>
                      </a:lnTo>
                      <a:cubicBezTo>
                        <a:pt x="12" y="0"/>
                        <a:pt x="0" y="11"/>
                        <a:pt x="0" y="25"/>
                      </a:cubicBezTo>
                      <a:lnTo>
                        <a:pt x="0" y="101"/>
                      </a:lnTo>
                      <a:cubicBezTo>
                        <a:pt x="0" y="114"/>
                        <a:pt x="12" y="126"/>
                        <a:pt x="25" y="126"/>
                      </a:cubicBezTo>
                      <a:lnTo>
                        <a:pt x="82" y="126"/>
                      </a:lnTo>
                      <a:cubicBezTo>
                        <a:pt x="87" y="183"/>
                        <a:pt x="134" y="228"/>
                        <a:pt x="193" y="228"/>
                      </a:cubicBezTo>
                      <a:cubicBezTo>
                        <a:pt x="252" y="228"/>
                        <a:pt x="299" y="183"/>
                        <a:pt x="304" y="126"/>
                      </a:cubicBezTo>
                      <a:lnTo>
                        <a:pt x="619" y="126"/>
                      </a:lnTo>
                      <a:cubicBezTo>
                        <a:pt x="633" y="126"/>
                        <a:pt x="644" y="114"/>
                        <a:pt x="644" y="101"/>
                      </a:cubicBezTo>
                      <a:lnTo>
                        <a:pt x="644" y="25"/>
                      </a:lnTo>
                      <a:cubicBezTo>
                        <a:pt x="644" y="11"/>
                        <a:pt x="633" y="0"/>
                        <a:pt x="619" y="0"/>
                      </a:cubicBezTo>
                      <a:close/>
                      <a:moveTo>
                        <a:pt x="193" y="175"/>
                      </a:moveTo>
                      <a:cubicBezTo>
                        <a:pt x="160" y="175"/>
                        <a:pt x="134" y="148"/>
                        <a:pt x="134" y="116"/>
                      </a:cubicBezTo>
                      <a:cubicBezTo>
                        <a:pt x="134" y="83"/>
                        <a:pt x="160" y="57"/>
                        <a:pt x="193" y="57"/>
                      </a:cubicBezTo>
                      <a:cubicBezTo>
                        <a:pt x="225" y="57"/>
                        <a:pt x="252" y="83"/>
                        <a:pt x="252" y="116"/>
                      </a:cubicBezTo>
                      <a:cubicBezTo>
                        <a:pt x="252" y="148"/>
                        <a:pt x="224" y="175"/>
                        <a:pt x="193" y="17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7" name="Freeform 174">
                  <a:extLst>
                    <a:ext uri="{FF2B5EF4-FFF2-40B4-BE49-F238E27FC236}">
                      <a16:creationId xmlns:a16="http://schemas.microsoft.com/office/drawing/2014/main" id="{617E30A0-9347-4612-81A7-C2441F1531D2}"/>
                    </a:ext>
                  </a:extLst>
                </p:cNvPr>
                <p:cNvSpPr>
                  <a:spLocks noEditPoints="1"/>
                </p:cNvSpPr>
                <p:nvPr/>
              </p:nvSpPr>
              <p:spPr bwMode="auto">
                <a:xfrm>
                  <a:off x="7499160" y="6519814"/>
                  <a:ext cx="113696" cy="119002"/>
                </a:xfrm>
                <a:custGeom>
                  <a:avLst/>
                  <a:gdLst>
                    <a:gd name="T0" fmla="*/ 466 w 510"/>
                    <a:gd name="T1" fmla="*/ 203 h 534"/>
                    <a:gd name="T2" fmla="*/ 338 w 510"/>
                    <a:gd name="T3" fmla="*/ 186 h 534"/>
                    <a:gd name="T4" fmla="*/ 264 w 510"/>
                    <a:gd name="T5" fmla="*/ 57 h 534"/>
                    <a:gd name="T6" fmla="*/ 166 w 510"/>
                    <a:gd name="T7" fmla="*/ 0 h 534"/>
                    <a:gd name="T8" fmla="*/ 25 w 510"/>
                    <a:gd name="T9" fmla="*/ 0 h 534"/>
                    <a:gd name="T10" fmla="*/ 0 w 510"/>
                    <a:gd name="T11" fmla="*/ 25 h 534"/>
                    <a:gd name="T12" fmla="*/ 0 w 510"/>
                    <a:gd name="T13" fmla="*/ 407 h 534"/>
                    <a:gd name="T14" fmla="*/ 25 w 510"/>
                    <a:gd name="T15" fmla="*/ 432 h 534"/>
                    <a:gd name="T16" fmla="*/ 204 w 510"/>
                    <a:gd name="T17" fmla="*/ 432 h 534"/>
                    <a:gd name="T18" fmla="*/ 315 w 510"/>
                    <a:gd name="T19" fmla="*/ 534 h 534"/>
                    <a:gd name="T20" fmla="*/ 426 w 510"/>
                    <a:gd name="T21" fmla="*/ 432 h 534"/>
                    <a:gd name="T22" fmla="*/ 460 w 510"/>
                    <a:gd name="T23" fmla="*/ 432 h 534"/>
                    <a:gd name="T24" fmla="*/ 510 w 510"/>
                    <a:gd name="T25" fmla="*/ 382 h 534"/>
                    <a:gd name="T26" fmla="*/ 510 w 510"/>
                    <a:gd name="T27" fmla="*/ 252 h 534"/>
                    <a:gd name="T28" fmla="*/ 466 w 510"/>
                    <a:gd name="T29" fmla="*/ 203 h 534"/>
                    <a:gd name="T30" fmla="*/ 246 w 510"/>
                    <a:gd name="T31" fmla="*/ 182 h 534"/>
                    <a:gd name="T32" fmla="*/ 85 w 510"/>
                    <a:gd name="T33" fmla="*/ 182 h 534"/>
                    <a:gd name="T34" fmla="*/ 80 w 510"/>
                    <a:gd name="T35" fmla="*/ 177 h 534"/>
                    <a:gd name="T36" fmla="*/ 80 w 510"/>
                    <a:gd name="T37" fmla="*/ 74 h 534"/>
                    <a:gd name="T38" fmla="*/ 85 w 510"/>
                    <a:gd name="T39" fmla="*/ 69 h 534"/>
                    <a:gd name="T40" fmla="*/ 165 w 510"/>
                    <a:gd name="T41" fmla="*/ 69 h 534"/>
                    <a:gd name="T42" fmla="*/ 201 w 510"/>
                    <a:gd name="T43" fmla="*/ 91 h 534"/>
                    <a:gd name="T44" fmla="*/ 249 w 510"/>
                    <a:gd name="T45" fmla="*/ 174 h 534"/>
                    <a:gd name="T46" fmla="*/ 246 w 510"/>
                    <a:gd name="T47" fmla="*/ 182 h 534"/>
                    <a:gd name="T48" fmla="*/ 314 w 510"/>
                    <a:gd name="T49" fmla="*/ 480 h 534"/>
                    <a:gd name="T50" fmla="*/ 255 w 510"/>
                    <a:gd name="T51" fmla="*/ 422 h 534"/>
                    <a:gd name="T52" fmla="*/ 314 w 510"/>
                    <a:gd name="T53" fmla="*/ 363 h 534"/>
                    <a:gd name="T54" fmla="*/ 373 w 510"/>
                    <a:gd name="T55" fmla="*/ 422 h 534"/>
                    <a:gd name="T56" fmla="*/ 314 w 510"/>
                    <a:gd name="T57" fmla="*/ 48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0" h="534">
                      <a:moveTo>
                        <a:pt x="466" y="203"/>
                      </a:moveTo>
                      <a:lnTo>
                        <a:pt x="338" y="186"/>
                      </a:lnTo>
                      <a:lnTo>
                        <a:pt x="264" y="57"/>
                      </a:lnTo>
                      <a:cubicBezTo>
                        <a:pt x="244" y="22"/>
                        <a:pt x="206" y="0"/>
                        <a:pt x="166" y="0"/>
                      </a:cubicBezTo>
                      <a:lnTo>
                        <a:pt x="25" y="0"/>
                      </a:lnTo>
                      <a:cubicBezTo>
                        <a:pt x="11" y="0"/>
                        <a:pt x="0" y="12"/>
                        <a:pt x="0" y="25"/>
                      </a:cubicBezTo>
                      <a:lnTo>
                        <a:pt x="0" y="407"/>
                      </a:lnTo>
                      <a:cubicBezTo>
                        <a:pt x="0" y="420"/>
                        <a:pt x="11" y="432"/>
                        <a:pt x="25" y="432"/>
                      </a:cubicBezTo>
                      <a:lnTo>
                        <a:pt x="204" y="432"/>
                      </a:lnTo>
                      <a:cubicBezTo>
                        <a:pt x="209" y="489"/>
                        <a:pt x="256" y="534"/>
                        <a:pt x="315" y="534"/>
                      </a:cubicBezTo>
                      <a:cubicBezTo>
                        <a:pt x="374" y="534"/>
                        <a:pt x="421" y="489"/>
                        <a:pt x="426" y="432"/>
                      </a:cubicBezTo>
                      <a:lnTo>
                        <a:pt x="460" y="432"/>
                      </a:lnTo>
                      <a:cubicBezTo>
                        <a:pt x="488" y="432"/>
                        <a:pt x="510" y="409"/>
                        <a:pt x="510" y="382"/>
                      </a:cubicBezTo>
                      <a:lnTo>
                        <a:pt x="510" y="252"/>
                      </a:lnTo>
                      <a:cubicBezTo>
                        <a:pt x="509" y="227"/>
                        <a:pt x="490" y="206"/>
                        <a:pt x="466" y="203"/>
                      </a:cubicBezTo>
                      <a:close/>
                      <a:moveTo>
                        <a:pt x="246" y="182"/>
                      </a:moveTo>
                      <a:lnTo>
                        <a:pt x="85" y="182"/>
                      </a:lnTo>
                      <a:cubicBezTo>
                        <a:pt x="83" y="182"/>
                        <a:pt x="80" y="179"/>
                        <a:pt x="80" y="177"/>
                      </a:cubicBezTo>
                      <a:lnTo>
                        <a:pt x="80" y="74"/>
                      </a:lnTo>
                      <a:cubicBezTo>
                        <a:pt x="80" y="72"/>
                        <a:pt x="83" y="69"/>
                        <a:pt x="85" y="69"/>
                      </a:cubicBezTo>
                      <a:lnTo>
                        <a:pt x="165" y="69"/>
                      </a:lnTo>
                      <a:cubicBezTo>
                        <a:pt x="180" y="69"/>
                        <a:pt x="194" y="78"/>
                        <a:pt x="201" y="91"/>
                      </a:cubicBezTo>
                      <a:lnTo>
                        <a:pt x="249" y="174"/>
                      </a:lnTo>
                      <a:cubicBezTo>
                        <a:pt x="253" y="178"/>
                        <a:pt x="250" y="182"/>
                        <a:pt x="246" y="182"/>
                      </a:cubicBezTo>
                      <a:close/>
                      <a:moveTo>
                        <a:pt x="314" y="480"/>
                      </a:moveTo>
                      <a:cubicBezTo>
                        <a:pt x="281" y="480"/>
                        <a:pt x="255" y="454"/>
                        <a:pt x="255" y="422"/>
                      </a:cubicBezTo>
                      <a:cubicBezTo>
                        <a:pt x="255" y="389"/>
                        <a:pt x="281" y="363"/>
                        <a:pt x="314" y="363"/>
                      </a:cubicBezTo>
                      <a:cubicBezTo>
                        <a:pt x="346" y="363"/>
                        <a:pt x="373" y="389"/>
                        <a:pt x="373" y="422"/>
                      </a:cubicBezTo>
                      <a:cubicBezTo>
                        <a:pt x="373" y="454"/>
                        <a:pt x="346" y="480"/>
                        <a:pt x="314" y="48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Freeform: Shape 197">
                  <a:extLst>
                    <a:ext uri="{FF2B5EF4-FFF2-40B4-BE49-F238E27FC236}">
                      <a16:creationId xmlns:a16="http://schemas.microsoft.com/office/drawing/2014/main" id="{747362FB-D37F-4E44-981A-42E42806A6D4}"/>
                    </a:ext>
                  </a:extLst>
                </p:cNvPr>
                <p:cNvSpPr>
                  <a:spLocks/>
                </p:cNvSpPr>
                <p:nvPr/>
              </p:nvSpPr>
              <p:spPr bwMode="auto">
                <a:xfrm>
                  <a:off x="7347906" y="6469192"/>
                  <a:ext cx="143498" cy="111041"/>
                </a:xfrm>
                <a:custGeom>
                  <a:avLst/>
                  <a:gdLst>
                    <a:gd name="connsiteX0" fmla="*/ 114308 w 143498"/>
                    <a:gd name="connsiteY0" fmla="*/ 17350 h 111041"/>
                    <a:gd name="connsiteX1" fmla="*/ 137928 w 143498"/>
                    <a:gd name="connsiteY1" fmla="*/ 17350 h 111041"/>
                    <a:gd name="connsiteX2" fmla="*/ 143498 w 143498"/>
                    <a:gd name="connsiteY2" fmla="*/ 22927 h 111041"/>
                    <a:gd name="connsiteX3" fmla="*/ 143498 w 143498"/>
                    <a:gd name="connsiteY3" fmla="*/ 105464 h 111041"/>
                    <a:gd name="connsiteX4" fmla="*/ 137928 w 143498"/>
                    <a:gd name="connsiteY4" fmla="*/ 111041 h 111041"/>
                    <a:gd name="connsiteX5" fmla="*/ 5571 w 143498"/>
                    <a:gd name="connsiteY5" fmla="*/ 111041 h 111041"/>
                    <a:gd name="connsiteX6" fmla="*/ 0 w 143498"/>
                    <a:gd name="connsiteY6" fmla="*/ 105687 h 111041"/>
                    <a:gd name="connsiteX7" fmla="*/ 0 w 143498"/>
                    <a:gd name="connsiteY7" fmla="*/ 23150 h 111041"/>
                    <a:gd name="connsiteX8" fmla="*/ 5571 w 143498"/>
                    <a:gd name="connsiteY8" fmla="*/ 17573 h 111041"/>
                    <a:gd name="connsiteX9" fmla="*/ 29413 w 143498"/>
                    <a:gd name="connsiteY9" fmla="*/ 17573 h 111041"/>
                    <a:gd name="connsiteX10" fmla="*/ 29413 w 143498"/>
                    <a:gd name="connsiteY10" fmla="*/ 76019 h 111041"/>
                    <a:gd name="connsiteX11" fmla="*/ 34983 w 143498"/>
                    <a:gd name="connsiteY11" fmla="*/ 81596 h 111041"/>
                    <a:gd name="connsiteX12" fmla="*/ 108738 w 143498"/>
                    <a:gd name="connsiteY12" fmla="*/ 81596 h 111041"/>
                    <a:gd name="connsiteX13" fmla="*/ 114308 w 143498"/>
                    <a:gd name="connsiteY13" fmla="*/ 76019 h 111041"/>
                    <a:gd name="connsiteX14" fmla="*/ 63487 w 143498"/>
                    <a:gd name="connsiteY14" fmla="*/ 0 h 111041"/>
                    <a:gd name="connsiteX15" fmla="*/ 80215 w 143498"/>
                    <a:gd name="connsiteY15" fmla="*/ 0 h 111041"/>
                    <a:gd name="connsiteX16" fmla="*/ 83114 w 143498"/>
                    <a:gd name="connsiteY16" fmla="*/ 2890 h 111041"/>
                    <a:gd name="connsiteX17" fmla="*/ 83114 w 143498"/>
                    <a:gd name="connsiteY17" fmla="*/ 33576 h 111041"/>
                    <a:gd name="connsiteX18" fmla="*/ 90698 w 143498"/>
                    <a:gd name="connsiteY18" fmla="*/ 33576 h 111041"/>
                    <a:gd name="connsiteX19" fmla="*/ 93151 w 143498"/>
                    <a:gd name="connsiteY19" fmla="*/ 38913 h 111041"/>
                    <a:gd name="connsiteX20" fmla="*/ 74416 w 143498"/>
                    <a:gd name="connsiteY20" fmla="*/ 63150 h 111041"/>
                    <a:gd name="connsiteX21" fmla="*/ 69063 w 143498"/>
                    <a:gd name="connsiteY21" fmla="*/ 63150 h 111041"/>
                    <a:gd name="connsiteX22" fmla="*/ 50774 w 143498"/>
                    <a:gd name="connsiteY22" fmla="*/ 39135 h 111041"/>
                    <a:gd name="connsiteX23" fmla="*/ 53227 w 143498"/>
                    <a:gd name="connsiteY23" fmla="*/ 34021 h 111041"/>
                    <a:gd name="connsiteX24" fmla="*/ 60810 w 143498"/>
                    <a:gd name="connsiteY24" fmla="*/ 34021 h 111041"/>
                    <a:gd name="connsiteX25" fmla="*/ 60810 w 143498"/>
                    <a:gd name="connsiteY25" fmla="*/ 2890 h 111041"/>
                    <a:gd name="connsiteX26" fmla="*/ 63487 w 143498"/>
                    <a:gd name="connsiteY26" fmla="*/ 0 h 111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3498" h="111041">
                      <a:moveTo>
                        <a:pt x="114308" y="17350"/>
                      </a:moveTo>
                      <a:lnTo>
                        <a:pt x="137928" y="17350"/>
                      </a:lnTo>
                      <a:cubicBezTo>
                        <a:pt x="141047" y="17350"/>
                        <a:pt x="143498" y="19804"/>
                        <a:pt x="143498" y="22927"/>
                      </a:cubicBezTo>
                      <a:lnTo>
                        <a:pt x="143498" y="105464"/>
                      </a:lnTo>
                      <a:cubicBezTo>
                        <a:pt x="143498" y="108364"/>
                        <a:pt x="141047" y="111041"/>
                        <a:pt x="137928" y="111041"/>
                      </a:cubicBezTo>
                      <a:lnTo>
                        <a:pt x="5571" y="111041"/>
                      </a:lnTo>
                      <a:cubicBezTo>
                        <a:pt x="2674" y="111041"/>
                        <a:pt x="0" y="108364"/>
                        <a:pt x="0" y="105687"/>
                      </a:cubicBezTo>
                      <a:lnTo>
                        <a:pt x="0" y="23150"/>
                      </a:lnTo>
                      <a:cubicBezTo>
                        <a:pt x="0" y="20027"/>
                        <a:pt x="2674" y="17573"/>
                        <a:pt x="5571" y="17573"/>
                      </a:cubicBezTo>
                      <a:lnTo>
                        <a:pt x="29413" y="17573"/>
                      </a:lnTo>
                      <a:lnTo>
                        <a:pt x="29413" y="76019"/>
                      </a:lnTo>
                      <a:cubicBezTo>
                        <a:pt x="29413" y="79142"/>
                        <a:pt x="31864" y="81596"/>
                        <a:pt x="34983" y="81596"/>
                      </a:cubicBezTo>
                      <a:lnTo>
                        <a:pt x="108738" y="81596"/>
                      </a:lnTo>
                      <a:cubicBezTo>
                        <a:pt x="111857" y="81596"/>
                        <a:pt x="114308" y="79142"/>
                        <a:pt x="114308" y="76019"/>
                      </a:cubicBezTo>
                      <a:close/>
                      <a:moveTo>
                        <a:pt x="63487" y="0"/>
                      </a:moveTo>
                      <a:lnTo>
                        <a:pt x="80215" y="0"/>
                      </a:lnTo>
                      <a:cubicBezTo>
                        <a:pt x="81999" y="0"/>
                        <a:pt x="83114" y="1334"/>
                        <a:pt x="83114" y="2890"/>
                      </a:cubicBezTo>
                      <a:lnTo>
                        <a:pt x="83114" y="33576"/>
                      </a:lnTo>
                      <a:lnTo>
                        <a:pt x="90698" y="33576"/>
                      </a:lnTo>
                      <a:cubicBezTo>
                        <a:pt x="93151" y="33576"/>
                        <a:pt x="94712" y="36689"/>
                        <a:pt x="93151" y="38913"/>
                      </a:cubicBezTo>
                      <a:lnTo>
                        <a:pt x="74416" y="63150"/>
                      </a:lnTo>
                      <a:cubicBezTo>
                        <a:pt x="73077" y="64706"/>
                        <a:pt x="70624" y="64706"/>
                        <a:pt x="69063" y="63150"/>
                      </a:cubicBezTo>
                      <a:lnTo>
                        <a:pt x="50774" y="39135"/>
                      </a:lnTo>
                      <a:cubicBezTo>
                        <a:pt x="48989" y="36912"/>
                        <a:pt x="50551" y="34021"/>
                        <a:pt x="53227" y="34021"/>
                      </a:cubicBezTo>
                      <a:lnTo>
                        <a:pt x="60810" y="34021"/>
                      </a:lnTo>
                      <a:lnTo>
                        <a:pt x="60810" y="2890"/>
                      </a:lnTo>
                      <a:cubicBezTo>
                        <a:pt x="60810" y="1112"/>
                        <a:pt x="62149" y="0"/>
                        <a:pt x="63487" y="0"/>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83" name="Group 182">
              <a:extLst>
                <a:ext uri="{FF2B5EF4-FFF2-40B4-BE49-F238E27FC236}">
                  <a16:creationId xmlns:a16="http://schemas.microsoft.com/office/drawing/2014/main" id="{269B9D6F-2729-44A4-B8EF-474DC8C524EB}"/>
                </a:ext>
              </a:extLst>
            </p:cNvPr>
            <p:cNvGrpSpPr/>
            <p:nvPr/>
          </p:nvGrpSpPr>
          <p:grpSpPr>
            <a:xfrm>
              <a:off x="7121663" y="2988796"/>
              <a:ext cx="578632" cy="478691"/>
              <a:chOff x="7156768" y="3741738"/>
              <a:chExt cx="508423" cy="420606"/>
            </a:xfrm>
          </p:grpSpPr>
          <p:grpSp>
            <p:nvGrpSpPr>
              <p:cNvPr id="184" name="Group 183">
                <a:extLst>
                  <a:ext uri="{FF2B5EF4-FFF2-40B4-BE49-F238E27FC236}">
                    <a16:creationId xmlns:a16="http://schemas.microsoft.com/office/drawing/2014/main" id="{3B15574E-E95C-47E2-928A-D04201BB6AF4}"/>
                  </a:ext>
                </a:extLst>
              </p:cNvPr>
              <p:cNvGrpSpPr/>
              <p:nvPr/>
            </p:nvGrpSpPr>
            <p:grpSpPr>
              <a:xfrm>
                <a:off x="7156768" y="3741738"/>
                <a:ext cx="508423" cy="420606"/>
                <a:chOff x="7156768" y="3741738"/>
                <a:chExt cx="508423" cy="420606"/>
              </a:xfrm>
            </p:grpSpPr>
            <p:sp>
              <p:nvSpPr>
                <p:cNvPr id="186" name="Rectangle: Rounded Corners 185">
                  <a:extLst>
                    <a:ext uri="{FF2B5EF4-FFF2-40B4-BE49-F238E27FC236}">
                      <a16:creationId xmlns:a16="http://schemas.microsoft.com/office/drawing/2014/main" id="{70A90F18-336D-4C37-87C3-4186550FAC94}"/>
                    </a:ext>
                  </a:extLst>
                </p:cNvPr>
                <p:cNvSpPr/>
                <p:nvPr/>
              </p:nvSpPr>
              <p:spPr>
                <a:xfrm flipV="1">
                  <a:off x="7181071"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87" name="Group 186">
                  <a:extLst>
                    <a:ext uri="{FF2B5EF4-FFF2-40B4-BE49-F238E27FC236}">
                      <a16:creationId xmlns:a16="http://schemas.microsoft.com/office/drawing/2014/main" id="{EBC8926F-27E0-487B-A623-EC575A6205A2}"/>
                    </a:ext>
                  </a:extLst>
                </p:cNvPr>
                <p:cNvGrpSpPr/>
                <p:nvPr/>
              </p:nvGrpSpPr>
              <p:grpSpPr>
                <a:xfrm>
                  <a:off x="7156768" y="3741738"/>
                  <a:ext cx="508423" cy="272694"/>
                  <a:chOff x="576360" y="2082168"/>
                  <a:chExt cx="1455321" cy="780570"/>
                </a:xfrm>
              </p:grpSpPr>
              <p:grpSp>
                <p:nvGrpSpPr>
                  <p:cNvPr id="188" name="Group 187">
                    <a:extLst>
                      <a:ext uri="{FF2B5EF4-FFF2-40B4-BE49-F238E27FC236}">
                        <a16:creationId xmlns:a16="http://schemas.microsoft.com/office/drawing/2014/main" id="{D9B3A601-828E-4F70-BF26-D67E20F5A695}"/>
                      </a:ext>
                    </a:extLst>
                  </p:cNvPr>
                  <p:cNvGrpSpPr/>
                  <p:nvPr/>
                </p:nvGrpSpPr>
                <p:grpSpPr>
                  <a:xfrm flipV="1">
                    <a:off x="576360" y="2082168"/>
                    <a:ext cx="1419030" cy="740131"/>
                    <a:chOff x="6555581" y="5069071"/>
                    <a:chExt cx="1554957" cy="811029"/>
                  </a:xfrm>
                </p:grpSpPr>
                <p:sp>
                  <p:nvSpPr>
                    <p:cNvPr id="191" name="Freeform: Shape 190">
                      <a:extLst>
                        <a:ext uri="{FF2B5EF4-FFF2-40B4-BE49-F238E27FC236}">
                          <a16:creationId xmlns:a16="http://schemas.microsoft.com/office/drawing/2014/main" id="{4B44FC93-0A91-493A-B8D0-8193DAA75706}"/>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2" name="Straight Connector 191">
                      <a:extLst>
                        <a:ext uri="{FF2B5EF4-FFF2-40B4-BE49-F238E27FC236}">
                          <a16:creationId xmlns:a16="http://schemas.microsoft.com/office/drawing/2014/main" id="{E990FC98-7E03-4F52-A3A3-D0E4C1670099}"/>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93" name="Freeform: Shape 192">
                      <a:extLst>
                        <a:ext uri="{FF2B5EF4-FFF2-40B4-BE49-F238E27FC236}">
                          <a16:creationId xmlns:a16="http://schemas.microsoft.com/office/drawing/2014/main" id="{F1BC2C7E-AAC9-4B8F-BE8F-901FA8417C45}"/>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89" name="Oval 188">
                    <a:extLst>
                      <a:ext uri="{FF2B5EF4-FFF2-40B4-BE49-F238E27FC236}">
                        <a16:creationId xmlns:a16="http://schemas.microsoft.com/office/drawing/2014/main" id="{AE845991-5F4C-45F5-9B1C-55D142FBB7D6}"/>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0" name="Oval 189">
                    <a:extLst>
                      <a:ext uri="{FF2B5EF4-FFF2-40B4-BE49-F238E27FC236}">
                        <a16:creationId xmlns:a16="http://schemas.microsoft.com/office/drawing/2014/main" id="{17D0EADF-D557-4604-94F9-79E169ECB880}"/>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85" name="Freeform 83">
                <a:extLst>
                  <a:ext uri="{FF2B5EF4-FFF2-40B4-BE49-F238E27FC236}">
                    <a16:creationId xmlns:a16="http://schemas.microsoft.com/office/drawing/2014/main" id="{D47B435B-D491-4F91-93DA-D8941CAD696C}"/>
                  </a:ext>
                </a:extLst>
              </p:cNvPr>
              <p:cNvSpPr>
                <a:spLocks noEditPoints="1"/>
              </p:cNvSpPr>
              <p:nvPr/>
            </p:nvSpPr>
            <p:spPr bwMode="auto">
              <a:xfrm>
                <a:off x="7278491" y="3869097"/>
                <a:ext cx="225152" cy="190180"/>
              </a:xfrm>
              <a:custGeom>
                <a:avLst/>
                <a:gdLst>
                  <a:gd name="T0" fmla="*/ 478 w 1160"/>
                  <a:gd name="T1" fmla="*/ 812 h 978"/>
                  <a:gd name="T2" fmla="*/ 476 w 1160"/>
                  <a:gd name="T3" fmla="*/ 845 h 978"/>
                  <a:gd name="T4" fmla="*/ 455 w 1160"/>
                  <a:gd name="T5" fmla="*/ 977 h 978"/>
                  <a:gd name="T6" fmla="*/ 258 w 1160"/>
                  <a:gd name="T7" fmla="*/ 962 h 978"/>
                  <a:gd name="T8" fmla="*/ 81 w 1160"/>
                  <a:gd name="T9" fmla="*/ 658 h 978"/>
                  <a:gd name="T10" fmla="*/ 31 w 1160"/>
                  <a:gd name="T11" fmla="*/ 553 h 978"/>
                  <a:gd name="T12" fmla="*/ 16 w 1160"/>
                  <a:gd name="T13" fmla="*/ 223 h 978"/>
                  <a:gd name="T14" fmla="*/ 86 w 1160"/>
                  <a:gd name="T15" fmla="*/ 289 h 978"/>
                  <a:gd name="T16" fmla="*/ 100 w 1160"/>
                  <a:gd name="T17" fmla="*/ 429 h 978"/>
                  <a:gd name="T18" fmla="*/ 230 w 1160"/>
                  <a:gd name="T19" fmla="*/ 668 h 978"/>
                  <a:gd name="T20" fmla="*/ 249 w 1160"/>
                  <a:gd name="T21" fmla="*/ 678 h 978"/>
                  <a:gd name="T22" fmla="*/ 149 w 1160"/>
                  <a:gd name="T23" fmla="*/ 493 h 978"/>
                  <a:gd name="T24" fmla="*/ 221 w 1160"/>
                  <a:gd name="T25" fmla="*/ 448 h 978"/>
                  <a:gd name="T26" fmla="*/ 359 w 1160"/>
                  <a:gd name="T27" fmla="*/ 615 h 978"/>
                  <a:gd name="T28" fmla="*/ 478 w 1160"/>
                  <a:gd name="T29" fmla="*/ 812 h 978"/>
                  <a:gd name="T30" fmla="*/ 131 w 1160"/>
                  <a:gd name="T31" fmla="*/ 412 h 978"/>
                  <a:gd name="T32" fmla="*/ 159 w 1160"/>
                  <a:gd name="T33" fmla="*/ 395 h 978"/>
                  <a:gd name="T34" fmla="*/ 138 w 1160"/>
                  <a:gd name="T35" fmla="*/ 278 h 978"/>
                  <a:gd name="T36" fmla="*/ 116 w 1160"/>
                  <a:gd name="T37" fmla="*/ 278 h 978"/>
                  <a:gd name="T38" fmla="*/ 190 w 1160"/>
                  <a:gd name="T39" fmla="*/ 385 h 978"/>
                  <a:gd name="T40" fmla="*/ 216 w 1160"/>
                  <a:gd name="T41" fmla="*/ 394 h 978"/>
                  <a:gd name="T42" fmla="*/ 168 w 1160"/>
                  <a:gd name="T43" fmla="*/ 288 h 978"/>
                  <a:gd name="T44" fmla="*/ 190 w 1160"/>
                  <a:gd name="T45" fmla="*/ 385 h 978"/>
                  <a:gd name="T46" fmla="*/ 1093 w 1160"/>
                  <a:gd name="T47" fmla="*/ 225 h 978"/>
                  <a:gd name="T48" fmla="*/ 1060 w 1160"/>
                  <a:gd name="T49" fmla="*/ 420 h 978"/>
                  <a:gd name="T50" fmla="*/ 1048 w 1160"/>
                  <a:gd name="T51" fmla="*/ 477 h 978"/>
                  <a:gd name="T52" fmla="*/ 926 w 1160"/>
                  <a:gd name="T53" fmla="*/ 674 h 978"/>
                  <a:gd name="T54" fmla="*/ 908 w 1160"/>
                  <a:gd name="T55" fmla="*/ 662 h 978"/>
                  <a:gd name="T56" fmla="*/ 996 w 1160"/>
                  <a:gd name="T57" fmla="*/ 435 h 978"/>
                  <a:gd name="T58" fmla="*/ 831 w 1160"/>
                  <a:gd name="T59" fmla="*/ 587 h 978"/>
                  <a:gd name="T60" fmla="*/ 684 w 1160"/>
                  <a:gd name="T61" fmla="*/ 793 h 978"/>
                  <a:gd name="T62" fmla="*/ 683 w 1160"/>
                  <a:gd name="T63" fmla="*/ 813 h 978"/>
                  <a:gd name="T64" fmla="*/ 690 w 1160"/>
                  <a:gd name="T65" fmla="*/ 963 h 978"/>
                  <a:gd name="T66" fmla="*/ 887 w 1160"/>
                  <a:gd name="T67" fmla="*/ 977 h 978"/>
                  <a:gd name="T68" fmla="*/ 906 w 1160"/>
                  <a:gd name="T69" fmla="*/ 865 h 978"/>
                  <a:gd name="T70" fmla="*/ 1128 w 1160"/>
                  <a:gd name="T71" fmla="*/ 564 h 978"/>
                  <a:gd name="T72" fmla="*/ 1159 w 1160"/>
                  <a:gd name="T73" fmla="*/ 261 h 978"/>
                  <a:gd name="T74" fmla="*/ 1018 w 1160"/>
                  <a:gd name="T75" fmla="*/ 402 h 978"/>
                  <a:gd name="T76" fmla="*/ 1029 w 1160"/>
                  <a:gd name="T77" fmla="*/ 400 h 978"/>
                  <a:gd name="T78" fmla="*/ 1049 w 1160"/>
                  <a:gd name="T79" fmla="*/ 247 h 978"/>
                  <a:gd name="T80" fmla="*/ 999 w 1160"/>
                  <a:gd name="T81" fmla="*/ 393 h 978"/>
                  <a:gd name="T82" fmla="*/ 1018 w 1160"/>
                  <a:gd name="T83" fmla="*/ 402 h 978"/>
                  <a:gd name="T84" fmla="*/ 973 w 1160"/>
                  <a:gd name="T85" fmla="*/ 370 h 978"/>
                  <a:gd name="T86" fmla="*/ 965 w 1160"/>
                  <a:gd name="T87" fmla="*/ 316 h 978"/>
                  <a:gd name="T88" fmla="*/ 970 w 1160"/>
                  <a:gd name="T89" fmla="*/ 388 h 978"/>
                  <a:gd name="T90" fmla="*/ 733 w 1160"/>
                  <a:gd name="T91" fmla="*/ 540 h 978"/>
                  <a:gd name="T92" fmla="*/ 726 w 1160"/>
                  <a:gd name="T93" fmla="*/ 344 h 978"/>
                  <a:gd name="T94" fmla="*/ 831 w 1160"/>
                  <a:gd name="T95" fmla="*/ 183 h 978"/>
                  <a:gd name="T96" fmla="*/ 610 w 1160"/>
                  <a:gd name="T97" fmla="*/ 23 h 978"/>
                  <a:gd name="T98" fmla="*/ 549 w 1160"/>
                  <a:gd name="T99" fmla="*/ 22 h 978"/>
                  <a:gd name="T100" fmla="*/ 328 w 1160"/>
                  <a:gd name="T101" fmla="*/ 182 h 978"/>
                  <a:gd name="T102" fmla="*/ 431 w 1160"/>
                  <a:gd name="T103" fmla="*/ 343 h 978"/>
                  <a:gd name="T104" fmla="*/ 425 w 1160"/>
                  <a:gd name="T105" fmla="*/ 539 h 978"/>
                  <a:gd name="T106" fmla="*/ 578 w 1160"/>
                  <a:gd name="T107" fmla="*/ 450 h 978"/>
                  <a:gd name="T108" fmla="*/ 733 w 1160"/>
                  <a:gd name="T109" fmla="*/ 54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0" h="978">
                    <a:moveTo>
                      <a:pt x="478" y="812"/>
                    </a:moveTo>
                    <a:lnTo>
                      <a:pt x="478" y="812"/>
                    </a:lnTo>
                    <a:lnTo>
                      <a:pt x="478" y="812"/>
                    </a:lnTo>
                    <a:cubicBezTo>
                      <a:pt x="478" y="821"/>
                      <a:pt x="478" y="833"/>
                      <a:pt x="476" y="845"/>
                    </a:cubicBezTo>
                    <a:lnTo>
                      <a:pt x="470" y="962"/>
                    </a:lnTo>
                    <a:cubicBezTo>
                      <a:pt x="470" y="970"/>
                      <a:pt x="462" y="977"/>
                      <a:pt x="455" y="977"/>
                    </a:cubicBezTo>
                    <a:lnTo>
                      <a:pt x="273" y="977"/>
                    </a:lnTo>
                    <a:cubicBezTo>
                      <a:pt x="264" y="977"/>
                      <a:pt x="258" y="969"/>
                      <a:pt x="258" y="962"/>
                    </a:cubicBezTo>
                    <a:lnTo>
                      <a:pt x="254" y="865"/>
                    </a:lnTo>
                    <a:lnTo>
                      <a:pt x="81" y="658"/>
                    </a:lnTo>
                    <a:cubicBezTo>
                      <a:pt x="56" y="630"/>
                      <a:pt x="39" y="600"/>
                      <a:pt x="32" y="564"/>
                    </a:cubicBezTo>
                    <a:lnTo>
                      <a:pt x="31" y="553"/>
                    </a:lnTo>
                    <a:lnTo>
                      <a:pt x="1" y="262"/>
                    </a:lnTo>
                    <a:cubicBezTo>
                      <a:pt x="0" y="248"/>
                      <a:pt x="5" y="233"/>
                      <a:pt x="16" y="223"/>
                    </a:cubicBezTo>
                    <a:cubicBezTo>
                      <a:pt x="30" y="212"/>
                      <a:pt x="51" y="208"/>
                      <a:pt x="68" y="225"/>
                    </a:cubicBezTo>
                    <a:cubicBezTo>
                      <a:pt x="79" y="238"/>
                      <a:pt x="84" y="278"/>
                      <a:pt x="86" y="289"/>
                    </a:cubicBezTo>
                    <a:cubicBezTo>
                      <a:pt x="93" y="328"/>
                      <a:pt x="99" y="382"/>
                      <a:pt x="100" y="420"/>
                    </a:cubicBezTo>
                    <a:lnTo>
                      <a:pt x="100" y="429"/>
                    </a:lnTo>
                    <a:cubicBezTo>
                      <a:pt x="101" y="445"/>
                      <a:pt x="105" y="462"/>
                      <a:pt x="113" y="477"/>
                    </a:cubicBezTo>
                    <a:cubicBezTo>
                      <a:pt x="151" y="562"/>
                      <a:pt x="230" y="668"/>
                      <a:pt x="230" y="668"/>
                    </a:cubicBezTo>
                    <a:lnTo>
                      <a:pt x="234" y="674"/>
                    </a:lnTo>
                    <a:cubicBezTo>
                      <a:pt x="238" y="679"/>
                      <a:pt x="244" y="680"/>
                      <a:pt x="249" y="678"/>
                    </a:cubicBezTo>
                    <a:cubicBezTo>
                      <a:pt x="255" y="675"/>
                      <a:pt x="256" y="668"/>
                      <a:pt x="253" y="662"/>
                    </a:cubicBezTo>
                    <a:lnTo>
                      <a:pt x="149" y="493"/>
                    </a:lnTo>
                    <a:cubicBezTo>
                      <a:pt x="138" y="474"/>
                      <a:pt x="144" y="448"/>
                      <a:pt x="164" y="435"/>
                    </a:cubicBezTo>
                    <a:cubicBezTo>
                      <a:pt x="184" y="423"/>
                      <a:pt x="210" y="429"/>
                      <a:pt x="221" y="448"/>
                    </a:cubicBezTo>
                    <a:lnTo>
                      <a:pt x="329" y="587"/>
                    </a:lnTo>
                    <a:cubicBezTo>
                      <a:pt x="336" y="595"/>
                      <a:pt x="349" y="609"/>
                      <a:pt x="359" y="615"/>
                    </a:cubicBezTo>
                    <a:cubicBezTo>
                      <a:pt x="455" y="685"/>
                      <a:pt x="469" y="755"/>
                      <a:pt x="476" y="791"/>
                    </a:cubicBezTo>
                    <a:cubicBezTo>
                      <a:pt x="476" y="793"/>
                      <a:pt x="478" y="800"/>
                      <a:pt x="478" y="812"/>
                    </a:cubicBezTo>
                    <a:close/>
                    <a:moveTo>
                      <a:pt x="131" y="402"/>
                    </a:moveTo>
                    <a:lnTo>
                      <a:pt x="131" y="412"/>
                    </a:lnTo>
                    <a:cubicBezTo>
                      <a:pt x="135" y="408"/>
                      <a:pt x="139" y="405"/>
                      <a:pt x="143" y="403"/>
                    </a:cubicBezTo>
                    <a:cubicBezTo>
                      <a:pt x="148" y="399"/>
                      <a:pt x="154" y="396"/>
                      <a:pt x="159" y="395"/>
                    </a:cubicBezTo>
                    <a:cubicBezTo>
                      <a:pt x="159" y="395"/>
                      <a:pt x="159" y="394"/>
                      <a:pt x="160" y="394"/>
                    </a:cubicBezTo>
                    <a:cubicBezTo>
                      <a:pt x="156" y="364"/>
                      <a:pt x="145" y="306"/>
                      <a:pt x="138" y="278"/>
                    </a:cubicBezTo>
                    <a:cubicBezTo>
                      <a:pt x="134" y="263"/>
                      <a:pt x="125" y="253"/>
                      <a:pt x="110" y="248"/>
                    </a:cubicBezTo>
                    <a:cubicBezTo>
                      <a:pt x="114" y="258"/>
                      <a:pt x="115" y="268"/>
                      <a:pt x="116" y="278"/>
                    </a:cubicBezTo>
                    <a:cubicBezTo>
                      <a:pt x="123" y="310"/>
                      <a:pt x="130" y="369"/>
                      <a:pt x="131" y="402"/>
                    </a:cubicBezTo>
                    <a:close/>
                    <a:moveTo>
                      <a:pt x="190" y="385"/>
                    </a:moveTo>
                    <a:lnTo>
                      <a:pt x="190" y="389"/>
                    </a:lnTo>
                    <a:cubicBezTo>
                      <a:pt x="199" y="389"/>
                      <a:pt x="208" y="392"/>
                      <a:pt x="216" y="394"/>
                    </a:cubicBezTo>
                    <a:cubicBezTo>
                      <a:pt x="214" y="374"/>
                      <a:pt x="200" y="335"/>
                      <a:pt x="195" y="318"/>
                    </a:cubicBezTo>
                    <a:cubicBezTo>
                      <a:pt x="191" y="303"/>
                      <a:pt x="183" y="293"/>
                      <a:pt x="168" y="288"/>
                    </a:cubicBezTo>
                    <a:cubicBezTo>
                      <a:pt x="173" y="310"/>
                      <a:pt x="185" y="350"/>
                      <a:pt x="188" y="372"/>
                    </a:cubicBezTo>
                    <a:lnTo>
                      <a:pt x="190" y="385"/>
                    </a:lnTo>
                    <a:close/>
                    <a:moveTo>
                      <a:pt x="1144" y="223"/>
                    </a:moveTo>
                    <a:cubicBezTo>
                      <a:pt x="1130" y="212"/>
                      <a:pt x="1109" y="208"/>
                      <a:pt x="1093" y="225"/>
                    </a:cubicBezTo>
                    <a:cubicBezTo>
                      <a:pt x="1081" y="238"/>
                      <a:pt x="1076" y="278"/>
                      <a:pt x="1074" y="289"/>
                    </a:cubicBezTo>
                    <a:cubicBezTo>
                      <a:pt x="1068" y="328"/>
                      <a:pt x="1061" y="382"/>
                      <a:pt x="1060" y="420"/>
                    </a:cubicBezTo>
                    <a:lnTo>
                      <a:pt x="1060" y="429"/>
                    </a:lnTo>
                    <a:cubicBezTo>
                      <a:pt x="1059" y="445"/>
                      <a:pt x="1055" y="462"/>
                      <a:pt x="1048" y="477"/>
                    </a:cubicBezTo>
                    <a:cubicBezTo>
                      <a:pt x="1009" y="562"/>
                      <a:pt x="930" y="668"/>
                      <a:pt x="930" y="668"/>
                    </a:cubicBezTo>
                    <a:lnTo>
                      <a:pt x="926" y="674"/>
                    </a:lnTo>
                    <a:cubicBezTo>
                      <a:pt x="923" y="679"/>
                      <a:pt x="916" y="680"/>
                      <a:pt x="911" y="678"/>
                    </a:cubicBezTo>
                    <a:cubicBezTo>
                      <a:pt x="905" y="675"/>
                      <a:pt x="904" y="668"/>
                      <a:pt x="908" y="662"/>
                    </a:cubicBezTo>
                    <a:lnTo>
                      <a:pt x="1011" y="493"/>
                    </a:lnTo>
                    <a:cubicBezTo>
                      <a:pt x="1023" y="474"/>
                      <a:pt x="1016" y="448"/>
                      <a:pt x="996" y="435"/>
                    </a:cubicBezTo>
                    <a:cubicBezTo>
                      <a:pt x="976" y="423"/>
                      <a:pt x="950" y="429"/>
                      <a:pt x="939" y="448"/>
                    </a:cubicBezTo>
                    <a:lnTo>
                      <a:pt x="831" y="587"/>
                    </a:lnTo>
                    <a:cubicBezTo>
                      <a:pt x="824" y="595"/>
                      <a:pt x="811" y="609"/>
                      <a:pt x="801" y="615"/>
                    </a:cubicBezTo>
                    <a:cubicBezTo>
                      <a:pt x="705" y="685"/>
                      <a:pt x="693" y="757"/>
                      <a:pt x="684" y="793"/>
                    </a:cubicBezTo>
                    <a:cubicBezTo>
                      <a:pt x="684" y="793"/>
                      <a:pt x="683" y="800"/>
                      <a:pt x="683" y="813"/>
                    </a:cubicBezTo>
                    <a:lnTo>
                      <a:pt x="683" y="813"/>
                    </a:lnTo>
                    <a:cubicBezTo>
                      <a:pt x="683" y="823"/>
                      <a:pt x="683" y="834"/>
                      <a:pt x="684" y="846"/>
                    </a:cubicBezTo>
                    <a:lnTo>
                      <a:pt x="690" y="963"/>
                    </a:lnTo>
                    <a:cubicBezTo>
                      <a:pt x="690" y="972"/>
                      <a:pt x="698" y="978"/>
                      <a:pt x="705" y="978"/>
                    </a:cubicBezTo>
                    <a:lnTo>
                      <a:pt x="887" y="977"/>
                    </a:lnTo>
                    <a:cubicBezTo>
                      <a:pt x="896" y="977"/>
                      <a:pt x="903" y="969"/>
                      <a:pt x="903" y="962"/>
                    </a:cubicBezTo>
                    <a:lnTo>
                      <a:pt x="906" y="865"/>
                    </a:lnTo>
                    <a:lnTo>
                      <a:pt x="1079" y="658"/>
                    </a:lnTo>
                    <a:cubicBezTo>
                      <a:pt x="1104" y="630"/>
                      <a:pt x="1121" y="600"/>
                      <a:pt x="1128" y="564"/>
                    </a:cubicBezTo>
                    <a:lnTo>
                      <a:pt x="1129" y="553"/>
                    </a:lnTo>
                    <a:lnTo>
                      <a:pt x="1159" y="261"/>
                    </a:lnTo>
                    <a:cubicBezTo>
                      <a:pt x="1160" y="247"/>
                      <a:pt x="1155" y="232"/>
                      <a:pt x="1144" y="223"/>
                    </a:cubicBezTo>
                    <a:close/>
                    <a:moveTo>
                      <a:pt x="1018" y="402"/>
                    </a:moveTo>
                    <a:cubicBezTo>
                      <a:pt x="1021" y="404"/>
                      <a:pt x="1025" y="407"/>
                      <a:pt x="1029" y="410"/>
                    </a:cubicBezTo>
                    <a:lnTo>
                      <a:pt x="1029" y="400"/>
                    </a:lnTo>
                    <a:cubicBezTo>
                      <a:pt x="1029" y="369"/>
                      <a:pt x="1038" y="309"/>
                      <a:pt x="1043" y="277"/>
                    </a:cubicBezTo>
                    <a:cubicBezTo>
                      <a:pt x="1044" y="267"/>
                      <a:pt x="1046" y="257"/>
                      <a:pt x="1049" y="247"/>
                    </a:cubicBezTo>
                    <a:cubicBezTo>
                      <a:pt x="1034" y="252"/>
                      <a:pt x="1025" y="263"/>
                      <a:pt x="1021" y="277"/>
                    </a:cubicBezTo>
                    <a:cubicBezTo>
                      <a:pt x="1014" y="307"/>
                      <a:pt x="1003" y="363"/>
                      <a:pt x="999" y="393"/>
                    </a:cubicBezTo>
                    <a:cubicBezTo>
                      <a:pt x="999" y="393"/>
                      <a:pt x="999" y="394"/>
                      <a:pt x="1000" y="394"/>
                    </a:cubicBezTo>
                    <a:cubicBezTo>
                      <a:pt x="1006" y="397"/>
                      <a:pt x="1013" y="399"/>
                      <a:pt x="1018" y="402"/>
                    </a:cubicBezTo>
                    <a:close/>
                    <a:moveTo>
                      <a:pt x="970" y="385"/>
                    </a:moveTo>
                    <a:lnTo>
                      <a:pt x="973" y="370"/>
                    </a:lnTo>
                    <a:cubicBezTo>
                      <a:pt x="975" y="349"/>
                      <a:pt x="988" y="309"/>
                      <a:pt x="993" y="286"/>
                    </a:cubicBezTo>
                    <a:cubicBezTo>
                      <a:pt x="978" y="291"/>
                      <a:pt x="969" y="303"/>
                      <a:pt x="965" y="316"/>
                    </a:cubicBezTo>
                    <a:cubicBezTo>
                      <a:pt x="960" y="335"/>
                      <a:pt x="947" y="374"/>
                      <a:pt x="944" y="393"/>
                    </a:cubicBezTo>
                    <a:cubicBezTo>
                      <a:pt x="953" y="390"/>
                      <a:pt x="961" y="388"/>
                      <a:pt x="970" y="388"/>
                    </a:cubicBezTo>
                    <a:lnTo>
                      <a:pt x="970" y="385"/>
                    </a:lnTo>
                    <a:close/>
                    <a:moveTo>
                      <a:pt x="733" y="540"/>
                    </a:moveTo>
                    <a:cubicBezTo>
                      <a:pt x="753" y="540"/>
                      <a:pt x="770" y="522"/>
                      <a:pt x="764" y="499"/>
                    </a:cubicBezTo>
                    <a:lnTo>
                      <a:pt x="726" y="344"/>
                    </a:lnTo>
                    <a:lnTo>
                      <a:pt x="851" y="242"/>
                    </a:lnTo>
                    <a:cubicBezTo>
                      <a:pt x="874" y="222"/>
                      <a:pt x="861" y="184"/>
                      <a:pt x="831" y="183"/>
                    </a:cubicBezTo>
                    <a:lnTo>
                      <a:pt x="671" y="172"/>
                    </a:lnTo>
                    <a:lnTo>
                      <a:pt x="610" y="23"/>
                    </a:lnTo>
                    <a:cubicBezTo>
                      <a:pt x="605" y="8"/>
                      <a:pt x="593" y="0"/>
                      <a:pt x="580" y="0"/>
                    </a:cubicBezTo>
                    <a:cubicBezTo>
                      <a:pt x="568" y="0"/>
                      <a:pt x="555" y="8"/>
                      <a:pt x="549" y="22"/>
                    </a:cubicBezTo>
                    <a:lnTo>
                      <a:pt x="488" y="170"/>
                    </a:lnTo>
                    <a:lnTo>
                      <a:pt x="328" y="182"/>
                    </a:lnTo>
                    <a:cubicBezTo>
                      <a:pt x="298" y="183"/>
                      <a:pt x="285" y="222"/>
                      <a:pt x="308" y="240"/>
                    </a:cubicBezTo>
                    <a:lnTo>
                      <a:pt x="431" y="343"/>
                    </a:lnTo>
                    <a:lnTo>
                      <a:pt x="394" y="498"/>
                    </a:lnTo>
                    <a:cubicBezTo>
                      <a:pt x="388" y="520"/>
                      <a:pt x="405" y="539"/>
                      <a:pt x="425" y="539"/>
                    </a:cubicBezTo>
                    <a:cubicBezTo>
                      <a:pt x="431" y="539"/>
                      <a:pt x="438" y="538"/>
                      <a:pt x="443" y="534"/>
                    </a:cubicBezTo>
                    <a:lnTo>
                      <a:pt x="578" y="450"/>
                    </a:lnTo>
                    <a:lnTo>
                      <a:pt x="714" y="534"/>
                    </a:lnTo>
                    <a:cubicBezTo>
                      <a:pt x="721" y="538"/>
                      <a:pt x="728" y="540"/>
                      <a:pt x="733" y="54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129" name="Group 128">
              <a:extLst>
                <a:ext uri="{FF2B5EF4-FFF2-40B4-BE49-F238E27FC236}">
                  <a16:creationId xmlns:a16="http://schemas.microsoft.com/office/drawing/2014/main" id="{40DFE5A9-5691-4300-8B0E-AA831DB00B7C}"/>
                </a:ext>
              </a:extLst>
            </p:cNvPr>
            <p:cNvGrpSpPr/>
            <p:nvPr/>
          </p:nvGrpSpPr>
          <p:grpSpPr>
            <a:xfrm>
              <a:off x="3671072" y="3944498"/>
              <a:ext cx="578632" cy="478691"/>
              <a:chOff x="3706177" y="4570440"/>
              <a:chExt cx="508423" cy="420606"/>
            </a:xfrm>
          </p:grpSpPr>
          <p:grpSp>
            <p:nvGrpSpPr>
              <p:cNvPr id="170" name="Group 169">
                <a:extLst>
                  <a:ext uri="{FF2B5EF4-FFF2-40B4-BE49-F238E27FC236}">
                    <a16:creationId xmlns:a16="http://schemas.microsoft.com/office/drawing/2014/main" id="{4BB9CD92-E857-416C-B464-515BEF3263E3}"/>
                  </a:ext>
                </a:extLst>
              </p:cNvPr>
              <p:cNvGrpSpPr/>
              <p:nvPr/>
            </p:nvGrpSpPr>
            <p:grpSpPr>
              <a:xfrm>
                <a:off x="3706177" y="4570440"/>
                <a:ext cx="508423" cy="420606"/>
                <a:chOff x="3706177" y="4570440"/>
                <a:chExt cx="508423" cy="420606"/>
              </a:xfrm>
            </p:grpSpPr>
            <p:sp>
              <p:nvSpPr>
                <p:cNvPr id="172" name="Rectangle: Rounded Corners 171">
                  <a:extLst>
                    <a:ext uri="{FF2B5EF4-FFF2-40B4-BE49-F238E27FC236}">
                      <a16:creationId xmlns:a16="http://schemas.microsoft.com/office/drawing/2014/main" id="{CC9F3BBA-E8B3-4725-BAD0-822AE964F989}"/>
                    </a:ext>
                  </a:extLst>
                </p:cNvPr>
                <p:cNvSpPr/>
                <p:nvPr/>
              </p:nvSpPr>
              <p:spPr>
                <a:xfrm flipV="1">
                  <a:off x="3730480"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3" name="Group 172">
                  <a:extLst>
                    <a:ext uri="{FF2B5EF4-FFF2-40B4-BE49-F238E27FC236}">
                      <a16:creationId xmlns:a16="http://schemas.microsoft.com/office/drawing/2014/main" id="{03DFF24A-13F5-4BA5-A57C-FD5C496FBB04}"/>
                    </a:ext>
                  </a:extLst>
                </p:cNvPr>
                <p:cNvGrpSpPr/>
                <p:nvPr/>
              </p:nvGrpSpPr>
              <p:grpSpPr>
                <a:xfrm>
                  <a:off x="3706177" y="4570440"/>
                  <a:ext cx="508423" cy="272694"/>
                  <a:chOff x="576360" y="2082168"/>
                  <a:chExt cx="1455321" cy="780570"/>
                </a:xfrm>
              </p:grpSpPr>
              <p:grpSp>
                <p:nvGrpSpPr>
                  <p:cNvPr id="174" name="Group 173">
                    <a:extLst>
                      <a:ext uri="{FF2B5EF4-FFF2-40B4-BE49-F238E27FC236}">
                        <a16:creationId xmlns:a16="http://schemas.microsoft.com/office/drawing/2014/main" id="{BD0BEE25-839D-4293-B08B-BDB8F3847DB4}"/>
                      </a:ext>
                    </a:extLst>
                  </p:cNvPr>
                  <p:cNvGrpSpPr/>
                  <p:nvPr/>
                </p:nvGrpSpPr>
                <p:grpSpPr>
                  <a:xfrm flipV="1">
                    <a:off x="576360" y="2082168"/>
                    <a:ext cx="1419030" cy="740131"/>
                    <a:chOff x="6555581" y="5069071"/>
                    <a:chExt cx="1554957" cy="811029"/>
                  </a:xfrm>
                </p:grpSpPr>
                <p:sp>
                  <p:nvSpPr>
                    <p:cNvPr id="177" name="Freeform: Shape 176">
                      <a:extLst>
                        <a:ext uri="{FF2B5EF4-FFF2-40B4-BE49-F238E27FC236}">
                          <a16:creationId xmlns:a16="http://schemas.microsoft.com/office/drawing/2014/main" id="{5D8FE611-F7EB-4E8E-82AB-FF6A10AA9D6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78" name="Straight Connector 177">
                      <a:extLst>
                        <a:ext uri="{FF2B5EF4-FFF2-40B4-BE49-F238E27FC236}">
                          <a16:creationId xmlns:a16="http://schemas.microsoft.com/office/drawing/2014/main" id="{FDA9DA48-F2F7-42C8-95DB-2CCDF574133F}"/>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79" name="Freeform: Shape 178">
                      <a:extLst>
                        <a:ext uri="{FF2B5EF4-FFF2-40B4-BE49-F238E27FC236}">
                          <a16:creationId xmlns:a16="http://schemas.microsoft.com/office/drawing/2014/main" id="{43FB4499-2DB0-4440-AD02-7D3CE0971C54}"/>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5" name="Oval 174">
                    <a:extLst>
                      <a:ext uri="{FF2B5EF4-FFF2-40B4-BE49-F238E27FC236}">
                        <a16:creationId xmlns:a16="http://schemas.microsoft.com/office/drawing/2014/main" id="{A062CDCF-AED6-4DC6-924E-5D78BDFA8796}"/>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6" name="Oval 175">
                    <a:extLst>
                      <a:ext uri="{FF2B5EF4-FFF2-40B4-BE49-F238E27FC236}">
                        <a16:creationId xmlns:a16="http://schemas.microsoft.com/office/drawing/2014/main" id="{BE369891-D127-4D54-8ECB-CB60F3C85DF9}"/>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71" name="Freeform: Shape 170">
                <a:extLst>
                  <a:ext uri="{FF2B5EF4-FFF2-40B4-BE49-F238E27FC236}">
                    <a16:creationId xmlns:a16="http://schemas.microsoft.com/office/drawing/2014/main" id="{9DCE4245-B204-47EE-8141-4B26C4DDF902}"/>
                  </a:ext>
                </a:extLst>
              </p:cNvPr>
              <p:cNvSpPr>
                <a:spLocks noChangeArrowheads="1"/>
              </p:cNvSpPr>
              <p:nvPr/>
            </p:nvSpPr>
            <p:spPr bwMode="auto">
              <a:xfrm>
                <a:off x="3823739" y="4701704"/>
                <a:ext cx="233474" cy="182370"/>
              </a:xfrm>
              <a:custGeom>
                <a:avLst/>
                <a:gdLst>
                  <a:gd name="connsiteX0" fmla="*/ 86872 w 258658"/>
                  <a:gd name="connsiteY0" fmla="*/ 147024 h 202040"/>
                  <a:gd name="connsiteX1" fmla="*/ 92562 w 258658"/>
                  <a:gd name="connsiteY1" fmla="*/ 147024 h 202040"/>
                  <a:gd name="connsiteX2" fmla="*/ 141190 w 258658"/>
                  <a:gd name="connsiteY2" fmla="*/ 195269 h 202040"/>
                  <a:gd name="connsiteX3" fmla="*/ 141190 w 258658"/>
                  <a:gd name="connsiteY3" fmla="*/ 200686 h 202040"/>
                  <a:gd name="connsiteX4" fmla="*/ 135758 w 258658"/>
                  <a:gd name="connsiteY4" fmla="*/ 200686 h 202040"/>
                  <a:gd name="connsiteX5" fmla="*/ 89717 w 258658"/>
                  <a:gd name="connsiteY5" fmla="*/ 155022 h 202040"/>
                  <a:gd name="connsiteX6" fmla="*/ 43935 w 258658"/>
                  <a:gd name="connsiteY6" fmla="*/ 200686 h 202040"/>
                  <a:gd name="connsiteX7" fmla="*/ 38503 w 258658"/>
                  <a:gd name="connsiteY7" fmla="*/ 200686 h 202040"/>
                  <a:gd name="connsiteX8" fmla="*/ 38503 w 258658"/>
                  <a:gd name="connsiteY8" fmla="*/ 195269 h 202040"/>
                  <a:gd name="connsiteX9" fmla="*/ 237442 w 258658"/>
                  <a:gd name="connsiteY9" fmla="*/ 49145 h 202040"/>
                  <a:gd name="connsiteX10" fmla="*/ 258658 w 258658"/>
                  <a:gd name="connsiteY10" fmla="*/ 73718 h 202040"/>
                  <a:gd name="connsiteX11" fmla="*/ 258658 w 258658"/>
                  <a:gd name="connsiteY11" fmla="*/ 120276 h 202040"/>
                  <a:gd name="connsiteX12" fmla="*/ 246239 w 258658"/>
                  <a:gd name="connsiteY12" fmla="*/ 132692 h 202040"/>
                  <a:gd name="connsiteX13" fmla="*/ 239253 w 258658"/>
                  <a:gd name="connsiteY13" fmla="*/ 130105 h 202040"/>
                  <a:gd name="connsiteX14" fmla="*/ 239253 w 258658"/>
                  <a:gd name="connsiteY14" fmla="*/ 189596 h 202040"/>
                  <a:gd name="connsiteX15" fmla="*/ 226834 w 258658"/>
                  <a:gd name="connsiteY15" fmla="*/ 201753 h 202040"/>
                  <a:gd name="connsiteX16" fmla="*/ 214673 w 258658"/>
                  <a:gd name="connsiteY16" fmla="*/ 189596 h 202040"/>
                  <a:gd name="connsiteX17" fmla="*/ 202254 w 258658"/>
                  <a:gd name="connsiteY17" fmla="*/ 201753 h 202040"/>
                  <a:gd name="connsiteX18" fmla="*/ 190093 w 258658"/>
                  <a:gd name="connsiteY18" fmla="*/ 189596 h 202040"/>
                  <a:gd name="connsiteX19" fmla="*/ 190093 w 258658"/>
                  <a:gd name="connsiteY19" fmla="*/ 73459 h 202040"/>
                  <a:gd name="connsiteX20" fmla="*/ 147660 w 258658"/>
                  <a:gd name="connsiteY20" fmla="*/ 73459 h 202040"/>
                  <a:gd name="connsiteX21" fmla="*/ 135241 w 258658"/>
                  <a:gd name="connsiteY21" fmla="*/ 61302 h 202040"/>
                  <a:gd name="connsiteX22" fmla="*/ 147660 w 258658"/>
                  <a:gd name="connsiteY22" fmla="*/ 49404 h 202040"/>
                  <a:gd name="connsiteX23" fmla="*/ 190093 w 258658"/>
                  <a:gd name="connsiteY23" fmla="*/ 49404 h 202040"/>
                  <a:gd name="connsiteX24" fmla="*/ 196820 w 258658"/>
                  <a:gd name="connsiteY24" fmla="*/ 49404 h 202040"/>
                  <a:gd name="connsiteX25" fmla="*/ 217261 w 258658"/>
                  <a:gd name="connsiteY25" fmla="*/ 56646 h 202040"/>
                  <a:gd name="connsiteX26" fmla="*/ 237442 w 258658"/>
                  <a:gd name="connsiteY26" fmla="*/ 49145 h 202040"/>
                  <a:gd name="connsiteX27" fmla="*/ 28457 w 258658"/>
                  <a:gd name="connsiteY27" fmla="*/ 33625 h 202040"/>
                  <a:gd name="connsiteX28" fmla="*/ 29751 w 258658"/>
                  <a:gd name="connsiteY28" fmla="*/ 33625 h 202040"/>
                  <a:gd name="connsiteX29" fmla="*/ 35704 w 258658"/>
                  <a:gd name="connsiteY29" fmla="*/ 42137 h 202040"/>
                  <a:gd name="connsiteX30" fmla="*/ 34928 w 258658"/>
                  <a:gd name="connsiteY30" fmla="*/ 43943 h 202040"/>
                  <a:gd name="connsiteX31" fmla="*/ 60033 w 258658"/>
                  <a:gd name="connsiteY31" fmla="*/ 79538 h 202040"/>
                  <a:gd name="connsiteX32" fmla="*/ 62103 w 258658"/>
                  <a:gd name="connsiteY32" fmla="*/ 79538 h 202040"/>
                  <a:gd name="connsiteX33" fmla="*/ 64692 w 258658"/>
                  <a:gd name="connsiteY33" fmla="*/ 80312 h 202040"/>
                  <a:gd name="connsiteX34" fmla="*/ 77632 w 258658"/>
                  <a:gd name="connsiteY34" fmla="*/ 71284 h 202040"/>
                  <a:gd name="connsiteX35" fmla="*/ 77632 w 258658"/>
                  <a:gd name="connsiteY35" fmla="*/ 69479 h 202040"/>
                  <a:gd name="connsiteX36" fmla="*/ 84879 w 258658"/>
                  <a:gd name="connsiteY36" fmla="*/ 63288 h 202040"/>
                  <a:gd name="connsiteX37" fmla="*/ 86173 w 258658"/>
                  <a:gd name="connsiteY37" fmla="*/ 63288 h 202040"/>
                  <a:gd name="connsiteX38" fmla="*/ 91867 w 258658"/>
                  <a:gd name="connsiteY38" fmla="*/ 71800 h 202040"/>
                  <a:gd name="connsiteX39" fmla="*/ 91609 w 258658"/>
                  <a:gd name="connsiteY39" fmla="*/ 72574 h 202040"/>
                  <a:gd name="connsiteX40" fmla="*/ 109726 w 258658"/>
                  <a:gd name="connsiteY40" fmla="*/ 98368 h 202040"/>
                  <a:gd name="connsiteX41" fmla="*/ 112573 w 258658"/>
                  <a:gd name="connsiteY41" fmla="*/ 98368 h 202040"/>
                  <a:gd name="connsiteX42" fmla="*/ 114902 w 258658"/>
                  <a:gd name="connsiteY42" fmla="*/ 99142 h 202040"/>
                  <a:gd name="connsiteX43" fmla="*/ 126031 w 258658"/>
                  <a:gd name="connsiteY43" fmla="*/ 91403 h 202040"/>
                  <a:gd name="connsiteX44" fmla="*/ 126031 w 258658"/>
                  <a:gd name="connsiteY44" fmla="*/ 89082 h 202040"/>
                  <a:gd name="connsiteX45" fmla="*/ 133019 w 258658"/>
                  <a:gd name="connsiteY45" fmla="*/ 82891 h 202040"/>
                  <a:gd name="connsiteX46" fmla="*/ 134313 w 258658"/>
                  <a:gd name="connsiteY46" fmla="*/ 82891 h 202040"/>
                  <a:gd name="connsiteX47" fmla="*/ 140266 w 258658"/>
                  <a:gd name="connsiteY47" fmla="*/ 91403 h 202040"/>
                  <a:gd name="connsiteX48" fmla="*/ 133019 w 258658"/>
                  <a:gd name="connsiteY48" fmla="*/ 97594 h 202040"/>
                  <a:gd name="connsiteX49" fmla="*/ 131725 w 258658"/>
                  <a:gd name="connsiteY49" fmla="*/ 97594 h 202040"/>
                  <a:gd name="connsiteX50" fmla="*/ 130172 w 258658"/>
                  <a:gd name="connsiteY50" fmla="*/ 97078 h 202040"/>
                  <a:gd name="connsiteX51" fmla="*/ 118526 w 258658"/>
                  <a:gd name="connsiteY51" fmla="*/ 105332 h 202040"/>
                  <a:gd name="connsiteX52" fmla="*/ 118526 w 258658"/>
                  <a:gd name="connsiteY52" fmla="*/ 106880 h 202040"/>
                  <a:gd name="connsiteX53" fmla="*/ 111279 w 258658"/>
                  <a:gd name="connsiteY53" fmla="*/ 113070 h 202040"/>
                  <a:gd name="connsiteX54" fmla="*/ 109985 w 258658"/>
                  <a:gd name="connsiteY54" fmla="*/ 113070 h 202040"/>
                  <a:gd name="connsiteX55" fmla="*/ 104032 w 258658"/>
                  <a:gd name="connsiteY55" fmla="*/ 104558 h 202040"/>
                  <a:gd name="connsiteX56" fmla="*/ 104291 w 258658"/>
                  <a:gd name="connsiteY56" fmla="*/ 103527 h 202040"/>
                  <a:gd name="connsiteX57" fmla="*/ 86173 w 258658"/>
                  <a:gd name="connsiteY57" fmla="*/ 77733 h 202040"/>
                  <a:gd name="connsiteX58" fmla="*/ 83585 w 258658"/>
                  <a:gd name="connsiteY58" fmla="*/ 77733 h 202040"/>
                  <a:gd name="connsiteX59" fmla="*/ 81515 w 258658"/>
                  <a:gd name="connsiteY59" fmla="*/ 77217 h 202040"/>
                  <a:gd name="connsiteX60" fmla="*/ 68315 w 258658"/>
                  <a:gd name="connsiteY60" fmla="*/ 86503 h 202040"/>
                  <a:gd name="connsiteX61" fmla="*/ 68315 w 258658"/>
                  <a:gd name="connsiteY61" fmla="*/ 87792 h 202040"/>
                  <a:gd name="connsiteX62" fmla="*/ 61327 w 258658"/>
                  <a:gd name="connsiteY62" fmla="*/ 93983 h 202040"/>
                  <a:gd name="connsiteX63" fmla="*/ 60033 w 258658"/>
                  <a:gd name="connsiteY63" fmla="*/ 93983 h 202040"/>
                  <a:gd name="connsiteX64" fmla="*/ 54080 w 258658"/>
                  <a:gd name="connsiteY64" fmla="*/ 85471 h 202040"/>
                  <a:gd name="connsiteX65" fmla="*/ 54339 w 258658"/>
                  <a:gd name="connsiteY65" fmla="*/ 83923 h 202040"/>
                  <a:gd name="connsiteX66" fmla="*/ 29234 w 258658"/>
                  <a:gd name="connsiteY66" fmla="*/ 48070 h 202040"/>
                  <a:gd name="connsiteX67" fmla="*/ 27163 w 258658"/>
                  <a:gd name="connsiteY67" fmla="*/ 48070 h 202040"/>
                  <a:gd name="connsiteX68" fmla="*/ 21469 w 258658"/>
                  <a:gd name="connsiteY68" fmla="*/ 39816 h 202040"/>
                  <a:gd name="connsiteX69" fmla="*/ 28457 w 258658"/>
                  <a:gd name="connsiteY69" fmla="*/ 33625 h 202040"/>
                  <a:gd name="connsiteX70" fmla="*/ 217088 w 258658"/>
                  <a:gd name="connsiteY70" fmla="*/ 0 h 202040"/>
                  <a:gd name="connsiteX71" fmla="*/ 241661 w 258658"/>
                  <a:gd name="connsiteY71" fmla="*/ 24573 h 202040"/>
                  <a:gd name="connsiteX72" fmla="*/ 217088 w 258658"/>
                  <a:gd name="connsiteY72" fmla="*/ 49146 h 202040"/>
                  <a:gd name="connsiteX73" fmla="*/ 192515 w 258658"/>
                  <a:gd name="connsiteY73" fmla="*/ 24573 h 202040"/>
                  <a:gd name="connsiteX74" fmla="*/ 217088 w 258658"/>
                  <a:gd name="connsiteY74" fmla="*/ 0 h 202040"/>
                  <a:gd name="connsiteX75" fmla="*/ 76594 w 258658"/>
                  <a:gd name="connsiteY75" fmla="*/ 0 h 202040"/>
                  <a:gd name="connsiteX76" fmla="*/ 103247 w 258658"/>
                  <a:gd name="connsiteY76" fmla="*/ 0 h 202040"/>
                  <a:gd name="connsiteX77" fmla="*/ 108940 w 258658"/>
                  <a:gd name="connsiteY77" fmla="*/ 5439 h 202040"/>
                  <a:gd name="connsiteX78" fmla="*/ 167680 w 258658"/>
                  <a:gd name="connsiteY78" fmla="*/ 5439 h 202040"/>
                  <a:gd name="connsiteX79" fmla="*/ 179583 w 258658"/>
                  <a:gd name="connsiteY79" fmla="*/ 17094 h 202040"/>
                  <a:gd name="connsiteX80" fmla="*/ 179583 w 258658"/>
                  <a:gd name="connsiteY80" fmla="*/ 41700 h 202040"/>
                  <a:gd name="connsiteX81" fmla="*/ 167938 w 258658"/>
                  <a:gd name="connsiteY81" fmla="*/ 41700 h 202040"/>
                  <a:gd name="connsiteX82" fmla="*/ 167938 w 258658"/>
                  <a:gd name="connsiteY82" fmla="*/ 17353 h 202040"/>
                  <a:gd name="connsiteX83" fmla="*/ 167680 w 258658"/>
                  <a:gd name="connsiteY83" fmla="*/ 17353 h 202040"/>
                  <a:gd name="connsiteX84" fmla="*/ 12162 w 258658"/>
                  <a:gd name="connsiteY84" fmla="*/ 17353 h 202040"/>
                  <a:gd name="connsiteX85" fmla="*/ 11644 w 258658"/>
                  <a:gd name="connsiteY85" fmla="*/ 17353 h 202040"/>
                  <a:gd name="connsiteX86" fmla="*/ 11644 w 258658"/>
                  <a:gd name="connsiteY86" fmla="*/ 126653 h 202040"/>
                  <a:gd name="connsiteX87" fmla="*/ 12162 w 258658"/>
                  <a:gd name="connsiteY87" fmla="*/ 127430 h 202040"/>
                  <a:gd name="connsiteX88" fmla="*/ 167680 w 258658"/>
                  <a:gd name="connsiteY88" fmla="*/ 127430 h 202040"/>
                  <a:gd name="connsiteX89" fmla="*/ 167938 w 258658"/>
                  <a:gd name="connsiteY89" fmla="*/ 126653 h 202040"/>
                  <a:gd name="connsiteX90" fmla="*/ 167938 w 258658"/>
                  <a:gd name="connsiteY90" fmla="*/ 81327 h 202040"/>
                  <a:gd name="connsiteX91" fmla="*/ 179583 w 258658"/>
                  <a:gd name="connsiteY91" fmla="*/ 81327 h 202040"/>
                  <a:gd name="connsiteX92" fmla="*/ 179583 w 258658"/>
                  <a:gd name="connsiteY92" fmla="*/ 126653 h 202040"/>
                  <a:gd name="connsiteX93" fmla="*/ 167680 w 258658"/>
                  <a:gd name="connsiteY93" fmla="*/ 138567 h 202040"/>
                  <a:gd name="connsiteX94" fmla="*/ 12421 w 258658"/>
                  <a:gd name="connsiteY94" fmla="*/ 138567 h 202040"/>
                  <a:gd name="connsiteX95" fmla="*/ 0 w 258658"/>
                  <a:gd name="connsiteY95" fmla="*/ 126653 h 202040"/>
                  <a:gd name="connsiteX96" fmla="*/ 0 w 258658"/>
                  <a:gd name="connsiteY96" fmla="*/ 17094 h 202040"/>
                  <a:gd name="connsiteX97" fmla="*/ 12421 w 258658"/>
                  <a:gd name="connsiteY97" fmla="*/ 5439 h 202040"/>
                  <a:gd name="connsiteX98" fmla="*/ 70901 w 258658"/>
                  <a:gd name="connsiteY98" fmla="*/ 5439 h 202040"/>
                  <a:gd name="connsiteX99" fmla="*/ 76594 w 258658"/>
                  <a:gd name="connsiteY99" fmla="*/ 0 h 20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58658" h="202040">
                    <a:moveTo>
                      <a:pt x="86872" y="147024"/>
                    </a:moveTo>
                    <a:cubicBezTo>
                      <a:pt x="88682" y="145218"/>
                      <a:pt x="90752" y="145218"/>
                      <a:pt x="92562" y="147024"/>
                    </a:cubicBezTo>
                    <a:lnTo>
                      <a:pt x="141190" y="195269"/>
                    </a:lnTo>
                    <a:cubicBezTo>
                      <a:pt x="143001" y="196816"/>
                      <a:pt x="143001" y="199138"/>
                      <a:pt x="141190" y="200686"/>
                    </a:cubicBezTo>
                    <a:cubicBezTo>
                      <a:pt x="139638" y="202492"/>
                      <a:pt x="137310" y="202492"/>
                      <a:pt x="135758" y="200686"/>
                    </a:cubicBezTo>
                    <a:lnTo>
                      <a:pt x="89717" y="155022"/>
                    </a:lnTo>
                    <a:lnTo>
                      <a:pt x="43935" y="200686"/>
                    </a:lnTo>
                    <a:cubicBezTo>
                      <a:pt x="42383" y="202492"/>
                      <a:pt x="40055" y="202492"/>
                      <a:pt x="38503" y="200686"/>
                    </a:cubicBezTo>
                    <a:cubicBezTo>
                      <a:pt x="36951" y="199138"/>
                      <a:pt x="36951" y="196816"/>
                      <a:pt x="38503" y="195269"/>
                    </a:cubicBezTo>
                    <a:close/>
                    <a:moveTo>
                      <a:pt x="237442" y="49145"/>
                    </a:moveTo>
                    <a:cubicBezTo>
                      <a:pt x="249344" y="50697"/>
                      <a:pt x="258658" y="61044"/>
                      <a:pt x="258658" y="73718"/>
                    </a:cubicBezTo>
                    <a:lnTo>
                      <a:pt x="258658" y="120276"/>
                    </a:lnTo>
                    <a:cubicBezTo>
                      <a:pt x="258658" y="127001"/>
                      <a:pt x="253225" y="132692"/>
                      <a:pt x="246239" y="132692"/>
                    </a:cubicBezTo>
                    <a:cubicBezTo>
                      <a:pt x="243910" y="132692"/>
                      <a:pt x="240805" y="131657"/>
                      <a:pt x="239253" y="130105"/>
                    </a:cubicBezTo>
                    <a:lnTo>
                      <a:pt x="239253" y="189596"/>
                    </a:lnTo>
                    <a:cubicBezTo>
                      <a:pt x="239253" y="196321"/>
                      <a:pt x="233820" y="201753"/>
                      <a:pt x="226834" y="201753"/>
                    </a:cubicBezTo>
                    <a:cubicBezTo>
                      <a:pt x="220107" y="201753"/>
                      <a:pt x="214673" y="196321"/>
                      <a:pt x="214673" y="189596"/>
                    </a:cubicBezTo>
                    <a:cubicBezTo>
                      <a:pt x="214673" y="196321"/>
                      <a:pt x="209240" y="201753"/>
                      <a:pt x="202254" y="201753"/>
                    </a:cubicBezTo>
                    <a:cubicBezTo>
                      <a:pt x="195527" y="201753"/>
                      <a:pt x="190093" y="196321"/>
                      <a:pt x="190093" y="189596"/>
                    </a:cubicBezTo>
                    <a:lnTo>
                      <a:pt x="190093" y="73459"/>
                    </a:lnTo>
                    <a:lnTo>
                      <a:pt x="147660" y="73459"/>
                    </a:lnTo>
                    <a:cubicBezTo>
                      <a:pt x="140933" y="73459"/>
                      <a:pt x="135241" y="68286"/>
                      <a:pt x="135241" y="61302"/>
                    </a:cubicBezTo>
                    <a:cubicBezTo>
                      <a:pt x="135241" y="54577"/>
                      <a:pt x="140933" y="49404"/>
                      <a:pt x="147660" y="49404"/>
                    </a:cubicBezTo>
                    <a:lnTo>
                      <a:pt x="190093" y="49404"/>
                    </a:lnTo>
                    <a:lnTo>
                      <a:pt x="196820" y="49404"/>
                    </a:lnTo>
                    <a:cubicBezTo>
                      <a:pt x="202513" y="53284"/>
                      <a:pt x="209498" y="56646"/>
                      <a:pt x="217261" y="56646"/>
                    </a:cubicBezTo>
                    <a:cubicBezTo>
                      <a:pt x="224764" y="56646"/>
                      <a:pt x="231750" y="53801"/>
                      <a:pt x="237442" y="49145"/>
                    </a:cubicBezTo>
                    <a:close/>
                    <a:moveTo>
                      <a:pt x="28457" y="33625"/>
                    </a:moveTo>
                    <a:lnTo>
                      <a:pt x="29751" y="33625"/>
                    </a:lnTo>
                    <a:cubicBezTo>
                      <a:pt x="33634" y="34399"/>
                      <a:pt x="36222" y="38268"/>
                      <a:pt x="35704" y="42137"/>
                    </a:cubicBezTo>
                    <a:cubicBezTo>
                      <a:pt x="35445" y="42653"/>
                      <a:pt x="35445" y="43427"/>
                      <a:pt x="34928" y="43943"/>
                    </a:cubicBezTo>
                    <a:lnTo>
                      <a:pt x="60033" y="79538"/>
                    </a:lnTo>
                    <a:lnTo>
                      <a:pt x="62103" y="79538"/>
                    </a:lnTo>
                    <a:cubicBezTo>
                      <a:pt x="63139" y="79796"/>
                      <a:pt x="64174" y="80054"/>
                      <a:pt x="64692" y="80312"/>
                    </a:cubicBezTo>
                    <a:lnTo>
                      <a:pt x="77632" y="71284"/>
                    </a:lnTo>
                    <a:lnTo>
                      <a:pt x="77632" y="69479"/>
                    </a:lnTo>
                    <a:cubicBezTo>
                      <a:pt x="78409" y="65868"/>
                      <a:pt x="81256" y="63288"/>
                      <a:pt x="84879" y="63288"/>
                    </a:cubicBezTo>
                    <a:lnTo>
                      <a:pt x="86173" y="63288"/>
                    </a:lnTo>
                    <a:cubicBezTo>
                      <a:pt x="90056" y="64062"/>
                      <a:pt x="92644" y="67673"/>
                      <a:pt x="91867" y="71800"/>
                    </a:cubicBezTo>
                    <a:cubicBezTo>
                      <a:pt x="91867" y="72058"/>
                      <a:pt x="91609" y="72316"/>
                      <a:pt x="91609" y="72574"/>
                    </a:cubicBezTo>
                    <a:lnTo>
                      <a:pt x="109726" y="98368"/>
                    </a:lnTo>
                    <a:lnTo>
                      <a:pt x="112573" y="98368"/>
                    </a:lnTo>
                    <a:cubicBezTo>
                      <a:pt x="113608" y="98368"/>
                      <a:pt x="114384" y="98884"/>
                      <a:pt x="114902" y="99142"/>
                    </a:cubicBezTo>
                    <a:lnTo>
                      <a:pt x="126031" y="91403"/>
                    </a:lnTo>
                    <a:lnTo>
                      <a:pt x="126031" y="89082"/>
                    </a:lnTo>
                    <a:cubicBezTo>
                      <a:pt x="126549" y="85471"/>
                      <a:pt x="129396" y="82891"/>
                      <a:pt x="133019" y="82891"/>
                    </a:cubicBezTo>
                    <a:lnTo>
                      <a:pt x="134313" y="82891"/>
                    </a:lnTo>
                    <a:cubicBezTo>
                      <a:pt x="138196" y="83665"/>
                      <a:pt x="140784" y="87534"/>
                      <a:pt x="140266" y="91403"/>
                    </a:cubicBezTo>
                    <a:cubicBezTo>
                      <a:pt x="139490" y="95015"/>
                      <a:pt x="136643" y="97594"/>
                      <a:pt x="133019" y="97594"/>
                    </a:cubicBezTo>
                    <a:lnTo>
                      <a:pt x="131725" y="97594"/>
                    </a:lnTo>
                    <a:cubicBezTo>
                      <a:pt x="131208" y="97594"/>
                      <a:pt x="130690" y="97594"/>
                      <a:pt x="130172" y="97078"/>
                    </a:cubicBezTo>
                    <a:lnTo>
                      <a:pt x="118526" y="105332"/>
                    </a:lnTo>
                    <a:lnTo>
                      <a:pt x="118526" y="106880"/>
                    </a:lnTo>
                    <a:cubicBezTo>
                      <a:pt x="117749" y="110491"/>
                      <a:pt x="114902" y="113070"/>
                      <a:pt x="111279" y="113070"/>
                    </a:cubicBezTo>
                    <a:lnTo>
                      <a:pt x="109985" y="113070"/>
                    </a:lnTo>
                    <a:cubicBezTo>
                      <a:pt x="106102" y="112296"/>
                      <a:pt x="103514" y="108427"/>
                      <a:pt x="104032" y="104558"/>
                    </a:cubicBezTo>
                    <a:cubicBezTo>
                      <a:pt x="104032" y="104300"/>
                      <a:pt x="104291" y="104042"/>
                      <a:pt x="104291" y="103527"/>
                    </a:cubicBezTo>
                    <a:lnTo>
                      <a:pt x="86173" y="77733"/>
                    </a:lnTo>
                    <a:lnTo>
                      <a:pt x="83585" y="77733"/>
                    </a:lnTo>
                    <a:cubicBezTo>
                      <a:pt x="82809" y="77733"/>
                      <a:pt x="82291" y="77475"/>
                      <a:pt x="81515" y="77217"/>
                    </a:cubicBezTo>
                    <a:lnTo>
                      <a:pt x="68315" y="86503"/>
                    </a:lnTo>
                    <a:lnTo>
                      <a:pt x="68315" y="87792"/>
                    </a:lnTo>
                    <a:cubicBezTo>
                      <a:pt x="67797" y="91403"/>
                      <a:pt x="64692" y="93983"/>
                      <a:pt x="61327" y="93983"/>
                    </a:cubicBezTo>
                    <a:lnTo>
                      <a:pt x="60033" y="93983"/>
                    </a:lnTo>
                    <a:cubicBezTo>
                      <a:pt x="56151" y="93209"/>
                      <a:pt x="53562" y="89340"/>
                      <a:pt x="54080" y="85471"/>
                    </a:cubicBezTo>
                    <a:cubicBezTo>
                      <a:pt x="54080" y="84955"/>
                      <a:pt x="54080" y="84697"/>
                      <a:pt x="54339" y="83923"/>
                    </a:cubicBezTo>
                    <a:lnTo>
                      <a:pt x="29234" y="48070"/>
                    </a:lnTo>
                    <a:lnTo>
                      <a:pt x="27163" y="48070"/>
                    </a:lnTo>
                    <a:cubicBezTo>
                      <a:pt x="23281" y="47554"/>
                      <a:pt x="20693" y="43685"/>
                      <a:pt x="21469" y="39816"/>
                    </a:cubicBezTo>
                    <a:cubicBezTo>
                      <a:pt x="21987" y="36205"/>
                      <a:pt x="25093" y="33625"/>
                      <a:pt x="28457" y="33625"/>
                    </a:cubicBezTo>
                    <a:close/>
                    <a:moveTo>
                      <a:pt x="217088" y="0"/>
                    </a:moveTo>
                    <a:cubicBezTo>
                      <a:pt x="230659" y="0"/>
                      <a:pt x="241661" y="11002"/>
                      <a:pt x="241661" y="24573"/>
                    </a:cubicBezTo>
                    <a:cubicBezTo>
                      <a:pt x="241661" y="38144"/>
                      <a:pt x="230659" y="49146"/>
                      <a:pt x="217088" y="49146"/>
                    </a:cubicBezTo>
                    <a:cubicBezTo>
                      <a:pt x="203517" y="49146"/>
                      <a:pt x="192515" y="38144"/>
                      <a:pt x="192515" y="24573"/>
                    </a:cubicBezTo>
                    <a:cubicBezTo>
                      <a:pt x="192515" y="11002"/>
                      <a:pt x="203517" y="0"/>
                      <a:pt x="217088" y="0"/>
                    </a:cubicBezTo>
                    <a:close/>
                    <a:moveTo>
                      <a:pt x="76594" y="0"/>
                    </a:moveTo>
                    <a:lnTo>
                      <a:pt x="103247" y="0"/>
                    </a:lnTo>
                    <a:cubicBezTo>
                      <a:pt x="106352" y="0"/>
                      <a:pt x="108940" y="2590"/>
                      <a:pt x="108940" y="5439"/>
                    </a:cubicBezTo>
                    <a:lnTo>
                      <a:pt x="167680" y="5439"/>
                    </a:lnTo>
                    <a:cubicBezTo>
                      <a:pt x="174407" y="5439"/>
                      <a:pt x="179583" y="10619"/>
                      <a:pt x="179583" y="17094"/>
                    </a:cubicBezTo>
                    <a:lnTo>
                      <a:pt x="179583" y="41700"/>
                    </a:lnTo>
                    <a:lnTo>
                      <a:pt x="167938" y="41700"/>
                    </a:lnTo>
                    <a:lnTo>
                      <a:pt x="167938" y="17353"/>
                    </a:lnTo>
                    <a:lnTo>
                      <a:pt x="167680" y="17353"/>
                    </a:lnTo>
                    <a:lnTo>
                      <a:pt x="12162" y="17353"/>
                    </a:lnTo>
                    <a:cubicBezTo>
                      <a:pt x="11903" y="17353"/>
                      <a:pt x="11644" y="16835"/>
                      <a:pt x="11644" y="17353"/>
                    </a:cubicBezTo>
                    <a:lnTo>
                      <a:pt x="11644" y="126653"/>
                    </a:lnTo>
                    <a:cubicBezTo>
                      <a:pt x="11644" y="126912"/>
                      <a:pt x="11903" y="127430"/>
                      <a:pt x="12162" y="127430"/>
                    </a:cubicBezTo>
                    <a:lnTo>
                      <a:pt x="167680" y="127430"/>
                    </a:lnTo>
                    <a:cubicBezTo>
                      <a:pt x="167938" y="127430"/>
                      <a:pt x="167938" y="126912"/>
                      <a:pt x="167938" y="126653"/>
                    </a:cubicBezTo>
                    <a:lnTo>
                      <a:pt x="167938" y="81327"/>
                    </a:lnTo>
                    <a:lnTo>
                      <a:pt x="179583" y="81327"/>
                    </a:lnTo>
                    <a:lnTo>
                      <a:pt x="179583" y="126653"/>
                    </a:lnTo>
                    <a:cubicBezTo>
                      <a:pt x="179583" y="133128"/>
                      <a:pt x="174149" y="138567"/>
                      <a:pt x="167680" y="138567"/>
                    </a:cubicBezTo>
                    <a:lnTo>
                      <a:pt x="12421" y="138567"/>
                    </a:lnTo>
                    <a:cubicBezTo>
                      <a:pt x="5951" y="138567"/>
                      <a:pt x="0" y="133128"/>
                      <a:pt x="0" y="126653"/>
                    </a:cubicBezTo>
                    <a:lnTo>
                      <a:pt x="0" y="17094"/>
                    </a:lnTo>
                    <a:cubicBezTo>
                      <a:pt x="0" y="10619"/>
                      <a:pt x="5951" y="5439"/>
                      <a:pt x="12421" y="5439"/>
                    </a:cubicBezTo>
                    <a:lnTo>
                      <a:pt x="70901" y="5439"/>
                    </a:lnTo>
                    <a:cubicBezTo>
                      <a:pt x="70901" y="2590"/>
                      <a:pt x="73489" y="0"/>
                      <a:pt x="76594"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nvGrpSpPr>
            <p:cNvPr id="130" name="Group 129">
              <a:extLst>
                <a:ext uri="{FF2B5EF4-FFF2-40B4-BE49-F238E27FC236}">
                  <a16:creationId xmlns:a16="http://schemas.microsoft.com/office/drawing/2014/main" id="{95D2C379-9CF5-46CB-BC43-7EA407E5FF45}"/>
                </a:ext>
              </a:extLst>
            </p:cNvPr>
            <p:cNvGrpSpPr/>
            <p:nvPr/>
          </p:nvGrpSpPr>
          <p:grpSpPr>
            <a:xfrm>
              <a:off x="3671072" y="4900200"/>
              <a:ext cx="578632" cy="478691"/>
              <a:chOff x="3706177" y="5399142"/>
              <a:chExt cx="508423" cy="420606"/>
            </a:xfrm>
          </p:grpSpPr>
          <p:grpSp>
            <p:nvGrpSpPr>
              <p:cNvPr id="158" name="Group 157">
                <a:extLst>
                  <a:ext uri="{FF2B5EF4-FFF2-40B4-BE49-F238E27FC236}">
                    <a16:creationId xmlns:a16="http://schemas.microsoft.com/office/drawing/2014/main" id="{8BCD73F6-E061-4B32-ABA7-1ECB8AE383CE}"/>
                  </a:ext>
                </a:extLst>
              </p:cNvPr>
              <p:cNvGrpSpPr/>
              <p:nvPr/>
            </p:nvGrpSpPr>
            <p:grpSpPr>
              <a:xfrm>
                <a:off x="3706177" y="5399142"/>
                <a:ext cx="508423" cy="420606"/>
                <a:chOff x="3706177" y="5399142"/>
                <a:chExt cx="508423" cy="420606"/>
              </a:xfrm>
            </p:grpSpPr>
            <p:sp>
              <p:nvSpPr>
                <p:cNvPr id="162" name="Rectangle: Rounded Corners 161">
                  <a:extLst>
                    <a:ext uri="{FF2B5EF4-FFF2-40B4-BE49-F238E27FC236}">
                      <a16:creationId xmlns:a16="http://schemas.microsoft.com/office/drawing/2014/main" id="{C434A63B-5BCC-434C-B500-C9328D2D666C}"/>
                    </a:ext>
                  </a:extLst>
                </p:cNvPr>
                <p:cNvSpPr/>
                <p:nvPr/>
              </p:nvSpPr>
              <p:spPr>
                <a:xfrm flipV="1">
                  <a:off x="3730480"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63" name="Group 162">
                  <a:extLst>
                    <a:ext uri="{FF2B5EF4-FFF2-40B4-BE49-F238E27FC236}">
                      <a16:creationId xmlns:a16="http://schemas.microsoft.com/office/drawing/2014/main" id="{8E8D61F1-3097-404D-B058-55BCF404CA15}"/>
                    </a:ext>
                  </a:extLst>
                </p:cNvPr>
                <p:cNvGrpSpPr/>
                <p:nvPr/>
              </p:nvGrpSpPr>
              <p:grpSpPr>
                <a:xfrm>
                  <a:off x="3706177" y="5399142"/>
                  <a:ext cx="508423" cy="272694"/>
                  <a:chOff x="576360" y="2082168"/>
                  <a:chExt cx="1455321" cy="780570"/>
                </a:xfrm>
              </p:grpSpPr>
              <p:grpSp>
                <p:nvGrpSpPr>
                  <p:cNvPr id="164" name="Group 163">
                    <a:extLst>
                      <a:ext uri="{FF2B5EF4-FFF2-40B4-BE49-F238E27FC236}">
                        <a16:creationId xmlns:a16="http://schemas.microsoft.com/office/drawing/2014/main" id="{9470D7B1-C2E9-41F5-808B-A1719236EB1E}"/>
                      </a:ext>
                    </a:extLst>
                  </p:cNvPr>
                  <p:cNvGrpSpPr/>
                  <p:nvPr/>
                </p:nvGrpSpPr>
                <p:grpSpPr>
                  <a:xfrm flipV="1">
                    <a:off x="576360" y="2082168"/>
                    <a:ext cx="1419030" cy="740131"/>
                    <a:chOff x="6555581" y="5069071"/>
                    <a:chExt cx="1554957" cy="811029"/>
                  </a:xfrm>
                </p:grpSpPr>
                <p:sp>
                  <p:nvSpPr>
                    <p:cNvPr id="167" name="Freeform: Shape 166">
                      <a:extLst>
                        <a:ext uri="{FF2B5EF4-FFF2-40B4-BE49-F238E27FC236}">
                          <a16:creationId xmlns:a16="http://schemas.microsoft.com/office/drawing/2014/main" id="{C8777667-8258-4131-B579-92DE1471678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68" name="Straight Connector 167">
                      <a:extLst>
                        <a:ext uri="{FF2B5EF4-FFF2-40B4-BE49-F238E27FC236}">
                          <a16:creationId xmlns:a16="http://schemas.microsoft.com/office/drawing/2014/main" id="{1AF2B14E-7735-470C-BCD8-5AE0E0B73FB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69" name="Freeform: Shape 168">
                      <a:extLst>
                        <a:ext uri="{FF2B5EF4-FFF2-40B4-BE49-F238E27FC236}">
                          <a16:creationId xmlns:a16="http://schemas.microsoft.com/office/drawing/2014/main" id="{01FF0A4A-736D-491D-9551-0C31BDA9AA0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5" name="Oval 164">
                    <a:extLst>
                      <a:ext uri="{FF2B5EF4-FFF2-40B4-BE49-F238E27FC236}">
                        <a16:creationId xmlns:a16="http://schemas.microsoft.com/office/drawing/2014/main" id="{AB060812-FA69-4A5E-B2EB-E449FF57A8F0}"/>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6" name="Oval 165">
                    <a:extLst>
                      <a:ext uri="{FF2B5EF4-FFF2-40B4-BE49-F238E27FC236}">
                        <a16:creationId xmlns:a16="http://schemas.microsoft.com/office/drawing/2014/main" id="{249549BB-232F-4A19-804F-F86CFA0DB8DE}"/>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9" name="Group 158">
                <a:extLst>
                  <a:ext uri="{FF2B5EF4-FFF2-40B4-BE49-F238E27FC236}">
                    <a16:creationId xmlns:a16="http://schemas.microsoft.com/office/drawing/2014/main" id="{FE02565B-CD2D-4A78-8A80-0887AAFC08D4}"/>
                  </a:ext>
                </a:extLst>
              </p:cNvPr>
              <p:cNvGrpSpPr/>
              <p:nvPr/>
            </p:nvGrpSpPr>
            <p:grpSpPr>
              <a:xfrm>
                <a:off x="3845226" y="5533966"/>
                <a:ext cx="190500" cy="175250"/>
                <a:chOff x="4498463" y="5229225"/>
                <a:chExt cx="194700" cy="179114"/>
              </a:xfrm>
            </p:grpSpPr>
            <p:sp>
              <p:nvSpPr>
                <p:cNvPr id="160" name="Freeform: Shape 159">
                  <a:extLst>
                    <a:ext uri="{FF2B5EF4-FFF2-40B4-BE49-F238E27FC236}">
                      <a16:creationId xmlns:a16="http://schemas.microsoft.com/office/drawing/2014/main" id="{7A6FE7D6-2A0E-4634-BC49-EE2B71C8E205}"/>
                    </a:ext>
                  </a:extLst>
                </p:cNvPr>
                <p:cNvSpPr>
                  <a:spLocks noChangeArrowheads="1"/>
                </p:cNvSpPr>
                <p:nvPr/>
              </p:nvSpPr>
              <p:spPr bwMode="auto">
                <a:xfrm>
                  <a:off x="4503431" y="5341707"/>
                  <a:ext cx="184988" cy="66632"/>
                </a:xfrm>
                <a:custGeom>
                  <a:avLst/>
                  <a:gdLst>
                    <a:gd name="connsiteX0" fmla="*/ 140797 w 184988"/>
                    <a:gd name="connsiteY0" fmla="*/ 34333 h 66632"/>
                    <a:gd name="connsiteX1" fmla="*/ 171334 w 184988"/>
                    <a:gd name="connsiteY1" fmla="*/ 34333 h 66632"/>
                    <a:gd name="connsiteX2" fmla="*/ 184988 w 184988"/>
                    <a:gd name="connsiteY2" fmla="*/ 47401 h 66632"/>
                    <a:gd name="connsiteX3" fmla="*/ 184988 w 184988"/>
                    <a:gd name="connsiteY3" fmla="*/ 61948 h 66632"/>
                    <a:gd name="connsiteX4" fmla="*/ 180520 w 184988"/>
                    <a:gd name="connsiteY4" fmla="*/ 66632 h 66632"/>
                    <a:gd name="connsiteX5" fmla="*/ 132108 w 184988"/>
                    <a:gd name="connsiteY5" fmla="*/ 66632 h 66632"/>
                    <a:gd name="connsiteX6" fmla="*/ 127391 w 184988"/>
                    <a:gd name="connsiteY6" fmla="*/ 61948 h 66632"/>
                    <a:gd name="connsiteX7" fmla="*/ 127391 w 184988"/>
                    <a:gd name="connsiteY7" fmla="*/ 47401 h 66632"/>
                    <a:gd name="connsiteX8" fmla="*/ 140797 w 184988"/>
                    <a:gd name="connsiteY8" fmla="*/ 34333 h 66632"/>
                    <a:gd name="connsiteX9" fmla="*/ 76871 w 184988"/>
                    <a:gd name="connsiteY9" fmla="*/ 34333 h 66632"/>
                    <a:gd name="connsiteX10" fmla="*/ 107892 w 184988"/>
                    <a:gd name="connsiteY10" fmla="*/ 34333 h 66632"/>
                    <a:gd name="connsiteX11" fmla="*/ 121293 w 184988"/>
                    <a:gd name="connsiteY11" fmla="*/ 47401 h 66632"/>
                    <a:gd name="connsiteX12" fmla="*/ 121293 w 184988"/>
                    <a:gd name="connsiteY12" fmla="*/ 61948 h 66632"/>
                    <a:gd name="connsiteX13" fmla="*/ 116578 w 184988"/>
                    <a:gd name="connsiteY13" fmla="*/ 66632 h 66632"/>
                    <a:gd name="connsiteX14" fmla="*/ 68185 w 184988"/>
                    <a:gd name="connsiteY14" fmla="*/ 66632 h 66632"/>
                    <a:gd name="connsiteX15" fmla="*/ 63470 w 184988"/>
                    <a:gd name="connsiteY15" fmla="*/ 61948 h 66632"/>
                    <a:gd name="connsiteX16" fmla="*/ 63470 w 184988"/>
                    <a:gd name="connsiteY16" fmla="*/ 47401 h 66632"/>
                    <a:gd name="connsiteX17" fmla="*/ 76871 w 184988"/>
                    <a:gd name="connsiteY17" fmla="*/ 34333 h 66632"/>
                    <a:gd name="connsiteX18" fmla="*/ 13401 w 184988"/>
                    <a:gd name="connsiteY18" fmla="*/ 34333 h 66632"/>
                    <a:gd name="connsiteX19" fmla="*/ 43925 w 184988"/>
                    <a:gd name="connsiteY19" fmla="*/ 34333 h 66632"/>
                    <a:gd name="connsiteX20" fmla="*/ 57823 w 184988"/>
                    <a:gd name="connsiteY20" fmla="*/ 47401 h 66632"/>
                    <a:gd name="connsiteX21" fmla="*/ 57823 w 184988"/>
                    <a:gd name="connsiteY21" fmla="*/ 61948 h 66632"/>
                    <a:gd name="connsiteX22" fmla="*/ 53108 w 184988"/>
                    <a:gd name="connsiteY22" fmla="*/ 66632 h 66632"/>
                    <a:gd name="connsiteX23" fmla="*/ 4715 w 184988"/>
                    <a:gd name="connsiteY23" fmla="*/ 66632 h 66632"/>
                    <a:gd name="connsiteX24" fmla="*/ 0 w 184988"/>
                    <a:gd name="connsiteY24" fmla="*/ 61948 h 66632"/>
                    <a:gd name="connsiteX25" fmla="*/ 0 w 184988"/>
                    <a:gd name="connsiteY25" fmla="*/ 47401 h 66632"/>
                    <a:gd name="connsiteX26" fmla="*/ 13401 w 184988"/>
                    <a:gd name="connsiteY26" fmla="*/ 34333 h 66632"/>
                    <a:gd name="connsiteX27" fmla="*/ 156190 w 184988"/>
                    <a:gd name="connsiteY27" fmla="*/ 0 h 66632"/>
                    <a:gd name="connsiteX28" fmla="*/ 169404 w 184988"/>
                    <a:gd name="connsiteY28" fmla="*/ 12988 h 66632"/>
                    <a:gd name="connsiteX29" fmla="*/ 156190 w 184988"/>
                    <a:gd name="connsiteY29" fmla="*/ 25976 h 66632"/>
                    <a:gd name="connsiteX30" fmla="*/ 142976 w 184988"/>
                    <a:gd name="connsiteY30" fmla="*/ 12988 h 66632"/>
                    <a:gd name="connsiteX31" fmla="*/ 156190 w 184988"/>
                    <a:gd name="connsiteY31" fmla="*/ 0 h 66632"/>
                    <a:gd name="connsiteX32" fmla="*/ 92269 w 184988"/>
                    <a:gd name="connsiteY32" fmla="*/ 0 h 66632"/>
                    <a:gd name="connsiteX33" fmla="*/ 105257 w 184988"/>
                    <a:gd name="connsiteY33" fmla="*/ 12988 h 66632"/>
                    <a:gd name="connsiteX34" fmla="*/ 92269 w 184988"/>
                    <a:gd name="connsiteY34" fmla="*/ 25976 h 66632"/>
                    <a:gd name="connsiteX35" fmla="*/ 79281 w 184988"/>
                    <a:gd name="connsiteY35" fmla="*/ 12988 h 66632"/>
                    <a:gd name="connsiteX36" fmla="*/ 92269 w 184988"/>
                    <a:gd name="connsiteY36" fmla="*/ 0 h 66632"/>
                    <a:gd name="connsiteX37" fmla="*/ 28675 w 184988"/>
                    <a:gd name="connsiteY37" fmla="*/ 0 h 66632"/>
                    <a:gd name="connsiteX38" fmla="*/ 41786 w 184988"/>
                    <a:gd name="connsiteY38" fmla="*/ 13111 h 66632"/>
                    <a:gd name="connsiteX39" fmla="*/ 28675 w 184988"/>
                    <a:gd name="connsiteY39" fmla="*/ 25975 h 66632"/>
                    <a:gd name="connsiteX40" fmla="*/ 15811 w 184988"/>
                    <a:gd name="connsiteY40" fmla="*/ 13111 h 66632"/>
                    <a:gd name="connsiteX41" fmla="*/ 28675 w 184988"/>
                    <a:gd name="connsiteY41" fmla="*/ 0 h 66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4988" h="66632">
                      <a:moveTo>
                        <a:pt x="140797" y="34333"/>
                      </a:moveTo>
                      <a:lnTo>
                        <a:pt x="171334" y="34333"/>
                      </a:lnTo>
                      <a:cubicBezTo>
                        <a:pt x="178782" y="34333"/>
                        <a:pt x="184740" y="40004"/>
                        <a:pt x="184988" y="47401"/>
                      </a:cubicBezTo>
                      <a:lnTo>
                        <a:pt x="184988" y="61948"/>
                      </a:lnTo>
                      <a:cubicBezTo>
                        <a:pt x="184988" y="64413"/>
                        <a:pt x="183002" y="66632"/>
                        <a:pt x="180520" y="66632"/>
                      </a:cubicBezTo>
                      <a:lnTo>
                        <a:pt x="132108" y="66632"/>
                      </a:lnTo>
                      <a:cubicBezTo>
                        <a:pt x="129625" y="66632"/>
                        <a:pt x="127391" y="64413"/>
                        <a:pt x="127391" y="61948"/>
                      </a:cubicBezTo>
                      <a:lnTo>
                        <a:pt x="127391" y="47401"/>
                      </a:lnTo>
                      <a:cubicBezTo>
                        <a:pt x="127391" y="40004"/>
                        <a:pt x="133349" y="34333"/>
                        <a:pt x="140797" y="34333"/>
                      </a:cubicBezTo>
                      <a:close/>
                      <a:moveTo>
                        <a:pt x="76871" y="34333"/>
                      </a:moveTo>
                      <a:lnTo>
                        <a:pt x="107892" y="34333"/>
                      </a:lnTo>
                      <a:cubicBezTo>
                        <a:pt x="115089" y="34333"/>
                        <a:pt x="121293" y="40004"/>
                        <a:pt x="121293" y="47401"/>
                      </a:cubicBezTo>
                      <a:lnTo>
                        <a:pt x="121293" y="61948"/>
                      </a:lnTo>
                      <a:cubicBezTo>
                        <a:pt x="121293" y="64413"/>
                        <a:pt x="119059" y="66632"/>
                        <a:pt x="116578" y="66632"/>
                      </a:cubicBezTo>
                      <a:lnTo>
                        <a:pt x="68185" y="66632"/>
                      </a:lnTo>
                      <a:cubicBezTo>
                        <a:pt x="65703" y="66632"/>
                        <a:pt x="63470" y="64413"/>
                        <a:pt x="63470" y="61948"/>
                      </a:cubicBezTo>
                      <a:lnTo>
                        <a:pt x="63470" y="47401"/>
                      </a:lnTo>
                      <a:cubicBezTo>
                        <a:pt x="63470" y="40004"/>
                        <a:pt x="69426" y="34333"/>
                        <a:pt x="76871" y="34333"/>
                      </a:cubicBezTo>
                      <a:close/>
                      <a:moveTo>
                        <a:pt x="13401" y="34333"/>
                      </a:moveTo>
                      <a:lnTo>
                        <a:pt x="43925" y="34333"/>
                      </a:lnTo>
                      <a:cubicBezTo>
                        <a:pt x="51619" y="34333"/>
                        <a:pt x="57326" y="40004"/>
                        <a:pt x="57823" y="47401"/>
                      </a:cubicBezTo>
                      <a:lnTo>
                        <a:pt x="57823" y="61948"/>
                      </a:lnTo>
                      <a:cubicBezTo>
                        <a:pt x="57823" y="64413"/>
                        <a:pt x="55589" y="66632"/>
                        <a:pt x="53108" y="66632"/>
                      </a:cubicBezTo>
                      <a:lnTo>
                        <a:pt x="4715" y="66632"/>
                      </a:lnTo>
                      <a:cubicBezTo>
                        <a:pt x="2233" y="66632"/>
                        <a:pt x="0" y="64413"/>
                        <a:pt x="0" y="61948"/>
                      </a:cubicBezTo>
                      <a:lnTo>
                        <a:pt x="0" y="47401"/>
                      </a:lnTo>
                      <a:cubicBezTo>
                        <a:pt x="0" y="40004"/>
                        <a:pt x="5956" y="34333"/>
                        <a:pt x="13401" y="34333"/>
                      </a:cubicBezTo>
                      <a:close/>
                      <a:moveTo>
                        <a:pt x="156190" y="0"/>
                      </a:moveTo>
                      <a:cubicBezTo>
                        <a:pt x="163488" y="0"/>
                        <a:pt x="169404" y="5815"/>
                        <a:pt x="169404" y="12988"/>
                      </a:cubicBezTo>
                      <a:cubicBezTo>
                        <a:pt x="169404" y="20161"/>
                        <a:pt x="163488" y="25976"/>
                        <a:pt x="156190" y="25976"/>
                      </a:cubicBezTo>
                      <a:cubicBezTo>
                        <a:pt x="148892" y="25976"/>
                        <a:pt x="142976" y="20161"/>
                        <a:pt x="142976" y="12988"/>
                      </a:cubicBezTo>
                      <a:cubicBezTo>
                        <a:pt x="142976" y="5815"/>
                        <a:pt x="148892" y="0"/>
                        <a:pt x="156190" y="0"/>
                      </a:cubicBezTo>
                      <a:close/>
                      <a:moveTo>
                        <a:pt x="92269" y="0"/>
                      </a:moveTo>
                      <a:cubicBezTo>
                        <a:pt x="99442" y="0"/>
                        <a:pt x="105257" y="5815"/>
                        <a:pt x="105257" y="12988"/>
                      </a:cubicBezTo>
                      <a:cubicBezTo>
                        <a:pt x="105257" y="20161"/>
                        <a:pt x="99442" y="25976"/>
                        <a:pt x="92269" y="25976"/>
                      </a:cubicBezTo>
                      <a:cubicBezTo>
                        <a:pt x="85096" y="25976"/>
                        <a:pt x="79281" y="20161"/>
                        <a:pt x="79281" y="12988"/>
                      </a:cubicBezTo>
                      <a:cubicBezTo>
                        <a:pt x="79281" y="5815"/>
                        <a:pt x="85096" y="0"/>
                        <a:pt x="92269" y="0"/>
                      </a:cubicBezTo>
                      <a:close/>
                      <a:moveTo>
                        <a:pt x="28675" y="0"/>
                      </a:moveTo>
                      <a:cubicBezTo>
                        <a:pt x="35849" y="0"/>
                        <a:pt x="41786" y="5937"/>
                        <a:pt x="41786" y="13111"/>
                      </a:cubicBezTo>
                      <a:cubicBezTo>
                        <a:pt x="41786" y="20038"/>
                        <a:pt x="35849" y="25975"/>
                        <a:pt x="28675" y="25975"/>
                      </a:cubicBezTo>
                      <a:cubicBezTo>
                        <a:pt x="21748" y="25975"/>
                        <a:pt x="15811" y="20038"/>
                        <a:pt x="15811" y="13111"/>
                      </a:cubicBezTo>
                      <a:cubicBezTo>
                        <a:pt x="15811" y="5937"/>
                        <a:pt x="21501" y="0"/>
                        <a:pt x="28675"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61" name="Freeform 20">
                  <a:extLst>
                    <a:ext uri="{FF2B5EF4-FFF2-40B4-BE49-F238E27FC236}">
                      <a16:creationId xmlns:a16="http://schemas.microsoft.com/office/drawing/2014/main" id="{2539EFF4-1D60-48D3-BE51-A4973A795F23}"/>
                    </a:ext>
                  </a:extLst>
                </p:cNvPr>
                <p:cNvSpPr>
                  <a:spLocks noEditPoints="1"/>
                </p:cNvSpPr>
                <p:nvPr/>
              </p:nvSpPr>
              <p:spPr bwMode="auto">
                <a:xfrm>
                  <a:off x="4498463" y="5229225"/>
                  <a:ext cx="194700" cy="132586"/>
                </a:xfrm>
                <a:custGeom>
                  <a:avLst/>
                  <a:gdLst>
                    <a:gd name="T0" fmla="*/ 724 w 785"/>
                    <a:gd name="T1" fmla="*/ 0 h 535"/>
                    <a:gd name="T2" fmla="*/ 61 w 785"/>
                    <a:gd name="T3" fmla="*/ 0 h 535"/>
                    <a:gd name="T4" fmla="*/ 0 w 785"/>
                    <a:gd name="T5" fmla="*/ 62 h 535"/>
                    <a:gd name="T6" fmla="*/ 0 w 785"/>
                    <a:gd name="T7" fmla="*/ 474 h 535"/>
                    <a:gd name="T8" fmla="*/ 61 w 785"/>
                    <a:gd name="T9" fmla="*/ 535 h 535"/>
                    <a:gd name="T10" fmla="*/ 64 w 785"/>
                    <a:gd name="T11" fmla="*/ 535 h 535"/>
                    <a:gd name="T12" fmla="*/ 59 w 785"/>
                    <a:gd name="T13" fmla="*/ 508 h 535"/>
                    <a:gd name="T14" fmla="*/ 136 w 785"/>
                    <a:gd name="T15" fmla="*/ 430 h 535"/>
                    <a:gd name="T16" fmla="*/ 214 w 785"/>
                    <a:gd name="T17" fmla="*/ 508 h 535"/>
                    <a:gd name="T18" fmla="*/ 209 w 785"/>
                    <a:gd name="T19" fmla="*/ 535 h 535"/>
                    <a:gd name="T20" fmla="*/ 320 w 785"/>
                    <a:gd name="T21" fmla="*/ 535 h 535"/>
                    <a:gd name="T22" fmla="*/ 315 w 785"/>
                    <a:gd name="T23" fmla="*/ 508 h 535"/>
                    <a:gd name="T24" fmla="*/ 393 w 785"/>
                    <a:gd name="T25" fmla="*/ 430 h 535"/>
                    <a:gd name="T26" fmla="*/ 470 w 785"/>
                    <a:gd name="T27" fmla="*/ 508 h 535"/>
                    <a:gd name="T28" fmla="*/ 465 w 785"/>
                    <a:gd name="T29" fmla="*/ 535 h 535"/>
                    <a:gd name="T30" fmla="*/ 576 w 785"/>
                    <a:gd name="T31" fmla="*/ 535 h 535"/>
                    <a:gd name="T32" fmla="*/ 571 w 785"/>
                    <a:gd name="T33" fmla="*/ 508 h 535"/>
                    <a:gd name="T34" fmla="*/ 649 w 785"/>
                    <a:gd name="T35" fmla="*/ 430 h 535"/>
                    <a:gd name="T36" fmla="*/ 726 w 785"/>
                    <a:gd name="T37" fmla="*/ 508 h 535"/>
                    <a:gd name="T38" fmla="*/ 721 w 785"/>
                    <a:gd name="T39" fmla="*/ 535 h 535"/>
                    <a:gd name="T40" fmla="*/ 724 w 785"/>
                    <a:gd name="T41" fmla="*/ 535 h 535"/>
                    <a:gd name="T42" fmla="*/ 785 w 785"/>
                    <a:gd name="T43" fmla="*/ 474 h 535"/>
                    <a:gd name="T44" fmla="*/ 785 w 785"/>
                    <a:gd name="T45" fmla="*/ 62 h 535"/>
                    <a:gd name="T46" fmla="*/ 724 w 785"/>
                    <a:gd name="T47" fmla="*/ 0 h 535"/>
                    <a:gd name="T48" fmla="*/ 641 w 785"/>
                    <a:gd name="T49" fmla="*/ 128 h 535"/>
                    <a:gd name="T50" fmla="*/ 641 w 785"/>
                    <a:gd name="T51" fmla="*/ 190 h 535"/>
                    <a:gd name="T52" fmla="*/ 629 w 785"/>
                    <a:gd name="T53" fmla="*/ 203 h 535"/>
                    <a:gd name="T54" fmla="*/ 616 w 785"/>
                    <a:gd name="T55" fmla="*/ 190 h 535"/>
                    <a:gd name="T56" fmla="*/ 616 w 785"/>
                    <a:gd name="T57" fmla="*/ 158 h 535"/>
                    <a:gd name="T58" fmla="*/ 460 w 785"/>
                    <a:gd name="T59" fmla="*/ 324 h 535"/>
                    <a:gd name="T60" fmla="*/ 444 w 785"/>
                    <a:gd name="T61" fmla="*/ 325 h 535"/>
                    <a:gd name="T62" fmla="*/ 243 w 785"/>
                    <a:gd name="T63" fmla="*/ 191 h 535"/>
                    <a:gd name="T64" fmla="*/ 115 w 785"/>
                    <a:gd name="T65" fmla="*/ 324 h 535"/>
                    <a:gd name="T66" fmla="*/ 98 w 785"/>
                    <a:gd name="T67" fmla="*/ 324 h 535"/>
                    <a:gd name="T68" fmla="*/ 98 w 785"/>
                    <a:gd name="T69" fmla="*/ 307 h 535"/>
                    <a:gd name="T70" fmla="*/ 233 w 785"/>
                    <a:gd name="T71" fmla="*/ 166 h 535"/>
                    <a:gd name="T72" fmla="*/ 249 w 785"/>
                    <a:gd name="T73" fmla="*/ 165 h 535"/>
                    <a:gd name="T74" fmla="*/ 450 w 785"/>
                    <a:gd name="T75" fmla="*/ 299 h 535"/>
                    <a:gd name="T76" fmla="*/ 601 w 785"/>
                    <a:gd name="T77" fmla="*/ 138 h 535"/>
                    <a:gd name="T78" fmla="*/ 565 w 785"/>
                    <a:gd name="T79" fmla="*/ 138 h 535"/>
                    <a:gd name="T80" fmla="*/ 553 w 785"/>
                    <a:gd name="T81" fmla="*/ 125 h 535"/>
                    <a:gd name="T82" fmla="*/ 565 w 785"/>
                    <a:gd name="T83" fmla="*/ 113 h 535"/>
                    <a:gd name="T84" fmla="*/ 629 w 785"/>
                    <a:gd name="T85" fmla="*/ 113 h 535"/>
                    <a:gd name="T86" fmla="*/ 638 w 785"/>
                    <a:gd name="T87" fmla="*/ 117 h 535"/>
                    <a:gd name="T88" fmla="*/ 641 w 785"/>
                    <a:gd name="T89" fmla="*/ 12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5" h="535">
                      <a:moveTo>
                        <a:pt x="724" y="0"/>
                      </a:moveTo>
                      <a:lnTo>
                        <a:pt x="61" y="0"/>
                      </a:lnTo>
                      <a:cubicBezTo>
                        <a:pt x="28" y="0"/>
                        <a:pt x="0" y="28"/>
                        <a:pt x="0" y="62"/>
                      </a:cubicBezTo>
                      <a:lnTo>
                        <a:pt x="0" y="474"/>
                      </a:lnTo>
                      <a:cubicBezTo>
                        <a:pt x="0" y="508"/>
                        <a:pt x="28" y="535"/>
                        <a:pt x="61" y="535"/>
                      </a:cubicBezTo>
                      <a:lnTo>
                        <a:pt x="64" y="535"/>
                      </a:lnTo>
                      <a:cubicBezTo>
                        <a:pt x="60" y="527"/>
                        <a:pt x="59" y="518"/>
                        <a:pt x="59" y="508"/>
                      </a:cubicBezTo>
                      <a:cubicBezTo>
                        <a:pt x="59" y="465"/>
                        <a:pt x="94" y="430"/>
                        <a:pt x="136" y="430"/>
                      </a:cubicBezTo>
                      <a:cubicBezTo>
                        <a:pt x="179" y="430"/>
                        <a:pt x="214" y="465"/>
                        <a:pt x="214" y="508"/>
                      </a:cubicBezTo>
                      <a:cubicBezTo>
                        <a:pt x="214" y="518"/>
                        <a:pt x="212" y="527"/>
                        <a:pt x="209" y="535"/>
                      </a:cubicBezTo>
                      <a:lnTo>
                        <a:pt x="320" y="535"/>
                      </a:lnTo>
                      <a:cubicBezTo>
                        <a:pt x="316" y="527"/>
                        <a:pt x="315" y="518"/>
                        <a:pt x="315" y="508"/>
                      </a:cubicBezTo>
                      <a:cubicBezTo>
                        <a:pt x="315" y="465"/>
                        <a:pt x="350" y="430"/>
                        <a:pt x="393" y="430"/>
                      </a:cubicBezTo>
                      <a:cubicBezTo>
                        <a:pt x="435" y="430"/>
                        <a:pt x="470" y="465"/>
                        <a:pt x="470" y="508"/>
                      </a:cubicBezTo>
                      <a:cubicBezTo>
                        <a:pt x="470" y="518"/>
                        <a:pt x="468" y="527"/>
                        <a:pt x="465" y="535"/>
                      </a:cubicBezTo>
                      <a:lnTo>
                        <a:pt x="576" y="535"/>
                      </a:lnTo>
                      <a:cubicBezTo>
                        <a:pt x="573" y="527"/>
                        <a:pt x="571" y="518"/>
                        <a:pt x="571" y="508"/>
                      </a:cubicBezTo>
                      <a:cubicBezTo>
                        <a:pt x="571" y="465"/>
                        <a:pt x="606" y="430"/>
                        <a:pt x="649" y="430"/>
                      </a:cubicBezTo>
                      <a:cubicBezTo>
                        <a:pt x="691" y="430"/>
                        <a:pt x="726" y="465"/>
                        <a:pt x="726" y="508"/>
                      </a:cubicBezTo>
                      <a:cubicBezTo>
                        <a:pt x="726" y="518"/>
                        <a:pt x="725" y="527"/>
                        <a:pt x="721" y="535"/>
                      </a:cubicBezTo>
                      <a:lnTo>
                        <a:pt x="724" y="535"/>
                      </a:lnTo>
                      <a:cubicBezTo>
                        <a:pt x="758" y="535"/>
                        <a:pt x="785" y="508"/>
                        <a:pt x="785" y="474"/>
                      </a:cubicBezTo>
                      <a:lnTo>
                        <a:pt x="785" y="62"/>
                      </a:lnTo>
                      <a:cubicBezTo>
                        <a:pt x="785" y="28"/>
                        <a:pt x="758" y="0"/>
                        <a:pt x="724" y="0"/>
                      </a:cubicBezTo>
                      <a:close/>
                      <a:moveTo>
                        <a:pt x="641" y="128"/>
                      </a:moveTo>
                      <a:lnTo>
                        <a:pt x="641" y="190"/>
                      </a:lnTo>
                      <a:cubicBezTo>
                        <a:pt x="641" y="196"/>
                        <a:pt x="636" y="203"/>
                        <a:pt x="629" y="203"/>
                      </a:cubicBezTo>
                      <a:cubicBezTo>
                        <a:pt x="621" y="203"/>
                        <a:pt x="616" y="196"/>
                        <a:pt x="616" y="190"/>
                      </a:cubicBezTo>
                      <a:lnTo>
                        <a:pt x="616" y="158"/>
                      </a:lnTo>
                      <a:lnTo>
                        <a:pt x="460" y="324"/>
                      </a:lnTo>
                      <a:cubicBezTo>
                        <a:pt x="456" y="329"/>
                        <a:pt x="449" y="329"/>
                        <a:pt x="444" y="325"/>
                      </a:cubicBezTo>
                      <a:lnTo>
                        <a:pt x="243" y="191"/>
                      </a:lnTo>
                      <a:lnTo>
                        <a:pt x="115" y="324"/>
                      </a:lnTo>
                      <a:cubicBezTo>
                        <a:pt x="110" y="329"/>
                        <a:pt x="103" y="329"/>
                        <a:pt x="98" y="324"/>
                      </a:cubicBezTo>
                      <a:cubicBezTo>
                        <a:pt x="93" y="319"/>
                        <a:pt x="93" y="312"/>
                        <a:pt x="98" y="307"/>
                      </a:cubicBezTo>
                      <a:lnTo>
                        <a:pt x="233" y="166"/>
                      </a:lnTo>
                      <a:cubicBezTo>
                        <a:pt x="236" y="163"/>
                        <a:pt x="244" y="162"/>
                        <a:pt x="249" y="165"/>
                      </a:cubicBezTo>
                      <a:lnTo>
                        <a:pt x="450" y="299"/>
                      </a:lnTo>
                      <a:lnTo>
                        <a:pt x="601" y="138"/>
                      </a:lnTo>
                      <a:lnTo>
                        <a:pt x="565" y="138"/>
                      </a:lnTo>
                      <a:cubicBezTo>
                        <a:pt x="559" y="138"/>
                        <a:pt x="553" y="133"/>
                        <a:pt x="553" y="125"/>
                      </a:cubicBezTo>
                      <a:cubicBezTo>
                        <a:pt x="553" y="118"/>
                        <a:pt x="559" y="113"/>
                        <a:pt x="565" y="113"/>
                      </a:cubicBezTo>
                      <a:lnTo>
                        <a:pt x="629" y="113"/>
                      </a:lnTo>
                      <a:cubicBezTo>
                        <a:pt x="633" y="113"/>
                        <a:pt x="635" y="114"/>
                        <a:pt x="638" y="117"/>
                      </a:cubicBezTo>
                      <a:cubicBezTo>
                        <a:pt x="641" y="119"/>
                        <a:pt x="643" y="124"/>
                        <a:pt x="641" y="1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31" name="Group 130">
              <a:extLst>
                <a:ext uri="{FF2B5EF4-FFF2-40B4-BE49-F238E27FC236}">
                  <a16:creationId xmlns:a16="http://schemas.microsoft.com/office/drawing/2014/main" id="{84776EBF-3892-4EFC-99AC-29D2E3C916C1}"/>
                </a:ext>
              </a:extLst>
            </p:cNvPr>
            <p:cNvGrpSpPr/>
            <p:nvPr/>
          </p:nvGrpSpPr>
          <p:grpSpPr>
            <a:xfrm>
              <a:off x="3671072" y="5855902"/>
              <a:ext cx="578632" cy="478691"/>
              <a:chOff x="3706177" y="6227844"/>
              <a:chExt cx="508423" cy="420606"/>
            </a:xfrm>
          </p:grpSpPr>
          <p:grpSp>
            <p:nvGrpSpPr>
              <p:cNvPr id="146" name="Group 145">
                <a:extLst>
                  <a:ext uri="{FF2B5EF4-FFF2-40B4-BE49-F238E27FC236}">
                    <a16:creationId xmlns:a16="http://schemas.microsoft.com/office/drawing/2014/main" id="{81D5B75F-C99F-40EE-985B-6A3C4A59B377}"/>
                  </a:ext>
                </a:extLst>
              </p:cNvPr>
              <p:cNvGrpSpPr/>
              <p:nvPr/>
            </p:nvGrpSpPr>
            <p:grpSpPr>
              <a:xfrm>
                <a:off x="3706177" y="6227844"/>
                <a:ext cx="508423" cy="420606"/>
                <a:chOff x="3706177" y="6227844"/>
                <a:chExt cx="508423" cy="420606"/>
              </a:xfrm>
            </p:grpSpPr>
            <p:sp>
              <p:nvSpPr>
                <p:cNvPr id="150" name="Rectangle: Rounded Corners 149">
                  <a:extLst>
                    <a:ext uri="{FF2B5EF4-FFF2-40B4-BE49-F238E27FC236}">
                      <a16:creationId xmlns:a16="http://schemas.microsoft.com/office/drawing/2014/main" id="{9A54A48F-DAB5-40F1-9E3A-1276D06D168A}"/>
                    </a:ext>
                  </a:extLst>
                </p:cNvPr>
                <p:cNvSpPr/>
                <p:nvPr/>
              </p:nvSpPr>
              <p:spPr>
                <a:xfrm flipV="1">
                  <a:off x="3730480"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1" name="Group 150">
                  <a:extLst>
                    <a:ext uri="{FF2B5EF4-FFF2-40B4-BE49-F238E27FC236}">
                      <a16:creationId xmlns:a16="http://schemas.microsoft.com/office/drawing/2014/main" id="{DD12747B-67B8-41CC-A3D9-4835D587E970}"/>
                    </a:ext>
                  </a:extLst>
                </p:cNvPr>
                <p:cNvGrpSpPr/>
                <p:nvPr/>
              </p:nvGrpSpPr>
              <p:grpSpPr>
                <a:xfrm>
                  <a:off x="3706177" y="6227844"/>
                  <a:ext cx="508423" cy="272694"/>
                  <a:chOff x="576360" y="2082168"/>
                  <a:chExt cx="1455321" cy="780570"/>
                </a:xfrm>
              </p:grpSpPr>
              <p:grpSp>
                <p:nvGrpSpPr>
                  <p:cNvPr id="152" name="Group 151">
                    <a:extLst>
                      <a:ext uri="{FF2B5EF4-FFF2-40B4-BE49-F238E27FC236}">
                        <a16:creationId xmlns:a16="http://schemas.microsoft.com/office/drawing/2014/main" id="{9AD4E56C-8765-429F-9E5A-3848D50E9721}"/>
                      </a:ext>
                    </a:extLst>
                  </p:cNvPr>
                  <p:cNvGrpSpPr/>
                  <p:nvPr/>
                </p:nvGrpSpPr>
                <p:grpSpPr>
                  <a:xfrm flipV="1">
                    <a:off x="576360" y="2082168"/>
                    <a:ext cx="1419030" cy="740131"/>
                    <a:chOff x="6555581" y="5069071"/>
                    <a:chExt cx="1554957" cy="811029"/>
                  </a:xfrm>
                </p:grpSpPr>
                <p:sp>
                  <p:nvSpPr>
                    <p:cNvPr id="155" name="Freeform: Shape 154">
                      <a:extLst>
                        <a:ext uri="{FF2B5EF4-FFF2-40B4-BE49-F238E27FC236}">
                          <a16:creationId xmlns:a16="http://schemas.microsoft.com/office/drawing/2014/main" id="{B566AC3E-5922-4774-AEA3-0FAAB808BB72}"/>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56" name="Straight Connector 155">
                      <a:extLst>
                        <a:ext uri="{FF2B5EF4-FFF2-40B4-BE49-F238E27FC236}">
                          <a16:creationId xmlns:a16="http://schemas.microsoft.com/office/drawing/2014/main" id="{E5ADE2C5-29F3-4682-A979-5D9CAD7941DC}"/>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57" name="Freeform: Shape 156">
                      <a:extLst>
                        <a:ext uri="{FF2B5EF4-FFF2-40B4-BE49-F238E27FC236}">
                          <a16:creationId xmlns:a16="http://schemas.microsoft.com/office/drawing/2014/main" id="{527ECB7F-87ED-4FBF-BF13-C585ED203CC9}"/>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53" name="Oval 152">
                    <a:extLst>
                      <a:ext uri="{FF2B5EF4-FFF2-40B4-BE49-F238E27FC236}">
                        <a16:creationId xmlns:a16="http://schemas.microsoft.com/office/drawing/2014/main" id="{9F3F0E97-EFE8-4310-85A7-0BF61F2D024A}"/>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4" name="Oval 153">
                    <a:extLst>
                      <a:ext uri="{FF2B5EF4-FFF2-40B4-BE49-F238E27FC236}">
                        <a16:creationId xmlns:a16="http://schemas.microsoft.com/office/drawing/2014/main" id="{DD0EF722-D829-40A4-97A1-D29A7588962B}"/>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7" name="Group 146">
                <a:extLst>
                  <a:ext uri="{FF2B5EF4-FFF2-40B4-BE49-F238E27FC236}">
                    <a16:creationId xmlns:a16="http://schemas.microsoft.com/office/drawing/2014/main" id="{718DB26C-D700-49E3-8FBD-D2C3BDEF3640}"/>
                  </a:ext>
                </a:extLst>
              </p:cNvPr>
              <p:cNvGrpSpPr/>
              <p:nvPr/>
            </p:nvGrpSpPr>
            <p:grpSpPr>
              <a:xfrm>
                <a:off x="3842892" y="6352461"/>
                <a:ext cx="195169" cy="195664"/>
                <a:chOff x="3842891" y="6352461"/>
                <a:chExt cx="195169" cy="195664"/>
              </a:xfrm>
            </p:grpSpPr>
            <p:sp>
              <p:nvSpPr>
                <p:cNvPr id="148" name="Freeform: Shape 147">
                  <a:extLst>
                    <a:ext uri="{FF2B5EF4-FFF2-40B4-BE49-F238E27FC236}">
                      <a16:creationId xmlns:a16="http://schemas.microsoft.com/office/drawing/2014/main" id="{57E989F4-9C38-497B-AAC8-97AC358735F5}"/>
                    </a:ext>
                  </a:extLst>
                </p:cNvPr>
                <p:cNvSpPr>
                  <a:spLocks/>
                </p:cNvSpPr>
                <p:nvPr/>
              </p:nvSpPr>
              <p:spPr bwMode="auto">
                <a:xfrm>
                  <a:off x="3842891" y="6375545"/>
                  <a:ext cx="195169" cy="172580"/>
                </a:xfrm>
                <a:custGeom>
                  <a:avLst/>
                  <a:gdLst>
                    <a:gd name="connsiteX0" fmla="*/ 96603 w 195169"/>
                    <a:gd name="connsiteY0" fmla="*/ 98754 h 172580"/>
                    <a:gd name="connsiteX1" fmla="*/ 98169 w 195169"/>
                    <a:gd name="connsiteY1" fmla="*/ 98754 h 172580"/>
                    <a:gd name="connsiteX2" fmla="*/ 106525 w 195169"/>
                    <a:gd name="connsiteY2" fmla="*/ 107166 h 172580"/>
                    <a:gd name="connsiteX3" fmla="*/ 106525 w 195169"/>
                    <a:gd name="connsiteY3" fmla="*/ 109006 h 172580"/>
                    <a:gd name="connsiteX4" fmla="*/ 98169 w 195169"/>
                    <a:gd name="connsiteY4" fmla="*/ 117418 h 172580"/>
                    <a:gd name="connsiteX5" fmla="*/ 96603 w 195169"/>
                    <a:gd name="connsiteY5" fmla="*/ 117418 h 172580"/>
                    <a:gd name="connsiteX6" fmla="*/ 88247 w 195169"/>
                    <a:gd name="connsiteY6" fmla="*/ 109006 h 172580"/>
                    <a:gd name="connsiteX7" fmla="*/ 88247 w 195169"/>
                    <a:gd name="connsiteY7" fmla="*/ 107166 h 172580"/>
                    <a:gd name="connsiteX8" fmla="*/ 96603 w 195169"/>
                    <a:gd name="connsiteY8" fmla="*/ 98754 h 172580"/>
                    <a:gd name="connsiteX9" fmla="*/ 142244 w 195169"/>
                    <a:gd name="connsiteY9" fmla="*/ 66209 h 172580"/>
                    <a:gd name="connsiteX10" fmla="*/ 143810 w 195169"/>
                    <a:gd name="connsiteY10" fmla="*/ 66209 h 172580"/>
                    <a:gd name="connsiteX11" fmla="*/ 152166 w 195169"/>
                    <a:gd name="connsiteY11" fmla="*/ 74621 h 172580"/>
                    <a:gd name="connsiteX12" fmla="*/ 152166 w 195169"/>
                    <a:gd name="connsiteY12" fmla="*/ 76461 h 172580"/>
                    <a:gd name="connsiteX13" fmla="*/ 143810 w 195169"/>
                    <a:gd name="connsiteY13" fmla="*/ 84873 h 172580"/>
                    <a:gd name="connsiteX14" fmla="*/ 142244 w 195169"/>
                    <a:gd name="connsiteY14" fmla="*/ 84873 h 172580"/>
                    <a:gd name="connsiteX15" fmla="*/ 133888 w 195169"/>
                    <a:gd name="connsiteY15" fmla="*/ 76461 h 172580"/>
                    <a:gd name="connsiteX16" fmla="*/ 133888 w 195169"/>
                    <a:gd name="connsiteY16" fmla="*/ 74621 h 172580"/>
                    <a:gd name="connsiteX17" fmla="*/ 142244 w 195169"/>
                    <a:gd name="connsiteY17" fmla="*/ 66209 h 172580"/>
                    <a:gd name="connsiteX18" fmla="*/ 51175 w 195169"/>
                    <a:gd name="connsiteY18" fmla="*/ 66209 h 172580"/>
                    <a:gd name="connsiteX19" fmla="*/ 52710 w 195169"/>
                    <a:gd name="connsiteY19" fmla="*/ 66209 h 172580"/>
                    <a:gd name="connsiteX20" fmla="*/ 60898 w 195169"/>
                    <a:gd name="connsiteY20" fmla="*/ 74621 h 172580"/>
                    <a:gd name="connsiteX21" fmla="*/ 60898 w 195169"/>
                    <a:gd name="connsiteY21" fmla="*/ 76461 h 172580"/>
                    <a:gd name="connsiteX22" fmla="*/ 52710 w 195169"/>
                    <a:gd name="connsiteY22" fmla="*/ 84873 h 172580"/>
                    <a:gd name="connsiteX23" fmla="*/ 51175 w 195169"/>
                    <a:gd name="connsiteY23" fmla="*/ 84873 h 172580"/>
                    <a:gd name="connsiteX24" fmla="*/ 42987 w 195169"/>
                    <a:gd name="connsiteY24" fmla="*/ 76461 h 172580"/>
                    <a:gd name="connsiteX25" fmla="*/ 42987 w 195169"/>
                    <a:gd name="connsiteY25" fmla="*/ 74621 h 172580"/>
                    <a:gd name="connsiteX26" fmla="*/ 51175 w 195169"/>
                    <a:gd name="connsiteY26" fmla="*/ 66209 h 172580"/>
                    <a:gd name="connsiteX27" fmla="*/ 184720 w 195169"/>
                    <a:gd name="connsiteY27" fmla="*/ 58674 h 172580"/>
                    <a:gd name="connsiteX28" fmla="*/ 185503 w 195169"/>
                    <a:gd name="connsiteY28" fmla="*/ 58674 h 172580"/>
                    <a:gd name="connsiteX29" fmla="*/ 195156 w 195169"/>
                    <a:gd name="connsiteY29" fmla="*/ 70925 h 172580"/>
                    <a:gd name="connsiteX30" fmla="*/ 195156 w 195169"/>
                    <a:gd name="connsiteY30" fmla="*/ 128530 h 172580"/>
                    <a:gd name="connsiteX31" fmla="*/ 185503 w 195169"/>
                    <a:gd name="connsiteY31" fmla="*/ 148861 h 172580"/>
                    <a:gd name="connsiteX32" fmla="*/ 162544 w 195169"/>
                    <a:gd name="connsiteY32" fmla="*/ 163457 h 172580"/>
                    <a:gd name="connsiteX33" fmla="*/ 162544 w 195169"/>
                    <a:gd name="connsiteY33" fmla="*/ 172580 h 172580"/>
                    <a:gd name="connsiteX34" fmla="*/ 129931 w 195169"/>
                    <a:gd name="connsiteY34" fmla="*/ 172580 h 172580"/>
                    <a:gd name="connsiteX35" fmla="*/ 129931 w 195169"/>
                    <a:gd name="connsiteY35" fmla="*/ 136871 h 172580"/>
                    <a:gd name="connsiteX36" fmla="*/ 132540 w 195169"/>
                    <a:gd name="connsiteY36" fmla="*/ 131657 h 172580"/>
                    <a:gd name="connsiteX37" fmla="*/ 157326 w 195169"/>
                    <a:gd name="connsiteY37" fmla="*/ 113672 h 172580"/>
                    <a:gd name="connsiteX38" fmla="*/ 165674 w 195169"/>
                    <a:gd name="connsiteY38" fmla="*/ 113933 h 172580"/>
                    <a:gd name="connsiteX39" fmla="*/ 167474 w 195169"/>
                    <a:gd name="connsiteY39" fmla="*/ 117529 h 172580"/>
                    <a:gd name="connsiteX40" fmla="*/ 167726 w 195169"/>
                    <a:gd name="connsiteY40" fmla="*/ 119260 h 172580"/>
                    <a:gd name="connsiteX41" fmla="*/ 166196 w 195169"/>
                    <a:gd name="connsiteY41" fmla="*/ 122535 h 172580"/>
                    <a:gd name="connsiteX42" fmla="*/ 145585 w 195169"/>
                    <a:gd name="connsiteY42" fmla="*/ 139998 h 172580"/>
                    <a:gd name="connsiteX43" fmla="*/ 147672 w 195169"/>
                    <a:gd name="connsiteY43" fmla="*/ 142605 h 172580"/>
                    <a:gd name="connsiteX44" fmla="*/ 168544 w 195169"/>
                    <a:gd name="connsiteY44" fmla="*/ 124880 h 172580"/>
                    <a:gd name="connsiteX45" fmla="*/ 167726 w 195169"/>
                    <a:gd name="connsiteY45" fmla="*/ 119260 h 172580"/>
                    <a:gd name="connsiteX46" fmla="*/ 168023 w 195169"/>
                    <a:gd name="connsiteY46" fmla="*/ 118625 h 172580"/>
                    <a:gd name="connsiteX47" fmla="*/ 167474 w 195169"/>
                    <a:gd name="connsiteY47" fmla="*/ 117529 h 172580"/>
                    <a:gd name="connsiteX48" fmla="*/ 166457 w 195169"/>
                    <a:gd name="connsiteY48" fmla="*/ 110544 h 172580"/>
                    <a:gd name="connsiteX49" fmla="*/ 174545 w 195169"/>
                    <a:gd name="connsiteY49" fmla="*/ 69100 h 172580"/>
                    <a:gd name="connsiteX50" fmla="*/ 184720 w 195169"/>
                    <a:gd name="connsiteY50" fmla="*/ 58674 h 172580"/>
                    <a:gd name="connsiteX51" fmla="*/ 9866 w 195169"/>
                    <a:gd name="connsiteY51" fmla="*/ 58674 h 172580"/>
                    <a:gd name="connsiteX52" fmla="*/ 10385 w 195169"/>
                    <a:gd name="connsiteY52" fmla="*/ 58674 h 172580"/>
                    <a:gd name="connsiteX53" fmla="*/ 20498 w 195169"/>
                    <a:gd name="connsiteY53" fmla="*/ 69100 h 172580"/>
                    <a:gd name="connsiteX54" fmla="*/ 28537 w 195169"/>
                    <a:gd name="connsiteY54" fmla="*/ 110544 h 172580"/>
                    <a:gd name="connsiteX55" fmla="*/ 27527 w 195169"/>
                    <a:gd name="connsiteY55" fmla="*/ 117529 h 172580"/>
                    <a:gd name="connsiteX56" fmla="*/ 26981 w 195169"/>
                    <a:gd name="connsiteY56" fmla="*/ 118625 h 172580"/>
                    <a:gd name="connsiteX57" fmla="*/ 27276 w 195169"/>
                    <a:gd name="connsiteY57" fmla="*/ 119260 h 172580"/>
                    <a:gd name="connsiteX58" fmla="*/ 26463 w 195169"/>
                    <a:gd name="connsiteY58" fmla="*/ 124880 h 172580"/>
                    <a:gd name="connsiteX59" fmla="*/ 47208 w 195169"/>
                    <a:gd name="connsiteY59" fmla="*/ 142605 h 172580"/>
                    <a:gd name="connsiteX60" fmla="*/ 49283 w 195169"/>
                    <a:gd name="connsiteY60" fmla="*/ 139998 h 172580"/>
                    <a:gd name="connsiteX61" fmla="*/ 28797 w 195169"/>
                    <a:gd name="connsiteY61" fmla="*/ 122535 h 172580"/>
                    <a:gd name="connsiteX62" fmla="*/ 27276 w 195169"/>
                    <a:gd name="connsiteY62" fmla="*/ 119260 h 172580"/>
                    <a:gd name="connsiteX63" fmla="*/ 27527 w 195169"/>
                    <a:gd name="connsiteY63" fmla="*/ 117529 h 172580"/>
                    <a:gd name="connsiteX64" fmla="*/ 29315 w 195169"/>
                    <a:gd name="connsiteY64" fmla="*/ 113933 h 172580"/>
                    <a:gd name="connsiteX65" fmla="*/ 37613 w 195169"/>
                    <a:gd name="connsiteY65" fmla="*/ 113672 h 172580"/>
                    <a:gd name="connsiteX66" fmla="*/ 62249 w 195169"/>
                    <a:gd name="connsiteY66" fmla="*/ 131657 h 172580"/>
                    <a:gd name="connsiteX67" fmla="*/ 64842 w 195169"/>
                    <a:gd name="connsiteY67" fmla="*/ 136871 h 172580"/>
                    <a:gd name="connsiteX68" fmla="*/ 64842 w 195169"/>
                    <a:gd name="connsiteY68" fmla="*/ 172580 h 172580"/>
                    <a:gd name="connsiteX69" fmla="*/ 32427 w 195169"/>
                    <a:gd name="connsiteY69" fmla="*/ 172580 h 172580"/>
                    <a:gd name="connsiteX70" fmla="*/ 32427 w 195169"/>
                    <a:gd name="connsiteY70" fmla="*/ 163457 h 172580"/>
                    <a:gd name="connsiteX71" fmla="*/ 9607 w 195169"/>
                    <a:gd name="connsiteY71" fmla="*/ 148861 h 172580"/>
                    <a:gd name="connsiteX72" fmla="*/ 12 w 195169"/>
                    <a:gd name="connsiteY72" fmla="*/ 128530 h 172580"/>
                    <a:gd name="connsiteX73" fmla="*/ 12 w 195169"/>
                    <a:gd name="connsiteY73" fmla="*/ 70925 h 172580"/>
                    <a:gd name="connsiteX74" fmla="*/ 9866 w 195169"/>
                    <a:gd name="connsiteY74" fmla="*/ 58674 h 172580"/>
                    <a:gd name="connsiteX75" fmla="*/ 138661 w 195169"/>
                    <a:gd name="connsiteY75" fmla="*/ 61 h 172580"/>
                    <a:gd name="connsiteX76" fmla="*/ 174150 w 195169"/>
                    <a:gd name="connsiteY76" fmla="*/ 61 h 172580"/>
                    <a:gd name="connsiteX77" fmla="*/ 181921 w 195169"/>
                    <a:gd name="connsiteY77" fmla="*/ 6589 h 172580"/>
                    <a:gd name="connsiteX78" fmla="*/ 174150 w 195169"/>
                    <a:gd name="connsiteY78" fmla="*/ 13117 h 172580"/>
                    <a:gd name="connsiteX79" fmla="*/ 165861 w 195169"/>
                    <a:gd name="connsiteY79" fmla="*/ 13117 h 172580"/>
                    <a:gd name="connsiteX80" fmla="*/ 165861 w 195169"/>
                    <a:gd name="connsiteY80" fmla="*/ 11289 h 172580"/>
                    <a:gd name="connsiteX81" fmla="*/ 152908 w 195169"/>
                    <a:gd name="connsiteY81" fmla="*/ 11289 h 172580"/>
                    <a:gd name="connsiteX82" fmla="*/ 152908 w 195169"/>
                    <a:gd name="connsiteY82" fmla="*/ 14683 h 172580"/>
                    <a:gd name="connsiteX83" fmla="*/ 165861 w 195169"/>
                    <a:gd name="connsiteY83" fmla="*/ 14683 h 172580"/>
                    <a:gd name="connsiteX84" fmla="*/ 165861 w 195169"/>
                    <a:gd name="connsiteY84" fmla="*/ 13117 h 172580"/>
                    <a:gd name="connsiteX85" fmla="*/ 165861 w 195169"/>
                    <a:gd name="connsiteY85" fmla="*/ 26172 h 172580"/>
                    <a:gd name="connsiteX86" fmla="*/ 156017 w 195169"/>
                    <a:gd name="connsiteY86" fmla="*/ 26172 h 172580"/>
                    <a:gd name="connsiteX87" fmla="*/ 156017 w 195169"/>
                    <a:gd name="connsiteY87" fmla="*/ 24344 h 172580"/>
                    <a:gd name="connsiteX88" fmla="*/ 149541 w 195169"/>
                    <a:gd name="connsiteY88" fmla="*/ 24344 h 172580"/>
                    <a:gd name="connsiteX89" fmla="*/ 149541 w 195169"/>
                    <a:gd name="connsiteY89" fmla="*/ 27739 h 172580"/>
                    <a:gd name="connsiteX90" fmla="*/ 156017 w 195169"/>
                    <a:gd name="connsiteY90" fmla="*/ 27739 h 172580"/>
                    <a:gd name="connsiteX91" fmla="*/ 156017 w 195169"/>
                    <a:gd name="connsiteY91" fmla="*/ 26172 h 172580"/>
                    <a:gd name="connsiteX92" fmla="*/ 156017 w 195169"/>
                    <a:gd name="connsiteY92" fmla="*/ 39227 h 172580"/>
                    <a:gd name="connsiteX93" fmla="*/ 138661 w 195169"/>
                    <a:gd name="connsiteY93" fmla="*/ 39227 h 172580"/>
                    <a:gd name="connsiteX94" fmla="*/ 138661 w 195169"/>
                    <a:gd name="connsiteY94" fmla="*/ 61 h 172580"/>
                    <a:gd name="connsiteX95" fmla="*/ 20692 w 195169"/>
                    <a:gd name="connsiteY95" fmla="*/ 61 h 172580"/>
                    <a:gd name="connsiteX96" fmla="*/ 56506 w 195169"/>
                    <a:gd name="connsiteY96" fmla="*/ 61 h 172580"/>
                    <a:gd name="connsiteX97" fmla="*/ 56506 w 195169"/>
                    <a:gd name="connsiteY97" fmla="*/ 39227 h 172580"/>
                    <a:gd name="connsiteX98" fmla="*/ 38991 w 195169"/>
                    <a:gd name="connsiteY98" fmla="*/ 39227 h 172580"/>
                    <a:gd name="connsiteX99" fmla="*/ 38991 w 195169"/>
                    <a:gd name="connsiteY99" fmla="*/ 26172 h 172580"/>
                    <a:gd name="connsiteX100" fmla="*/ 38991 w 195169"/>
                    <a:gd name="connsiteY100" fmla="*/ 27739 h 172580"/>
                    <a:gd name="connsiteX101" fmla="*/ 45527 w 195169"/>
                    <a:gd name="connsiteY101" fmla="*/ 27739 h 172580"/>
                    <a:gd name="connsiteX102" fmla="*/ 45527 w 195169"/>
                    <a:gd name="connsiteY102" fmla="*/ 24344 h 172580"/>
                    <a:gd name="connsiteX103" fmla="*/ 38991 w 195169"/>
                    <a:gd name="connsiteY103" fmla="*/ 24344 h 172580"/>
                    <a:gd name="connsiteX104" fmla="*/ 38991 w 195169"/>
                    <a:gd name="connsiteY104" fmla="*/ 26172 h 172580"/>
                    <a:gd name="connsiteX105" fmla="*/ 29319 w 195169"/>
                    <a:gd name="connsiteY105" fmla="*/ 26172 h 172580"/>
                    <a:gd name="connsiteX106" fmla="*/ 29319 w 195169"/>
                    <a:gd name="connsiteY106" fmla="*/ 13117 h 172580"/>
                    <a:gd name="connsiteX107" fmla="*/ 29319 w 195169"/>
                    <a:gd name="connsiteY107" fmla="*/ 14683 h 172580"/>
                    <a:gd name="connsiteX108" fmla="*/ 42389 w 195169"/>
                    <a:gd name="connsiteY108" fmla="*/ 14683 h 172580"/>
                    <a:gd name="connsiteX109" fmla="*/ 42389 w 195169"/>
                    <a:gd name="connsiteY109" fmla="*/ 11289 h 172580"/>
                    <a:gd name="connsiteX110" fmla="*/ 29319 w 195169"/>
                    <a:gd name="connsiteY110" fmla="*/ 11289 h 172580"/>
                    <a:gd name="connsiteX111" fmla="*/ 29319 w 195169"/>
                    <a:gd name="connsiteY111" fmla="*/ 13117 h 172580"/>
                    <a:gd name="connsiteX112" fmla="*/ 20692 w 195169"/>
                    <a:gd name="connsiteY112" fmla="*/ 13117 h 172580"/>
                    <a:gd name="connsiteX113" fmla="*/ 12849 w 195169"/>
                    <a:gd name="connsiteY113" fmla="*/ 6589 h 172580"/>
                    <a:gd name="connsiteX114" fmla="*/ 20692 w 195169"/>
                    <a:gd name="connsiteY114" fmla="*/ 61 h 17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95169" h="172580">
                      <a:moveTo>
                        <a:pt x="96603" y="98754"/>
                      </a:moveTo>
                      <a:cubicBezTo>
                        <a:pt x="96864" y="97965"/>
                        <a:pt x="97908" y="97965"/>
                        <a:pt x="98169" y="98754"/>
                      </a:cubicBezTo>
                      <a:cubicBezTo>
                        <a:pt x="99736" y="102697"/>
                        <a:pt x="102608" y="105851"/>
                        <a:pt x="106525" y="107166"/>
                      </a:cubicBezTo>
                      <a:cubicBezTo>
                        <a:pt x="107308" y="107429"/>
                        <a:pt x="107308" y="108480"/>
                        <a:pt x="106525" y="109006"/>
                      </a:cubicBezTo>
                      <a:cubicBezTo>
                        <a:pt x="102608" y="110320"/>
                        <a:pt x="99736" y="113475"/>
                        <a:pt x="98169" y="117418"/>
                      </a:cubicBezTo>
                      <a:cubicBezTo>
                        <a:pt x="97908" y="118206"/>
                        <a:pt x="96864" y="118206"/>
                        <a:pt x="96603" y="117418"/>
                      </a:cubicBezTo>
                      <a:cubicBezTo>
                        <a:pt x="95036" y="113475"/>
                        <a:pt x="92164" y="110320"/>
                        <a:pt x="88247" y="109006"/>
                      </a:cubicBezTo>
                      <a:cubicBezTo>
                        <a:pt x="87464" y="108480"/>
                        <a:pt x="87464" y="107429"/>
                        <a:pt x="88247" y="107166"/>
                      </a:cubicBezTo>
                      <a:cubicBezTo>
                        <a:pt x="92164" y="105851"/>
                        <a:pt x="95036" y="102697"/>
                        <a:pt x="96603" y="98754"/>
                      </a:cubicBezTo>
                      <a:close/>
                      <a:moveTo>
                        <a:pt x="142244" y="66209"/>
                      </a:moveTo>
                      <a:cubicBezTo>
                        <a:pt x="142505" y="65420"/>
                        <a:pt x="143549" y="65420"/>
                        <a:pt x="143810" y="66209"/>
                      </a:cubicBezTo>
                      <a:cubicBezTo>
                        <a:pt x="145377" y="70152"/>
                        <a:pt x="148249" y="73306"/>
                        <a:pt x="152166" y="74621"/>
                      </a:cubicBezTo>
                      <a:cubicBezTo>
                        <a:pt x="152949" y="74884"/>
                        <a:pt x="152949" y="75935"/>
                        <a:pt x="152166" y="76461"/>
                      </a:cubicBezTo>
                      <a:cubicBezTo>
                        <a:pt x="148249" y="77775"/>
                        <a:pt x="145377" y="80930"/>
                        <a:pt x="143810" y="84873"/>
                      </a:cubicBezTo>
                      <a:cubicBezTo>
                        <a:pt x="143549" y="85661"/>
                        <a:pt x="142505" y="85661"/>
                        <a:pt x="142244" y="84873"/>
                      </a:cubicBezTo>
                      <a:cubicBezTo>
                        <a:pt x="140677" y="80930"/>
                        <a:pt x="137805" y="77775"/>
                        <a:pt x="133888" y="76461"/>
                      </a:cubicBezTo>
                      <a:cubicBezTo>
                        <a:pt x="133105" y="75935"/>
                        <a:pt x="133105" y="74884"/>
                        <a:pt x="133888" y="74621"/>
                      </a:cubicBezTo>
                      <a:cubicBezTo>
                        <a:pt x="137805" y="73306"/>
                        <a:pt x="140677" y="70152"/>
                        <a:pt x="142244" y="66209"/>
                      </a:cubicBezTo>
                      <a:close/>
                      <a:moveTo>
                        <a:pt x="51175" y="66209"/>
                      </a:moveTo>
                      <a:cubicBezTo>
                        <a:pt x="51431" y="65420"/>
                        <a:pt x="52454" y="65420"/>
                        <a:pt x="52710" y="66209"/>
                      </a:cubicBezTo>
                      <a:cubicBezTo>
                        <a:pt x="54246" y="70152"/>
                        <a:pt x="57060" y="73306"/>
                        <a:pt x="60898" y="74621"/>
                      </a:cubicBezTo>
                      <a:cubicBezTo>
                        <a:pt x="61666" y="74884"/>
                        <a:pt x="61666" y="75935"/>
                        <a:pt x="60898" y="76461"/>
                      </a:cubicBezTo>
                      <a:cubicBezTo>
                        <a:pt x="57060" y="77775"/>
                        <a:pt x="54246" y="80930"/>
                        <a:pt x="52710" y="84873"/>
                      </a:cubicBezTo>
                      <a:cubicBezTo>
                        <a:pt x="52454" y="85661"/>
                        <a:pt x="51431" y="85661"/>
                        <a:pt x="51175" y="84873"/>
                      </a:cubicBezTo>
                      <a:cubicBezTo>
                        <a:pt x="49640" y="80930"/>
                        <a:pt x="46825" y="77775"/>
                        <a:pt x="42987" y="76461"/>
                      </a:cubicBezTo>
                      <a:cubicBezTo>
                        <a:pt x="42219" y="75935"/>
                        <a:pt x="42219" y="74884"/>
                        <a:pt x="42987" y="74621"/>
                      </a:cubicBezTo>
                      <a:cubicBezTo>
                        <a:pt x="46825" y="73306"/>
                        <a:pt x="49640" y="70152"/>
                        <a:pt x="51175" y="66209"/>
                      </a:cubicBezTo>
                      <a:close/>
                      <a:moveTo>
                        <a:pt x="184720" y="58674"/>
                      </a:moveTo>
                      <a:lnTo>
                        <a:pt x="185503" y="58674"/>
                      </a:lnTo>
                      <a:cubicBezTo>
                        <a:pt x="190982" y="58674"/>
                        <a:pt x="195156" y="64148"/>
                        <a:pt x="195156" y="70925"/>
                      </a:cubicBezTo>
                      <a:lnTo>
                        <a:pt x="195156" y="128530"/>
                      </a:lnTo>
                      <a:cubicBezTo>
                        <a:pt x="195417" y="136610"/>
                        <a:pt x="191765" y="144169"/>
                        <a:pt x="185503" y="148861"/>
                      </a:cubicBezTo>
                      <a:lnTo>
                        <a:pt x="162544" y="163457"/>
                      </a:lnTo>
                      <a:lnTo>
                        <a:pt x="162544" y="172580"/>
                      </a:lnTo>
                      <a:lnTo>
                        <a:pt x="129931" y="172580"/>
                      </a:lnTo>
                      <a:lnTo>
                        <a:pt x="129931" y="136871"/>
                      </a:lnTo>
                      <a:cubicBezTo>
                        <a:pt x="129931" y="134785"/>
                        <a:pt x="130975" y="132961"/>
                        <a:pt x="132540" y="131657"/>
                      </a:cubicBezTo>
                      <a:lnTo>
                        <a:pt x="157326" y="113672"/>
                      </a:lnTo>
                      <a:cubicBezTo>
                        <a:pt x="159935" y="111848"/>
                        <a:pt x="163326" y="112108"/>
                        <a:pt x="165674" y="113933"/>
                      </a:cubicBezTo>
                      <a:lnTo>
                        <a:pt x="167474" y="117529"/>
                      </a:lnTo>
                      <a:lnTo>
                        <a:pt x="167726" y="119260"/>
                      </a:lnTo>
                      <a:lnTo>
                        <a:pt x="166196" y="122535"/>
                      </a:lnTo>
                      <a:lnTo>
                        <a:pt x="145585" y="139998"/>
                      </a:lnTo>
                      <a:lnTo>
                        <a:pt x="147672" y="142605"/>
                      </a:lnTo>
                      <a:lnTo>
                        <a:pt x="168544" y="124880"/>
                      </a:lnTo>
                      <a:lnTo>
                        <a:pt x="167726" y="119260"/>
                      </a:lnTo>
                      <a:lnTo>
                        <a:pt x="168023" y="118625"/>
                      </a:lnTo>
                      <a:lnTo>
                        <a:pt x="167474" y="117529"/>
                      </a:lnTo>
                      <a:lnTo>
                        <a:pt x="166457" y="110544"/>
                      </a:lnTo>
                      <a:lnTo>
                        <a:pt x="174545" y="69100"/>
                      </a:lnTo>
                      <a:cubicBezTo>
                        <a:pt x="174806" y="63627"/>
                        <a:pt x="179241" y="58935"/>
                        <a:pt x="184720" y="58674"/>
                      </a:cubicBezTo>
                      <a:close/>
                      <a:moveTo>
                        <a:pt x="9866" y="58674"/>
                      </a:moveTo>
                      <a:lnTo>
                        <a:pt x="10385" y="58674"/>
                      </a:lnTo>
                      <a:cubicBezTo>
                        <a:pt x="15831" y="58935"/>
                        <a:pt x="20239" y="63627"/>
                        <a:pt x="20498" y="69100"/>
                      </a:cubicBezTo>
                      <a:lnTo>
                        <a:pt x="28537" y="110544"/>
                      </a:lnTo>
                      <a:lnTo>
                        <a:pt x="27527" y="117529"/>
                      </a:lnTo>
                      <a:lnTo>
                        <a:pt x="26981" y="118625"/>
                      </a:lnTo>
                      <a:lnTo>
                        <a:pt x="27276" y="119260"/>
                      </a:lnTo>
                      <a:lnTo>
                        <a:pt x="26463" y="124880"/>
                      </a:lnTo>
                      <a:lnTo>
                        <a:pt x="47208" y="142605"/>
                      </a:lnTo>
                      <a:lnTo>
                        <a:pt x="49283" y="139998"/>
                      </a:lnTo>
                      <a:lnTo>
                        <a:pt x="28797" y="122535"/>
                      </a:lnTo>
                      <a:lnTo>
                        <a:pt x="27276" y="119260"/>
                      </a:lnTo>
                      <a:lnTo>
                        <a:pt x="27527" y="117529"/>
                      </a:lnTo>
                      <a:lnTo>
                        <a:pt x="29315" y="113933"/>
                      </a:lnTo>
                      <a:cubicBezTo>
                        <a:pt x="31649" y="112108"/>
                        <a:pt x="35020" y="111848"/>
                        <a:pt x="37613" y="113672"/>
                      </a:cubicBezTo>
                      <a:lnTo>
                        <a:pt x="62249" y="131657"/>
                      </a:lnTo>
                      <a:cubicBezTo>
                        <a:pt x="63805" y="132961"/>
                        <a:pt x="64842" y="134785"/>
                        <a:pt x="64842" y="136871"/>
                      </a:cubicBezTo>
                      <a:lnTo>
                        <a:pt x="64842" y="172580"/>
                      </a:lnTo>
                      <a:lnTo>
                        <a:pt x="32427" y="172580"/>
                      </a:lnTo>
                      <a:lnTo>
                        <a:pt x="32427" y="163457"/>
                      </a:lnTo>
                      <a:lnTo>
                        <a:pt x="9607" y="148861"/>
                      </a:lnTo>
                      <a:cubicBezTo>
                        <a:pt x="3383" y="144169"/>
                        <a:pt x="-247" y="136610"/>
                        <a:pt x="12" y="128530"/>
                      </a:cubicBezTo>
                      <a:lnTo>
                        <a:pt x="12" y="70925"/>
                      </a:lnTo>
                      <a:cubicBezTo>
                        <a:pt x="12" y="64148"/>
                        <a:pt x="4161" y="58674"/>
                        <a:pt x="9866" y="58674"/>
                      </a:cubicBezTo>
                      <a:close/>
                      <a:moveTo>
                        <a:pt x="138661" y="61"/>
                      </a:moveTo>
                      <a:lnTo>
                        <a:pt x="174150" y="61"/>
                      </a:lnTo>
                      <a:cubicBezTo>
                        <a:pt x="178035" y="-461"/>
                        <a:pt x="181403" y="2411"/>
                        <a:pt x="181921" y="6589"/>
                      </a:cubicBezTo>
                      <a:cubicBezTo>
                        <a:pt x="181403" y="10506"/>
                        <a:pt x="178035" y="13378"/>
                        <a:pt x="174150" y="13117"/>
                      </a:cubicBezTo>
                      <a:lnTo>
                        <a:pt x="165861" y="13117"/>
                      </a:lnTo>
                      <a:lnTo>
                        <a:pt x="165861" y="11289"/>
                      </a:lnTo>
                      <a:lnTo>
                        <a:pt x="152908" y="11289"/>
                      </a:lnTo>
                      <a:lnTo>
                        <a:pt x="152908" y="14683"/>
                      </a:lnTo>
                      <a:lnTo>
                        <a:pt x="165861" y="14683"/>
                      </a:lnTo>
                      <a:lnTo>
                        <a:pt x="165861" y="13117"/>
                      </a:lnTo>
                      <a:cubicBezTo>
                        <a:pt x="174409" y="13117"/>
                        <a:pt x="174409" y="26172"/>
                        <a:pt x="165861" y="26172"/>
                      </a:cubicBezTo>
                      <a:lnTo>
                        <a:pt x="156017" y="26172"/>
                      </a:lnTo>
                      <a:lnTo>
                        <a:pt x="156017" y="24344"/>
                      </a:lnTo>
                      <a:lnTo>
                        <a:pt x="149541" y="24344"/>
                      </a:lnTo>
                      <a:lnTo>
                        <a:pt x="149541" y="27739"/>
                      </a:lnTo>
                      <a:lnTo>
                        <a:pt x="156017" y="27739"/>
                      </a:lnTo>
                      <a:lnTo>
                        <a:pt x="156017" y="26172"/>
                      </a:lnTo>
                      <a:cubicBezTo>
                        <a:pt x="164565" y="26172"/>
                        <a:pt x="164565" y="39227"/>
                        <a:pt x="156017" y="39227"/>
                      </a:cubicBezTo>
                      <a:lnTo>
                        <a:pt x="138661" y="39227"/>
                      </a:lnTo>
                      <a:cubicBezTo>
                        <a:pt x="144619" y="26694"/>
                        <a:pt x="144619" y="12333"/>
                        <a:pt x="138661" y="61"/>
                      </a:cubicBezTo>
                      <a:close/>
                      <a:moveTo>
                        <a:pt x="20692" y="61"/>
                      </a:moveTo>
                      <a:lnTo>
                        <a:pt x="56506" y="61"/>
                      </a:lnTo>
                      <a:cubicBezTo>
                        <a:pt x="50493" y="12333"/>
                        <a:pt x="50493" y="26694"/>
                        <a:pt x="56506" y="39227"/>
                      </a:cubicBezTo>
                      <a:lnTo>
                        <a:pt x="38991" y="39227"/>
                      </a:lnTo>
                      <a:cubicBezTo>
                        <a:pt x="30364" y="39227"/>
                        <a:pt x="30364" y="26172"/>
                        <a:pt x="38991" y="26172"/>
                      </a:cubicBezTo>
                      <a:lnTo>
                        <a:pt x="38991" y="27739"/>
                      </a:lnTo>
                      <a:lnTo>
                        <a:pt x="45527" y="27739"/>
                      </a:lnTo>
                      <a:lnTo>
                        <a:pt x="45527" y="24344"/>
                      </a:lnTo>
                      <a:lnTo>
                        <a:pt x="38991" y="24344"/>
                      </a:lnTo>
                      <a:lnTo>
                        <a:pt x="38991" y="26172"/>
                      </a:lnTo>
                      <a:lnTo>
                        <a:pt x="29319" y="26172"/>
                      </a:lnTo>
                      <a:cubicBezTo>
                        <a:pt x="20430" y="26172"/>
                        <a:pt x="20430" y="13117"/>
                        <a:pt x="29319" y="13117"/>
                      </a:cubicBezTo>
                      <a:lnTo>
                        <a:pt x="29319" y="14683"/>
                      </a:lnTo>
                      <a:lnTo>
                        <a:pt x="42389" y="14683"/>
                      </a:lnTo>
                      <a:lnTo>
                        <a:pt x="42389" y="11289"/>
                      </a:lnTo>
                      <a:lnTo>
                        <a:pt x="29319" y="11289"/>
                      </a:lnTo>
                      <a:lnTo>
                        <a:pt x="29319" y="13117"/>
                      </a:lnTo>
                      <a:lnTo>
                        <a:pt x="20692" y="13117"/>
                      </a:lnTo>
                      <a:cubicBezTo>
                        <a:pt x="16770" y="13378"/>
                        <a:pt x="13372" y="10506"/>
                        <a:pt x="12849" y="6589"/>
                      </a:cubicBezTo>
                      <a:cubicBezTo>
                        <a:pt x="13372" y="2411"/>
                        <a:pt x="16770" y="-461"/>
                        <a:pt x="20692" y="6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49" name="Freeform 113">
                  <a:extLst>
                    <a:ext uri="{FF2B5EF4-FFF2-40B4-BE49-F238E27FC236}">
                      <a16:creationId xmlns:a16="http://schemas.microsoft.com/office/drawing/2014/main" id="{9510262B-CD78-40D0-BFA1-90EECFC4182B}"/>
                    </a:ext>
                  </a:extLst>
                </p:cNvPr>
                <p:cNvSpPr>
                  <a:spLocks noEditPoints="1"/>
                </p:cNvSpPr>
                <p:nvPr/>
              </p:nvSpPr>
              <p:spPr bwMode="auto">
                <a:xfrm>
                  <a:off x="3883920" y="6352461"/>
                  <a:ext cx="98824" cy="99221"/>
                </a:xfrm>
                <a:custGeom>
                  <a:avLst/>
                  <a:gdLst>
                    <a:gd name="T0" fmla="*/ 217 w 380"/>
                    <a:gd name="T1" fmla="*/ 0 h 380"/>
                    <a:gd name="T2" fmla="*/ 102 w 380"/>
                    <a:gd name="T3" fmla="*/ 277 h 380"/>
                    <a:gd name="T4" fmla="*/ 380 w 380"/>
                    <a:gd name="T5" fmla="*/ 163 h 380"/>
                    <a:gd name="T6" fmla="*/ 217 w 380"/>
                    <a:gd name="T7" fmla="*/ 0 h 380"/>
                    <a:gd name="T8" fmla="*/ 205 w 380"/>
                    <a:gd name="T9" fmla="*/ 13 h 380"/>
                    <a:gd name="T10" fmla="*/ 230 w 380"/>
                    <a:gd name="T11" fmla="*/ 13 h 380"/>
                    <a:gd name="T12" fmla="*/ 230 w 380"/>
                    <a:gd name="T13" fmla="*/ 63 h 380"/>
                    <a:gd name="T14" fmla="*/ 205 w 380"/>
                    <a:gd name="T15" fmla="*/ 63 h 380"/>
                    <a:gd name="T16" fmla="*/ 205 w 380"/>
                    <a:gd name="T17" fmla="*/ 13 h 380"/>
                    <a:gd name="T18" fmla="*/ 117 w 380"/>
                    <a:gd name="T19" fmla="*/ 175 h 380"/>
                    <a:gd name="T20" fmla="*/ 67 w 380"/>
                    <a:gd name="T21" fmla="*/ 175 h 380"/>
                    <a:gd name="T22" fmla="*/ 67 w 380"/>
                    <a:gd name="T23" fmla="*/ 150 h 380"/>
                    <a:gd name="T24" fmla="*/ 117 w 380"/>
                    <a:gd name="T25" fmla="*/ 150 h 380"/>
                    <a:gd name="T26" fmla="*/ 117 w 380"/>
                    <a:gd name="T27" fmla="*/ 175 h 380"/>
                    <a:gd name="T28" fmla="*/ 230 w 380"/>
                    <a:gd name="T29" fmla="*/ 313 h 380"/>
                    <a:gd name="T30" fmla="*/ 205 w 380"/>
                    <a:gd name="T31" fmla="*/ 313 h 380"/>
                    <a:gd name="T32" fmla="*/ 205 w 380"/>
                    <a:gd name="T33" fmla="*/ 263 h 380"/>
                    <a:gd name="T34" fmla="*/ 230 w 380"/>
                    <a:gd name="T35" fmla="*/ 263 h 380"/>
                    <a:gd name="T36" fmla="*/ 230 w 380"/>
                    <a:gd name="T37" fmla="*/ 313 h 380"/>
                    <a:gd name="T38" fmla="*/ 280 w 380"/>
                    <a:gd name="T39" fmla="*/ 175 h 380"/>
                    <a:gd name="T40" fmla="*/ 217 w 380"/>
                    <a:gd name="T41" fmla="*/ 175 h 380"/>
                    <a:gd name="T42" fmla="*/ 205 w 380"/>
                    <a:gd name="T43" fmla="*/ 163 h 380"/>
                    <a:gd name="T44" fmla="*/ 205 w 380"/>
                    <a:gd name="T45" fmla="*/ 75 h 380"/>
                    <a:gd name="T46" fmla="*/ 230 w 380"/>
                    <a:gd name="T47" fmla="*/ 75 h 380"/>
                    <a:gd name="T48" fmla="*/ 230 w 380"/>
                    <a:gd name="T49" fmla="*/ 150 h 380"/>
                    <a:gd name="T50" fmla="*/ 280 w 380"/>
                    <a:gd name="T51" fmla="*/ 150 h 380"/>
                    <a:gd name="T52" fmla="*/ 280 w 380"/>
                    <a:gd name="T53" fmla="*/ 175 h 380"/>
                    <a:gd name="T54" fmla="*/ 317 w 380"/>
                    <a:gd name="T55" fmla="*/ 175 h 380"/>
                    <a:gd name="T56" fmla="*/ 317 w 380"/>
                    <a:gd name="T57" fmla="*/ 150 h 380"/>
                    <a:gd name="T58" fmla="*/ 367 w 380"/>
                    <a:gd name="T59" fmla="*/ 150 h 380"/>
                    <a:gd name="T60" fmla="*/ 367 w 380"/>
                    <a:gd name="T61" fmla="*/ 175 h 380"/>
                    <a:gd name="T62" fmla="*/ 317 w 380"/>
                    <a:gd name="T63" fmla="*/ 17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0" h="380">
                      <a:moveTo>
                        <a:pt x="217" y="0"/>
                      </a:moveTo>
                      <a:cubicBezTo>
                        <a:pt x="72" y="0"/>
                        <a:pt x="0" y="175"/>
                        <a:pt x="102" y="277"/>
                      </a:cubicBezTo>
                      <a:cubicBezTo>
                        <a:pt x="204" y="380"/>
                        <a:pt x="380" y="307"/>
                        <a:pt x="380" y="163"/>
                      </a:cubicBezTo>
                      <a:cubicBezTo>
                        <a:pt x="380" y="73"/>
                        <a:pt x="307" y="0"/>
                        <a:pt x="217" y="0"/>
                      </a:cubicBezTo>
                      <a:close/>
                      <a:moveTo>
                        <a:pt x="205" y="13"/>
                      </a:moveTo>
                      <a:lnTo>
                        <a:pt x="230" y="13"/>
                      </a:lnTo>
                      <a:lnTo>
                        <a:pt x="230" y="63"/>
                      </a:lnTo>
                      <a:lnTo>
                        <a:pt x="205" y="63"/>
                      </a:lnTo>
                      <a:lnTo>
                        <a:pt x="205" y="13"/>
                      </a:lnTo>
                      <a:close/>
                      <a:moveTo>
                        <a:pt x="117" y="175"/>
                      </a:moveTo>
                      <a:lnTo>
                        <a:pt x="67" y="175"/>
                      </a:lnTo>
                      <a:lnTo>
                        <a:pt x="67" y="150"/>
                      </a:lnTo>
                      <a:lnTo>
                        <a:pt x="117" y="150"/>
                      </a:lnTo>
                      <a:lnTo>
                        <a:pt x="117" y="175"/>
                      </a:lnTo>
                      <a:close/>
                      <a:moveTo>
                        <a:pt x="230" y="313"/>
                      </a:moveTo>
                      <a:lnTo>
                        <a:pt x="205" y="313"/>
                      </a:lnTo>
                      <a:lnTo>
                        <a:pt x="205" y="263"/>
                      </a:lnTo>
                      <a:lnTo>
                        <a:pt x="230" y="263"/>
                      </a:lnTo>
                      <a:lnTo>
                        <a:pt x="230" y="313"/>
                      </a:lnTo>
                      <a:close/>
                      <a:moveTo>
                        <a:pt x="280" y="175"/>
                      </a:moveTo>
                      <a:lnTo>
                        <a:pt x="217" y="175"/>
                      </a:lnTo>
                      <a:cubicBezTo>
                        <a:pt x="210" y="175"/>
                        <a:pt x="204" y="169"/>
                        <a:pt x="205" y="163"/>
                      </a:cubicBezTo>
                      <a:lnTo>
                        <a:pt x="205" y="75"/>
                      </a:lnTo>
                      <a:lnTo>
                        <a:pt x="230" y="75"/>
                      </a:lnTo>
                      <a:lnTo>
                        <a:pt x="230" y="150"/>
                      </a:lnTo>
                      <a:lnTo>
                        <a:pt x="280" y="150"/>
                      </a:lnTo>
                      <a:lnTo>
                        <a:pt x="280" y="175"/>
                      </a:lnTo>
                      <a:close/>
                      <a:moveTo>
                        <a:pt x="317" y="175"/>
                      </a:moveTo>
                      <a:lnTo>
                        <a:pt x="317" y="150"/>
                      </a:lnTo>
                      <a:lnTo>
                        <a:pt x="367" y="150"/>
                      </a:lnTo>
                      <a:lnTo>
                        <a:pt x="367" y="175"/>
                      </a:lnTo>
                      <a:lnTo>
                        <a:pt x="317" y="175"/>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132" name="Group 131">
              <a:extLst>
                <a:ext uri="{FF2B5EF4-FFF2-40B4-BE49-F238E27FC236}">
                  <a16:creationId xmlns:a16="http://schemas.microsoft.com/office/drawing/2014/main" id="{DAA7423D-C9EE-4B4F-B110-E79E16D27F1E}"/>
                </a:ext>
              </a:extLst>
            </p:cNvPr>
            <p:cNvGrpSpPr/>
            <p:nvPr/>
          </p:nvGrpSpPr>
          <p:grpSpPr>
            <a:xfrm>
              <a:off x="3671072" y="2988796"/>
              <a:ext cx="578632" cy="478691"/>
              <a:chOff x="3706177" y="3741738"/>
              <a:chExt cx="508423" cy="420606"/>
            </a:xfrm>
          </p:grpSpPr>
          <p:grpSp>
            <p:nvGrpSpPr>
              <p:cNvPr id="133" name="Group 132">
                <a:extLst>
                  <a:ext uri="{FF2B5EF4-FFF2-40B4-BE49-F238E27FC236}">
                    <a16:creationId xmlns:a16="http://schemas.microsoft.com/office/drawing/2014/main" id="{847469EA-8FA5-4FF0-8C1B-A0B3177ED075}"/>
                  </a:ext>
                </a:extLst>
              </p:cNvPr>
              <p:cNvGrpSpPr/>
              <p:nvPr/>
            </p:nvGrpSpPr>
            <p:grpSpPr>
              <a:xfrm>
                <a:off x="3706177" y="3741738"/>
                <a:ext cx="508423" cy="420606"/>
                <a:chOff x="3706177" y="3741738"/>
                <a:chExt cx="508423" cy="420606"/>
              </a:xfrm>
            </p:grpSpPr>
            <p:sp>
              <p:nvSpPr>
                <p:cNvPr id="138" name="Rectangle: Rounded Corners 137">
                  <a:extLst>
                    <a:ext uri="{FF2B5EF4-FFF2-40B4-BE49-F238E27FC236}">
                      <a16:creationId xmlns:a16="http://schemas.microsoft.com/office/drawing/2014/main" id="{C1B3F0DC-55EC-4C99-8155-FCB32A2A46CF}"/>
                    </a:ext>
                  </a:extLst>
                </p:cNvPr>
                <p:cNvSpPr/>
                <p:nvPr/>
              </p:nvSpPr>
              <p:spPr>
                <a:xfrm flipV="1">
                  <a:off x="3730480"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9" name="Group 138">
                  <a:extLst>
                    <a:ext uri="{FF2B5EF4-FFF2-40B4-BE49-F238E27FC236}">
                      <a16:creationId xmlns:a16="http://schemas.microsoft.com/office/drawing/2014/main" id="{E2E0946B-1ACB-425F-9132-7051286B7EFD}"/>
                    </a:ext>
                  </a:extLst>
                </p:cNvPr>
                <p:cNvGrpSpPr/>
                <p:nvPr/>
              </p:nvGrpSpPr>
              <p:grpSpPr>
                <a:xfrm>
                  <a:off x="3706177" y="3741738"/>
                  <a:ext cx="508423" cy="272694"/>
                  <a:chOff x="576360" y="2082168"/>
                  <a:chExt cx="1455321" cy="780570"/>
                </a:xfrm>
              </p:grpSpPr>
              <p:grpSp>
                <p:nvGrpSpPr>
                  <p:cNvPr id="140" name="Group 139">
                    <a:extLst>
                      <a:ext uri="{FF2B5EF4-FFF2-40B4-BE49-F238E27FC236}">
                        <a16:creationId xmlns:a16="http://schemas.microsoft.com/office/drawing/2014/main" id="{04FF17B1-D061-4DFE-B0F5-7623217CC238}"/>
                      </a:ext>
                    </a:extLst>
                  </p:cNvPr>
                  <p:cNvGrpSpPr/>
                  <p:nvPr/>
                </p:nvGrpSpPr>
                <p:grpSpPr>
                  <a:xfrm flipV="1">
                    <a:off x="576360" y="2082168"/>
                    <a:ext cx="1419030" cy="740131"/>
                    <a:chOff x="6555581" y="5069071"/>
                    <a:chExt cx="1554957" cy="811029"/>
                  </a:xfrm>
                </p:grpSpPr>
                <p:sp>
                  <p:nvSpPr>
                    <p:cNvPr id="143" name="Freeform: Shape 142">
                      <a:extLst>
                        <a:ext uri="{FF2B5EF4-FFF2-40B4-BE49-F238E27FC236}">
                          <a16:creationId xmlns:a16="http://schemas.microsoft.com/office/drawing/2014/main" id="{68E4F8CC-B711-4FBC-82AF-5630EA7C757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44" name="Straight Connector 143">
                      <a:extLst>
                        <a:ext uri="{FF2B5EF4-FFF2-40B4-BE49-F238E27FC236}">
                          <a16:creationId xmlns:a16="http://schemas.microsoft.com/office/drawing/2014/main" id="{C91E43A1-6B8D-4030-9C9B-C8CE7BBC4D8A}"/>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45" name="Freeform: Shape 144">
                      <a:extLst>
                        <a:ext uri="{FF2B5EF4-FFF2-40B4-BE49-F238E27FC236}">
                          <a16:creationId xmlns:a16="http://schemas.microsoft.com/office/drawing/2014/main" id="{14ECE581-0F75-4A59-8BA1-B790580D4BA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1" name="Oval 140">
                    <a:extLst>
                      <a:ext uri="{FF2B5EF4-FFF2-40B4-BE49-F238E27FC236}">
                        <a16:creationId xmlns:a16="http://schemas.microsoft.com/office/drawing/2014/main" id="{BC0EC511-397E-4B40-B26B-01F8CF7CAE85}"/>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2" name="Oval 141">
                    <a:extLst>
                      <a:ext uri="{FF2B5EF4-FFF2-40B4-BE49-F238E27FC236}">
                        <a16:creationId xmlns:a16="http://schemas.microsoft.com/office/drawing/2014/main" id="{3AF77B92-3D8A-4C73-885E-E7B4114DFE95}"/>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4" name="Group 133">
                <a:extLst>
                  <a:ext uri="{FF2B5EF4-FFF2-40B4-BE49-F238E27FC236}">
                    <a16:creationId xmlns:a16="http://schemas.microsoft.com/office/drawing/2014/main" id="{AC676C7F-D81F-44F3-ABBD-E999CC0C798F}"/>
                  </a:ext>
                </a:extLst>
              </p:cNvPr>
              <p:cNvGrpSpPr/>
              <p:nvPr/>
            </p:nvGrpSpPr>
            <p:grpSpPr>
              <a:xfrm>
                <a:off x="3852675" y="3854821"/>
                <a:ext cx="175602" cy="218732"/>
                <a:chOff x="3498851" y="5514975"/>
                <a:chExt cx="814388" cy="1014413"/>
              </a:xfrm>
              <a:solidFill>
                <a:schemeClr val="accent1"/>
              </a:solidFill>
            </p:grpSpPr>
            <p:sp>
              <p:nvSpPr>
                <p:cNvPr id="135" name="Freeform 186">
                  <a:extLst>
                    <a:ext uri="{FF2B5EF4-FFF2-40B4-BE49-F238E27FC236}">
                      <a16:creationId xmlns:a16="http://schemas.microsoft.com/office/drawing/2014/main" id="{92259F07-4D7F-4CA3-AD1F-95A3A705561D}"/>
                    </a:ext>
                  </a:extLst>
                </p:cNvPr>
                <p:cNvSpPr>
                  <a:spLocks/>
                </p:cNvSpPr>
                <p:nvPr/>
              </p:nvSpPr>
              <p:spPr bwMode="auto">
                <a:xfrm>
                  <a:off x="3500438" y="5514975"/>
                  <a:ext cx="812800" cy="730250"/>
                </a:xfrm>
                <a:custGeom>
                  <a:avLst/>
                  <a:gdLst>
                    <a:gd name="T0" fmla="*/ 44 w 955"/>
                    <a:gd name="T1" fmla="*/ 857 h 857"/>
                    <a:gd name="T2" fmla="*/ 87 w 955"/>
                    <a:gd name="T3" fmla="*/ 814 h 857"/>
                    <a:gd name="T4" fmla="*/ 87 w 955"/>
                    <a:gd name="T5" fmla="*/ 362 h 857"/>
                    <a:gd name="T6" fmla="*/ 255 w 955"/>
                    <a:gd name="T7" fmla="*/ 195 h 857"/>
                    <a:gd name="T8" fmla="*/ 701 w 955"/>
                    <a:gd name="T9" fmla="*/ 195 h 857"/>
                    <a:gd name="T10" fmla="*/ 701 w 955"/>
                    <a:gd name="T11" fmla="*/ 255 h 857"/>
                    <a:gd name="T12" fmla="*/ 725 w 955"/>
                    <a:gd name="T13" fmla="*/ 295 h 857"/>
                    <a:gd name="T14" fmla="*/ 747 w 955"/>
                    <a:gd name="T15" fmla="*/ 301 h 857"/>
                    <a:gd name="T16" fmla="*/ 772 w 955"/>
                    <a:gd name="T17" fmla="*/ 293 h 857"/>
                    <a:gd name="T18" fmla="*/ 934 w 955"/>
                    <a:gd name="T19" fmla="*/ 190 h 857"/>
                    <a:gd name="T20" fmla="*/ 955 w 955"/>
                    <a:gd name="T21" fmla="*/ 151 h 857"/>
                    <a:gd name="T22" fmla="*/ 934 w 955"/>
                    <a:gd name="T23" fmla="*/ 112 h 857"/>
                    <a:gd name="T24" fmla="*/ 934 w 955"/>
                    <a:gd name="T25" fmla="*/ 112 h 857"/>
                    <a:gd name="T26" fmla="*/ 771 w 955"/>
                    <a:gd name="T27" fmla="*/ 10 h 857"/>
                    <a:gd name="T28" fmla="*/ 724 w 955"/>
                    <a:gd name="T29" fmla="*/ 9 h 857"/>
                    <a:gd name="T30" fmla="*/ 700 w 955"/>
                    <a:gd name="T31" fmla="*/ 49 h 857"/>
                    <a:gd name="T32" fmla="*/ 700 w 955"/>
                    <a:gd name="T33" fmla="*/ 109 h 857"/>
                    <a:gd name="T34" fmla="*/ 255 w 955"/>
                    <a:gd name="T35" fmla="*/ 109 h 857"/>
                    <a:gd name="T36" fmla="*/ 0 w 955"/>
                    <a:gd name="T37" fmla="*/ 362 h 857"/>
                    <a:gd name="T38" fmla="*/ 0 w 955"/>
                    <a:gd name="T39" fmla="*/ 814 h 857"/>
                    <a:gd name="T40" fmla="*/ 44 w 955"/>
                    <a:gd name="T41" fmla="*/ 857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7">
                      <a:moveTo>
                        <a:pt x="44" y="857"/>
                      </a:moveTo>
                      <a:cubicBezTo>
                        <a:pt x="67" y="857"/>
                        <a:pt x="87" y="837"/>
                        <a:pt x="87" y="814"/>
                      </a:cubicBezTo>
                      <a:lnTo>
                        <a:pt x="87" y="362"/>
                      </a:lnTo>
                      <a:cubicBezTo>
                        <a:pt x="87" y="270"/>
                        <a:pt x="162" y="195"/>
                        <a:pt x="255" y="195"/>
                      </a:cubicBezTo>
                      <a:lnTo>
                        <a:pt x="701" y="195"/>
                      </a:lnTo>
                      <a:lnTo>
                        <a:pt x="701" y="255"/>
                      </a:lnTo>
                      <a:cubicBezTo>
                        <a:pt x="701" y="272"/>
                        <a:pt x="710" y="287"/>
                        <a:pt x="725" y="295"/>
                      </a:cubicBezTo>
                      <a:cubicBezTo>
                        <a:pt x="732" y="299"/>
                        <a:pt x="740" y="301"/>
                        <a:pt x="747" y="301"/>
                      </a:cubicBezTo>
                      <a:cubicBezTo>
                        <a:pt x="756" y="301"/>
                        <a:pt x="765" y="299"/>
                        <a:pt x="772" y="293"/>
                      </a:cubicBezTo>
                      <a:lnTo>
                        <a:pt x="934" y="190"/>
                      </a:lnTo>
                      <a:cubicBezTo>
                        <a:pt x="947" y="181"/>
                        <a:pt x="955" y="167"/>
                        <a:pt x="955" y="151"/>
                      </a:cubicBezTo>
                      <a:cubicBezTo>
                        <a:pt x="955" y="135"/>
                        <a:pt x="947" y="121"/>
                        <a:pt x="934" y="112"/>
                      </a:cubicBezTo>
                      <a:lnTo>
                        <a:pt x="934" y="112"/>
                      </a:lnTo>
                      <a:lnTo>
                        <a:pt x="771" y="10"/>
                      </a:lnTo>
                      <a:cubicBezTo>
                        <a:pt x="757" y="1"/>
                        <a:pt x="739" y="0"/>
                        <a:pt x="724" y="9"/>
                      </a:cubicBezTo>
                      <a:cubicBezTo>
                        <a:pt x="708" y="16"/>
                        <a:pt x="700" y="32"/>
                        <a:pt x="700" y="49"/>
                      </a:cubicBezTo>
                      <a:lnTo>
                        <a:pt x="700" y="109"/>
                      </a:lnTo>
                      <a:lnTo>
                        <a:pt x="255" y="109"/>
                      </a:lnTo>
                      <a:cubicBezTo>
                        <a:pt x="114" y="109"/>
                        <a:pt x="0" y="222"/>
                        <a:pt x="0" y="362"/>
                      </a:cubicBezTo>
                      <a:lnTo>
                        <a:pt x="0" y="814"/>
                      </a:lnTo>
                      <a:cubicBezTo>
                        <a:pt x="0" y="839"/>
                        <a:pt x="19" y="857"/>
                        <a:pt x="44" y="8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36" name="Freeform 187">
                  <a:extLst>
                    <a:ext uri="{FF2B5EF4-FFF2-40B4-BE49-F238E27FC236}">
                      <a16:creationId xmlns:a16="http://schemas.microsoft.com/office/drawing/2014/main" id="{4C84F619-A0F0-4E69-B824-1D955308C080}"/>
                    </a:ext>
                  </a:extLst>
                </p:cNvPr>
                <p:cNvSpPr>
                  <a:spLocks/>
                </p:cNvSpPr>
                <p:nvPr/>
              </p:nvSpPr>
              <p:spPr bwMode="auto">
                <a:xfrm>
                  <a:off x="3498851" y="5799138"/>
                  <a:ext cx="814388" cy="730250"/>
                </a:xfrm>
                <a:custGeom>
                  <a:avLst/>
                  <a:gdLst>
                    <a:gd name="T0" fmla="*/ 910 w 955"/>
                    <a:gd name="T1" fmla="*/ 0 h 856"/>
                    <a:gd name="T2" fmla="*/ 866 w 955"/>
                    <a:gd name="T3" fmla="*/ 44 h 856"/>
                    <a:gd name="T4" fmla="*/ 866 w 955"/>
                    <a:gd name="T5" fmla="*/ 495 h 856"/>
                    <a:gd name="T6" fmla="*/ 698 w 955"/>
                    <a:gd name="T7" fmla="*/ 662 h 856"/>
                    <a:gd name="T8" fmla="*/ 253 w 955"/>
                    <a:gd name="T9" fmla="*/ 662 h 856"/>
                    <a:gd name="T10" fmla="*/ 253 w 955"/>
                    <a:gd name="T11" fmla="*/ 602 h 856"/>
                    <a:gd name="T12" fmla="*/ 230 w 955"/>
                    <a:gd name="T13" fmla="*/ 562 h 856"/>
                    <a:gd name="T14" fmla="*/ 182 w 955"/>
                    <a:gd name="T15" fmla="*/ 564 h 856"/>
                    <a:gd name="T16" fmla="*/ 21 w 955"/>
                    <a:gd name="T17" fmla="*/ 667 h 856"/>
                    <a:gd name="T18" fmla="*/ 0 w 955"/>
                    <a:gd name="T19" fmla="*/ 706 h 856"/>
                    <a:gd name="T20" fmla="*/ 21 w 955"/>
                    <a:gd name="T21" fmla="*/ 745 h 856"/>
                    <a:gd name="T22" fmla="*/ 21 w 955"/>
                    <a:gd name="T23" fmla="*/ 745 h 856"/>
                    <a:gd name="T24" fmla="*/ 182 w 955"/>
                    <a:gd name="T25" fmla="*/ 849 h 856"/>
                    <a:gd name="T26" fmla="*/ 207 w 955"/>
                    <a:gd name="T27" fmla="*/ 856 h 856"/>
                    <a:gd name="T28" fmla="*/ 230 w 955"/>
                    <a:gd name="T29" fmla="*/ 850 h 856"/>
                    <a:gd name="T30" fmla="*/ 253 w 955"/>
                    <a:gd name="T31" fmla="*/ 810 h 856"/>
                    <a:gd name="T32" fmla="*/ 253 w 955"/>
                    <a:gd name="T33" fmla="*/ 749 h 856"/>
                    <a:gd name="T34" fmla="*/ 700 w 955"/>
                    <a:gd name="T35" fmla="*/ 749 h 856"/>
                    <a:gd name="T36" fmla="*/ 955 w 955"/>
                    <a:gd name="T37" fmla="*/ 493 h 856"/>
                    <a:gd name="T38" fmla="*/ 955 w 955"/>
                    <a:gd name="T39" fmla="*/ 43 h 856"/>
                    <a:gd name="T40" fmla="*/ 910 w 955"/>
                    <a:gd name="T41"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55" h="856">
                      <a:moveTo>
                        <a:pt x="910" y="0"/>
                      </a:moveTo>
                      <a:cubicBezTo>
                        <a:pt x="886" y="0"/>
                        <a:pt x="866" y="20"/>
                        <a:pt x="866" y="44"/>
                      </a:cubicBezTo>
                      <a:lnTo>
                        <a:pt x="866" y="495"/>
                      </a:lnTo>
                      <a:cubicBezTo>
                        <a:pt x="866" y="587"/>
                        <a:pt x="791" y="662"/>
                        <a:pt x="698" y="662"/>
                      </a:cubicBezTo>
                      <a:lnTo>
                        <a:pt x="253" y="662"/>
                      </a:lnTo>
                      <a:lnTo>
                        <a:pt x="253" y="602"/>
                      </a:lnTo>
                      <a:cubicBezTo>
                        <a:pt x="253" y="585"/>
                        <a:pt x="245" y="570"/>
                        <a:pt x="230" y="562"/>
                      </a:cubicBezTo>
                      <a:cubicBezTo>
                        <a:pt x="215" y="555"/>
                        <a:pt x="197" y="555"/>
                        <a:pt x="182" y="564"/>
                      </a:cubicBezTo>
                      <a:lnTo>
                        <a:pt x="21" y="667"/>
                      </a:lnTo>
                      <a:cubicBezTo>
                        <a:pt x="7" y="676"/>
                        <a:pt x="0" y="690"/>
                        <a:pt x="0" y="706"/>
                      </a:cubicBezTo>
                      <a:cubicBezTo>
                        <a:pt x="0" y="722"/>
                        <a:pt x="7" y="736"/>
                        <a:pt x="21" y="745"/>
                      </a:cubicBezTo>
                      <a:lnTo>
                        <a:pt x="21" y="745"/>
                      </a:lnTo>
                      <a:lnTo>
                        <a:pt x="182" y="849"/>
                      </a:lnTo>
                      <a:cubicBezTo>
                        <a:pt x="190" y="854"/>
                        <a:pt x="198" y="856"/>
                        <a:pt x="207" y="856"/>
                      </a:cubicBezTo>
                      <a:cubicBezTo>
                        <a:pt x="215" y="856"/>
                        <a:pt x="222" y="854"/>
                        <a:pt x="230" y="850"/>
                      </a:cubicBezTo>
                      <a:cubicBezTo>
                        <a:pt x="245" y="842"/>
                        <a:pt x="253" y="826"/>
                        <a:pt x="253" y="810"/>
                      </a:cubicBezTo>
                      <a:lnTo>
                        <a:pt x="253" y="749"/>
                      </a:lnTo>
                      <a:lnTo>
                        <a:pt x="700" y="749"/>
                      </a:lnTo>
                      <a:cubicBezTo>
                        <a:pt x="840" y="749"/>
                        <a:pt x="955" y="635"/>
                        <a:pt x="955" y="493"/>
                      </a:cubicBezTo>
                      <a:lnTo>
                        <a:pt x="955" y="43"/>
                      </a:lnTo>
                      <a:cubicBezTo>
                        <a:pt x="953" y="18"/>
                        <a:pt x="935" y="0"/>
                        <a:pt x="91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37" name="Freeform 188">
                  <a:extLst>
                    <a:ext uri="{FF2B5EF4-FFF2-40B4-BE49-F238E27FC236}">
                      <a16:creationId xmlns:a16="http://schemas.microsoft.com/office/drawing/2014/main" id="{78666682-BAB4-4947-9550-3BC6BAEF658D}"/>
                    </a:ext>
                  </a:extLst>
                </p:cNvPr>
                <p:cNvSpPr>
                  <a:spLocks noEditPoints="1"/>
                </p:cNvSpPr>
                <p:nvPr/>
              </p:nvSpPr>
              <p:spPr bwMode="auto">
                <a:xfrm>
                  <a:off x="3660776" y="5775325"/>
                  <a:ext cx="490538" cy="493713"/>
                </a:xfrm>
                <a:custGeom>
                  <a:avLst/>
                  <a:gdLst>
                    <a:gd name="T0" fmla="*/ 555 w 575"/>
                    <a:gd name="T1" fmla="*/ 343 h 578"/>
                    <a:gd name="T2" fmla="*/ 575 w 575"/>
                    <a:gd name="T3" fmla="*/ 258 h 578"/>
                    <a:gd name="T4" fmla="*/ 483 w 575"/>
                    <a:gd name="T5" fmla="*/ 228 h 578"/>
                    <a:gd name="T6" fmla="*/ 468 w 575"/>
                    <a:gd name="T7" fmla="*/ 199 h 578"/>
                    <a:gd name="T8" fmla="*/ 516 w 575"/>
                    <a:gd name="T9" fmla="*/ 135 h 578"/>
                    <a:gd name="T10" fmla="*/ 471 w 575"/>
                    <a:gd name="T11" fmla="*/ 62 h 578"/>
                    <a:gd name="T12" fmla="*/ 385 w 575"/>
                    <a:gd name="T13" fmla="*/ 105 h 578"/>
                    <a:gd name="T14" fmla="*/ 353 w 575"/>
                    <a:gd name="T15" fmla="*/ 97 h 578"/>
                    <a:gd name="T16" fmla="*/ 341 w 575"/>
                    <a:gd name="T17" fmla="*/ 20 h 578"/>
                    <a:gd name="T18" fmla="*/ 256 w 575"/>
                    <a:gd name="T19" fmla="*/ 0 h 578"/>
                    <a:gd name="T20" fmla="*/ 226 w 575"/>
                    <a:gd name="T21" fmla="*/ 92 h 578"/>
                    <a:gd name="T22" fmla="*/ 197 w 575"/>
                    <a:gd name="T23" fmla="*/ 107 h 578"/>
                    <a:gd name="T24" fmla="*/ 133 w 575"/>
                    <a:gd name="T25" fmla="*/ 60 h 578"/>
                    <a:gd name="T26" fmla="*/ 59 w 575"/>
                    <a:gd name="T27" fmla="*/ 105 h 578"/>
                    <a:gd name="T28" fmla="*/ 105 w 575"/>
                    <a:gd name="T29" fmla="*/ 192 h 578"/>
                    <a:gd name="T30" fmla="*/ 96 w 575"/>
                    <a:gd name="T31" fmla="*/ 223 h 578"/>
                    <a:gd name="T32" fmla="*/ 20 w 575"/>
                    <a:gd name="T33" fmla="*/ 235 h 578"/>
                    <a:gd name="T34" fmla="*/ 0 w 575"/>
                    <a:gd name="T35" fmla="*/ 320 h 578"/>
                    <a:gd name="T36" fmla="*/ 91 w 575"/>
                    <a:gd name="T37" fmla="*/ 350 h 578"/>
                    <a:gd name="T38" fmla="*/ 106 w 575"/>
                    <a:gd name="T39" fmla="*/ 379 h 578"/>
                    <a:gd name="T40" fmla="*/ 58 w 575"/>
                    <a:gd name="T41" fmla="*/ 443 h 578"/>
                    <a:gd name="T42" fmla="*/ 103 w 575"/>
                    <a:gd name="T43" fmla="*/ 517 h 578"/>
                    <a:gd name="T44" fmla="*/ 190 w 575"/>
                    <a:gd name="T45" fmla="*/ 473 h 578"/>
                    <a:gd name="T46" fmla="*/ 221 w 575"/>
                    <a:gd name="T47" fmla="*/ 482 h 578"/>
                    <a:gd name="T48" fmla="*/ 233 w 575"/>
                    <a:gd name="T49" fmla="*/ 558 h 578"/>
                    <a:gd name="T50" fmla="*/ 318 w 575"/>
                    <a:gd name="T51" fmla="*/ 578 h 578"/>
                    <a:gd name="T52" fmla="*/ 348 w 575"/>
                    <a:gd name="T53" fmla="*/ 487 h 578"/>
                    <a:gd name="T54" fmla="*/ 377 w 575"/>
                    <a:gd name="T55" fmla="*/ 472 h 578"/>
                    <a:gd name="T56" fmla="*/ 441 w 575"/>
                    <a:gd name="T57" fmla="*/ 518 h 578"/>
                    <a:gd name="T58" fmla="*/ 514 w 575"/>
                    <a:gd name="T59" fmla="*/ 473 h 578"/>
                    <a:gd name="T60" fmla="*/ 469 w 575"/>
                    <a:gd name="T61" fmla="*/ 387 h 578"/>
                    <a:gd name="T62" fmla="*/ 478 w 575"/>
                    <a:gd name="T63" fmla="*/ 355 h 578"/>
                    <a:gd name="T64" fmla="*/ 287 w 575"/>
                    <a:gd name="T65" fmla="*/ 400 h 578"/>
                    <a:gd name="T66" fmla="*/ 287 w 575"/>
                    <a:gd name="T67" fmla="*/ 178 h 578"/>
                    <a:gd name="T68" fmla="*/ 287 w 575"/>
                    <a:gd name="T69" fmla="*/ 40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75" h="578">
                      <a:moveTo>
                        <a:pt x="483" y="350"/>
                      </a:moveTo>
                      <a:lnTo>
                        <a:pt x="555" y="343"/>
                      </a:lnTo>
                      <a:cubicBezTo>
                        <a:pt x="566" y="342"/>
                        <a:pt x="575" y="332"/>
                        <a:pt x="575" y="320"/>
                      </a:cubicBezTo>
                      <a:lnTo>
                        <a:pt x="575" y="258"/>
                      </a:lnTo>
                      <a:cubicBezTo>
                        <a:pt x="575" y="247"/>
                        <a:pt x="566" y="237"/>
                        <a:pt x="555" y="235"/>
                      </a:cubicBezTo>
                      <a:lnTo>
                        <a:pt x="483" y="228"/>
                      </a:lnTo>
                      <a:cubicBezTo>
                        <a:pt x="481" y="228"/>
                        <a:pt x="478" y="225"/>
                        <a:pt x="478" y="223"/>
                      </a:cubicBezTo>
                      <a:cubicBezTo>
                        <a:pt x="476" y="215"/>
                        <a:pt x="472" y="207"/>
                        <a:pt x="468" y="199"/>
                      </a:cubicBezTo>
                      <a:cubicBezTo>
                        <a:pt x="467" y="197"/>
                        <a:pt x="467" y="194"/>
                        <a:pt x="469" y="192"/>
                      </a:cubicBezTo>
                      <a:lnTo>
                        <a:pt x="516" y="135"/>
                      </a:lnTo>
                      <a:cubicBezTo>
                        <a:pt x="523" y="127"/>
                        <a:pt x="522" y="113"/>
                        <a:pt x="515" y="105"/>
                      </a:cubicBezTo>
                      <a:lnTo>
                        <a:pt x="471" y="62"/>
                      </a:lnTo>
                      <a:cubicBezTo>
                        <a:pt x="462" y="53"/>
                        <a:pt x="450" y="53"/>
                        <a:pt x="441" y="60"/>
                      </a:cubicBezTo>
                      <a:lnTo>
                        <a:pt x="385" y="105"/>
                      </a:lnTo>
                      <a:cubicBezTo>
                        <a:pt x="382" y="107"/>
                        <a:pt x="380" y="108"/>
                        <a:pt x="377" y="107"/>
                      </a:cubicBezTo>
                      <a:cubicBezTo>
                        <a:pt x="370" y="103"/>
                        <a:pt x="362" y="99"/>
                        <a:pt x="353" y="97"/>
                      </a:cubicBezTo>
                      <a:cubicBezTo>
                        <a:pt x="351" y="95"/>
                        <a:pt x="350" y="94"/>
                        <a:pt x="348" y="92"/>
                      </a:cubicBezTo>
                      <a:lnTo>
                        <a:pt x="341" y="20"/>
                      </a:lnTo>
                      <a:cubicBezTo>
                        <a:pt x="340" y="9"/>
                        <a:pt x="330" y="0"/>
                        <a:pt x="318" y="0"/>
                      </a:cubicBezTo>
                      <a:lnTo>
                        <a:pt x="256" y="0"/>
                      </a:lnTo>
                      <a:cubicBezTo>
                        <a:pt x="245" y="0"/>
                        <a:pt x="235" y="9"/>
                        <a:pt x="233" y="20"/>
                      </a:cubicBezTo>
                      <a:lnTo>
                        <a:pt x="226" y="92"/>
                      </a:lnTo>
                      <a:cubicBezTo>
                        <a:pt x="226" y="94"/>
                        <a:pt x="223" y="97"/>
                        <a:pt x="221" y="97"/>
                      </a:cubicBezTo>
                      <a:cubicBezTo>
                        <a:pt x="213" y="99"/>
                        <a:pt x="205" y="103"/>
                        <a:pt x="197" y="107"/>
                      </a:cubicBezTo>
                      <a:cubicBezTo>
                        <a:pt x="195" y="108"/>
                        <a:pt x="192" y="108"/>
                        <a:pt x="190" y="105"/>
                      </a:cubicBezTo>
                      <a:lnTo>
                        <a:pt x="133" y="60"/>
                      </a:lnTo>
                      <a:cubicBezTo>
                        <a:pt x="125" y="53"/>
                        <a:pt x="111" y="54"/>
                        <a:pt x="103" y="62"/>
                      </a:cubicBezTo>
                      <a:lnTo>
                        <a:pt x="59" y="105"/>
                      </a:lnTo>
                      <a:cubicBezTo>
                        <a:pt x="51" y="114"/>
                        <a:pt x="51" y="127"/>
                        <a:pt x="58" y="135"/>
                      </a:cubicBezTo>
                      <a:lnTo>
                        <a:pt x="105" y="192"/>
                      </a:lnTo>
                      <a:cubicBezTo>
                        <a:pt x="106" y="194"/>
                        <a:pt x="107" y="197"/>
                        <a:pt x="106" y="199"/>
                      </a:cubicBezTo>
                      <a:cubicBezTo>
                        <a:pt x="102" y="207"/>
                        <a:pt x="98" y="214"/>
                        <a:pt x="96" y="223"/>
                      </a:cubicBezTo>
                      <a:cubicBezTo>
                        <a:pt x="95" y="225"/>
                        <a:pt x="93" y="227"/>
                        <a:pt x="91" y="228"/>
                      </a:cubicBezTo>
                      <a:lnTo>
                        <a:pt x="20" y="235"/>
                      </a:lnTo>
                      <a:cubicBezTo>
                        <a:pt x="8" y="237"/>
                        <a:pt x="0" y="247"/>
                        <a:pt x="0" y="258"/>
                      </a:cubicBezTo>
                      <a:lnTo>
                        <a:pt x="0" y="320"/>
                      </a:lnTo>
                      <a:cubicBezTo>
                        <a:pt x="0" y="332"/>
                        <a:pt x="8" y="342"/>
                        <a:pt x="20" y="343"/>
                      </a:cubicBezTo>
                      <a:lnTo>
                        <a:pt x="91" y="350"/>
                      </a:lnTo>
                      <a:cubicBezTo>
                        <a:pt x="93" y="350"/>
                        <a:pt x="96" y="353"/>
                        <a:pt x="96" y="355"/>
                      </a:cubicBezTo>
                      <a:cubicBezTo>
                        <a:pt x="98" y="363"/>
                        <a:pt x="102" y="371"/>
                        <a:pt x="106" y="379"/>
                      </a:cubicBezTo>
                      <a:cubicBezTo>
                        <a:pt x="107" y="382"/>
                        <a:pt x="107" y="384"/>
                        <a:pt x="105" y="387"/>
                      </a:cubicBezTo>
                      <a:lnTo>
                        <a:pt x="58" y="443"/>
                      </a:lnTo>
                      <a:cubicBezTo>
                        <a:pt x="51" y="452"/>
                        <a:pt x="52" y="465"/>
                        <a:pt x="60" y="473"/>
                      </a:cubicBezTo>
                      <a:lnTo>
                        <a:pt x="103" y="517"/>
                      </a:lnTo>
                      <a:cubicBezTo>
                        <a:pt x="112" y="525"/>
                        <a:pt x="125" y="525"/>
                        <a:pt x="133" y="518"/>
                      </a:cubicBezTo>
                      <a:lnTo>
                        <a:pt x="190" y="473"/>
                      </a:lnTo>
                      <a:cubicBezTo>
                        <a:pt x="192" y="472"/>
                        <a:pt x="194" y="470"/>
                        <a:pt x="197" y="472"/>
                      </a:cubicBezTo>
                      <a:cubicBezTo>
                        <a:pt x="205" y="475"/>
                        <a:pt x="212" y="479"/>
                        <a:pt x="221" y="482"/>
                      </a:cubicBezTo>
                      <a:cubicBezTo>
                        <a:pt x="223" y="483"/>
                        <a:pt x="224" y="484"/>
                        <a:pt x="226" y="487"/>
                      </a:cubicBezTo>
                      <a:lnTo>
                        <a:pt x="233" y="558"/>
                      </a:lnTo>
                      <a:cubicBezTo>
                        <a:pt x="235" y="569"/>
                        <a:pt x="244" y="578"/>
                        <a:pt x="256" y="578"/>
                      </a:cubicBezTo>
                      <a:lnTo>
                        <a:pt x="318" y="578"/>
                      </a:lnTo>
                      <a:cubicBezTo>
                        <a:pt x="329" y="578"/>
                        <a:pt x="340" y="569"/>
                        <a:pt x="341" y="558"/>
                      </a:cubicBezTo>
                      <a:lnTo>
                        <a:pt x="348" y="487"/>
                      </a:lnTo>
                      <a:cubicBezTo>
                        <a:pt x="348" y="484"/>
                        <a:pt x="351" y="482"/>
                        <a:pt x="353" y="482"/>
                      </a:cubicBezTo>
                      <a:cubicBezTo>
                        <a:pt x="361" y="479"/>
                        <a:pt x="369" y="475"/>
                        <a:pt x="377" y="472"/>
                      </a:cubicBezTo>
                      <a:cubicBezTo>
                        <a:pt x="379" y="470"/>
                        <a:pt x="382" y="470"/>
                        <a:pt x="384" y="473"/>
                      </a:cubicBezTo>
                      <a:lnTo>
                        <a:pt x="441" y="518"/>
                      </a:lnTo>
                      <a:cubicBezTo>
                        <a:pt x="449" y="525"/>
                        <a:pt x="463" y="524"/>
                        <a:pt x="471" y="517"/>
                      </a:cubicBezTo>
                      <a:lnTo>
                        <a:pt x="514" y="473"/>
                      </a:lnTo>
                      <a:cubicBezTo>
                        <a:pt x="523" y="464"/>
                        <a:pt x="523" y="452"/>
                        <a:pt x="516" y="443"/>
                      </a:cubicBezTo>
                      <a:lnTo>
                        <a:pt x="469" y="387"/>
                      </a:lnTo>
                      <a:cubicBezTo>
                        <a:pt x="468" y="384"/>
                        <a:pt x="467" y="382"/>
                        <a:pt x="468" y="379"/>
                      </a:cubicBezTo>
                      <a:cubicBezTo>
                        <a:pt x="472" y="371"/>
                        <a:pt x="476" y="364"/>
                        <a:pt x="478" y="355"/>
                      </a:cubicBezTo>
                      <a:cubicBezTo>
                        <a:pt x="478" y="352"/>
                        <a:pt x="481" y="350"/>
                        <a:pt x="483" y="350"/>
                      </a:cubicBezTo>
                      <a:close/>
                      <a:moveTo>
                        <a:pt x="287" y="400"/>
                      </a:moveTo>
                      <a:cubicBezTo>
                        <a:pt x="226" y="400"/>
                        <a:pt x="176" y="350"/>
                        <a:pt x="176" y="289"/>
                      </a:cubicBezTo>
                      <a:cubicBezTo>
                        <a:pt x="176" y="228"/>
                        <a:pt x="226" y="178"/>
                        <a:pt x="287" y="178"/>
                      </a:cubicBezTo>
                      <a:cubicBezTo>
                        <a:pt x="348" y="178"/>
                        <a:pt x="398" y="228"/>
                        <a:pt x="398" y="289"/>
                      </a:cubicBezTo>
                      <a:cubicBezTo>
                        <a:pt x="398" y="350"/>
                        <a:pt x="348" y="400"/>
                        <a:pt x="287" y="4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2" name="Group 71">
              <a:extLst>
                <a:ext uri="{FF2B5EF4-FFF2-40B4-BE49-F238E27FC236}">
                  <a16:creationId xmlns:a16="http://schemas.microsoft.com/office/drawing/2014/main" id="{94E734D9-B3E1-48EE-9815-ADF656C0D0CF}"/>
                </a:ext>
              </a:extLst>
            </p:cNvPr>
            <p:cNvGrpSpPr/>
            <p:nvPr/>
          </p:nvGrpSpPr>
          <p:grpSpPr>
            <a:xfrm>
              <a:off x="4821269" y="3944498"/>
              <a:ext cx="578632" cy="478691"/>
              <a:chOff x="4856374" y="4570440"/>
              <a:chExt cx="508423" cy="420606"/>
            </a:xfrm>
          </p:grpSpPr>
          <p:grpSp>
            <p:nvGrpSpPr>
              <p:cNvPr id="116" name="Group 115">
                <a:extLst>
                  <a:ext uri="{FF2B5EF4-FFF2-40B4-BE49-F238E27FC236}">
                    <a16:creationId xmlns:a16="http://schemas.microsoft.com/office/drawing/2014/main" id="{783F9057-630D-443A-B63D-6CC40641AE24}"/>
                  </a:ext>
                </a:extLst>
              </p:cNvPr>
              <p:cNvGrpSpPr/>
              <p:nvPr/>
            </p:nvGrpSpPr>
            <p:grpSpPr>
              <a:xfrm>
                <a:off x="4856374" y="4570440"/>
                <a:ext cx="508423" cy="420606"/>
                <a:chOff x="4856374" y="4570440"/>
                <a:chExt cx="508423" cy="420606"/>
              </a:xfrm>
            </p:grpSpPr>
            <p:sp>
              <p:nvSpPr>
                <p:cNvPr id="121" name="Rectangle: Rounded Corners 120">
                  <a:extLst>
                    <a:ext uri="{FF2B5EF4-FFF2-40B4-BE49-F238E27FC236}">
                      <a16:creationId xmlns:a16="http://schemas.microsoft.com/office/drawing/2014/main" id="{C3E77435-4423-45BD-8631-B47A19D32104}"/>
                    </a:ext>
                  </a:extLst>
                </p:cNvPr>
                <p:cNvSpPr/>
                <p:nvPr/>
              </p:nvSpPr>
              <p:spPr>
                <a:xfrm flipV="1">
                  <a:off x="4880677"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2" name="Group 121">
                  <a:extLst>
                    <a:ext uri="{FF2B5EF4-FFF2-40B4-BE49-F238E27FC236}">
                      <a16:creationId xmlns:a16="http://schemas.microsoft.com/office/drawing/2014/main" id="{D87F15D9-87C2-479A-A229-CA0A179FA65B}"/>
                    </a:ext>
                  </a:extLst>
                </p:cNvPr>
                <p:cNvGrpSpPr/>
                <p:nvPr/>
              </p:nvGrpSpPr>
              <p:grpSpPr>
                <a:xfrm>
                  <a:off x="4856374" y="4570440"/>
                  <a:ext cx="508423" cy="272694"/>
                  <a:chOff x="576360" y="2082168"/>
                  <a:chExt cx="1455321" cy="780570"/>
                </a:xfrm>
              </p:grpSpPr>
              <p:grpSp>
                <p:nvGrpSpPr>
                  <p:cNvPr id="123" name="Group 122">
                    <a:extLst>
                      <a:ext uri="{FF2B5EF4-FFF2-40B4-BE49-F238E27FC236}">
                        <a16:creationId xmlns:a16="http://schemas.microsoft.com/office/drawing/2014/main" id="{61CF2073-9D24-4859-85FA-C4009FCA5E50}"/>
                      </a:ext>
                    </a:extLst>
                  </p:cNvPr>
                  <p:cNvGrpSpPr/>
                  <p:nvPr/>
                </p:nvGrpSpPr>
                <p:grpSpPr>
                  <a:xfrm flipV="1">
                    <a:off x="576360" y="2082168"/>
                    <a:ext cx="1419030" cy="740131"/>
                    <a:chOff x="6555581" y="5069071"/>
                    <a:chExt cx="1554957" cy="811029"/>
                  </a:xfrm>
                </p:grpSpPr>
                <p:sp>
                  <p:nvSpPr>
                    <p:cNvPr id="126" name="Freeform: Shape 125">
                      <a:extLst>
                        <a:ext uri="{FF2B5EF4-FFF2-40B4-BE49-F238E27FC236}">
                          <a16:creationId xmlns:a16="http://schemas.microsoft.com/office/drawing/2014/main" id="{50DF14E8-4E75-4F64-9F15-1834E895DC7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rgbClr val="DCA22B"/>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27" name="Straight Connector 126">
                      <a:extLst>
                        <a:ext uri="{FF2B5EF4-FFF2-40B4-BE49-F238E27FC236}">
                          <a16:creationId xmlns:a16="http://schemas.microsoft.com/office/drawing/2014/main" id="{08201FCD-2286-402E-942D-698A4AE799B6}"/>
                        </a:ext>
                      </a:extLst>
                    </p:cNvPr>
                    <p:cNvCxnSpPr>
                      <a:cxnSpLocks/>
                    </p:cNvCxnSpPr>
                    <p:nvPr/>
                  </p:nvCxnSpPr>
                  <p:spPr>
                    <a:xfrm>
                      <a:off x="6555581" y="5144294"/>
                      <a:ext cx="118719" cy="0"/>
                    </a:xfrm>
                    <a:prstGeom prst="line">
                      <a:avLst/>
                    </a:prstGeom>
                    <a:ln w="3175">
                      <a:solidFill>
                        <a:srgbClr val="DCA22B"/>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28" name="Freeform: Shape 127">
                      <a:extLst>
                        <a:ext uri="{FF2B5EF4-FFF2-40B4-BE49-F238E27FC236}">
                          <a16:creationId xmlns:a16="http://schemas.microsoft.com/office/drawing/2014/main" id="{C91D97E7-962C-4292-8036-E2BEF5EEB38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4" name="Oval 123">
                    <a:extLst>
                      <a:ext uri="{FF2B5EF4-FFF2-40B4-BE49-F238E27FC236}">
                        <a16:creationId xmlns:a16="http://schemas.microsoft.com/office/drawing/2014/main" id="{179292F1-0E08-4ED6-83BA-1B5D7181094B}"/>
                      </a:ext>
                    </a:extLst>
                  </p:cNvPr>
                  <p:cNvSpPr/>
                  <p:nvPr/>
                </p:nvSpPr>
                <p:spPr>
                  <a:xfrm>
                    <a:off x="1985962" y="2817019"/>
                    <a:ext cx="45719" cy="45719"/>
                  </a:xfrm>
                  <a:prstGeom prst="ellipse">
                    <a:avLst/>
                  </a:prstGeom>
                  <a:solidFill>
                    <a:schemeClr val="accent2">
                      <a:lumMod val="60000"/>
                      <a:lumOff val="4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Oval 124">
                    <a:extLst>
                      <a:ext uri="{FF2B5EF4-FFF2-40B4-BE49-F238E27FC236}">
                        <a16:creationId xmlns:a16="http://schemas.microsoft.com/office/drawing/2014/main" id="{0C55C021-7544-4597-BDE3-97D83E11E0AD}"/>
                      </a:ext>
                    </a:extLst>
                  </p:cNvPr>
                  <p:cNvSpPr/>
                  <p:nvPr/>
                </p:nvSpPr>
                <p:spPr>
                  <a:xfrm>
                    <a:off x="685800" y="2733675"/>
                    <a:ext cx="45719" cy="45719"/>
                  </a:xfrm>
                  <a:prstGeom prst="ellipse">
                    <a:avLst/>
                  </a:prstGeom>
                  <a:solidFill>
                    <a:schemeClr val="accent2">
                      <a:lumMod val="40000"/>
                      <a:lumOff val="6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17" name="Group 116">
                <a:extLst>
                  <a:ext uri="{FF2B5EF4-FFF2-40B4-BE49-F238E27FC236}">
                    <a16:creationId xmlns:a16="http://schemas.microsoft.com/office/drawing/2014/main" id="{613661A4-4885-4E33-B8BC-94E70CF7A21A}"/>
                  </a:ext>
                </a:extLst>
              </p:cNvPr>
              <p:cNvGrpSpPr/>
              <p:nvPr/>
            </p:nvGrpSpPr>
            <p:grpSpPr>
              <a:xfrm>
                <a:off x="4986762" y="4689056"/>
                <a:ext cx="207822" cy="207666"/>
                <a:chOff x="5521509" y="4868661"/>
                <a:chExt cx="252709" cy="252520"/>
              </a:xfrm>
            </p:grpSpPr>
            <p:sp>
              <p:nvSpPr>
                <p:cNvPr id="118" name="Freeform: Shape 117">
                  <a:extLst>
                    <a:ext uri="{FF2B5EF4-FFF2-40B4-BE49-F238E27FC236}">
                      <a16:creationId xmlns:a16="http://schemas.microsoft.com/office/drawing/2014/main" id="{298DD4D9-C75F-4FA0-80D9-E6441DDF8F93}"/>
                    </a:ext>
                  </a:extLst>
                </p:cNvPr>
                <p:cNvSpPr>
                  <a:spLocks/>
                </p:cNvSpPr>
                <p:nvPr/>
              </p:nvSpPr>
              <p:spPr bwMode="auto">
                <a:xfrm>
                  <a:off x="5532096" y="5003530"/>
                  <a:ext cx="241801" cy="117651"/>
                </a:xfrm>
                <a:custGeom>
                  <a:avLst/>
                  <a:gdLst>
                    <a:gd name="connsiteX0" fmla="*/ 41888 w 241801"/>
                    <a:gd name="connsiteY0" fmla="*/ 14270 h 117651"/>
                    <a:gd name="connsiteX1" fmla="*/ 55218 w 241801"/>
                    <a:gd name="connsiteY1" fmla="*/ 14270 h 117651"/>
                    <a:gd name="connsiteX2" fmla="*/ 77434 w 241801"/>
                    <a:gd name="connsiteY2" fmla="*/ 25199 h 117651"/>
                    <a:gd name="connsiteX3" fmla="*/ 108132 w 241801"/>
                    <a:gd name="connsiteY3" fmla="*/ 40581 h 117651"/>
                    <a:gd name="connsiteX4" fmla="*/ 137619 w 241801"/>
                    <a:gd name="connsiteY4" fmla="*/ 40581 h 117651"/>
                    <a:gd name="connsiteX5" fmla="*/ 148121 w 241801"/>
                    <a:gd name="connsiteY5" fmla="*/ 51105 h 117651"/>
                    <a:gd name="connsiteX6" fmla="*/ 137619 w 241801"/>
                    <a:gd name="connsiteY6" fmla="*/ 61630 h 117651"/>
                    <a:gd name="connsiteX7" fmla="*/ 98438 w 241801"/>
                    <a:gd name="connsiteY7" fmla="*/ 61630 h 117651"/>
                    <a:gd name="connsiteX8" fmla="*/ 93187 w 241801"/>
                    <a:gd name="connsiteY8" fmla="*/ 66892 h 117651"/>
                    <a:gd name="connsiteX9" fmla="*/ 98438 w 241801"/>
                    <a:gd name="connsiteY9" fmla="*/ 72154 h 117651"/>
                    <a:gd name="connsiteX10" fmla="*/ 137619 w 241801"/>
                    <a:gd name="connsiteY10" fmla="*/ 72154 h 117651"/>
                    <a:gd name="connsiteX11" fmla="*/ 154180 w 241801"/>
                    <a:gd name="connsiteY11" fmla="*/ 64058 h 117651"/>
                    <a:gd name="connsiteX12" fmla="*/ 227694 w 241801"/>
                    <a:gd name="connsiteY12" fmla="*/ 34509 h 117651"/>
                    <a:gd name="connsiteX13" fmla="*/ 241024 w 241801"/>
                    <a:gd name="connsiteY13" fmla="*/ 40176 h 117651"/>
                    <a:gd name="connsiteX14" fmla="*/ 236177 w 241801"/>
                    <a:gd name="connsiteY14" fmla="*/ 53129 h 117651"/>
                    <a:gd name="connsiteX15" fmla="*/ 129136 w 241801"/>
                    <a:gd name="connsiteY15" fmla="*/ 115466 h 117651"/>
                    <a:gd name="connsiteX16" fmla="*/ 115403 w 241801"/>
                    <a:gd name="connsiteY16" fmla="*/ 116680 h 117651"/>
                    <a:gd name="connsiteX17" fmla="*/ 41888 w 241801"/>
                    <a:gd name="connsiteY17" fmla="*/ 91584 h 117651"/>
                    <a:gd name="connsiteX18" fmla="*/ 0 w 241801"/>
                    <a:gd name="connsiteY18" fmla="*/ 0 h 117651"/>
                    <a:gd name="connsiteX19" fmla="*/ 18459 w 241801"/>
                    <a:gd name="connsiteY19" fmla="*/ 0 h 117651"/>
                    <a:gd name="connsiteX20" fmla="*/ 30899 w 241801"/>
                    <a:gd name="connsiteY20" fmla="*/ 10516 h 117651"/>
                    <a:gd name="connsiteX21" fmla="*/ 30899 w 241801"/>
                    <a:gd name="connsiteY21" fmla="*/ 95048 h 117651"/>
                    <a:gd name="connsiteX22" fmla="*/ 31301 w 241801"/>
                    <a:gd name="connsiteY22" fmla="*/ 97071 h 117651"/>
                    <a:gd name="connsiteX23" fmla="*/ 18459 w 241801"/>
                    <a:gd name="connsiteY23" fmla="*/ 110013 h 117651"/>
                    <a:gd name="connsiteX24" fmla="*/ 0 w 241801"/>
                    <a:gd name="connsiteY24" fmla="*/ 110013 h 117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1801" h="117651">
                      <a:moveTo>
                        <a:pt x="41888" y="14270"/>
                      </a:moveTo>
                      <a:lnTo>
                        <a:pt x="55218" y="14270"/>
                      </a:lnTo>
                      <a:cubicBezTo>
                        <a:pt x="63700" y="14270"/>
                        <a:pt x="72183" y="18318"/>
                        <a:pt x="77434" y="25199"/>
                      </a:cubicBezTo>
                      <a:cubicBezTo>
                        <a:pt x="84704" y="34914"/>
                        <a:pt x="96418" y="40581"/>
                        <a:pt x="108132" y="40581"/>
                      </a:cubicBezTo>
                      <a:lnTo>
                        <a:pt x="137619" y="40581"/>
                      </a:lnTo>
                      <a:cubicBezTo>
                        <a:pt x="143274" y="40581"/>
                        <a:pt x="148121" y="45438"/>
                        <a:pt x="148121" y="51105"/>
                      </a:cubicBezTo>
                      <a:cubicBezTo>
                        <a:pt x="148121" y="56368"/>
                        <a:pt x="143678" y="61630"/>
                        <a:pt x="137619" y="61630"/>
                      </a:cubicBezTo>
                      <a:lnTo>
                        <a:pt x="98438" y="61630"/>
                      </a:lnTo>
                      <a:cubicBezTo>
                        <a:pt x="95206" y="61630"/>
                        <a:pt x="93187" y="64058"/>
                        <a:pt x="93187" y="66892"/>
                      </a:cubicBezTo>
                      <a:cubicBezTo>
                        <a:pt x="93187" y="69725"/>
                        <a:pt x="95206" y="72154"/>
                        <a:pt x="98438" y="72154"/>
                      </a:cubicBezTo>
                      <a:lnTo>
                        <a:pt x="137619" y="72154"/>
                      </a:lnTo>
                      <a:cubicBezTo>
                        <a:pt x="143678" y="72154"/>
                        <a:pt x="149736" y="69725"/>
                        <a:pt x="154180" y="64058"/>
                      </a:cubicBezTo>
                      <a:lnTo>
                        <a:pt x="227694" y="34509"/>
                      </a:lnTo>
                      <a:cubicBezTo>
                        <a:pt x="232541" y="32081"/>
                        <a:pt x="239004" y="34914"/>
                        <a:pt x="241024" y="40176"/>
                      </a:cubicBezTo>
                      <a:cubicBezTo>
                        <a:pt x="243043" y="45034"/>
                        <a:pt x="241024" y="50701"/>
                        <a:pt x="236177" y="53129"/>
                      </a:cubicBezTo>
                      <a:lnTo>
                        <a:pt x="129136" y="115466"/>
                      </a:lnTo>
                      <a:cubicBezTo>
                        <a:pt x="125097" y="117894"/>
                        <a:pt x="119846" y="118299"/>
                        <a:pt x="115403" y="116680"/>
                      </a:cubicBezTo>
                      <a:lnTo>
                        <a:pt x="41888" y="91584"/>
                      </a:lnTo>
                      <a:close/>
                      <a:moveTo>
                        <a:pt x="0" y="0"/>
                      </a:moveTo>
                      <a:lnTo>
                        <a:pt x="18459" y="0"/>
                      </a:lnTo>
                      <a:cubicBezTo>
                        <a:pt x="24479" y="0"/>
                        <a:pt x="29696" y="4449"/>
                        <a:pt x="30899" y="10516"/>
                      </a:cubicBezTo>
                      <a:lnTo>
                        <a:pt x="30899" y="95048"/>
                      </a:lnTo>
                      <a:cubicBezTo>
                        <a:pt x="30899" y="95857"/>
                        <a:pt x="31301" y="96262"/>
                        <a:pt x="31301" y="97071"/>
                      </a:cubicBezTo>
                      <a:cubicBezTo>
                        <a:pt x="31301" y="104351"/>
                        <a:pt x="25683" y="110013"/>
                        <a:pt x="18459" y="110013"/>
                      </a:cubicBezTo>
                      <a:lnTo>
                        <a:pt x="0" y="110013"/>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19" name="Freeform 7">
                  <a:extLst>
                    <a:ext uri="{FF2B5EF4-FFF2-40B4-BE49-F238E27FC236}">
                      <a16:creationId xmlns:a16="http://schemas.microsoft.com/office/drawing/2014/main" id="{C4FFF32B-D73C-462E-A843-FC27EE598DA9}"/>
                    </a:ext>
                  </a:extLst>
                </p:cNvPr>
                <p:cNvSpPr>
                  <a:spLocks noEditPoints="1"/>
                </p:cNvSpPr>
                <p:nvPr/>
              </p:nvSpPr>
              <p:spPr bwMode="auto">
                <a:xfrm>
                  <a:off x="5640729" y="4934485"/>
                  <a:ext cx="133489" cy="119679"/>
                </a:xfrm>
                <a:custGeom>
                  <a:avLst/>
                  <a:gdLst>
                    <a:gd name="T0" fmla="*/ 291 w 330"/>
                    <a:gd name="T1" fmla="*/ 127 h 296"/>
                    <a:gd name="T2" fmla="*/ 281 w 330"/>
                    <a:gd name="T3" fmla="*/ 90 h 296"/>
                    <a:gd name="T4" fmla="*/ 297 w 330"/>
                    <a:gd name="T5" fmla="*/ 64 h 296"/>
                    <a:gd name="T6" fmla="*/ 266 w 330"/>
                    <a:gd name="T7" fmla="*/ 32 h 296"/>
                    <a:gd name="T8" fmla="*/ 226 w 330"/>
                    <a:gd name="T9" fmla="*/ 49 h 296"/>
                    <a:gd name="T10" fmla="*/ 194 w 330"/>
                    <a:gd name="T11" fmla="*/ 30 h 296"/>
                    <a:gd name="T12" fmla="*/ 187 w 330"/>
                    <a:gd name="T13" fmla="*/ 0 h 296"/>
                    <a:gd name="T14" fmla="*/ 142 w 330"/>
                    <a:gd name="T15" fmla="*/ 0 h 296"/>
                    <a:gd name="T16" fmla="*/ 126 w 330"/>
                    <a:gd name="T17" fmla="*/ 39 h 296"/>
                    <a:gd name="T18" fmla="*/ 90 w 330"/>
                    <a:gd name="T19" fmla="*/ 48 h 296"/>
                    <a:gd name="T20" fmla="*/ 64 w 330"/>
                    <a:gd name="T21" fmla="*/ 32 h 296"/>
                    <a:gd name="T22" fmla="*/ 32 w 330"/>
                    <a:gd name="T23" fmla="*/ 64 h 296"/>
                    <a:gd name="T24" fmla="*/ 48 w 330"/>
                    <a:gd name="T25" fmla="*/ 103 h 296"/>
                    <a:gd name="T26" fmla="*/ 30 w 330"/>
                    <a:gd name="T27" fmla="*/ 135 h 296"/>
                    <a:gd name="T28" fmla="*/ 0 w 330"/>
                    <a:gd name="T29" fmla="*/ 142 h 296"/>
                    <a:gd name="T30" fmla="*/ 0 w 330"/>
                    <a:gd name="T31" fmla="*/ 187 h 296"/>
                    <a:gd name="T32" fmla="*/ 30 w 330"/>
                    <a:gd name="T33" fmla="*/ 195 h 296"/>
                    <a:gd name="T34" fmla="*/ 48 w 330"/>
                    <a:gd name="T35" fmla="*/ 227 h 296"/>
                    <a:gd name="T36" fmla="*/ 45 w 330"/>
                    <a:gd name="T37" fmla="*/ 245 h 296"/>
                    <a:gd name="T38" fmla="*/ 72 w 330"/>
                    <a:gd name="T39" fmla="*/ 245 h 296"/>
                    <a:gd name="T40" fmla="*/ 124 w 330"/>
                    <a:gd name="T41" fmla="*/ 296 h 296"/>
                    <a:gd name="T42" fmla="*/ 279 w 330"/>
                    <a:gd name="T43" fmla="*/ 234 h 296"/>
                    <a:gd name="T44" fmla="*/ 281 w 330"/>
                    <a:gd name="T45" fmla="*/ 226 h 296"/>
                    <a:gd name="T46" fmla="*/ 330 w 330"/>
                    <a:gd name="T47" fmla="*/ 187 h 296"/>
                    <a:gd name="T48" fmla="*/ 330 w 330"/>
                    <a:gd name="T49" fmla="*/ 142 h 296"/>
                    <a:gd name="T50" fmla="*/ 291 w 330"/>
                    <a:gd name="T51" fmla="*/ 127 h 296"/>
                    <a:gd name="T52" fmla="*/ 165 w 330"/>
                    <a:gd name="T53" fmla="*/ 231 h 296"/>
                    <a:gd name="T54" fmla="*/ 98 w 330"/>
                    <a:gd name="T55" fmla="*/ 165 h 296"/>
                    <a:gd name="T56" fmla="*/ 165 w 330"/>
                    <a:gd name="T57" fmla="*/ 98 h 296"/>
                    <a:gd name="T58" fmla="*/ 231 w 330"/>
                    <a:gd name="T59" fmla="*/ 165 h 296"/>
                    <a:gd name="T60" fmla="*/ 165 w 330"/>
                    <a:gd name="T61" fmla="*/ 23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0" h="296">
                      <a:moveTo>
                        <a:pt x="291" y="127"/>
                      </a:moveTo>
                      <a:cubicBezTo>
                        <a:pt x="283" y="103"/>
                        <a:pt x="276" y="99"/>
                        <a:pt x="281" y="90"/>
                      </a:cubicBezTo>
                      <a:lnTo>
                        <a:pt x="297" y="64"/>
                      </a:lnTo>
                      <a:lnTo>
                        <a:pt x="266" y="32"/>
                      </a:lnTo>
                      <a:cubicBezTo>
                        <a:pt x="244" y="44"/>
                        <a:pt x="237" y="54"/>
                        <a:pt x="226" y="49"/>
                      </a:cubicBezTo>
                      <a:cubicBezTo>
                        <a:pt x="205" y="38"/>
                        <a:pt x="197" y="40"/>
                        <a:pt x="194" y="30"/>
                      </a:cubicBezTo>
                      <a:lnTo>
                        <a:pt x="187" y="0"/>
                      </a:lnTo>
                      <a:lnTo>
                        <a:pt x="142" y="0"/>
                      </a:lnTo>
                      <a:cubicBezTo>
                        <a:pt x="135" y="23"/>
                        <a:pt x="137" y="36"/>
                        <a:pt x="126" y="39"/>
                      </a:cubicBezTo>
                      <a:cubicBezTo>
                        <a:pt x="103" y="46"/>
                        <a:pt x="100" y="54"/>
                        <a:pt x="90" y="48"/>
                      </a:cubicBezTo>
                      <a:lnTo>
                        <a:pt x="64" y="32"/>
                      </a:lnTo>
                      <a:lnTo>
                        <a:pt x="32" y="64"/>
                      </a:lnTo>
                      <a:cubicBezTo>
                        <a:pt x="44" y="86"/>
                        <a:pt x="54" y="93"/>
                        <a:pt x="48" y="103"/>
                      </a:cubicBezTo>
                      <a:cubicBezTo>
                        <a:pt x="37" y="123"/>
                        <a:pt x="40" y="133"/>
                        <a:pt x="30" y="135"/>
                      </a:cubicBezTo>
                      <a:lnTo>
                        <a:pt x="0" y="142"/>
                      </a:lnTo>
                      <a:lnTo>
                        <a:pt x="0" y="187"/>
                      </a:lnTo>
                      <a:lnTo>
                        <a:pt x="30" y="195"/>
                      </a:lnTo>
                      <a:cubicBezTo>
                        <a:pt x="40" y="197"/>
                        <a:pt x="38" y="206"/>
                        <a:pt x="48" y="227"/>
                      </a:cubicBezTo>
                      <a:cubicBezTo>
                        <a:pt x="53" y="235"/>
                        <a:pt x="46" y="242"/>
                        <a:pt x="45" y="245"/>
                      </a:cubicBezTo>
                      <a:lnTo>
                        <a:pt x="72" y="245"/>
                      </a:lnTo>
                      <a:cubicBezTo>
                        <a:pt x="100" y="245"/>
                        <a:pt x="123" y="268"/>
                        <a:pt x="124" y="296"/>
                      </a:cubicBezTo>
                      <a:lnTo>
                        <a:pt x="279" y="234"/>
                      </a:lnTo>
                      <a:cubicBezTo>
                        <a:pt x="279" y="231"/>
                        <a:pt x="280" y="229"/>
                        <a:pt x="281" y="226"/>
                      </a:cubicBezTo>
                      <a:cubicBezTo>
                        <a:pt x="302" y="187"/>
                        <a:pt x="276" y="204"/>
                        <a:pt x="330" y="187"/>
                      </a:cubicBezTo>
                      <a:lnTo>
                        <a:pt x="330" y="142"/>
                      </a:lnTo>
                      <a:cubicBezTo>
                        <a:pt x="306" y="135"/>
                        <a:pt x="294" y="138"/>
                        <a:pt x="291" y="127"/>
                      </a:cubicBezTo>
                      <a:close/>
                      <a:moveTo>
                        <a:pt x="165" y="231"/>
                      </a:moveTo>
                      <a:cubicBezTo>
                        <a:pt x="128" y="231"/>
                        <a:pt x="98" y="202"/>
                        <a:pt x="98" y="165"/>
                      </a:cubicBezTo>
                      <a:cubicBezTo>
                        <a:pt x="98" y="128"/>
                        <a:pt x="128" y="98"/>
                        <a:pt x="165" y="98"/>
                      </a:cubicBezTo>
                      <a:cubicBezTo>
                        <a:pt x="201" y="98"/>
                        <a:pt x="231" y="128"/>
                        <a:pt x="231" y="165"/>
                      </a:cubicBezTo>
                      <a:cubicBezTo>
                        <a:pt x="231" y="202"/>
                        <a:pt x="201" y="231"/>
                        <a:pt x="165" y="231"/>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20" name="Freeform 8">
                  <a:extLst>
                    <a:ext uri="{FF2B5EF4-FFF2-40B4-BE49-F238E27FC236}">
                      <a16:creationId xmlns:a16="http://schemas.microsoft.com/office/drawing/2014/main" id="{1E2A709E-118D-4425-9D3D-7B9FB3EC29CB}"/>
                    </a:ext>
                  </a:extLst>
                </p:cNvPr>
                <p:cNvSpPr>
                  <a:spLocks noEditPoints="1"/>
                </p:cNvSpPr>
                <p:nvPr/>
              </p:nvSpPr>
              <p:spPr bwMode="auto">
                <a:xfrm>
                  <a:off x="5521509" y="4868661"/>
                  <a:ext cx="126585" cy="127044"/>
                </a:xfrm>
                <a:custGeom>
                  <a:avLst/>
                  <a:gdLst>
                    <a:gd name="T0" fmla="*/ 275 w 314"/>
                    <a:gd name="T1" fmla="*/ 211 h 314"/>
                    <a:gd name="T2" fmla="*/ 279 w 314"/>
                    <a:gd name="T3" fmla="*/ 202 h 314"/>
                    <a:gd name="T4" fmla="*/ 304 w 314"/>
                    <a:gd name="T5" fmla="*/ 196 h 314"/>
                    <a:gd name="T6" fmla="*/ 314 w 314"/>
                    <a:gd name="T7" fmla="*/ 183 h 314"/>
                    <a:gd name="T8" fmla="*/ 314 w 314"/>
                    <a:gd name="T9" fmla="*/ 130 h 314"/>
                    <a:gd name="T10" fmla="*/ 304 w 314"/>
                    <a:gd name="T11" fmla="*/ 118 h 314"/>
                    <a:gd name="T12" fmla="*/ 279 w 314"/>
                    <a:gd name="T13" fmla="*/ 112 h 314"/>
                    <a:gd name="T14" fmla="*/ 275 w 314"/>
                    <a:gd name="T15" fmla="*/ 103 h 314"/>
                    <a:gd name="T16" fmla="*/ 288 w 314"/>
                    <a:gd name="T17" fmla="*/ 80 h 314"/>
                    <a:gd name="T18" fmla="*/ 286 w 314"/>
                    <a:gd name="T19" fmla="*/ 65 h 314"/>
                    <a:gd name="T20" fmla="*/ 249 w 314"/>
                    <a:gd name="T21" fmla="*/ 27 h 314"/>
                    <a:gd name="T22" fmla="*/ 233 w 314"/>
                    <a:gd name="T23" fmla="*/ 25 h 314"/>
                    <a:gd name="T24" fmla="*/ 211 w 314"/>
                    <a:gd name="T25" fmla="*/ 39 h 314"/>
                    <a:gd name="T26" fmla="*/ 202 w 314"/>
                    <a:gd name="T27" fmla="*/ 35 h 314"/>
                    <a:gd name="T28" fmla="*/ 196 w 314"/>
                    <a:gd name="T29" fmla="*/ 10 h 314"/>
                    <a:gd name="T30" fmla="*/ 183 w 314"/>
                    <a:gd name="T31" fmla="*/ 0 h 314"/>
                    <a:gd name="T32" fmla="*/ 130 w 314"/>
                    <a:gd name="T33" fmla="*/ 0 h 314"/>
                    <a:gd name="T34" fmla="*/ 118 w 314"/>
                    <a:gd name="T35" fmla="*/ 10 h 314"/>
                    <a:gd name="T36" fmla="*/ 111 w 314"/>
                    <a:gd name="T37" fmla="*/ 35 h 314"/>
                    <a:gd name="T38" fmla="*/ 103 w 314"/>
                    <a:gd name="T39" fmla="*/ 39 h 314"/>
                    <a:gd name="T40" fmla="*/ 80 w 314"/>
                    <a:gd name="T41" fmla="*/ 25 h 314"/>
                    <a:gd name="T42" fmla="*/ 64 w 314"/>
                    <a:gd name="T43" fmla="*/ 27 h 314"/>
                    <a:gd name="T44" fmla="*/ 27 w 314"/>
                    <a:gd name="T45" fmla="*/ 65 h 314"/>
                    <a:gd name="T46" fmla="*/ 25 w 314"/>
                    <a:gd name="T47" fmla="*/ 80 h 314"/>
                    <a:gd name="T48" fmla="*/ 39 w 314"/>
                    <a:gd name="T49" fmla="*/ 103 h 314"/>
                    <a:gd name="T50" fmla="*/ 35 w 314"/>
                    <a:gd name="T51" fmla="*/ 112 h 314"/>
                    <a:gd name="T52" fmla="*/ 10 w 314"/>
                    <a:gd name="T53" fmla="*/ 118 h 314"/>
                    <a:gd name="T54" fmla="*/ 0 w 314"/>
                    <a:gd name="T55" fmla="*/ 130 h 314"/>
                    <a:gd name="T56" fmla="*/ 0 w 314"/>
                    <a:gd name="T57" fmla="*/ 183 h 314"/>
                    <a:gd name="T58" fmla="*/ 10 w 314"/>
                    <a:gd name="T59" fmla="*/ 196 h 314"/>
                    <a:gd name="T60" fmla="*/ 35 w 314"/>
                    <a:gd name="T61" fmla="*/ 202 h 314"/>
                    <a:gd name="T62" fmla="*/ 39 w 314"/>
                    <a:gd name="T63" fmla="*/ 211 h 314"/>
                    <a:gd name="T64" fmla="*/ 25 w 314"/>
                    <a:gd name="T65" fmla="*/ 233 h 314"/>
                    <a:gd name="T66" fmla="*/ 27 w 314"/>
                    <a:gd name="T67" fmla="*/ 249 h 314"/>
                    <a:gd name="T68" fmla="*/ 64 w 314"/>
                    <a:gd name="T69" fmla="*/ 287 h 314"/>
                    <a:gd name="T70" fmla="*/ 80 w 314"/>
                    <a:gd name="T71" fmla="*/ 288 h 314"/>
                    <a:gd name="T72" fmla="*/ 103 w 314"/>
                    <a:gd name="T73" fmla="*/ 275 h 314"/>
                    <a:gd name="T74" fmla="*/ 111 w 314"/>
                    <a:gd name="T75" fmla="*/ 279 h 314"/>
                    <a:gd name="T76" fmla="*/ 118 w 314"/>
                    <a:gd name="T77" fmla="*/ 304 h 314"/>
                    <a:gd name="T78" fmla="*/ 130 w 314"/>
                    <a:gd name="T79" fmla="*/ 314 h 314"/>
                    <a:gd name="T80" fmla="*/ 183 w 314"/>
                    <a:gd name="T81" fmla="*/ 314 h 314"/>
                    <a:gd name="T82" fmla="*/ 196 w 314"/>
                    <a:gd name="T83" fmla="*/ 304 h 314"/>
                    <a:gd name="T84" fmla="*/ 202 w 314"/>
                    <a:gd name="T85" fmla="*/ 279 h 314"/>
                    <a:gd name="T86" fmla="*/ 211 w 314"/>
                    <a:gd name="T87" fmla="*/ 275 h 314"/>
                    <a:gd name="T88" fmla="*/ 233 w 314"/>
                    <a:gd name="T89" fmla="*/ 288 h 314"/>
                    <a:gd name="T90" fmla="*/ 249 w 314"/>
                    <a:gd name="T91" fmla="*/ 287 h 314"/>
                    <a:gd name="T92" fmla="*/ 286 w 314"/>
                    <a:gd name="T93" fmla="*/ 249 h 314"/>
                    <a:gd name="T94" fmla="*/ 288 w 314"/>
                    <a:gd name="T95" fmla="*/ 233 h 314"/>
                    <a:gd name="T96" fmla="*/ 275 w 314"/>
                    <a:gd name="T97" fmla="*/ 211 h 314"/>
                    <a:gd name="T98" fmla="*/ 157 w 314"/>
                    <a:gd name="T99" fmla="*/ 233 h 314"/>
                    <a:gd name="T100" fmla="*/ 81 w 314"/>
                    <a:gd name="T101" fmla="*/ 157 h 314"/>
                    <a:gd name="T102" fmla="*/ 157 w 314"/>
                    <a:gd name="T103" fmla="*/ 81 h 314"/>
                    <a:gd name="T104" fmla="*/ 233 w 314"/>
                    <a:gd name="T105" fmla="*/ 157 h 314"/>
                    <a:gd name="T106" fmla="*/ 157 w 314"/>
                    <a:gd name="T107" fmla="*/ 23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314">
                      <a:moveTo>
                        <a:pt x="275" y="211"/>
                      </a:moveTo>
                      <a:cubicBezTo>
                        <a:pt x="276" y="208"/>
                        <a:pt x="278" y="205"/>
                        <a:pt x="279" y="202"/>
                      </a:cubicBezTo>
                      <a:lnTo>
                        <a:pt x="304" y="196"/>
                      </a:lnTo>
                      <a:cubicBezTo>
                        <a:pt x="310" y="194"/>
                        <a:pt x="314" y="189"/>
                        <a:pt x="314" y="183"/>
                      </a:cubicBezTo>
                      <a:lnTo>
                        <a:pt x="314" y="130"/>
                      </a:lnTo>
                      <a:cubicBezTo>
                        <a:pt x="314" y="124"/>
                        <a:pt x="310" y="119"/>
                        <a:pt x="304" y="118"/>
                      </a:cubicBezTo>
                      <a:lnTo>
                        <a:pt x="279" y="112"/>
                      </a:lnTo>
                      <a:cubicBezTo>
                        <a:pt x="278" y="109"/>
                        <a:pt x="276" y="106"/>
                        <a:pt x="275" y="103"/>
                      </a:cubicBezTo>
                      <a:lnTo>
                        <a:pt x="288" y="80"/>
                      </a:lnTo>
                      <a:cubicBezTo>
                        <a:pt x="292" y="75"/>
                        <a:pt x="291" y="69"/>
                        <a:pt x="286" y="65"/>
                      </a:cubicBezTo>
                      <a:lnTo>
                        <a:pt x="249" y="27"/>
                      </a:lnTo>
                      <a:cubicBezTo>
                        <a:pt x="245" y="23"/>
                        <a:pt x="238" y="22"/>
                        <a:pt x="233" y="25"/>
                      </a:cubicBezTo>
                      <a:lnTo>
                        <a:pt x="211" y="39"/>
                      </a:lnTo>
                      <a:cubicBezTo>
                        <a:pt x="208" y="37"/>
                        <a:pt x="205" y="36"/>
                        <a:pt x="202" y="35"/>
                      </a:cubicBezTo>
                      <a:lnTo>
                        <a:pt x="196" y="10"/>
                      </a:lnTo>
                      <a:cubicBezTo>
                        <a:pt x="194" y="4"/>
                        <a:pt x="189" y="0"/>
                        <a:pt x="183" y="0"/>
                      </a:cubicBezTo>
                      <a:lnTo>
                        <a:pt x="130" y="0"/>
                      </a:lnTo>
                      <a:cubicBezTo>
                        <a:pt x="124" y="0"/>
                        <a:pt x="119" y="4"/>
                        <a:pt x="118" y="10"/>
                      </a:cubicBezTo>
                      <a:lnTo>
                        <a:pt x="111" y="35"/>
                      </a:lnTo>
                      <a:cubicBezTo>
                        <a:pt x="108" y="36"/>
                        <a:pt x="105" y="37"/>
                        <a:pt x="103" y="39"/>
                      </a:cubicBezTo>
                      <a:lnTo>
                        <a:pt x="80" y="25"/>
                      </a:lnTo>
                      <a:cubicBezTo>
                        <a:pt x="75" y="22"/>
                        <a:pt x="69" y="23"/>
                        <a:pt x="64" y="27"/>
                      </a:cubicBezTo>
                      <a:lnTo>
                        <a:pt x="27" y="65"/>
                      </a:lnTo>
                      <a:cubicBezTo>
                        <a:pt x="23" y="69"/>
                        <a:pt x="22" y="75"/>
                        <a:pt x="25" y="80"/>
                      </a:cubicBezTo>
                      <a:lnTo>
                        <a:pt x="39" y="103"/>
                      </a:lnTo>
                      <a:cubicBezTo>
                        <a:pt x="37" y="106"/>
                        <a:pt x="36" y="109"/>
                        <a:pt x="35" y="112"/>
                      </a:cubicBezTo>
                      <a:lnTo>
                        <a:pt x="10" y="118"/>
                      </a:lnTo>
                      <a:cubicBezTo>
                        <a:pt x="4" y="119"/>
                        <a:pt x="0" y="124"/>
                        <a:pt x="0" y="130"/>
                      </a:cubicBezTo>
                      <a:lnTo>
                        <a:pt x="0" y="183"/>
                      </a:lnTo>
                      <a:cubicBezTo>
                        <a:pt x="0" y="189"/>
                        <a:pt x="4" y="194"/>
                        <a:pt x="10" y="196"/>
                      </a:cubicBezTo>
                      <a:lnTo>
                        <a:pt x="35" y="202"/>
                      </a:lnTo>
                      <a:cubicBezTo>
                        <a:pt x="36" y="205"/>
                        <a:pt x="37" y="208"/>
                        <a:pt x="39" y="211"/>
                      </a:cubicBezTo>
                      <a:lnTo>
                        <a:pt x="25" y="233"/>
                      </a:lnTo>
                      <a:cubicBezTo>
                        <a:pt x="22" y="238"/>
                        <a:pt x="23" y="245"/>
                        <a:pt x="27" y="249"/>
                      </a:cubicBezTo>
                      <a:lnTo>
                        <a:pt x="64" y="287"/>
                      </a:lnTo>
                      <a:cubicBezTo>
                        <a:pt x="69" y="291"/>
                        <a:pt x="75" y="292"/>
                        <a:pt x="80" y="288"/>
                      </a:cubicBezTo>
                      <a:lnTo>
                        <a:pt x="103" y="275"/>
                      </a:lnTo>
                      <a:cubicBezTo>
                        <a:pt x="105" y="276"/>
                        <a:pt x="108" y="278"/>
                        <a:pt x="111" y="279"/>
                      </a:cubicBezTo>
                      <a:lnTo>
                        <a:pt x="118" y="304"/>
                      </a:lnTo>
                      <a:cubicBezTo>
                        <a:pt x="119" y="310"/>
                        <a:pt x="124" y="314"/>
                        <a:pt x="130" y="314"/>
                      </a:cubicBezTo>
                      <a:lnTo>
                        <a:pt x="183" y="314"/>
                      </a:lnTo>
                      <a:cubicBezTo>
                        <a:pt x="189" y="314"/>
                        <a:pt x="194" y="310"/>
                        <a:pt x="196" y="304"/>
                      </a:cubicBezTo>
                      <a:lnTo>
                        <a:pt x="202" y="279"/>
                      </a:lnTo>
                      <a:cubicBezTo>
                        <a:pt x="205" y="278"/>
                        <a:pt x="208" y="276"/>
                        <a:pt x="211" y="275"/>
                      </a:cubicBezTo>
                      <a:lnTo>
                        <a:pt x="233" y="288"/>
                      </a:lnTo>
                      <a:cubicBezTo>
                        <a:pt x="238" y="292"/>
                        <a:pt x="245" y="291"/>
                        <a:pt x="249" y="287"/>
                      </a:cubicBezTo>
                      <a:lnTo>
                        <a:pt x="286" y="249"/>
                      </a:lnTo>
                      <a:cubicBezTo>
                        <a:pt x="291" y="245"/>
                        <a:pt x="292" y="238"/>
                        <a:pt x="288" y="233"/>
                      </a:cubicBezTo>
                      <a:lnTo>
                        <a:pt x="275" y="211"/>
                      </a:lnTo>
                      <a:close/>
                      <a:moveTo>
                        <a:pt x="157" y="233"/>
                      </a:moveTo>
                      <a:cubicBezTo>
                        <a:pt x="115" y="233"/>
                        <a:pt x="81" y="199"/>
                        <a:pt x="81" y="157"/>
                      </a:cubicBezTo>
                      <a:cubicBezTo>
                        <a:pt x="81" y="115"/>
                        <a:pt x="115" y="81"/>
                        <a:pt x="157" y="81"/>
                      </a:cubicBezTo>
                      <a:cubicBezTo>
                        <a:pt x="199" y="81"/>
                        <a:pt x="233" y="115"/>
                        <a:pt x="233" y="157"/>
                      </a:cubicBezTo>
                      <a:cubicBezTo>
                        <a:pt x="233" y="199"/>
                        <a:pt x="199" y="233"/>
                        <a:pt x="157" y="2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3" name="Group 72">
              <a:extLst>
                <a:ext uri="{FF2B5EF4-FFF2-40B4-BE49-F238E27FC236}">
                  <a16:creationId xmlns:a16="http://schemas.microsoft.com/office/drawing/2014/main" id="{0EDA3CCE-A27E-4A75-85E0-85EBEB0727D1}"/>
                </a:ext>
              </a:extLst>
            </p:cNvPr>
            <p:cNvGrpSpPr/>
            <p:nvPr/>
          </p:nvGrpSpPr>
          <p:grpSpPr>
            <a:xfrm>
              <a:off x="4821269" y="4900200"/>
              <a:ext cx="578632" cy="478691"/>
              <a:chOff x="4856374" y="5399142"/>
              <a:chExt cx="508423" cy="420606"/>
            </a:xfrm>
          </p:grpSpPr>
          <p:grpSp>
            <p:nvGrpSpPr>
              <p:cNvPr id="103" name="Group 102">
                <a:extLst>
                  <a:ext uri="{FF2B5EF4-FFF2-40B4-BE49-F238E27FC236}">
                    <a16:creationId xmlns:a16="http://schemas.microsoft.com/office/drawing/2014/main" id="{A4013B0A-24C8-453C-8BFC-98C9120BC1DF}"/>
                  </a:ext>
                </a:extLst>
              </p:cNvPr>
              <p:cNvGrpSpPr/>
              <p:nvPr/>
            </p:nvGrpSpPr>
            <p:grpSpPr>
              <a:xfrm>
                <a:off x="4856374" y="5399142"/>
                <a:ext cx="508423" cy="420606"/>
                <a:chOff x="4856374" y="5399142"/>
                <a:chExt cx="508423" cy="420606"/>
              </a:xfrm>
            </p:grpSpPr>
            <p:sp>
              <p:nvSpPr>
                <p:cNvPr id="108" name="Rectangle: Rounded Corners 107">
                  <a:extLst>
                    <a:ext uri="{FF2B5EF4-FFF2-40B4-BE49-F238E27FC236}">
                      <a16:creationId xmlns:a16="http://schemas.microsoft.com/office/drawing/2014/main" id="{977305EA-0F02-4E72-B6D0-67A0DB5F7882}"/>
                    </a:ext>
                  </a:extLst>
                </p:cNvPr>
                <p:cNvSpPr/>
                <p:nvPr/>
              </p:nvSpPr>
              <p:spPr>
                <a:xfrm flipV="1">
                  <a:off x="4880677"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9" name="Group 108">
                  <a:extLst>
                    <a:ext uri="{FF2B5EF4-FFF2-40B4-BE49-F238E27FC236}">
                      <a16:creationId xmlns:a16="http://schemas.microsoft.com/office/drawing/2014/main" id="{147232F6-C4BC-4997-952B-A028914800FD}"/>
                    </a:ext>
                  </a:extLst>
                </p:cNvPr>
                <p:cNvGrpSpPr/>
                <p:nvPr/>
              </p:nvGrpSpPr>
              <p:grpSpPr>
                <a:xfrm>
                  <a:off x="4856374" y="5399142"/>
                  <a:ext cx="508423" cy="272694"/>
                  <a:chOff x="576360" y="2082168"/>
                  <a:chExt cx="1455321" cy="780570"/>
                </a:xfrm>
              </p:grpSpPr>
              <p:grpSp>
                <p:nvGrpSpPr>
                  <p:cNvPr id="110" name="Group 109">
                    <a:extLst>
                      <a:ext uri="{FF2B5EF4-FFF2-40B4-BE49-F238E27FC236}">
                        <a16:creationId xmlns:a16="http://schemas.microsoft.com/office/drawing/2014/main" id="{F215AD98-84FC-46B2-AE21-135D9ABCBAEE}"/>
                      </a:ext>
                    </a:extLst>
                  </p:cNvPr>
                  <p:cNvGrpSpPr/>
                  <p:nvPr/>
                </p:nvGrpSpPr>
                <p:grpSpPr>
                  <a:xfrm flipV="1">
                    <a:off x="576360" y="2082168"/>
                    <a:ext cx="1419030" cy="740131"/>
                    <a:chOff x="6555581" y="5069071"/>
                    <a:chExt cx="1554957" cy="811029"/>
                  </a:xfrm>
                </p:grpSpPr>
                <p:sp>
                  <p:nvSpPr>
                    <p:cNvPr id="113" name="Freeform: Shape 112">
                      <a:extLst>
                        <a:ext uri="{FF2B5EF4-FFF2-40B4-BE49-F238E27FC236}">
                          <a16:creationId xmlns:a16="http://schemas.microsoft.com/office/drawing/2014/main" id="{5D926B6D-577B-455E-A0A0-B5C82AC809BC}"/>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rgbClr val="DCA22B"/>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14" name="Straight Connector 113">
                      <a:extLst>
                        <a:ext uri="{FF2B5EF4-FFF2-40B4-BE49-F238E27FC236}">
                          <a16:creationId xmlns:a16="http://schemas.microsoft.com/office/drawing/2014/main" id="{03C80D82-2EC9-4B25-B06C-6DB84D3B7175}"/>
                        </a:ext>
                      </a:extLst>
                    </p:cNvPr>
                    <p:cNvCxnSpPr>
                      <a:cxnSpLocks/>
                    </p:cNvCxnSpPr>
                    <p:nvPr/>
                  </p:nvCxnSpPr>
                  <p:spPr>
                    <a:xfrm>
                      <a:off x="6555581" y="5144294"/>
                      <a:ext cx="118719" cy="0"/>
                    </a:xfrm>
                    <a:prstGeom prst="line">
                      <a:avLst/>
                    </a:prstGeom>
                    <a:ln w="3175">
                      <a:solidFill>
                        <a:srgbClr val="DCA22B"/>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15" name="Freeform: Shape 114">
                      <a:extLst>
                        <a:ext uri="{FF2B5EF4-FFF2-40B4-BE49-F238E27FC236}">
                          <a16:creationId xmlns:a16="http://schemas.microsoft.com/office/drawing/2014/main" id="{17E32CB1-28B3-4144-8B88-99C01F04E94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11" name="Oval 110">
                    <a:extLst>
                      <a:ext uri="{FF2B5EF4-FFF2-40B4-BE49-F238E27FC236}">
                        <a16:creationId xmlns:a16="http://schemas.microsoft.com/office/drawing/2014/main" id="{463694CB-64C8-4B0F-92E2-DD6000C34F26}"/>
                      </a:ext>
                    </a:extLst>
                  </p:cNvPr>
                  <p:cNvSpPr/>
                  <p:nvPr/>
                </p:nvSpPr>
                <p:spPr>
                  <a:xfrm>
                    <a:off x="1985962" y="2817019"/>
                    <a:ext cx="45719" cy="45719"/>
                  </a:xfrm>
                  <a:prstGeom prst="ellipse">
                    <a:avLst/>
                  </a:prstGeom>
                  <a:solidFill>
                    <a:schemeClr val="accent2">
                      <a:lumMod val="60000"/>
                      <a:lumOff val="4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2" name="Oval 111">
                    <a:extLst>
                      <a:ext uri="{FF2B5EF4-FFF2-40B4-BE49-F238E27FC236}">
                        <a16:creationId xmlns:a16="http://schemas.microsoft.com/office/drawing/2014/main" id="{51779EB3-E766-4E2B-92AB-BEAD9BE2C54E}"/>
                      </a:ext>
                    </a:extLst>
                  </p:cNvPr>
                  <p:cNvSpPr/>
                  <p:nvPr/>
                </p:nvSpPr>
                <p:spPr>
                  <a:xfrm>
                    <a:off x="685800" y="2733675"/>
                    <a:ext cx="45719" cy="45719"/>
                  </a:xfrm>
                  <a:prstGeom prst="ellipse">
                    <a:avLst/>
                  </a:prstGeom>
                  <a:solidFill>
                    <a:schemeClr val="accent2">
                      <a:lumMod val="40000"/>
                      <a:lumOff val="6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104" name="Group 103">
                <a:extLst>
                  <a:ext uri="{FF2B5EF4-FFF2-40B4-BE49-F238E27FC236}">
                    <a16:creationId xmlns:a16="http://schemas.microsoft.com/office/drawing/2014/main" id="{D981AAC3-B2E1-4BEE-B256-AB85BDDDEFE6}"/>
                  </a:ext>
                </a:extLst>
              </p:cNvPr>
              <p:cNvGrpSpPr/>
              <p:nvPr/>
            </p:nvGrpSpPr>
            <p:grpSpPr>
              <a:xfrm>
                <a:off x="5008656" y="5516064"/>
                <a:ext cx="164035" cy="211055"/>
                <a:chOff x="3641725" y="4737101"/>
                <a:chExt cx="963613" cy="1239838"/>
              </a:xfrm>
              <a:solidFill>
                <a:schemeClr val="accent2"/>
              </a:solidFill>
            </p:grpSpPr>
            <p:sp>
              <p:nvSpPr>
                <p:cNvPr id="105" name="Rectangle 51">
                  <a:extLst>
                    <a:ext uri="{FF2B5EF4-FFF2-40B4-BE49-F238E27FC236}">
                      <a16:creationId xmlns:a16="http://schemas.microsoft.com/office/drawing/2014/main" id="{058B6CBB-7137-4836-AD0D-023BC11FA5C5}"/>
                    </a:ext>
                  </a:extLst>
                </p:cNvPr>
                <p:cNvSpPr>
                  <a:spLocks noChangeArrowheads="1"/>
                </p:cNvSpPr>
                <p:nvPr/>
              </p:nvSpPr>
              <p:spPr bwMode="auto">
                <a:xfrm>
                  <a:off x="3824288" y="5608638"/>
                  <a:ext cx="138113" cy="1381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6" name="Rectangle 52">
                  <a:extLst>
                    <a:ext uri="{FF2B5EF4-FFF2-40B4-BE49-F238E27FC236}">
                      <a16:creationId xmlns:a16="http://schemas.microsoft.com/office/drawing/2014/main" id="{75077FFE-5E86-4B2E-8765-4D1457F5927B}"/>
                    </a:ext>
                  </a:extLst>
                </p:cNvPr>
                <p:cNvSpPr>
                  <a:spLocks noChangeArrowheads="1"/>
                </p:cNvSpPr>
                <p:nvPr/>
              </p:nvSpPr>
              <p:spPr bwMode="auto">
                <a:xfrm>
                  <a:off x="3824288" y="5287963"/>
                  <a:ext cx="138113" cy="13811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7" name="Freeform 53">
                  <a:extLst>
                    <a:ext uri="{FF2B5EF4-FFF2-40B4-BE49-F238E27FC236}">
                      <a16:creationId xmlns:a16="http://schemas.microsoft.com/office/drawing/2014/main" id="{88780D3D-BC43-4AC3-A61C-2A60F6FF0BE3}"/>
                    </a:ext>
                  </a:extLst>
                </p:cNvPr>
                <p:cNvSpPr>
                  <a:spLocks noEditPoints="1"/>
                </p:cNvSpPr>
                <p:nvPr/>
              </p:nvSpPr>
              <p:spPr bwMode="auto">
                <a:xfrm>
                  <a:off x="3641725" y="4737101"/>
                  <a:ext cx="963613" cy="1239838"/>
                </a:xfrm>
                <a:custGeom>
                  <a:avLst/>
                  <a:gdLst>
                    <a:gd name="T0" fmla="*/ 12 w 525"/>
                    <a:gd name="T1" fmla="*/ 0 h 675"/>
                    <a:gd name="T2" fmla="*/ 0 w 525"/>
                    <a:gd name="T3" fmla="*/ 662 h 675"/>
                    <a:gd name="T4" fmla="*/ 512 w 525"/>
                    <a:gd name="T5" fmla="*/ 675 h 675"/>
                    <a:gd name="T6" fmla="*/ 525 w 525"/>
                    <a:gd name="T7" fmla="*/ 12 h 675"/>
                    <a:gd name="T8" fmla="*/ 287 w 525"/>
                    <a:gd name="T9" fmla="*/ 375 h 675"/>
                    <a:gd name="T10" fmla="*/ 375 w 525"/>
                    <a:gd name="T11" fmla="*/ 387 h 675"/>
                    <a:gd name="T12" fmla="*/ 287 w 525"/>
                    <a:gd name="T13" fmla="*/ 400 h 675"/>
                    <a:gd name="T14" fmla="*/ 287 w 525"/>
                    <a:gd name="T15" fmla="*/ 375 h 675"/>
                    <a:gd name="T16" fmla="*/ 287 w 525"/>
                    <a:gd name="T17" fmla="*/ 325 h 675"/>
                    <a:gd name="T18" fmla="*/ 425 w 525"/>
                    <a:gd name="T19" fmla="*/ 337 h 675"/>
                    <a:gd name="T20" fmla="*/ 287 w 525"/>
                    <a:gd name="T21" fmla="*/ 350 h 675"/>
                    <a:gd name="T22" fmla="*/ 75 w 525"/>
                    <a:gd name="T23" fmla="*/ 112 h 675"/>
                    <a:gd name="T24" fmla="*/ 137 w 525"/>
                    <a:gd name="T25" fmla="*/ 100 h 675"/>
                    <a:gd name="T26" fmla="*/ 137 w 525"/>
                    <a:gd name="T27" fmla="*/ 125 h 675"/>
                    <a:gd name="T28" fmla="*/ 100 w 525"/>
                    <a:gd name="T29" fmla="*/ 200 h 675"/>
                    <a:gd name="T30" fmla="*/ 125 w 525"/>
                    <a:gd name="T31" fmla="*/ 212 h 675"/>
                    <a:gd name="T32" fmla="*/ 87 w 525"/>
                    <a:gd name="T33" fmla="*/ 225 h 675"/>
                    <a:gd name="T34" fmla="*/ 75 w 525"/>
                    <a:gd name="T35" fmla="*/ 112 h 675"/>
                    <a:gd name="T36" fmla="*/ 187 w 525"/>
                    <a:gd name="T37" fmla="*/ 575 h 675"/>
                    <a:gd name="T38" fmla="*/ 75 w 525"/>
                    <a:gd name="T39" fmla="*/ 562 h 675"/>
                    <a:gd name="T40" fmla="*/ 87 w 525"/>
                    <a:gd name="T41" fmla="*/ 450 h 675"/>
                    <a:gd name="T42" fmla="*/ 200 w 525"/>
                    <a:gd name="T43" fmla="*/ 462 h 675"/>
                    <a:gd name="T44" fmla="*/ 200 w 525"/>
                    <a:gd name="T45" fmla="*/ 387 h 675"/>
                    <a:gd name="T46" fmla="*/ 87 w 525"/>
                    <a:gd name="T47" fmla="*/ 400 h 675"/>
                    <a:gd name="T48" fmla="*/ 75 w 525"/>
                    <a:gd name="T49" fmla="*/ 287 h 675"/>
                    <a:gd name="T50" fmla="*/ 187 w 525"/>
                    <a:gd name="T51" fmla="*/ 275 h 675"/>
                    <a:gd name="T52" fmla="*/ 200 w 525"/>
                    <a:gd name="T53" fmla="*/ 387 h 675"/>
                    <a:gd name="T54" fmla="*/ 164 w 525"/>
                    <a:gd name="T55" fmla="*/ 207 h 675"/>
                    <a:gd name="T56" fmla="*/ 128 w 525"/>
                    <a:gd name="T57" fmla="*/ 153 h 675"/>
                    <a:gd name="T58" fmla="*/ 160 w 525"/>
                    <a:gd name="T59" fmla="*/ 167 h 675"/>
                    <a:gd name="T60" fmla="*/ 219 w 525"/>
                    <a:gd name="T61" fmla="*/ 102 h 675"/>
                    <a:gd name="T62" fmla="*/ 387 w 525"/>
                    <a:gd name="T63" fmla="*/ 575 h 675"/>
                    <a:gd name="T64" fmla="*/ 275 w 525"/>
                    <a:gd name="T65" fmla="*/ 562 h 675"/>
                    <a:gd name="T66" fmla="*/ 387 w 525"/>
                    <a:gd name="T67" fmla="*/ 550 h 675"/>
                    <a:gd name="T68" fmla="*/ 387 w 525"/>
                    <a:gd name="T69" fmla="*/ 575 h 675"/>
                    <a:gd name="T70" fmla="*/ 287 w 525"/>
                    <a:gd name="T71" fmla="*/ 500 h 675"/>
                    <a:gd name="T72" fmla="*/ 375 w 525"/>
                    <a:gd name="T73" fmla="*/ 512 h 675"/>
                    <a:gd name="T74" fmla="*/ 287 w 525"/>
                    <a:gd name="T75" fmla="*/ 525 h 675"/>
                    <a:gd name="T76" fmla="*/ 437 w 525"/>
                    <a:gd name="T77" fmla="*/ 475 h 675"/>
                    <a:gd name="T78" fmla="*/ 275 w 525"/>
                    <a:gd name="T79" fmla="*/ 462 h 675"/>
                    <a:gd name="T80" fmla="*/ 437 w 525"/>
                    <a:gd name="T81" fmla="*/ 450 h 675"/>
                    <a:gd name="T82" fmla="*/ 437 w 525"/>
                    <a:gd name="T83" fmla="*/ 475 h 675"/>
                    <a:gd name="T84" fmla="*/ 287 w 525"/>
                    <a:gd name="T85" fmla="*/ 300 h 675"/>
                    <a:gd name="T86" fmla="*/ 287 w 525"/>
                    <a:gd name="T87" fmla="*/ 275 h 675"/>
                    <a:gd name="T88" fmla="*/ 450 w 525"/>
                    <a:gd name="T89" fmla="*/ 287 h 675"/>
                    <a:gd name="T90" fmla="*/ 275 w 525"/>
                    <a:gd name="T91" fmla="*/ 162 h 675"/>
                    <a:gd name="T92" fmla="*/ 387 w 525"/>
                    <a:gd name="T93" fmla="*/ 150 h 675"/>
                    <a:gd name="T94" fmla="*/ 387 w 525"/>
                    <a:gd name="T95" fmla="*/ 175 h 675"/>
                    <a:gd name="T96" fmla="*/ 275 w 525"/>
                    <a:gd name="T97" fmla="*/ 162 h 675"/>
                    <a:gd name="T98" fmla="*/ 287 w 525"/>
                    <a:gd name="T99" fmla="*/ 125 h 675"/>
                    <a:gd name="T100" fmla="*/ 287 w 525"/>
                    <a:gd name="T101" fmla="*/ 100 h 675"/>
                    <a:gd name="T102" fmla="*/ 450 w 525"/>
                    <a:gd name="T103" fmla="*/ 112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5" h="675">
                      <a:moveTo>
                        <a:pt x="512" y="0"/>
                      </a:moveTo>
                      <a:lnTo>
                        <a:pt x="12" y="0"/>
                      </a:lnTo>
                      <a:cubicBezTo>
                        <a:pt x="5" y="0"/>
                        <a:pt x="0" y="5"/>
                        <a:pt x="0" y="12"/>
                      </a:cubicBezTo>
                      <a:lnTo>
                        <a:pt x="0" y="662"/>
                      </a:lnTo>
                      <a:cubicBezTo>
                        <a:pt x="0" y="669"/>
                        <a:pt x="5" y="675"/>
                        <a:pt x="12" y="675"/>
                      </a:cubicBezTo>
                      <a:lnTo>
                        <a:pt x="512" y="675"/>
                      </a:lnTo>
                      <a:cubicBezTo>
                        <a:pt x="519" y="675"/>
                        <a:pt x="525" y="669"/>
                        <a:pt x="525" y="662"/>
                      </a:cubicBezTo>
                      <a:lnTo>
                        <a:pt x="525" y="12"/>
                      </a:lnTo>
                      <a:cubicBezTo>
                        <a:pt x="525" y="5"/>
                        <a:pt x="519" y="0"/>
                        <a:pt x="512" y="0"/>
                      </a:cubicBezTo>
                      <a:close/>
                      <a:moveTo>
                        <a:pt x="287" y="375"/>
                      </a:moveTo>
                      <a:lnTo>
                        <a:pt x="362" y="375"/>
                      </a:lnTo>
                      <a:cubicBezTo>
                        <a:pt x="369" y="375"/>
                        <a:pt x="375" y="380"/>
                        <a:pt x="375" y="387"/>
                      </a:cubicBezTo>
                      <a:cubicBezTo>
                        <a:pt x="375" y="394"/>
                        <a:pt x="369" y="400"/>
                        <a:pt x="362" y="400"/>
                      </a:cubicBezTo>
                      <a:lnTo>
                        <a:pt x="287" y="400"/>
                      </a:lnTo>
                      <a:cubicBezTo>
                        <a:pt x="280" y="400"/>
                        <a:pt x="275" y="394"/>
                        <a:pt x="275" y="387"/>
                      </a:cubicBezTo>
                      <a:cubicBezTo>
                        <a:pt x="275" y="380"/>
                        <a:pt x="280" y="375"/>
                        <a:pt x="287" y="375"/>
                      </a:cubicBezTo>
                      <a:close/>
                      <a:moveTo>
                        <a:pt x="275" y="337"/>
                      </a:moveTo>
                      <a:cubicBezTo>
                        <a:pt x="275" y="330"/>
                        <a:pt x="280" y="325"/>
                        <a:pt x="287" y="325"/>
                      </a:cubicBezTo>
                      <a:lnTo>
                        <a:pt x="412" y="325"/>
                      </a:lnTo>
                      <a:cubicBezTo>
                        <a:pt x="419" y="325"/>
                        <a:pt x="425" y="330"/>
                        <a:pt x="425" y="337"/>
                      </a:cubicBezTo>
                      <a:cubicBezTo>
                        <a:pt x="425" y="344"/>
                        <a:pt x="419" y="350"/>
                        <a:pt x="412" y="350"/>
                      </a:cubicBezTo>
                      <a:lnTo>
                        <a:pt x="287" y="350"/>
                      </a:lnTo>
                      <a:cubicBezTo>
                        <a:pt x="280" y="350"/>
                        <a:pt x="275" y="344"/>
                        <a:pt x="275" y="337"/>
                      </a:cubicBezTo>
                      <a:close/>
                      <a:moveTo>
                        <a:pt x="75" y="112"/>
                      </a:moveTo>
                      <a:cubicBezTo>
                        <a:pt x="75" y="105"/>
                        <a:pt x="80" y="100"/>
                        <a:pt x="87" y="100"/>
                      </a:cubicBezTo>
                      <a:lnTo>
                        <a:pt x="137" y="100"/>
                      </a:lnTo>
                      <a:cubicBezTo>
                        <a:pt x="144" y="100"/>
                        <a:pt x="150" y="105"/>
                        <a:pt x="150" y="112"/>
                      </a:cubicBezTo>
                      <a:cubicBezTo>
                        <a:pt x="150" y="119"/>
                        <a:pt x="144" y="125"/>
                        <a:pt x="137" y="125"/>
                      </a:cubicBezTo>
                      <a:lnTo>
                        <a:pt x="100" y="125"/>
                      </a:lnTo>
                      <a:lnTo>
                        <a:pt x="100" y="200"/>
                      </a:lnTo>
                      <a:lnTo>
                        <a:pt x="112" y="200"/>
                      </a:lnTo>
                      <a:cubicBezTo>
                        <a:pt x="119" y="200"/>
                        <a:pt x="125" y="205"/>
                        <a:pt x="125" y="212"/>
                      </a:cubicBezTo>
                      <a:cubicBezTo>
                        <a:pt x="125" y="219"/>
                        <a:pt x="119" y="225"/>
                        <a:pt x="112" y="225"/>
                      </a:cubicBezTo>
                      <a:lnTo>
                        <a:pt x="87" y="225"/>
                      </a:lnTo>
                      <a:cubicBezTo>
                        <a:pt x="80" y="225"/>
                        <a:pt x="75" y="219"/>
                        <a:pt x="75" y="212"/>
                      </a:cubicBezTo>
                      <a:lnTo>
                        <a:pt x="75" y="112"/>
                      </a:lnTo>
                      <a:close/>
                      <a:moveTo>
                        <a:pt x="200" y="562"/>
                      </a:moveTo>
                      <a:cubicBezTo>
                        <a:pt x="200" y="569"/>
                        <a:pt x="194" y="575"/>
                        <a:pt x="187" y="575"/>
                      </a:cubicBezTo>
                      <a:lnTo>
                        <a:pt x="87" y="575"/>
                      </a:lnTo>
                      <a:cubicBezTo>
                        <a:pt x="80" y="575"/>
                        <a:pt x="75" y="569"/>
                        <a:pt x="75" y="562"/>
                      </a:cubicBezTo>
                      <a:lnTo>
                        <a:pt x="75" y="462"/>
                      </a:lnTo>
                      <a:cubicBezTo>
                        <a:pt x="75" y="455"/>
                        <a:pt x="80" y="450"/>
                        <a:pt x="87" y="450"/>
                      </a:cubicBezTo>
                      <a:lnTo>
                        <a:pt x="187" y="450"/>
                      </a:lnTo>
                      <a:cubicBezTo>
                        <a:pt x="194" y="450"/>
                        <a:pt x="200" y="455"/>
                        <a:pt x="200" y="462"/>
                      </a:cubicBezTo>
                      <a:lnTo>
                        <a:pt x="200" y="562"/>
                      </a:lnTo>
                      <a:close/>
                      <a:moveTo>
                        <a:pt x="200" y="387"/>
                      </a:moveTo>
                      <a:cubicBezTo>
                        <a:pt x="200" y="394"/>
                        <a:pt x="194" y="400"/>
                        <a:pt x="187" y="400"/>
                      </a:cubicBezTo>
                      <a:lnTo>
                        <a:pt x="87" y="400"/>
                      </a:lnTo>
                      <a:cubicBezTo>
                        <a:pt x="80" y="400"/>
                        <a:pt x="75" y="394"/>
                        <a:pt x="75" y="387"/>
                      </a:cubicBezTo>
                      <a:lnTo>
                        <a:pt x="75" y="287"/>
                      </a:lnTo>
                      <a:cubicBezTo>
                        <a:pt x="75" y="280"/>
                        <a:pt x="80" y="275"/>
                        <a:pt x="87" y="275"/>
                      </a:cubicBezTo>
                      <a:lnTo>
                        <a:pt x="187" y="275"/>
                      </a:lnTo>
                      <a:cubicBezTo>
                        <a:pt x="194" y="275"/>
                        <a:pt x="200" y="280"/>
                        <a:pt x="200" y="287"/>
                      </a:cubicBezTo>
                      <a:lnTo>
                        <a:pt x="200" y="387"/>
                      </a:lnTo>
                      <a:close/>
                      <a:moveTo>
                        <a:pt x="222" y="119"/>
                      </a:moveTo>
                      <a:lnTo>
                        <a:pt x="164" y="207"/>
                      </a:lnTo>
                      <a:lnTo>
                        <a:pt x="128" y="171"/>
                      </a:lnTo>
                      <a:cubicBezTo>
                        <a:pt x="123" y="166"/>
                        <a:pt x="123" y="158"/>
                        <a:pt x="128" y="153"/>
                      </a:cubicBezTo>
                      <a:cubicBezTo>
                        <a:pt x="133" y="148"/>
                        <a:pt x="141" y="148"/>
                        <a:pt x="146" y="153"/>
                      </a:cubicBezTo>
                      <a:lnTo>
                        <a:pt x="160" y="167"/>
                      </a:lnTo>
                      <a:lnTo>
                        <a:pt x="202" y="105"/>
                      </a:lnTo>
                      <a:cubicBezTo>
                        <a:pt x="205" y="99"/>
                        <a:pt x="213" y="98"/>
                        <a:pt x="219" y="102"/>
                      </a:cubicBezTo>
                      <a:cubicBezTo>
                        <a:pt x="225" y="105"/>
                        <a:pt x="226" y="113"/>
                        <a:pt x="222" y="119"/>
                      </a:cubicBezTo>
                      <a:close/>
                      <a:moveTo>
                        <a:pt x="387" y="575"/>
                      </a:moveTo>
                      <a:lnTo>
                        <a:pt x="287" y="575"/>
                      </a:lnTo>
                      <a:cubicBezTo>
                        <a:pt x="280" y="575"/>
                        <a:pt x="275" y="569"/>
                        <a:pt x="275" y="562"/>
                      </a:cubicBezTo>
                      <a:cubicBezTo>
                        <a:pt x="275" y="555"/>
                        <a:pt x="280" y="550"/>
                        <a:pt x="287" y="550"/>
                      </a:cubicBezTo>
                      <a:lnTo>
                        <a:pt x="387" y="550"/>
                      </a:lnTo>
                      <a:cubicBezTo>
                        <a:pt x="394" y="550"/>
                        <a:pt x="400" y="555"/>
                        <a:pt x="400" y="562"/>
                      </a:cubicBezTo>
                      <a:cubicBezTo>
                        <a:pt x="400" y="569"/>
                        <a:pt x="394" y="575"/>
                        <a:pt x="387" y="575"/>
                      </a:cubicBezTo>
                      <a:close/>
                      <a:moveTo>
                        <a:pt x="275" y="512"/>
                      </a:moveTo>
                      <a:cubicBezTo>
                        <a:pt x="275" y="505"/>
                        <a:pt x="280" y="500"/>
                        <a:pt x="287" y="500"/>
                      </a:cubicBezTo>
                      <a:lnTo>
                        <a:pt x="362" y="500"/>
                      </a:lnTo>
                      <a:cubicBezTo>
                        <a:pt x="369" y="500"/>
                        <a:pt x="375" y="505"/>
                        <a:pt x="375" y="512"/>
                      </a:cubicBezTo>
                      <a:cubicBezTo>
                        <a:pt x="375" y="519"/>
                        <a:pt x="369" y="525"/>
                        <a:pt x="362" y="525"/>
                      </a:cubicBezTo>
                      <a:lnTo>
                        <a:pt x="287" y="525"/>
                      </a:lnTo>
                      <a:cubicBezTo>
                        <a:pt x="280" y="525"/>
                        <a:pt x="275" y="519"/>
                        <a:pt x="275" y="512"/>
                      </a:cubicBezTo>
                      <a:close/>
                      <a:moveTo>
                        <a:pt x="437" y="475"/>
                      </a:moveTo>
                      <a:lnTo>
                        <a:pt x="287" y="475"/>
                      </a:lnTo>
                      <a:cubicBezTo>
                        <a:pt x="280" y="475"/>
                        <a:pt x="275" y="469"/>
                        <a:pt x="275" y="462"/>
                      </a:cubicBezTo>
                      <a:cubicBezTo>
                        <a:pt x="275" y="455"/>
                        <a:pt x="280" y="450"/>
                        <a:pt x="287" y="450"/>
                      </a:cubicBezTo>
                      <a:lnTo>
                        <a:pt x="437" y="450"/>
                      </a:lnTo>
                      <a:cubicBezTo>
                        <a:pt x="444" y="450"/>
                        <a:pt x="450" y="455"/>
                        <a:pt x="450" y="462"/>
                      </a:cubicBezTo>
                      <a:cubicBezTo>
                        <a:pt x="450" y="469"/>
                        <a:pt x="444" y="475"/>
                        <a:pt x="437" y="475"/>
                      </a:cubicBezTo>
                      <a:close/>
                      <a:moveTo>
                        <a:pt x="437" y="300"/>
                      </a:moveTo>
                      <a:lnTo>
                        <a:pt x="287" y="300"/>
                      </a:lnTo>
                      <a:cubicBezTo>
                        <a:pt x="280" y="300"/>
                        <a:pt x="275" y="294"/>
                        <a:pt x="275" y="287"/>
                      </a:cubicBezTo>
                      <a:cubicBezTo>
                        <a:pt x="275" y="280"/>
                        <a:pt x="280" y="275"/>
                        <a:pt x="287" y="275"/>
                      </a:cubicBezTo>
                      <a:lnTo>
                        <a:pt x="437" y="275"/>
                      </a:lnTo>
                      <a:cubicBezTo>
                        <a:pt x="444" y="275"/>
                        <a:pt x="450" y="280"/>
                        <a:pt x="450" y="287"/>
                      </a:cubicBezTo>
                      <a:cubicBezTo>
                        <a:pt x="450" y="294"/>
                        <a:pt x="444" y="300"/>
                        <a:pt x="437" y="300"/>
                      </a:cubicBezTo>
                      <a:close/>
                      <a:moveTo>
                        <a:pt x="275" y="162"/>
                      </a:moveTo>
                      <a:cubicBezTo>
                        <a:pt x="275" y="155"/>
                        <a:pt x="280" y="150"/>
                        <a:pt x="287" y="150"/>
                      </a:cubicBezTo>
                      <a:lnTo>
                        <a:pt x="387" y="150"/>
                      </a:lnTo>
                      <a:cubicBezTo>
                        <a:pt x="394" y="150"/>
                        <a:pt x="400" y="155"/>
                        <a:pt x="400" y="162"/>
                      </a:cubicBezTo>
                      <a:cubicBezTo>
                        <a:pt x="400" y="169"/>
                        <a:pt x="394" y="175"/>
                        <a:pt x="387" y="175"/>
                      </a:cubicBezTo>
                      <a:lnTo>
                        <a:pt x="287" y="175"/>
                      </a:lnTo>
                      <a:cubicBezTo>
                        <a:pt x="280" y="175"/>
                        <a:pt x="275" y="169"/>
                        <a:pt x="275" y="162"/>
                      </a:cubicBezTo>
                      <a:close/>
                      <a:moveTo>
                        <a:pt x="437" y="125"/>
                      </a:moveTo>
                      <a:lnTo>
                        <a:pt x="287" y="125"/>
                      </a:lnTo>
                      <a:cubicBezTo>
                        <a:pt x="280" y="125"/>
                        <a:pt x="275" y="119"/>
                        <a:pt x="275" y="112"/>
                      </a:cubicBezTo>
                      <a:cubicBezTo>
                        <a:pt x="275" y="105"/>
                        <a:pt x="280" y="100"/>
                        <a:pt x="287" y="100"/>
                      </a:cubicBezTo>
                      <a:lnTo>
                        <a:pt x="437" y="100"/>
                      </a:lnTo>
                      <a:cubicBezTo>
                        <a:pt x="444" y="100"/>
                        <a:pt x="450" y="105"/>
                        <a:pt x="450" y="112"/>
                      </a:cubicBezTo>
                      <a:cubicBezTo>
                        <a:pt x="450" y="119"/>
                        <a:pt x="444" y="125"/>
                        <a:pt x="437"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4" name="Group 73">
              <a:extLst>
                <a:ext uri="{FF2B5EF4-FFF2-40B4-BE49-F238E27FC236}">
                  <a16:creationId xmlns:a16="http://schemas.microsoft.com/office/drawing/2014/main" id="{8B3ED294-CF9D-460D-AF31-52FC39E4D7D4}"/>
                </a:ext>
              </a:extLst>
            </p:cNvPr>
            <p:cNvGrpSpPr/>
            <p:nvPr/>
          </p:nvGrpSpPr>
          <p:grpSpPr>
            <a:xfrm>
              <a:off x="4821269" y="5855902"/>
              <a:ext cx="578632" cy="478691"/>
              <a:chOff x="4856374" y="6227844"/>
              <a:chExt cx="508423" cy="420606"/>
            </a:xfrm>
          </p:grpSpPr>
          <p:grpSp>
            <p:nvGrpSpPr>
              <p:cNvPr id="88" name="Group 87">
                <a:extLst>
                  <a:ext uri="{FF2B5EF4-FFF2-40B4-BE49-F238E27FC236}">
                    <a16:creationId xmlns:a16="http://schemas.microsoft.com/office/drawing/2014/main" id="{D96F7E25-8C23-4E83-BA50-DFB9423157E7}"/>
                  </a:ext>
                </a:extLst>
              </p:cNvPr>
              <p:cNvGrpSpPr/>
              <p:nvPr/>
            </p:nvGrpSpPr>
            <p:grpSpPr>
              <a:xfrm>
                <a:off x="4880677" y="6252137"/>
                <a:ext cx="419993" cy="396313"/>
                <a:chOff x="4880677" y="6252137"/>
                <a:chExt cx="419993" cy="396313"/>
              </a:xfrm>
            </p:grpSpPr>
            <p:sp>
              <p:nvSpPr>
                <p:cNvPr id="96" name="Rectangle: Rounded Corners 95">
                  <a:extLst>
                    <a:ext uri="{FF2B5EF4-FFF2-40B4-BE49-F238E27FC236}">
                      <a16:creationId xmlns:a16="http://schemas.microsoft.com/office/drawing/2014/main" id="{75061E7B-4513-4D78-80C7-F27FCF7CA628}"/>
                    </a:ext>
                  </a:extLst>
                </p:cNvPr>
                <p:cNvSpPr/>
                <p:nvPr/>
              </p:nvSpPr>
              <p:spPr>
                <a:xfrm flipV="1">
                  <a:off x="4880677"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7" name="Group 96">
                  <a:extLst>
                    <a:ext uri="{FF2B5EF4-FFF2-40B4-BE49-F238E27FC236}">
                      <a16:creationId xmlns:a16="http://schemas.microsoft.com/office/drawing/2014/main" id="{17429AB2-CD74-45DA-B4B1-AF89F6E6B411}"/>
                    </a:ext>
                  </a:extLst>
                </p:cNvPr>
                <p:cNvGrpSpPr/>
                <p:nvPr/>
              </p:nvGrpSpPr>
              <p:grpSpPr>
                <a:xfrm>
                  <a:off x="5011327" y="6340538"/>
                  <a:ext cx="158692" cy="219510"/>
                  <a:chOff x="5434539" y="6261475"/>
                  <a:chExt cx="159344" cy="220412"/>
                </a:xfrm>
              </p:grpSpPr>
              <p:sp>
                <p:nvSpPr>
                  <p:cNvPr id="98" name="Freeform 134">
                    <a:extLst>
                      <a:ext uri="{FF2B5EF4-FFF2-40B4-BE49-F238E27FC236}">
                        <a16:creationId xmlns:a16="http://schemas.microsoft.com/office/drawing/2014/main" id="{DFC984D7-2D9F-4FC3-BD40-40067E2F13D4}"/>
                      </a:ext>
                    </a:extLst>
                  </p:cNvPr>
                  <p:cNvSpPr>
                    <a:spLocks/>
                  </p:cNvSpPr>
                  <p:nvPr/>
                </p:nvSpPr>
                <p:spPr bwMode="auto">
                  <a:xfrm>
                    <a:off x="5481239" y="6261475"/>
                    <a:ext cx="65688" cy="37462"/>
                  </a:xfrm>
                  <a:custGeom>
                    <a:avLst/>
                    <a:gdLst>
                      <a:gd name="T0" fmla="*/ 175 w 175"/>
                      <a:gd name="T1" fmla="*/ 50 h 100"/>
                      <a:gd name="T2" fmla="*/ 125 w 175"/>
                      <a:gd name="T3" fmla="*/ 50 h 100"/>
                      <a:gd name="T4" fmla="*/ 50 w 175"/>
                      <a:gd name="T5" fmla="*/ 50 h 100"/>
                      <a:gd name="T6" fmla="*/ 0 w 175"/>
                      <a:gd name="T7" fmla="*/ 50 h 100"/>
                      <a:gd name="T8" fmla="*/ 0 w 175"/>
                      <a:gd name="T9" fmla="*/ 100 h 100"/>
                      <a:gd name="T10" fmla="*/ 175 w 175"/>
                      <a:gd name="T11" fmla="*/ 100 h 100"/>
                      <a:gd name="T12" fmla="*/ 175 w 175"/>
                      <a:gd name="T13" fmla="*/ 50 h 100"/>
                    </a:gdLst>
                    <a:ahLst/>
                    <a:cxnLst>
                      <a:cxn ang="0">
                        <a:pos x="T0" y="T1"/>
                      </a:cxn>
                      <a:cxn ang="0">
                        <a:pos x="T2" y="T3"/>
                      </a:cxn>
                      <a:cxn ang="0">
                        <a:pos x="T4" y="T5"/>
                      </a:cxn>
                      <a:cxn ang="0">
                        <a:pos x="T6" y="T7"/>
                      </a:cxn>
                      <a:cxn ang="0">
                        <a:pos x="T8" y="T9"/>
                      </a:cxn>
                      <a:cxn ang="0">
                        <a:pos x="T10" y="T11"/>
                      </a:cxn>
                      <a:cxn ang="0">
                        <a:pos x="T12" y="T13"/>
                      </a:cxn>
                    </a:cxnLst>
                    <a:rect l="0" t="0" r="r" b="b"/>
                    <a:pathLst>
                      <a:path w="175" h="100">
                        <a:moveTo>
                          <a:pt x="175" y="50"/>
                        </a:moveTo>
                        <a:lnTo>
                          <a:pt x="125" y="50"/>
                        </a:lnTo>
                        <a:cubicBezTo>
                          <a:pt x="125" y="0"/>
                          <a:pt x="50" y="0"/>
                          <a:pt x="50" y="50"/>
                        </a:cubicBezTo>
                        <a:lnTo>
                          <a:pt x="0" y="50"/>
                        </a:lnTo>
                        <a:lnTo>
                          <a:pt x="0" y="100"/>
                        </a:lnTo>
                        <a:lnTo>
                          <a:pt x="175" y="100"/>
                        </a:lnTo>
                        <a:lnTo>
                          <a:pt x="175" y="5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99" name="Freeform 135">
                    <a:extLst>
                      <a:ext uri="{FF2B5EF4-FFF2-40B4-BE49-F238E27FC236}">
                        <a16:creationId xmlns:a16="http://schemas.microsoft.com/office/drawing/2014/main" id="{10EE7B07-5C4A-4FA7-A6F6-C23B4F908A31}"/>
                      </a:ext>
                    </a:extLst>
                  </p:cNvPr>
                  <p:cNvSpPr>
                    <a:spLocks/>
                  </p:cNvSpPr>
                  <p:nvPr/>
                </p:nvSpPr>
                <p:spPr bwMode="auto">
                  <a:xfrm>
                    <a:off x="5550006" y="6392593"/>
                    <a:ext cx="12316" cy="9494"/>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0" name="Freeform 136">
                    <a:extLst>
                      <a:ext uri="{FF2B5EF4-FFF2-40B4-BE49-F238E27FC236}">
                        <a16:creationId xmlns:a16="http://schemas.microsoft.com/office/drawing/2014/main" id="{3B25A7F6-037A-4B44-AC34-683BEC4AD39B}"/>
                      </a:ext>
                    </a:extLst>
                  </p:cNvPr>
                  <p:cNvSpPr>
                    <a:spLocks/>
                  </p:cNvSpPr>
                  <p:nvPr/>
                </p:nvSpPr>
                <p:spPr bwMode="auto">
                  <a:xfrm>
                    <a:off x="5465587" y="6453918"/>
                    <a:ext cx="12316" cy="9237"/>
                  </a:xfrm>
                  <a:custGeom>
                    <a:avLst/>
                    <a:gdLst>
                      <a:gd name="T0" fmla="*/ 17 w 33"/>
                      <a:gd name="T1" fmla="*/ 0 h 25"/>
                      <a:gd name="T2" fmla="*/ 17 w 33"/>
                      <a:gd name="T3" fmla="*/ 25 h 25"/>
                      <a:gd name="T4" fmla="*/ 17 w 33"/>
                      <a:gd name="T5" fmla="*/ 0 h 25"/>
                    </a:gdLst>
                    <a:ahLst/>
                    <a:cxnLst>
                      <a:cxn ang="0">
                        <a:pos x="T0" y="T1"/>
                      </a:cxn>
                      <a:cxn ang="0">
                        <a:pos x="T2" y="T3"/>
                      </a:cxn>
                      <a:cxn ang="0">
                        <a:pos x="T4" y="T5"/>
                      </a:cxn>
                    </a:cxnLst>
                    <a:rect l="0" t="0" r="r" b="b"/>
                    <a:pathLst>
                      <a:path w="33" h="25">
                        <a:moveTo>
                          <a:pt x="17" y="0"/>
                        </a:moveTo>
                        <a:cubicBezTo>
                          <a:pt x="0" y="0"/>
                          <a:pt x="0" y="25"/>
                          <a:pt x="17" y="25"/>
                        </a:cubicBezTo>
                        <a:cubicBezTo>
                          <a:pt x="33" y="25"/>
                          <a:pt x="33" y="0"/>
                          <a:pt x="17"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1" name="Rectangle 137">
                    <a:extLst>
                      <a:ext uri="{FF2B5EF4-FFF2-40B4-BE49-F238E27FC236}">
                        <a16:creationId xmlns:a16="http://schemas.microsoft.com/office/drawing/2014/main" id="{4238673F-D93E-4830-8DE5-4EC001561C4F}"/>
                      </a:ext>
                    </a:extLst>
                  </p:cNvPr>
                  <p:cNvSpPr>
                    <a:spLocks noChangeArrowheads="1"/>
                  </p:cNvSpPr>
                  <p:nvPr/>
                </p:nvSpPr>
                <p:spPr bwMode="auto">
                  <a:xfrm>
                    <a:off x="5513826" y="6327162"/>
                    <a:ext cx="9494" cy="9237"/>
                  </a:xfrm>
                  <a:prstGeom prst="rect">
                    <a:avLst/>
                  </a:prstGeom>
                  <a:solidFill>
                    <a:schemeClr val="accent2"/>
                  </a:solid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102" name="Freeform 138">
                    <a:extLst>
                      <a:ext uri="{FF2B5EF4-FFF2-40B4-BE49-F238E27FC236}">
                        <a16:creationId xmlns:a16="http://schemas.microsoft.com/office/drawing/2014/main" id="{64BA77CD-8044-4C4F-9323-C61E31B12263}"/>
                      </a:ext>
                    </a:extLst>
                  </p:cNvPr>
                  <p:cNvSpPr>
                    <a:spLocks noEditPoints="1"/>
                  </p:cNvSpPr>
                  <p:nvPr/>
                </p:nvSpPr>
                <p:spPr bwMode="auto">
                  <a:xfrm>
                    <a:off x="5434539" y="6289700"/>
                    <a:ext cx="159344" cy="192187"/>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89" name="Group 88">
                <a:extLst>
                  <a:ext uri="{FF2B5EF4-FFF2-40B4-BE49-F238E27FC236}">
                    <a16:creationId xmlns:a16="http://schemas.microsoft.com/office/drawing/2014/main" id="{295675DC-FD92-45B8-83AA-BA78BCC24727}"/>
                  </a:ext>
                </a:extLst>
              </p:cNvPr>
              <p:cNvGrpSpPr/>
              <p:nvPr/>
            </p:nvGrpSpPr>
            <p:grpSpPr>
              <a:xfrm>
                <a:off x="4856374" y="6227844"/>
                <a:ext cx="508423" cy="272694"/>
                <a:chOff x="576360" y="2082168"/>
                <a:chExt cx="1455321" cy="780570"/>
              </a:xfrm>
            </p:grpSpPr>
            <p:grpSp>
              <p:nvGrpSpPr>
                <p:cNvPr id="90" name="Group 89">
                  <a:extLst>
                    <a:ext uri="{FF2B5EF4-FFF2-40B4-BE49-F238E27FC236}">
                      <a16:creationId xmlns:a16="http://schemas.microsoft.com/office/drawing/2014/main" id="{F0B5A265-AE0B-41F8-8ECF-BB57CE5B03E8}"/>
                    </a:ext>
                  </a:extLst>
                </p:cNvPr>
                <p:cNvGrpSpPr/>
                <p:nvPr/>
              </p:nvGrpSpPr>
              <p:grpSpPr>
                <a:xfrm flipV="1">
                  <a:off x="576360" y="2082168"/>
                  <a:ext cx="1419030" cy="740131"/>
                  <a:chOff x="6555581" y="5069071"/>
                  <a:chExt cx="1554957" cy="811029"/>
                </a:xfrm>
              </p:grpSpPr>
              <p:sp>
                <p:nvSpPr>
                  <p:cNvPr id="93" name="Freeform: Shape 92">
                    <a:extLst>
                      <a:ext uri="{FF2B5EF4-FFF2-40B4-BE49-F238E27FC236}">
                        <a16:creationId xmlns:a16="http://schemas.microsoft.com/office/drawing/2014/main" id="{13699785-4D3A-4F16-992D-82201F067A7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rgbClr val="DCA22B"/>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94" name="Straight Connector 93">
                    <a:extLst>
                      <a:ext uri="{FF2B5EF4-FFF2-40B4-BE49-F238E27FC236}">
                        <a16:creationId xmlns:a16="http://schemas.microsoft.com/office/drawing/2014/main" id="{28046191-BEEA-4193-BA80-74F81F9700C9}"/>
                      </a:ext>
                    </a:extLst>
                  </p:cNvPr>
                  <p:cNvCxnSpPr>
                    <a:cxnSpLocks/>
                  </p:cNvCxnSpPr>
                  <p:nvPr/>
                </p:nvCxnSpPr>
                <p:spPr>
                  <a:xfrm>
                    <a:off x="6555581" y="5144294"/>
                    <a:ext cx="118719" cy="0"/>
                  </a:xfrm>
                  <a:prstGeom prst="line">
                    <a:avLst/>
                  </a:prstGeom>
                  <a:ln w="3175">
                    <a:solidFill>
                      <a:srgbClr val="DCA22B"/>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95" name="Freeform: Shape 94">
                    <a:extLst>
                      <a:ext uri="{FF2B5EF4-FFF2-40B4-BE49-F238E27FC236}">
                        <a16:creationId xmlns:a16="http://schemas.microsoft.com/office/drawing/2014/main" id="{B8A97261-513D-4BBB-A06B-7401BA9225E7}"/>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1" name="Oval 90">
                  <a:extLst>
                    <a:ext uri="{FF2B5EF4-FFF2-40B4-BE49-F238E27FC236}">
                      <a16:creationId xmlns:a16="http://schemas.microsoft.com/office/drawing/2014/main" id="{B5F71AE8-4D59-4462-8367-F9C09C18D6F7}"/>
                    </a:ext>
                  </a:extLst>
                </p:cNvPr>
                <p:cNvSpPr/>
                <p:nvPr/>
              </p:nvSpPr>
              <p:spPr>
                <a:xfrm>
                  <a:off x="1985962" y="2817019"/>
                  <a:ext cx="45719" cy="45719"/>
                </a:xfrm>
                <a:prstGeom prst="ellipse">
                  <a:avLst/>
                </a:prstGeom>
                <a:solidFill>
                  <a:schemeClr val="accent2">
                    <a:lumMod val="60000"/>
                    <a:lumOff val="4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2" name="Oval 91">
                  <a:extLst>
                    <a:ext uri="{FF2B5EF4-FFF2-40B4-BE49-F238E27FC236}">
                      <a16:creationId xmlns:a16="http://schemas.microsoft.com/office/drawing/2014/main" id="{9B805FC9-B222-4AD6-A05A-93FDE71C848A}"/>
                    </a:ext>
                  </a:extLst>
                </p:cNvPr>
                <p:cNvSpPr/>
                <p:nvPr/>
              </p:nvSpPr>
              <p:spPr>
                <a:xfrm>
                  <a:off x="685800" y="2733675"/>
                  <a:ext cx="45719" cy="45719"/>
                </a:xfrm>
                <a:prstGeom prst="ellipse">
                  <a:avLst/>
                </a:prstGeom>
                <a:solidFill>
                  <a:schemeClr val="accent2">
                    <a:lumMod val="40000"/>
                    <a:lumOff val="6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5" name="Group 74">
              <a:extLst>
                <a:ext uri="{FF2B5EF4-FFF2-40B4-BE49-F238E27FC236}">
                  <a16:creationId xmlns:a16="http://schemas.microsoft.com/office/drawing/2014/main" id="{A722E8EF-9547-4EFC-8AAF-79A58CC02704}"/>
                </a:ext>
              </a:extLst>
            </p:cNvPr>
            <p:cNvGrpSpPr/>
            <p:nvPr/>
          </p:nvGrpSpPr>
          <p:grpSpPr>
            <a:xfrm>
              <a:off x="4821269" y="2988796"/>
              <a:ext cx="578632" cy="478691"/>
              <a:chOff x="4856374" y="3741738"/>
              <a:chExt cx="508423" cy="420606"/>
            </a:xfrm>
          </p:grpSpPr>
          <p:grpSp>
            <p:nvGrpSpPr>
              <p:cNvPr id="76" name="Group 75">
                <a:extLst>
                  <a:ext uri="{FF2B5EF4-FFF2-40B4-BE49-F238E27FC236}">
                    <a16:creationId xmlns:a16="http://schemas.microsoft.com/office/drawing/2014/main" id="{A18D1A03-99A2-4A94-BF51-A95D4020DF1F}"/>
                  </a:ext>
                </a:extLst>
              </p:cNvPr>
              <p:cNvGrpSpPr/>
              <p:nvPr/>
            </p:nvGrpSpPr>
            <p:grpSpPr>
              <a:xfrm>
                <a:off x="4856374" y="3741738"/>
                <a:ext cx="508423" cy="420606"/>
                <a:chOff x="4856374" y="3741738"/>
                <a:chExt cx="508423" cy="420606"/>
              </a:xfrm>
            </p:grpSpPr>
            <p:sp>
              <p:nvSpPr>
                <p:cNvPr id="80" name="Rectangle: Rounded Corners 79">
                  <a:extLst>
                    <a:ext uri="{FF2B5EF4-FFF2-40B4-BE49-F238E27FC236}">
                      <a16:creationId xmlns:a16="http://schemas.microsoft.com/office/drawing/2014/main" id="{4C0584D3-D000-42E7-A29C-67D3A7367004}"/>
                    </a:ext>
                  </a:extLst>
                </p:cNvPr>
                <p:cNvSpPr/>
                <p:nvPr/>
              </p:nvSpPr>
              <p:spPr>
                <a:xfrm flipV="1">
                  <a:off x="4880677"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1" name="Group 80">
                  <a:extLst>
                    <a:ext uri="{FF2B5EF4-FFF2-40B4-BE49-F238E27FC236}">
                      <a16:creationId xmlns:a16="http://schemas.microsoft.com/office/drawing/2014/main" id="{EACD9C85-A232-4106-BF6F-812D85A84BAB}"/>
                    </a:ext>
                  </a:extLst>
                </p:cNvPr>
                <p:cNvGrpSpPr/>
                <p:nvPr/>
              </p:nvGrpSpPr>
              <p:grpSpPr>
                <a:xfrm>
                  <a:off x="4856374" y="3741738"/>
                  <a:ext cx="508423" cy="272694"/>
                  <a:chOff x="576360" y="2082168"/>
                  <a:chExt cx="1455321" cy="780570"/>
                </a:xfrm>
              </p:grpSpPr>
              <p:grpSp>
                <p:nvGrpSpPr>
                  <p:cNvPr id="82" name="Group 81">
                    <a:extLst>
                      <a:ext uri="{FF2B5EF4-FFF2-40B4-BE49-F238E27FC236}">
                        <a16:creationId xmlns:a16="http://schemas.microsoft.com/office/drawing/2014/main" id="{B3525980-D344-45E9-9D7E-F4B8CA75F3E4}"/>
                      </a:ext>
                    </a:extLst>
                  </p:cNvPr>
                  <p:cNvGrpSpPr/>
                  <p:nvPr/>
                </p:nvGrpSpPr>
                <p:grpSpPr>
                  <a:xfrm flipV="1">
                    <a:off x="576360" y="2082168"/>
                    <a:ext cx="1419030" cy="740131"/>
                    <a:chOff x="6555581" y="5069071"/>
                    <a:chExt cx="1554957" cy="811029"/>
                  </a:xfrm>
                </p:grpSpPr>
                <p:sp>
                  <p:nvSpPr>
                    <p:cNvPr id="85" name="Freeform: Shape 84">
                      <a:extLst>
                        <a:ext uri="{FF2B5EF4-FFF2-40B4-BE49-F238E27FC236}">
                          <a16:creationId xmlns:a16="http://schemas.microsoft.com/office/drawing/2014/main" id="{186D1A80-9698-42BC-99D6-6EBFE3B0AA30}"/>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rgbClr val="DCA22B"/>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D4356FFC-6EF7-4088-B9E4-65617D358CA9}"/>
                        </a:ext>
                      </a:extLst>
                    </p:cNvPr>
                    <p:cNvCxnSpPr>
                      <a:cxnSpLocks/>
                    </p:cNvCxnSpPr>
                    <p:nvPr/>
                  </p:nvCxnSpPr>
                  <p:spPr>
                    <a:xfrm>
                      <a:off x="6555581" y="5144294"/>
                      <a:ext cx="118719" cy="0"/>
                    </a:xfrm>
                    <a:prstGeom prst="line">
                      <a:avLst/>
                    </a:prstGeom>
                    <a:ln w="3175">
                      <a:solidFill>
                        <a:srgbClr val="DCA22B"/>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7" name="Freeform: Shape 86">
                      <a:extLst>
                        <a:ext uri="{FF2B5EF4-FFF2-40B4-BE49-F238E27FC236}">
                          <a16:creationId xmlns:a16="http://schemas.microsoft.com/office/drawing/2014/main" id="{56988FB7-3B92-4010-847F-B8F872B0861D}"/>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rgbClr val="DCA22B"/>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3" name="Oval 82">
                    <a:extLst>
                      <a:ext uri="{FF2B5EF4-FFF2-40B4-BE49-F238E27FC236}">
                        <a16:creationId xmlns:a16="http://schemas.microsoft.com/office/drawing/2014/main" id="{5F0F22A1-E388-48B3-82FA-A6293B7891B7}"/>
                      </a:ext>
                    </a:extLst>
                  </p:cNvPr>
                  <p:cNvSpPr/>
                  <p:nvPr/>
                </p:nvSpPr>
                <p:spPr>
                  <a:xfrm>
                    <a:off x="1985962" y="2817019"/>
                    <a:ext cx="45719" cy="45719"/>
                  </a:xfrm>
                  <a:prstGeom prst="ellipse">
                    <a:avLst/>
                  </a:prstGeom>
                  <a:solidFill>
                    <a:schemeClr val="accent2">
                      <a:lumMod val="60000"/>
                      <a:lumOff val="4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90FAC6A4-512E-4CD2-890A-6D424D884CED}"/>
                      </a:ext>
                    </a:extLst>
                  </p:cNvPr>
                  <p:cNvSpPr/>
                  <p:nvPr/>
                </p:nvSpPr>
                <p:spPr>
                  <a:xfrm>
                    <a:off x="685800" y="2733675"/>
                    <a:ext cx="45719" cy="45719"/>
                  </a:xfrm>
                  <a:prstGeom prst="ellipse">
                    <a:avLst/>
                  </a:prstGeom>
                  <a:solidFill>
                    <a:schemeClr val="accent2">
                      <a:lumMod val="40000"/>
                      <a:lumOff val="6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77" name="Group 76">
                <a:extLst>
                  <a:ext uri="{FF2B5EF4-FFF2-40B4-BE49-F238E27FC236}">
                    <a16:creationId xmlns:a16="http://schemas.microsoft.com/office/drawing/2014/main" id="{EB47000B-995B-451E-ADD8-E033D573B81E}"/>
                  </a:ext>
                </a:extLst>
              </p:cNvPr>
              <p:cNvGrpSpPr/>
              <p:nvPr/>
            </p:nvGrpSpPr>
            <p:grpSpPr>
              <a:xfrm>
                <a:off x="4966408" y="3875986"/>
                <a:ext cx="248530" cy="176402"/>
                <a:chOff x="5234975" y="3467455"/>
                <a:chExt cx="279072" cy="198083"/>
              </a:xfrm>
            </p:grpSpPr>
            <p:sp>
              <p:nvSpPr>
                <p:cNvPr id="78" name="Freeform: Shape 77">
                  <a:extLst>
                    <a:ext uri="{FF2B5EF4-FFF2-40B4-BE49-F238E27FC236}">
                      <a16:creationId xmlns:a16="http://schemas.microsoft.com/office/drawing/2014/main" id="{9A85F69B-E47E-4551-88F6-BE3496FDB0C1}"/>
                    </a:ext>
                  </a:extLst>
                </p:cNvPr>
                <p:cNvSpPr>
                  <a:spLocks/>
                </p:cNvSpPr>
                <p:nvPr/>
              </p:nvSpPr>
              <p:spPr bwMode="auto">
                <a:xfrm>
                  <a:off x="5345238" y="3467455"/>
                  <a:ext cx="168809" cy="198083"/>
                </a:xfrm>
                <a:custGeom>
                  <a:avLst/>
                  <a:gdLst>
                    <a:gd name="connsiteX0" fmla="*/ 94325 w 168809"/>
                    <a:gd name="connsiteY0" fmla="*/ 158401 h 198083"/>
                    <a:gd name="connsiteX1" fmla="*/ 94325 w 168809"/>
                    <a:gd name="connsiteY1" fmla="*/ 182494 h 198083"/>
                    <a:gd name="connsiteX2" fmla="*/ 41870 w 168809"/>
                    <a:gd name="connsiteY2" fmla="*/ 198083 h 198083"/>
                    <a:gd name="connsiteX3" fmla="*/ 0 w 168809"/>
                    <a:gd name="connsiteY3" fmla="*/ 191706 h 198083"/>
                    <a:gd name="connsiteX4" fmla="*/ 19994 w 168809"/>
                    <a:gd name="connsiteY4" fmla="*/ 168322 h 198083"/>
                    <a:gd name="connsiteX5" fmla="*/ 41870 w 168809"/>
                    <a:gd name="connsiteY5" fmla="*/ 169503 h 198083"/>
                    <a:gd name="connsiteX6" fmla="*/ 94325 w 168809"/>
                    <a:gd name="connsiteY6" fmla="*/ 158401 h 198083"/>
                    <a:gd name="connsiteX7" fmla="*/ 168809 w 168809"/>
                    <a:gd name="connsiteY7" fmla="*/ 140512 h 198083"/>
                    <a:gd name="connsiteX8" fmla="*/ 168809 w 168809"/>
                    <a:gd name="connsiteY8" fmla="*/ 164407 h 198083"/>
                    <a:gd name="connsiteX9" fmla="*/ 116320 w 168809"/>
                    <a:gd name="connsiteY9" fmla="*/ 179868 h 198083"/>
                    <a:gd name="connsiteX10" fmla="*/ 103432 w 168809"/>
                    <a:gd name="connsiteY10" fmla="*/ 179165 h 198083"/>
                    <a:gd name="connsiteX11" fmla="*/ 103432 w 168809"/>
                    <a:gd name="connsiteY11" fmla="*/ 151054 h 198083"/>
                    <a:gd name="connsiteX12" fmla="*/ 116320 w 168809"/>
                    <a:gd name="connsiteY12" fmla="*/ 151757 h 198083"/>
                    <a:gd name="connsiteX13" fmla="*/ 168809 w 168809"/>
                    <a:gd name="connsiteY13" fmla="*/ 140512 h 198083"/>
                    <a:gd name="connsiteX14" fmla="*/ 94325 w 168809"/>
                    <a:gd name="connsiteY14" fmla="*/ 120996 h 198083"/>
                    <a:gd name="connsiteX15" fmla="*/ 94325 w 168809"/>
                    <a:gd name="connsiteY15" fmla="*/ 144946 h 198083"/>
                    <a:gd name="connsiteX16" fmla="*/ 41860 w 168809"/>
                    <a:gd name="connsiteY16" fmla="*/ 160678 h 198083"/>
                    <a:gd name="connsiteX17" fmla="*/ 23744 w 168809"/>
                    <a:gd name="connsiteY17" fmla="*/ 159269 h 198083"/>
                    <a:gd name="connsiteX18" fmla="*/ 28920 w 168809"/>
                    <a:gd name="connsiteY18" fmla="*/ 132736 h 198083"/>
                    <a:gd name="connsiteX19" fmla="*/ 28920 w 168809"/>
                    <a:gd name="connsiteY19" fmla="*/ 131797 h 198083"/>
                    <a:gd name="connsiteX20" fmla="*/ 41860 w 168809"/>
                    <a:gd name="connsiteY20" fmla="*/ 132032 h 198083"/>
                    <a:gd name="connsiteX21" fmla="*/ 94325 w 168809"/>
                    <a:gd name="connsiteY21" fmla="*/ 120996 h 198083"/>
                    <a:gd name="connsiteX22" fmla="*/ 168809 w 168809"/>
                    <a:gd name="connsiteY22" fmla="*/ 103432 h 198083"/>
                    <a:gd name="connsiteX23" fmla="*/ 168809 w 168809"/>
                    <a:gd name="connsiteY23" fmla="*/ 127234 h 198083"/>
                    <a:gd name="connsiteX24" fmla="*/ 116320 w 168809"/>
                    <a:gd name="connsiteY24" fmla="*/ 142788 h 198083"/>
                    <a:gd name="connsiteX25" fmla="*/ 103432 w 168809"/>
                    <a:gd name="connsiteY25" fmla="*/ 142317 h 198083"/>
                    <a:gd name="connsiteX26" fmla="*/ 103432 w 168809"/>
                    <a:gd name="connsiteY26" fmla="*/ 114037 h 198083"/>
                    <a:gd name="connsiteX27" fmla="*/ 116320 w 168809"/>
                    <a:gd name="connsiteY27" fmla="*/ 114508 h 198083"/>
                    <a:gd name="connsiteX28" fmla="*/ 168809 w 168809"/>
                    <a:gd name="connsiteY28" fmla="*/ 103432 h 198083"/>
                    <a:gd name="connsiteX29" fmla="*/ 41778 w 168809"/>
                    <a:gd name="connsiteY29" fmla="*/ 92699 h 198083"/>
                    <a:gd name="connsiteX30" fmla="*/ 94325 w 168809"/>
                    <a:gd name="connsiteY30" fmla="*/ 108031 h 198083"/>
                    <a:gd name="connsiteX31" fmla="*/ 41778 w 168809"/>
                    <a:gd name="connsiteY31" fmla="*/ 123599 h 198083"/>
                    <a:gd name="connsiteX32" fmla="*/ 28111 w 168809"/>
                    <a:gd name="connsiteY32" fmla="*/ 122891 h 198083"/>
                    <a:gd name="connsiteX33" fmla="*/ 18214 w 168809"/>
                    <a:gd name="connsiteY33" fmla="*/ 94350 h 198083"/>
                    <a:gd name="connsiteX34" fmla="*/ 41778 w 168809"/>
                    <a:gd name="connsiteY34" fmla="*/ 92699 h 198083"/>
                    <a:gd name="connsiteX35" fmla="*/ 63425 w 168809"/>
                    <a:gd name="connsiteY35" fmla="*/ 66028 h 198083"/>
                    <a:gd name="connsiteX36" fmla="*/ 116235 w 168809"/>
                    <a:gd name="connsiteY36" fmla="*/ 77366 h 198083"/>
                    <a:gd name="connsiteX37" fmla="*/ 168809 w 168809"/>
                    <a:gd name="connsiteY37" fmla="*/ 66028 h 198083"/>
                    <a:gd name="connsiteX38" fmla="*/ 168809 w 168809"/>
                    <a:gd name="connsiteY38" fmla="*/ 89884 h 198083"/>
                    <a:gd name="connsiteX39" fmla="*/ 116235 w 168809"/>
                    <a:gd name="connsiteY39" fmla="*/ 105710 h 198083"/>
                    <a:gd name="connsiteX40" fmla="*/ 103091 w 168809"/>
                    <a:gd name="connsiteY40" fmla="*/ 105002 h 198083"/>
                    <a:gd name="connsiteX41" fmla="*/ 63425 w 168809"/>
                    <a:gd name="connsiteY41" fmla="*/ 85160 h 198083"/>
                    <a:gd name="connsiteX42" fmla="*/ 63425 w 168809"/>
                    <a:gd name="connsiteY42" fmla="*/ 28623 h 198083"/>
                    <a:gd name="connsiteX43" fmla="*/ 116235 w 168809"/>
                    <a:gd name="connsiteY43" fmla="*/ 39961 h 198083"/>
                    <a:gd name="connsiteX44" fmla="*/ 168809 w 168809"/>
                    <a:gd name="connsiteY44" fmla="*/ 28623 h 198083"/>
                    <a:gd name="connsiteX45" fmla="*/ 168809 w 168809"/>
                    <a:gd name="connsiteY45" fmla="*/ 52716 h 198083"/>
                    <a:gd name="connsiteX46" fmla="*/ 116235 w 168809"/>
                    <a:gd name="connsiteY46" fmla="*/ 68305 h 198083"/>
                    <a:gd name="connsiteX47" fmla="*/ 63425 w 168809"/>
                    <a:gd name="connsiteY47" fmla="*/ 52716 h 198083"/>
                    <a:gd name="connsiteX48" fmla="*/ 116235 w 168809"/>
                    <a:gd name="connsiteY48" fmla="*/ 0 h 198083"/>
                    <a:gd name="connsiteX49" fmla="*/ 168809 w 168809"/>
                    <a:gd name="connsiteY49" fmla="*/ 15612 h 198083"/>
                    <a:gd name="connsiteX50" fmla="*/ 116235 w 168809"/>
                    <a:gd name="connsiteY50" fmla="*/ 31225 h 198083"/>
                    <a:gd name="connsiteX51" fmla="*/ 63425 w 168809"/>
                    <a:gd name="connsiteY51" fmla="*/ 15612 h 198083"/>
                    <a:gd name="connsiteX52" fmla="*/ 116235 w 168809"/>
                    <a:gd name="connsiteY52" fmla="*/ 0 h 19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68809" h="198083">
                      <a:moveTo>
                        <a:pt x="94325" y="158401"/>
                      </a:moveTo>
                      <a:lnTo>
                        <a:pt x="94325" y="182494"/>
                      </a:lnTo>
                      <a:cubicBezTo>
                        <a:pt x="94325" y="189107"/>
                        <a:pt x="73861" y="198083"/>
                        <a:pt x="41870" y="198083"/>
                      </a:cubicBezTo>
                      <a:cubicBezTo>
                        <a:pt x="23523" y="198083"/>
                        <a:pt x="9174" y="195249"/>
                        <a:pt x="0" y="191706"/>
                      </a:cubicBezTo>
                      <a:cubicBezTo>
                        <a:pt x="8233" y="185328"/>
                        <a:pt x="15054" y="177534"/>
                        <a:pt x="19994" y="168322"/>
                      </a:cubicBezTo>
                      <a:cubicBezTo>
                        <a:pt x="27051" y="169266"/>
                        <a:pt x="34343" y="169739"/>
                        <a:pt x="41870" y="169503"/>
                      </a:cubicBezTo>
                      <a:cubicBezTo>
                        <a:pt x="62099" y="169503"/>
                        <a:pt x="82799" y="165723"/>
                        <a:pt x="94325" y="158401"/>
                      </a:cubicBezTo>
                      <a:close/>
                      <a:moveTo>
                        <a:pt x="168809" y="140512"/>
                      </a:moveTo>
                      <a:lnTo>
                        <a:pt x="168809" y="164407"/>
                      </a:lnTo>
                      <a:cubicBezTo>
                        <a:pt x="168809" y="170732"/>
                        <a:pt x="148189" y="179868"/>
                        <a:pt x="116320" y="179868"/>
                      </a:cubicBezTo>
                      <a:cubicBezTo>
                        <a:pt x="111634" y="179868"/>
                        <a:pt x="107650" y="179400"/>
                        <a:pt x="103432" y="179165"/>
                      </a:cubicBezTo>
                      <a:lnTo>
                        <a:pt x="103432" y="151054"/>
                      </a:lnTo>
                      <a:cubicBezTo>
                        <a:pt x="107416" y="151757"/>
                        <a:pt x="111868" y="151757"/>
                        <a:pt x="116320" y="151757"/>
                      </a:cubicBezTo>
                      <a:cubicBezTo>
                        <a:pt x="136472" y="151757"/>
                        <a:pt x="157327" y="148009"/>
                        <a:pt x="168809" y="140512"/>
                      </a:cubicBezTo>
                      <a:close/>
                      <a:moveTo>
                        <a:pt x="94325" y="120996"/>
                      </a:moveTo>
                      <a:lnTo>
                        <a:pt x="94325" y="144946"/>
                      </a:lnTo>
                      <a:cubicBezTo>
                        <a:pt x="94325" y="151521"/>
                        <a:pt x="73857" y="160678"/>
                        <a:pt x="41860" y="160678"/>
                      </a:cubicBezTo>
                      <a:cubicBezTo>
                        <a:pt x="35272" y="160678"/>
                        <a:pt x="29391" y="160209"/>
                        <a:pt x="23744" y="159269"/>
                      </a:cubicBezTo>
                      <a:cubicBezTo>
                        <a:pt x="27038" y="151286"/>
                        <a:pt x="28920" y="142129"/>
                        <a:pt x="28920" y="132736"/>
                      </a:cubicBezTo>
                      <a:lnTo>
                        <a:pt x="28920" y="131797"/>
                      </a:lnTo>
                      <a:cubicBezTo>
                        <a:pt x="33155" y="132502"/>
                        <a:pt x="37390" y="132502"/>
                        <a:pt x="41860" y="132032"/>
                      </a:cubicBezTo>
                      <a:cubicBezTo>
                        <a:pt x="62093" y="132032"/>
                        <a:pt x="82797" y="128275"/>
                        <a:pt x="94325" y="120996"/>
                      </a:cubicBezTo>
                      <a:close/>
                      <a:moveTo>
                        <a:pt x="168809" y="103432"/>
                      </a:moveTo>
                      <a:lnTo>
                        <a:pt x="168809" y="127234"/>
                      </a:lnTo>
                      <a:cubicBezTo>
                        <a:pt x="168809" y="133833"/>
                        <a:pt x="148189" y="142788"/>
                        <a:pt x="116320" y="142788"/>
                      </a:cubicBezTo>
                      <a:cubicBezTo>
                        <a:pt x="111634" y="142788"/>
                        <a:pt x="107650" y="142552"/>
                        <a:pt x="103432" y="142317"/>
                      </a:cubicBezTo>
                      <a:lnTo>
                        <a:pt x="103432" y="114037"/>
                      </a:lnTo>
                      <a:cubicBezTo>
                        <a:pt x="107416" y="114273"/>
                        <a:pt x="111868" y="114273"/>
                        <a:pt x="116320" y="114508"/>
                      </a:cubicBezTo>
                      <a:cubicBezTo>
                        <a:pt x="136472" y="114508"/>
                        <a:pt x="157327" y="110738"/>
                        <a:pt x="168809" y="103432"/>
                      </a:cubicBezTo>
                      <a:close/>
                      <a:moveTo>
                        <a:pt x="41778" y="92699"/>
                      </a:moveTo>
                      <a:cubicBezTo>
                        <a:pt x="74060" y="92699"/>
                        <a:pt x="94325" y="101427"/>
                        <a:pt x="94325" y="108031"/>
                      </a:cubicBezTo>
                      <a:cubicBezTo>
                        <a:pt x="94325" y="114400"/>
                        <a:pt x="73825" y="123599"/>
                        <a:pt x="41778" y="123599"/>
                      </a:cubicBezTo>
                      <a:cubicBezTo>
                        <a:pt x="37065" y="123599"/>
                        <a:pt x="32353" y="123363"/>
                        <a:pt x="28111" y="122891"/>
                      </a:cubicBezTo>
                      <a:cubicBezTo>
                        <a:pt x="26933" y="112749"/>
                        <a:pt x="23398" y="102842"/>
                        <a:pt x="18214" y="94350"/>
                      </a:cubicBezTo>
                      <a:cubicBezTo>
                        <a:pt x="24812" y="93171"/>
                        <a:pt x="32824" y="92699"/>
                        <a:pt x="41778" y="92699"/>
                      </a:cubicBezTo>
                      <a:close/>
                      <a:moveTo>
                        <a:pt x="63425" y="66028"/>
                      </a:moveTo>
                      <a:cubicBezTo>
                        <a:pt x="74926" y="73350"/>
                        <a:pt x="95346" y="77366"/>
                        <a:pt x="116235" y="77366"/>
                      </a:cubicBezTo>
                      <a:cubicBezTo>
                        <a:pt x="136420" y="77366"/>
                        <a:pt x="157309" y="73350"/>
                        <a:pt x="168809" y="66028"/>
                      </a:cubicBezTo>
                      <a:lnTo>
                        <a:pt x="168809" y="89884"/>
                      </a:lnTo>
                      <a:cubicBezTo>
                        <a:pt x="168809" y="96498"/>
                        <a:pt x="148155" y="105710"/>
                        <a:pt x="116235" y="105710"/>
                      </a:cubicBezTo>
                      <a:cubicBezTo>
                        <a:pt x="111540" y="105710"/>
                        <a:pt x="107081" y="105238"/>
                        <a:pt x="103091" y="105002"/>
                      </a:cubicBezTo>
                      <a:cubicBezTo>
                        <a:pt x="100040" y="94609"/>
                        <a:pt x="83375" y="87995"/>
                        <a:pt x="63425" y="85160"/>
                      </a:cubicBezTo>
                      <a:close/>
                      <a:moveTo>
                        <a:pt x="63425" y="28623"/>
                      </a:moveTo>
                      <a:cubicBezTo>
                        <a:pt x="74926" y="36181"/>
                        <a:pt x="95346" y="39961"/>
                        <a:pt x="116235" y="39961"/>
                      </a:cubicBezTo>
                      <a:cubicBezTo>
                        <a:pt x="136420" y="39961"/>
                        <a:pt x="157309" y="36181"/>
                        <a:pt x="168809" y="28623"/>
                      </a:cubicBezTo>
                      <a:lnTo>
                        <a:pt x="168809" y="52716"/>
                      </a:lnTo>
                      <a:cubicBezTo>
                        <a:pt x="168809" y="59093"/>
                        <a:pt x="148155" y="68305"/>
                        <a:pt x="116235" y="68305"/>
                      </a:cubicBezTo>
                      <a:cubicBezTo>
                        <a:pt x="83845" y="68305"/>
                        <a:pt x="63425" y="59093"/>
                        <a:pt x="63425" y="52716"/>
                      </a:cubicBezTo>
                      <a:close/>
                      <a:moveTo>
                        <a:pt x="116235" y="0"/>
                      </a:moveTo>
                      <a:cubicBezTo>
                        <a:pt x="148155" y="0"/>
                        <a:pt x="168809" y="8989"/>
                        <a:pt x="168809" y="15612"/>
                      </a:cubicBezTo>
                      <a:cubicBezTo>
                        <a:pt x="168809" y="21999"/>
                        <a:pt x="148155" y="31225"/>
                        <a:pt x="116235" y="31225"/>
                      </a:cubicBezTo>
                      <a:cubicBezTo>
                        <a:pt x="83845" y="31225"/>
                        <a:pt x="63425" y="21999"/>
                        <a:pt x="63425" y="15612"/>
                      </a:cubicBezTo>
                      <a:cubicBezTo>
                        <a:pt x="63425" y="8989"/>
                        <a:pt x="83845" y="0"/>
                        <a:pt x="116235"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79" name="Freeform 13">
                  <a:extLst>
                    <a:ext uri="{FF2B5EF4-FFF2-40B4-BE49-F238E27FC236}">
                      <a16:creationId xmlns:a16="http://schemas.microsoft.com/office/drawing/2014/main" id="{51DF6F9D-B1DB-4694-8CF2-9DD8C5236D2C}"/>
                    </a:ext>
                  </a:extLst>
                </p:cNvPr>
                <p:cNvSpPr>
                  <a:spLocks noEditPoints="1"/>
                </p:cNvSpPr>
                <p:nvPr/>
              </p:nvSpPr>
              <p:spPr bwMode="auto">
                <a:xfrm>
                  <a:off x="5234975" y="3535109"/>
                  <a:ext cx="130429" cy="130429"/>
                </a:xfrm>
                <a:custGeom>
                  <a:avLst/>
                  <a:gdLst>
                    <a:gd name="T0" fmla="*/ 555 w 555"/>
                    <a:gd name="T1" fmla="*/ 278 h 555"/>
                    <a:gd name="T2" fmla="*/ 278 w 555"/>
                    <a:gd name="T3" fmla="*/ 0 h 555"/>
                    <a:gd name="T4" fmla="*/ 0 w 555"/>
                    <a:gd name="T5" fmla="*/ 278 h 555"/>
                    <a:gd name="T6" fmla="*/ 278 w 555"/>
                    <a:gd name="T7" fmla="*/ 555 h 555"/>
                    <a:gd name="T8" fmla="*/ 555 w 555"/>
                    <a:gd name="T9" fmla="*/ 278 h 555"/>
                    <a:gd name="T10" fmla="*/ 304 w 555"/>
                    <a:gd name="T11" fmla="*/ 424 h 555"/>
                    <a:gd name="T12" fmla="*/ 304 w 555"/>
                    <a:gd name="T13" fmla="*/ 462 h 555"/>
                    <a:gd name="T14" fmla="*/ 296 w 555"/>
                    <a:gd name="T15" fmla="*/ 469 h 555"/>
                    <a:gd name="T16" fmla="*/ 260 w 555"/>
                    <a:gd name="T17" fmla="*/ 469 h 555"/>
                    <a:gd name="T18" fmla="*/ 253 w 555"/>
                    <a:gd name="T19" fmla="*/ 462 h 555"/>
                    <a:gd name="T20" fmla="*/ 253 w 555"/>
                    <a:gd name="T21" fmla="*/ 425 h 555"/>
                    <a:gd name="T22" fmla="*/ 183 w 555"/>
                    <a:gd name="T23" fmla="*/ 358 h 555"/>
                    <a:gd name="T24" fmla="*/ 190 w 555"/>
                    <a:gd name="T25" fmla="*/ 350 h 555"/>
                    <a:gd name="T26" fmla="*/ 226 w 555"/>
                    <a:gd name="T27" fmla="*/ 350 h 555"/>
                    <a:gd name="T28" fmla="*/ 233 w 555"/>
                    <a:gd name="T29" fmla="*/ 355 h 555"/>
                    <a:gd name="T30" fmla="*/ 258 w 555"/>
                    <a:gd name="T31" fmla="*/ 375 h 555"/>
                    <a:gd name="T32" fmla="*/ 290 w 555"/>
                    <a:gd name="T33" fmla="*/ 375 h 555"/>
                    <a:gd name="T34" fmla="*/ 328 w 555"/>
                    <a:gd name="T35" fmla="*/ 343 h 555"/>
                    <a:gd name="T36" fmla="*/ 291 w 555"/>
                    <a:gd name="T37" fmla="*/ 303 h 555"/>
                    <a:gd name="T38" fmla="*/ 268 w 555"/>
                    <a:gd name="T39" fmla="*/ 303 h 555"/>
                    <a:gd name="T40" fmla="*/ 178 w 555"/>
                    <a:gd name="T41" fmla="*/ 225 h 555"/>
                    <a:gd name="T42" fmla="*/ 253 w 555"/>
                    <a:gd name="T43" fmla="*/ 132 h 555"/>
                    <a:gd name="T44" fmla="*/ 253 w 555"/>
                    <a:gd name="T45" fmla="*/ 95 h 555"/>
                    <a:gd name="T46" fmla="*/ 260 w 555"/>
                    <a:gd name="T47" fmla="*/ 88 h 555"/>
                    <a:gd name="T48" fmla="*/ 296 w 555"/>
                    <a:gd name="T49" fmla="*/ 88 h 555"/>
                    <a:gd name="T50" fmla="*/ 304 w 555"/>
                    <a:gd name="T51" fmla="*/ 95 h 555"/>
                    <a:gd name="T52" fmla="*/ 304 w 555"/>
                    <a:gd name="T53" fmla="*/ 132 h 555"/>
                    <a:gd name="T54" fmla="*/ 374 w 555"/>
                    <a:gd name="T55" fmla="*/ 199 h 555"/>
                    <a:gd name="T56" fmla="*/ 366 w 555"/>
                    <a:gd name="T57" fmla="*/ 207 h 555"/>
                    <a:gd name="T58" fmla="*/ 330 w 555"/>
                    <a:gd name="T59" fmla="*/ 207 h 555"/>
                    <a:gd name="T60" fmla="*/ 324 w 555"/>
                    <a:gd name="T61" fmla="*/ 202 h 555"/>
                    <a:gd name="T62" fmla="*/ 299 w 555"/>
                    <a:gd name="T63" fmla="*/ 182 h 555"/>
                    <a:gd name="T64" fmla="*/ 266 w 555"/>
                    <a:gd name="T65" fmla="*/ 182 h 555"/>
                    <a:gd name="T66" fmla="*/ 229 w 555"/>
                    <a:gd name="T67" fmla="*/ 214 h 555"/>
                    <a:gd name="T68" fmla="*/ 265 w 555"/>
                    <a:gd name="T69" fmla="*/ 254 h 555"/>
                    <a:gd name="T70" fmla="*/ 293 w 555"/>
                    <a:gd name="T71" fmla="*/ 254 h 555"/>
                    <a:gd name="T72" fmla="*/ 379 w 555"/>
                    <a:gd name="T73" fmla="*/ 349 h 555"/>
                    <a:gd name="T74" fmla="*/ 304 w 555"/>
                    <a:gd name="T75" fmla="*/ 42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555">
                      <a:moveTo>
                        <a:pt x="555" y="278"/>
                      </a:moveTo>
                      <a:cubicBezTo>
                        <a:pt x="555" y="125"/>
                        <a:pt x="431" y="0"/>
                        <a:pt x="278" y="0"/>
                      </a:cubicBezTo>
                      <a:cubicBezTo>
                        <a:pt x="125" y="0"/>
                        <a:pt x="0" y="124"/>
                        <a:pt x="0" y="278"/>
                      </a:cubicBezTo>
                      <a:cubicBezTo>
                        <a:pt x="0" y="430"/>
                        <a:pt x="124" y="555"/>
                        <a:pt x="278" y="555"/>
                      </a:cubicBezTo>
                      <a:cubicBezTo>
                        <a:pt x="431" y="555"/>
                        <a:pt x="555" y="430"/>
                        <a:pt x="555" y="278"/>
                      </a:cubicBezTo>
                      <a:close/>
                      <a:moveTo>
                        <a:pt x="304" y="424"/>
                      </a:moveTo>
                      <a:lnTo>
                        <a:pt x="304" y="462"/>
                      </a:lnTo>
                      <a:cubicBezTo>
                        <a:pt x="304" y="465"/>
                        <a:pt x="300" y="469"/>
                        <a:pt x="296" y="469"/>
                      </a:cubicBezTo>
                      <a:lnTo>
                        <a:pt x="260" y="469"/>
                      </a:lnTo>
                      <a:cubicBezTo>
                        <a:pt x="256" y="469"/>
                        <a:pt x="253" y="465"/>
                        <a:pt x="253" y="462"/>
                      </a:cubicBezTo>
                      <a:lnTo>
                        <a:pt x="253" y="425"/>
                      </a:lnTo>
                      <a:cubicBezTo>
                        <a:pt x="216" y="423"/>
                        <a:pt x="186" y="394"/>
                        <a:pt x="183" y="358"/>
                      </a:cubicBezTo>
                      <a:cubicBezTo>
                        <a:pt x="183" y="354"/>
                        <a:pt x="185" y="350"/>
                        <a:pt x="190" y="350"/>
                      </a:cubicBezTo>
                      <a:lnTo>
                        <a:pt x="226" y="350"/>
                      </a:lnTo>
                      <a:cubicBezTo>
                        <a:pt x="230" y="350"/>
                        <a:pt x="233" y="353"/>
                        <a:pt x="233" y="355"/>
                      </a:cubicBezTo>
                      <a:cubicBezTo>
                        <a:pt x="235" y="367"/>
                        <a:pt x="245" y="375"/>
                        <a:pt x="258" y="375"/>
                      </a:cubicBezTo>
                      <a:lnTo>
                        <a:pt x="290" y="375"/>
                      </a:lnTo>
                      <a:cubicBezTo>
                        <a:pt x="309" y="375"/>
                        <a:pt x="326" y="362"/>
                        <a:pt x="328" y="343"/>
                      </a:cubicBezTo>
                      <a:cubicBezTo>
                        <a:pt x="330" y="322"/>
                        <a:pt x="313" y="303"/>
                        <a:pt x="291" y="303"/>
                      </a:cubicBezTo>
                      <a:lnTo>
                        <a:pt x="268" y="303"/>
                      </a:lnTo>
                      <a:cubicBezTo>
                        <a:pt x="223" y="303"/>
                        <a:pt x="183" y="270"/>
                        <a:pt x="178" y="225"/>
                      </a:cubicBezTo>
                      <a:cubicBezTo>
                        <a:pt x="173" y="178"/>
                        <a:pt x="208" y="137"/>
                        <a:pt x="253" y="132"/>
                      </a:cubicBezTo>
                      <a:lnTo>
                        <a:pt x="253" y="95"/>
                      </a:lnTo>
                      <a:cubicBezTo>
                        <a:pt x="253" y="92"/>
                        <a:pt x="256" y="88"/>
                        <a:pt x="260" y="88"/>
                      </a:cubicBezTo>
                      <a:lnTo>
                        <a:pt x="296" y="88"/>
                      </a:lnTo>
                      <a:cubicBezTo>
                        <a:pt x="300" y="88"/>
                        <a:pt x="304" y="91"/>
                        <a:pt x="304" y="95"/>
                      </a:cubicBezTo>
                      <a:lnTo>
                        <a:pt x="304" y="132"/>
                      </a:lnTo>
                      <a:cubicBezTo>
                        <a:pt x="340" y="134"/>
                        <a:pt x="370" y="163"/>
                        <a:pt x="374" y="199"/>
                      </a:cubicBezTo>
                      <a:cubicBezTo>
                        <a:pt x="374" y="203"/>
                        <a:pt x="371" y="207"/>
                        <a:pt x="366" y="207"/>
                      </a:cubicBezTo>
                      <a:lnTo>
                        <a:pt x="330" y="207"/>
                      </a:lnTo>
                      <a:cubicBezTo>
                        <a:pt x="326" y="207"/>
                        <a:pt x="324" y="204"/>
                        <a:pt x="324" y="202"/>
                      </a:cubicBezTo>
                      <a:cubicBezTo>
                        <a:pt x="321" y="190"/>
                        <a:pt x="311" y="182"/>
                        <a:pt x="299" y="182"/>
                      </a:cubicBezTo>
                      <a:lnTo>
                        <a:pt x="266" y="182"/>
                      </a:lnTo>
                      <a:cubicBezTo>
                        <a:pt x="248" y="182"/>
                        <a:pt x="230" y="195"/>
                        <a:pt x="229" y="214"/>
                      </a:cubicBezTo>
                      <a:cubicBezTo>
                        <a:pt x="226" y="235"/>
                        <a:pt x="244" y="254"/>
                        <a:pt x="265" y="254"/>
                      </a:cubicBezTo>
                      <a:lnTo>
                        <a:pt x="293" y="254"/>
                      </a:lnTo>
                      <a:cubicBezTo>
                        <a:pt x="343" y="254"/>
                        <a:pt x="384" y="298"/>
                        <a:pt x="379" y="349"/>
                      </a:cubicBezTo>
                      <a:cubicBezTo>
                        <a:pt x="374" y="388"/>
                        <a:pt x="341" y="418"/>
                        <a:pt x="304" y="424"/>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4" name="Group 23">
              <a:extLst>
                <a:ext uri="{FF2B5EF4-FFF2-40B4-BE49-F238E27FC236}">
                  <a16:creationId xmlns:a16="http://schemas.microsoft.com/office/drawing/2014/main" id="{3B74601C-61DB-43E7-9E74-63943664733C}"/>
                </a:ext>
              </a:extLst>
            </p:cNvPr>
            <p:cNvGrpSpPr/>
            <p:nvPr/>
          </p:nvGrpSpPr>
          <p:grpSpPr>
            <a:xfrm>
              <a:off x="8271860" y="3944498"/>
              <a:ext cx="578632" cy="478691"/>
              <a:chOff x="8306965" y="4570440"/>
              <a:chExt cx="508423" cy="420606"/>
            </a:xfrm>
          </p:grpSpPr>
          <p:grpSp>
            <p:nvGrpSpPr>
              <p:cNvPr id="58" name="Group 57">
                <a:extLst>
                  <a:ext uri="{FF2B5EF4-FFF2-40B4-BE49-F238E27FC236}">
                    <a16:creationId xmlns:a16="http://schemas.microsoft.com/office/drawing/2014/main" id="{76E02143-F481-4A86-93C5-3BB7EC076116}"/>
                  </a:ext>
                </a:extLst>
              </p:cNvPr>
              <p:cNvGrpSpPr/>
              <p:nvPr/>
            </p:nvGrpSpPr>
            <p:grpSpPr>
              <a:xfrm>
                <a:off x="8306965" y="4570440"/>
                <a:ext cx="508423" cy="420606"/>
                <a:chOff x="8306965" y="4570440"/>
                <a:chExt cx="508423" cy="420606"/>
              </a:xfrm>
            </p:grpSpPr>
            <p:sp>
              <p:nvSpPr>
                <p:cNvPr id="64" name="Rectangle: Rounded Corners 63">
                  <a:extLst>
                    <a:ext uri="{FF2B5EF4-FFF2-40B4-BE49-F238E27FC236}">
                      <a16:creationId xmlns:a16="http://schemas.microsoft.com/office/drawing/2014/main" id="{D6A33419-2308-41B0-B85A-3BB2D8006F4E}"/>
                    </a:ext>
                  </a:extLst>
                </p:cNvPr>
                <p:cNvSpPr/>
                <p:nvPr/>
              </p:nvSpPr>
              <p:spPr>
                <a:xfrm flipV="1">
                  <a:off x="8331268"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5" name="Group 64">
                  <a:extLst>
                    <a:ext uri="{FF2B5EF4-FFF2-40B4-BE49-F238E27FC236}">
                      <a16:creationId xmlns:a16="http://schemas.microsoft.com/office/drawing/2014/main" id="{B17E320B-15E9-4EEF-8E59-EFBE43CFFEF3}"/>
                    </a:ext>
                  </a:extLst>
                </p:cNvPr>
                <p:cNvGrpSpPr/>
                <p:nvPr/>
              </p:nvGrpSpPr>
              <p:grpSpPr>
                <a:xfrm>
                  <a:off x="8306965" y="4570440"/>
                  <a:ext cx="508423" cy="272694"/>
                  <a:chOff x="576360" y="2082168"/>
                  <a:chExt cx="1455321" cy="780570"/>
                </a:xfrm>
              </p:grpSpPr>
              <p:grpSp>
                <p:nvGrpSpPr>
                  <p:cNvPr id="66" name="Group 65">
                    <a:extLst>
                      <a:ext uri="{FF2B5EF4-FFF2-40B4-BE49-F238E27FC236}">
                        <a16:creationId xmlns:a16="http://schemas.microsoft.com/office/drawing/2014/main" id="{DBC5C518-7299-4ED5-9F97-FFF4D82AA02C}"/>
                      </a:ext>
                    </a:extLst>
                  </p:cNvPr>
                  <p:cNvGrpSpPr/>
                  <p:nvPr/>
                </p:nvGrpSpPr>
                <p:grpSpPr>
                  <a:xfrm flipV="1">
                    <a:off x="576360" y="2082168"/>
                    <a:ext cx="1419030" cy="740131"/>
                    <a:chOff x="6555581" y="5069071"/>
                    <a:chExt cx="1554957" cy="811029"/>
                  </a:xfrm>
                </p:grpSpPr>
                <p:sp>
                  <p:nvSpPr>
                    <p:cNvPr id="69" name="Freeform: Shape 68">
                      <a:extLst>
                        <a:ext uri="{FF2B5EF4-FFF2-40B4-BE49-F238E27FC236}">
                          <a16:creationId xmlns:a16="http://schemas.microsoft.com/office/drawing/2014/main" id="{8D9D84AD-AEF2-4948-8A5D-9F6AD69A7EDE}"/>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 name="Straight Connector 69">
                      <a:extLst>
                        <a:ext uri="{FF2B5EF4-FFF2-40B4-BE49-F238E27FC236}">
                          <a16:creationId xmlns:a16="http://schemas.microsoft.com/office/drawing/2014/main" id="{53EE52EF-B580-4CF8-930D-F808D488D9CF}"/>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71" name="Freeform: Shape 70">
                      <a:extLst>
                        <a:ext uri="{FF2B5EF4-FFF2-40B4-BE49-F238E27FC236}">
                          <a16:creationId xmlns:a16="http://schemas.microsoft.com/office/drawing/2014/main" id="{4DF0810C-B3BE-4DE5-ACE6-855C4C0EC15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7" name="Oval 66">
                    <a:extLst>
                      <a:ext uri="{FF2B5EF4-FFF2-40B4-BE49-F238E27FC236}">
                        <a16:creationId xmlns:a16="http://schemas.microsoft.com/office/drawing/2014/main" id="{ACF1920E-2CE5-4806-ABE8-4EFE12105FBB}"/>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8" name="Oval 67">
                    <a:extLst>
                      <a:ext uri="{FF2B5EF4-FFF2-40B4-BE49-F238E27FC236}">
                        <a16:creationId xmlns:a16="http://schemas.microsoft.com/office/drawing/2014/main" id="{63CB038C-634F-4CFB-9461-270601701F11}"/>
                      </a:ext>
                    </a:extLst>
                  </p:cNvPr>
                  <p:cNvSpPr/>
                  <p:nvPr/>
                </p:nvSpPr>
                <p:spPr>
                  <a:xfrm>
                    <a:off x="685800" y="2733675"/>
                    <a:ext cx="45719" cy="45719"/>
                  </a:xfrm>
                  <a:prstGeom prst="ellipse">
                    <a:avLst/>
                  </a:prstGeom>
                  <a:solidFill>
                    <a:schemeClr val="accent2">
                      <a:lumMod val="40000"/>
                      <a:lumOff val="60000"/>
                    </a:schemeClr>
                  </a:solidFill>
                  <a:ln>
                    <a:solidFill>
                      <a:srgbClr val="DCA2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9" name="Group 58">
                <a:extLst>
                  <a:ext uri="{FF2B5EF4-FFF2-40B4-BE49-F238E27FC236}">
                    <a16:creationId xmlns:a16="http://schemas.microsoft.com/office/drawing/2014/main" id="{FF8BC0F5-A135-4720-A0FB-0E69EC9CBCAA}"/>
                  </a:ext>
                </a:extLst>
              </p:cNvPr>
              <p:cNvGrpSpPr/>
              <p:nvPr/>
            </p:nvGrpSpPr>
            <p:grpSpPr>
              <a:xfrm>
                <a:off x="8477810" y="4689656"/>
                <a:ext cx="161365" cy="206466"/>
                <a:chOff x="11101388" y="3800475"/>
                <a:chExt cx="755650" cy="1117600"/>
              </a:xfrm>
              <a:solidFill>
                <a:schemeClr val="accent2"/>
              </a:solidFill>
            </p:grpSpPr>
            <p:sp>
              <p:nvSpPr>
                <p:cNvPr id="60" name="Freeform 311">
                  <a:extLst>
                    <a:ext uri="{FF2B5EF4-FFF2-40B4-BE49-F238E27FC236}">
                      <a16:creationId xmlns:a16="http://schemas.microsoft.com/office/drawing/2014/main" id="{CCB9FD2E-31FD-4563-9116-232545570141}"/>
                    </a:ext>
                  </a:extLst>
                </p:cNvPr>
                <p:cNvSpPr>
                  <a:spLocks noEditPoints="1"/>
                </p:cNvSpPr>
                <p:nvPr/>
              </p:nvSpPr>
              <p:spPr bwMode="auto">
                <a:xfrm>
                  <a:off x="11101388" y="3800475"/>
                  <a:ext cx="755650" cy="111760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1" name="Freeform 312">
                  <a:extLst>
                    <a:ext uri="{FF2B5EF4-FFF2-40B4-BE49-F238E27FC236}">
                      <a16:creationId xmlns:a16="http://schemas.microsoft.com/office/drawing/2014/main" id="{DC97B409-3D6F-43CF-8FF7-2809AB4C70FA}"/>
                    </a:ext>
                  </a:extLst>
                </p:cNvPr>
                <p:cNvSpPr>
                  <a:spLocks/>
                </p:cNvSpPr>
                <p:nvPr/>
              </p:nvSpPr>
              <p:spPr bwMode="auto">
                <a:xfrm>
                  <a:off x="11191875" y="4676775"/>
                  <a:ext cx="150813" cy="150812"/>
                </a:xfrm>
                <a:custGeom>
                  <a:avLst/>
                  <a:gdLst>
                    <a:gd name="T0" fmla="*/ 150 w 156"/>
                    <a:gd name="T1" fmla="*/ 47 h 156"/>
                    <a:gd name="T2" fmla="*/ 141 w 156"/>
                    <a:gd name="T3" fmla="*/ 31 h 156"/>
                    <a:gd name="T4" fmla="*/ 78 w 156"/>
                    <a:gd name="T5" fmla="*/ 0 h 156"/>
                    <a:gd name="T6" fmla="*/ 0 w 156"/>
                    <a:gd name="T7" fmla="*/ 78 h 156"/>
                    <a:gd name="T8" fmla="*/ 78 w 156"/>
                    <a:gd name="T9" fmla="*/ 156 h 156"/>
                    <a:gd name="T10" fmla="*/ 141 w 156"/>
                    <a:gd name="T11" fmla="*/ 125 h 156"/>
                    <a:gd name="T12" fmla="*/ 150 w 156"/>
                    <a:gd name="T13" fmla="*/ 110 h 156"/>
                    <a:gd name="T14" fmla="*/ 155 w 156"/>
                    <a:gd name="T15" fmla="*/ 94 h 156"/>
                    <a:gd name="T16" fmla="*/ 156 w 156"/>
                    <a:gd name="T17" fmla="*/ 78 h 156"/>
                    <a:gd name="T18" fmla="*/ 155 w 156"/>
                    <a:gd name="T19" fmla="*/ 63 h 156"/>
                    <a:gd name="T20" fmla="*/ 150 w 156"/>
                    <a:gd name="T21"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56">
                      <a:moveTo>
                        <a:pt x="150" y="47"/>
                      </a:moveTo>
                      <a:cubicBezTo>
                        <a:pt x="147" y="41"/>
                        <a:pt x="144" y="36"/>
                        <a:pt x="141" y="31"/>
                      </a:cubicBezTo>
                      <a:cubicBezTo>
                        <a:pt x="126" y="12"/>
                        <a:pt x="104" y="0"/>
                        <a:pt x="78" y="0"/>
                      </a:cubicBezTo>
                      <a:cubicBezTo>
                        <a:pt x="35" y="0"/>
                        <a:pt x="0" y="35"/>
                        <a:pt x="0" y="78"/>
                      </a:cubicBezTo>
                      <a:cubicBezTo>
                        <a:pt x="0" y="121"/>
                        <a:pt x="35" y="156"/>
                        <a:pt x="78" y="156"/>
                      </a:cubicBezTo>
                      <a:cubicBezTo>
                        <a:pt x="104" y="156"/>
                        <a:pt x="126" y="144"/>
                        <a:pt x="141" y="125"/>
                      </a:cubicBezTo>
                      <a:cubicBezTo>
                        <a:pt x="144" y="120"/>
                        <a:pt x="147" y="115"/>
                        <a:pt x="150" y="110"/>
                      </a:cubicBezTo>
                      <a:cubicBezTo>
                        <a:pt x="152" y="105"/>
                        <a:pt x="154" y="99"/>
                        <a:pt x="155" y="94"/>
                      </a:cubicBezTo>
                      <a:cubicBezTo>
                        <a:pt x="156" y="89"/>
                        <a:pt x="156" y="84"/>
                        <a:pt x="156" y="78"/>
                      </a:cubicBezTo>
                      <a:cubicBezTo>
                        <a:pt x="156" y="73"/>
                        <a:pt x="156" y="68"/>
                        <a:pt x="155" y="63"/>
                      </a:cubicBezTo>
                      <a:cubicBezTo>
                        <a:pt x="154" y="57"/>
                        <a:pt x="152" y="52"/>
                        <a:pt x="150" y="47"/>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2" name="Oval 313">
                  <a:extLst>
                    <a:ext uri="{FF2B5EF4-FFF2-40B4-BE49-F238E27FC236}">
                      <a16:creationId xmlns:a16="http://schemas.microsoft.com/office/drawing/2014/main" id="{ACEAF508-12B6-475C-A7AE-010D570A51D6}"/>
                    </a:ext>
                  </a:extLst>
                </p:cNvPr>
                <p:cNvSpPr>
                  <a:spLocks noChangeArrowheads="1"/>
                </p:cNvSpPr>
                <p:nvPr/>
              </p:nvSpPr>
              <p:spPr bwMode="auto">
                <a:xfrm>
                  <a:off x="11615738" y="4676775"/>
                  <a:ext cx="150813" cy="150812"/>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3" name="Oval 314">
                  <a:extLst>
                    <a:ext uri="{FF2B5EF4-FFF2-40B4-BE49-F238E27FC236}">
                      <a16:creationId xmlns:a16="http://schemas.microsoft.com/office/drawing/2014/main" id="{9F11C8A9-E37A-4BDC-B539-A02636D77801}"/>
                    </a:ext>
                  </a:extLst>
                </p:cNvPr>
                <p:cNvSpPr>
                  <a:spLocks noChangeArrowheads="1"/>
                </p:cNvSpPr>
                <p:nvPr/>
              </p:nvSpPr>
              <p:spPr bwMode="auto">
                <a:xfrm>
                  <a:off x="11403013" y="4464050"/>
                  <a:ext cx="150813" cy="152400"/>
                </a:xfrm>
                <a:prstGeom prst="ellipse">
                  <a:avLst/>
                </a:pr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25" name="Group 24">
              <a:extLst>
                <a:ext uri="{FF2B5EF4-FFF2-40B4-BE49-F238E27FC236}">
                  <a16:creationId xmlns:a16="http://schemas.microsoft.com/office/drawing/2014/main" id="{384CA351-9A20-49E5-8380-5EEB446529FC}"/>
                </a:ext>
              </a:extLst>
            </p:cNvPr>
            <p:cNvGrpSpPr/>
            <p:nvPr/>
          </p:nvGrpSpPr>
          <p:grpSpPr>
            <a:xfrm>
              <a:off x="8271860" y="4900200"/>
              <a:ext cx="578632" cy="478691"/>
              <a:chOff x="8306965" y="5399142"/>
              <a:chExt cx="508423" cy="420606"/>
            </a:xfrm>
          </p:grpSpPr>
          <p:grpSp>
            <p:nvGrpSpPr>
              <p:cNvPr id="48" name="Group 47">
                <a:extLst>
                  <a:ext uri="{FF2B5EF4-FFF2-40B4-BE49-F238E27FC236}">
                    <a16:creationId xmlns:a16="http://schemas.microsoft.com/office/drawing/2014/main" id="{CB99786C-12D1-4348-8EDA-DA85AEE12CD2}"/>
                  </a:ext>
                </a:extLst>
              </p:cNvPr>
              <p:cNvGrpSpPr/>
              <p:nvPr/>
            </p:nvGrpSpPr>
            <p:grpSpPr>
              <a:xfrm>
                <a:off x="8306965" y="5399142"/>
                <a:ext cx="508423" cy="420606"/>
                <a:chOff x="8306965" y="5399142"/>
                <a:chExt cx="508423" cy="420606"/>
              </a:xfrm>
            </p:grpSpPr>
            <p:sp>
              <p:nvSpPr>
                <p:cNvPr id="50" name="Rectangle: Rounded Corners 49">
                  <a:extLst>
                    <a:ext uri="{FF2B5EF4-FFF2-40B4-BE49-F238E27FC236}">
                      <a16:creationId xmlns:a16="http://schemas.microsoft.com/office/drawing/2014/main" id="{89127666-3B7B-46B0-B42E-355F8EAFE146}"/>
                    </a:ext>
                  </a:extLst>
                </p:cNvPr>
                <p:cNvSpPr/>
                <p:nvPr/>
              </p:nvSpPr>
              <p:spPr>
                <a:xfrm flipV="1">
                  <a:off x="8331268" y="5423435"/>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1" name="Group 50">
                  <a:extLst>
                    <a:ext uri="{FF2B5EF4-FFF2-40B4-BE49-F238E27FC236}">
                      <a16:creationId xmlns:a16="http://schemas.microsoft.com/office/drawing/2014/main" id="{C79CB37E-6FA7-491A-9DDF-D8E8A4E86BFA}"/>
                    </a:ext>
                  </a:extLst>
                </p:cNvPr>
                <p:cNvGrpSpPr/>
                <p:nvPr/>
              </p:nvGrpSpPr>
              <p:grpSpPr>
                <a:xfrm>
                  <a:off x="8306965" y="5399142"/>
                  <a:ext cx="508423" cy="272694"/>
                  <a:chOff x="576360" y="2082168"/>
                  <a:chExt cx="1455321" cy="780570"/>
                </a:xfrm>
              </p:grpSpPr>
              <p:grpSp>
                <p:nvGrpSpPr>
                  <p:cNvPr id="52" name="Group 51">
                    <a:extLst>
                      <a:ext uri="{FF2B5EF4-FFF2-40B4-BE49-F238E27FC236}">
                        <a16:creationId xmlns:a16="http://schemas.microsoft.com/office/drawing/2014/main" id="{EB0AD2AC-8051-41DB-840F-75C4134A8DFE}"/>
                      </a:ext>
                    </a:extLst>
                  </p:cNvPr>
                  <p:cNvGrpSpPr/>
                  <p:nvPr/>
                </p:nvGrpSpPr>
                <p:grpSpPr>
                  <a:xfrm flipV="1">
                    <a:off x="576360" y="2082168"/>
                    <a:ext cx="1419030" cy="740131"/>
                    <a:chOff x="6555581" y="5069071"/>
                    <a:chExt cx="1554957" cy="811029"/>
                  </a:xfrm>
                </p:grpSpPr>
                <p:sp>
                  <p:nvSpPr>
                    <p:cNvPr id="55" name="Freeform: Shape 54">
                      <a:extLst>
                        <a:ext uri="{FF2B5EF4-FFF2-40B4-BE49-F238E27FC236}">
                          <a16:creationId xmlns:a16="http://schemas.microsoft.com/office/drawing/2014/main" id="{BAD5D7DC-0455-439A-AAC6-29A0AB4A2B49}"/>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6" name="Straight Connector 55">
                      <a:extLst>
                        <a:ext uri="{FF2B5EF4-FFF2-40B4-BE49-F238E27FC236}">
                          <a16:creationId xmlns:a16="http://schemas.microsoft.com/office/drawing/2014/main" id="{DD24BD5A-C946-4CAB-92C2-B7FDCD4DFDCD}"/>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7" name="Freeform: Shape 56">
                      <a:extLst>
                        <a:ext uri="{FF2B5EF4-FFF2-40B4-BE49-F238E27FC236}">
                          <a16:creationId xmlns:a16="http://schemas.microsoft.com/office/drawing/2014/main" id="{AA629F13-EA68-429B-A46D-E6E40A87047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53" name="Oval 52">
                    <a:extLst>
                      <a:ext uri="{FF2B5EF4-FFF2-40B4-BE49-F238E27FC236}">
                        <a16:creationId xmlns:a16="http://schemas.microsoft.com/office/drawing/2014/main" id="{7FD06EA1-89B8-498E-9A69-68AE6B057504}"/>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Oval 53">
                    <a:extLst>
                      <a:ext uri="{FF2B5EF4-FFF2-40B4-BE49-F238E27FC236}">
                        <a16:creationId xmlns:a16="http://schemas.microsoft.com/office/drawing/2014/main" id="{783321D1-87B6-49CE-AD6F-2280511DC7C4}"/>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49" name="Freeform: Shape 48">
                <a:extLst>
                  <a:ext uri="{FF2B5EF4-FFF2-40B4-BE49-F238E27FC236}">
                    <a16:creationId xmlns:a16="http://schemas.microsoft.com/office/drawing/2014/main" id="{795BF3B9-E76C-41BB-BCE0-205C867DD2AF}"/>
                  </a:ext>
                </a:extLst>
              </p:cNvPr>
              <p:cNvSpPr/>
              <p:nvPr/>
            </p:nvSpPr>
            <p:spPr>
              <a:xfrm>
                <a:off x="8437231" y="5525587"/>
                <a:ext cx="208066" cy="192008"/>
              </a:xfrm>
              <a:custGeom>
                <a:avLst/>
                <a:gdLst>
                  <a:gd name="connsiteX0" fmla="*/ 157805 w 175300"/>
                  <a:gd name="connsiteY0" fmla="*/ 148872 h 172692"/>
                  <a:gd name="connsiteX1" fmla="*/ 157805 w 175300"/>
                  <a:gd name="connsiteY1" fmla="*/ 154827 h 172692"/>
                  <a:gd name="connsiteX2" fmla="*/ 163759 w 175300"/>
                  <a:gd name="connsiteY2" fmla="*/ 154827 h 172692"/>
                  <a:gd name="connsiteX3" fmla="*/ 163759 w 175300"/>
                  <a:gd name="connsiteY3" fmla="*/ 148872 h 172692"/>
                  <a:gd name="connsiteX4" fmla="*/ 145895 w 175300"/>
                  <a:gd name="connsiteY4" fmla="*/ 148872 h 172692"/>
                  <a:gd name="connsiteX5" fmla="*/ 145895 w 175300"/>
                  <a:gd name="connsiteY5" fmla="*/ 154827 h 172692"/>
                  <a:gd name="connsiteX6" fmla="*/ 151849 w 175300"/>
                  <a:gd name="connsiteY6" fmla="*/ 154827 h 172692"/>
                  <a:gd name="connsiteX7" fmla="*/ 151849 w 175300"/>
                  <a:gd name="connsiteY7" fmla="*/ 148872 h 172692"/>
                  <a:gd name="connsiteX8" fmla="*/ 133985 w 175300"/>
                  <a:gd name="connsiteY8" fmla="*/ 148872 h 172692"/>
                  <a:gd name="connsiteX9" fmla="*/ 133985 w 175300"/>
                  <a:gd name="connsiteY9" fmla="*/ 154827 h 172692"/>
                  <a:gd name="connsiteX10" fmla="*/ 139940 w 175300"/>
                  <a:gd name="connsiteY10" fmla="*/ 154827 h 172692"/>
                  <a:gd name="connsiteX11" fmla="*/ 139940 w 175300"/>
                  <a:gd name="connsiteY11" fmla="*/ 148872 h 172692"/>
                  <a:gd name="connsiteX12" fmla="*/ 0 w 175300"/>
                  <a:gd name="connsiteY12" fmla="*/ 115173 h 172692"/>
                  <a:gd name="connsiteX13" fmla="*/ 20842 w 175300"/>
                  <a:gd name="connsiteY13" fmla="*/ 125053 h 172692"/>
                  <a:gd name="connsiteX14" fmla="*/ 41684 w 175300"/>
                  <a:gd name="connsiteY14" fmla="*/ 115173 h 172692"/>
                  <a:gd name="connsiteX15" fmla="*/ 41684 w 175300"/>
                  <a:gd name="connsiteY15" fmla="*/ 136963 h 172692"/>
                  <a:gd name="connsiteX16" fmla="*/ 0 w 175300"/>
                  <a:gd name="connsiteY16" fmla="*/ 136963 h 172692"/>
                  <a:gd name="connsiteX17" fmla="*/ 1840 w 175300"/>
                  <a:gd name="connsiteY17" fmla="*/ 107188 h 172692"/>
                  <a:gd name="connsiteX18" fmla="*/ 15894 w 175300"/>
                  <a:gd name="connsiteY18" fmla="*/ 107188 h 172692"/>
                  <a:gd name="connsiteX19" fmla="*/ 17019 w 175300"/>
                  <a:gd name="connsiteY19" fmla="*/ 107188 h 172692"/>
                  <a:gd name="connsiteX20" fmla="*/ 39844 w 175300"/>
                  <a:gd name="connsiteY20" fmla="*/ 107188 h 172692"/>
                  <a:gd name="connsiteX21" fmla="*/ 39722 w 175300"/>
                  <a:gd name="connsiteY21" fmla="*/ 107430 h 172692"/>
                  <a:gd name="connsiteX22" fmla="*/ 20842 w 175300"/>
                  <a:gd name="connsiteY22" fmla="*/ 119098 h 172692"/>
                  <a:gd name="connsiteX23" fmla="*/ 1962 w 175300"/>
                  <a:gd name="connsiteY23" fmla="*/ 107430 h 172692"/>
                  <a:gd name="connsiteX24" fmla="*/ 125032 w 175300"/>
                  <a:gd name="connsiteY24" fmla="*/ 83368 h 172692"/>
                  <a:gd name="connsiteX25" fmla="*/ 131883 w 175300"/>
                  <a:gd name="connsiteY25" fmla="*/ 96198 h 172692"/>
                  <a:gd name="connsiteX26" fmla="*/ 144397 w 175300"/>
                  <a:gd name="connsiteY26" fmla="*/ 113143 h 172692"/>
                  <a:gd name="connsiteX27" fmla="*/ 152606 w 175300"/>
                  <a:gd name="connsiteY27" fmla="*/ 107229 h 172692"/>
                  <a:gd name="connsiteX28" fmla="*/ 172495 w 175300"/>
                  <a:gd name="connsiteY28" fmla="*/ 160782 h 172692"/>
                  <a:gd name="connsiteX29" fmla="*/ 90645 w 175300"/>
                  <a:gd name="connsiteY29" fmla="*/ 160782 h 172692"/>
                  <a:gd name="connsiteX30" fmla="*/ 92300 w 175300"/>
                  <a:gd name="connsiteY30" fmla="*/ 154827 h 172692"/>
                  <a:gd name="connsiteX31" fmla="*/ 92300 w 175300"/>
                  <a:gd name="connsiteY31" fmla="*/ 132818 h 172692"/>
                  <a:gd name="connsiteX32" fmla="*/ 99464 w 175300"/>
                  <a:gd name="connsiteY32" fmla="*/ 110025 h 172692"/>
                  <a:gd name="connsiteX33" fmla="*/ 105681 w 175300"/>
                  <a:gd name="connsiteY33" fmla="*/ 113143 h 172692"/>
                  <a:gd name="connsiteX34" fmla="*/ 118189 w 175300"/>
                  <a:gd name="connsiteY34" fmla="*/ 96198 h 172692"/>
                  <a:gd name="connsiteX35" fmla="*/ 125032 w 175300"/>
                  <a:gd name="connsiteY35" fmla="*/ 83368 h 172692"/>
                  <a:gd name="connsiteX36" fmla="*/ 125374 w 175300"/>
                  <a:gd name="connsiteY36" fmla="*/ 59549 h 172692"/>
                  <a:gd name="connsiteX37" fmla="*/ 138204 w 175300"/>
                  <a:gd name="connsiteY37" fmla="*/ 68473 h 172692"/>
                  <a:gd name="connsiteX38" fmla="*/ 149619 w 175300"/>
                  <a:gd name="connsiteY38" fmla="*/ 99203 h 172692"/>
                  <a:gd name="connsiteX39" fmla="*/ 144397 w 175300"/>
                  <a:gd name="connsiteY39" fmla="*/ 107188 h 172692"/>
                  <a:gd name="connsiteX40" fmla="*/ 137546 w 175300"/>
                  <a:gd name="connsiteY40" fmla="*/ 94359 h 172692"/>
                  <a:gd name="connsiteX41" fmla="*/ 125032 w 175300"/>
                  <a:gd name="connsiteY41" fmla="*/ 77414 h 172692"/>
                  <a:gd name="connsiteX42" fmla="*/ 112524 w 175300"/>
                  <a:gd name="connsiteY42" fmla="*/ 94359 h 172692"/>
                  <a:gd name="connsiteX43" fmla="*/ 105682 w 175300"/>
                  <a:gd name="connsiteY43" fmla="*/ 107188 h 172692"/>
                  <a:gd name="connsiteX44" fmla="*/ 101811 w 175300"/>
                  <a:gd name="connsiteY44" fmla="*/ 102558 h 172692"/>
                  <a:gd name="connsiteX45" fmla="*/ 112315 w 175300"/>
                  <a:gd name="connsiteY45" fmla="*/ 69134 h 172692"/>
                  <a:gd name="connsiteX46" fmla="*/ 125374 w 175300"/>
                  <a:gd name="connsiteY46" fmla="*/ 59549 h 172692"/>
                  <a:gd name="connsiteX47" fmla="*/ 108820 w 175300"/>
                  <a:gd name="connsiteY47" fmla="*/ 29775 h 172692"/>
                  <a:gd name="connsiteX48" fmla="*/ 113143 w 175300"/>
                  <a:gd name="connsiteY48" fmla="*/ 34098 h 172692"/>
                  <a:gd name="connsiteX49" fmla="*/ 112688 w 175300"/>
                  <a:gd name="connsiteY49" fmla="*/ 36034 h 172692"/>
                  <a:gd name="connsiteX50" fmla="*/ 101361 w 175300"/>
                  <a:gd name="connsiteY50" fmla="*/ 58624 h 172692"/>
                  <a:gd name="connsiteX51" fmla="*/ 85390 w 175300"/>
                  <a:gd name="connsiteY51" fmla="*/ 68482 h 172692"/>
                  <a:gd name="connsiteX52" fmla="*/ 72049 w 175300"/>
                  <a:gd name="connsiteY52" fmla="*/ 68482 h 172692"/>
                  <a:gd name="connsiteX53" fmla="*/ 65147 w 175300"/>
                  <a:gd name="connsiteY53" fmla="*/ 99536 h 172692"/>
                  <a:gd name="connsiteX54" fmla="*/ 82607 w 175300"/>
                  <a:gd name="connsiteY54" fmla="*/ 112006 h 172692"/>
                  <a:gd name="connsiteX55" fmla="*/ 86346 w 175300"/>
                  <a:gd name="connsiteY55" fmla="*/ 119274 h 172692"/>
                  <a:gd name="connsiteX56" fmla="*/ 86346 w 175300"/>
                  <a:gd name="connsiteY56" fmla="*/ 154828 h 172692"/>
                  <a:gd name="connsiteX57" fmla="*/ 80391 w 175300"/>
                  <a:gd name="connsiteY57" fmla="*/ 160782 h 172692"/>
                  <a:gd name="connsiteX58" fmla="*/ 74436 w 175300"/>
                  <a:gd name="connsiteY58" fmla="*/ 154828 h 172692"/>
                  <a:gd name="connsiteX59" fmla="*/ 74436 w 175300"/>
                  <a:gd name="connsiteY59" fmla="*/ 126646 h 172692"/>
                  <a:gd name="connsiteX60" fmla="*/ 71783 w 175300"/>
                  <a:gd name="connsiteY60" fmla="*/ 121692 h 172692"/>
                  <a:gd name="connsiteX61" fmla="*/ 63426 w 175300"/>
                  <a:gd name="connsiteY61" fmla="*/ 116121 h 172692"/>
                  <a:gd name="connsiteX62" fmla="*/ 57131 w 175300"/>
                  <a:gd name="connsiteY62" fmla="*/ 116121 h 172692"/>
                  <a:gd name="connsiteX63" fmla="*/ 46374 w 175300"/>
                  <a:gd name="connsiteY63" fmla="*/ 167226 h 172692"/>
                  <a:gd name="connsiteX64" fmla="*/ 39636 w 175300"/>
                  <a:gd name="connsiteY64" fmla="*/ 172692 h 172692"/>
                  <a:gd name="connsiteX65" fmla="*/ 32752 w 175300"/>
                  <a:gd name="connsiteY65" fmla="*/ 165805 h 172692"/>
                  <a:gd name="connsiteX66" fmla="*/ 32752 w 175300"/>
                  <a:gd name="connsiteY66" fmla="*/ 164936 h 172692"/>
                  <a:gd name="connsiteX67" fmla="*/ 32946 w 175300"/>
                  <a:gd name="connsiteY67" fmla="*/ 163316 h 172692"/>
                  <a:gd name="connsiteX68" fmla="*/ 37885 w 175300"/>
                  <a:gd name="connsiteY68" fmla="*/ 142918 h 172692"/>
                  <a:gd name="connsiteX69" fmla="*/ 47639 w 175300"/>
                  <a:gd name="connsiteY69" fmla="*/ 142918 h 172692"/>
                  <a:gd name="connsiteX70" fmla="*/ 47639 w 175300"/>
                  <a:gd name="connsiteY70" fmla="*/ 101234 h 172692"/>
                  <a:gd name="connsiteX71" fmla="*/ 54226 w 175300"/>
                  <a:gd name="connsiteY71" fmla="*/ 68482 h 172692"/>
                  <a:gd name="connsiteX72" fmla="*/ 47639 w 175300"/>
                  <a:gd name="connsiteY72" fmla="*/ 68482 h 172692"/>
                  <a:gd name="connsiteX73" fmla="*/ 35974 w 175300"/>
                  <a:gd name="connsiteY73" fmla="*/ 74883 h 172692"/>
                  <a:gd name="connsiteX74" fmla="*/ 20381 w 175300"/>
                  <a:gd name="connsiteY74" fmla="*/ 99388 h 172692"/>
                  <a:gd name="connsiteX75" fmla="*/ 17019 w 175300"/>
                  <a:gd name="connsiteY75" fmla="*/ 101234 h 172692"/>
                  <a:gd name="connsiteX76" fmla="*/ 15894 w 175300"/>
                  <a:gd name="connsiteY76" fmla="*/ 101234 h 172692"/>
                  <a:gd name="connsiteX77" fmla="*/ 11910 w 175300"/>
                  <a:gd name="connsiteY77" fmla="*/ 97250 h 172692"/>
                  <a:gd name="connsiteX78" fmla="*/ 12500 w 175300"/>
                  <a:gd name="connsiteY78" fmla="*/ 95160 h 172692"/>
                  <a:gd name="connsiteX79" fmla="*/ 26568 w 175300"/>
                  <a:gd name="connsiteY79" fmla="*/ 72302 h 172692"/>
                  <a:gd name="connsiteX80" fmla="*/ 49390 w 175300"/>
                  <a:gd name="connsiteY80" fmla="*/ 59550 h 172692"/>
                  <a:gd name="connsiteX81" fmla="*/ 81963 w 175300"/>
                  <a:gd name="connsiteY81" fmla="*/ 59550 h 172692"/>
                  <a:gd name="connsiteX82" fmla="*/ 95279 w 175300"/>
                  <a:gd name="connsiteY82" fmla="*/ 51320 h 172692"/>
                  <a:gd name="connsiteX83" fmla="*/ 104854 w 175300"/>
                  <a:gd name="connsiteY83" fmla="*/ 32163 h 172692"/>
                  <a:gd name="connsiteX84" fmla="*/ 108820 w 175300"/>
                  <a:gd name="connsiteY84" fmla="*/ 29775 h 172692"/>
                  <a:gd name="connsiteX85" fmla="*/ 65504 w 175300"/>
                  <a:gd name="connsiteY85" fmla="*/ 23820 h 172692"/>
                  <a:gd name="connsiteX86" fmla="*/ 80391 w 175300"/>
                  <a:gd name="connsiteY86" fmla="*/ 38707 h 172692"/>
                  <a:gd name="connsiteX87" fmla="*/ 65504 w 175300"/>
                  <a:gd name="connsiteY87" fmla="*/ 53595 h 172692"/>
                  <a:gd name="connsiteX88" fmla="*/ 50617 w 175300"/>
                  <a:gd name="connsiteY88" fmla="*/ 38707 h 172692"/>
                  <a:gd name="connsiteX89" fmla="*/ 65504 w 175300"/>
                  <a:gd name="connsiteY89" fmla="*/ 23820 h 172692"/>
                  <a:gd name="connsiteX90" fmla="*/ 122075 w 175300"/>
                  <a:gd name="connsiteY90" fmla="*/ 0 h 172692"/>
                  <a:gd name="connsiteX91" fmla="*/ 128584 w 175300"/>
                  <a:gd name="connsiteY91" fmla="*/ 0 h 172692"/>
                  <a:gd name="connsiteX92" fmla="*/ 175300 w 175300"/>
                  <a:gd name="connsiteY92" fmla="*/ 17969 h 172692"/>
                  <a:gd name="connsiteX93" fmla="*/ 128030 w 175300"/>
                  <a:gd name="connsiteY93" fmla="*/ 34852 h 172692"/>
                  <a:gd name="connsiteX94" fmla="*/ 128030 w 175300"/>
                  <a:gd name="connsiteY94" fmla="*/ 53803 h 172692"/>
                  <a:gd name="connsiteX95" fmla="*/ 125374 w 175300"/>
                  <a:gd name="connsiteY95" fmla="*/ 53595 h 172692"/>
                  <a:gd name="connsiteX96" fmla="*/ 122075 w 175300"/>
                  <a:gd name="connsiteY96" fmla="*/ 53877 h 172692"/>
                  <a:gd name="connsiteX97" fmla="*/ 26797 w 175300"/>
                  <a:gd name="connsiteY97" fmla="*/ 0 h 172692"/>
                  <a:gd name="connsiteX98" fmla="*/ 40990 w 175300"/>
                  <a:gd name="connsiteY98" fmla="*/ 10389 h 172692"/>
                  <a:gd name="connsiteX99" fmla="*/ 41848 w 175300"/>
                  <a:gd name="connsiteY99" fmla="*/ 13098 h 172692"/>
                  <a:gd name="connsiteX100" fmla="*/ 44593 w 175300"/>
                  <a:gd name="connsiteY100" fmla="*/ 12366 h 172692"/>
                  <a:gd name="connsiteX101" fmla="*/ 47639 w 175300"/>
                  <a:gd name="connsiteY101" fmla="*/ 11910 h 172692"/>
                  <a:gd name="connsiteX102" fmla="*/ 58536 w 175300"/>
                  <a:gd name="connsiteY102" fmla="*/ 19089 h 172692"/>
                  <a:gd name="connsiteX103" fmla="*/ 44662 w 175300"/>
                  <a:gd name="connsiteY103" fmla="*/ 38707 h 172692"/>
                  <a:gd name="connsiteX104" fmla="*/ 8932 w 175300"/>
                  <a:gd name="connsiteY104" fmla="*/ 38707 h 172692"/>
                  <a:gd name="connsiteX105" fmla="*/ 0 w 175300"/>
                  <a:gd name="connsiteY105" fmla="*/ 29775 h 172692"/>
                  <a:gd name="connsiteX106" fmla="*/ 8932 w 175300"/>
                  <a:gd name="connsiteY106" fmla="*/ 20843 h 172692"/>
                  <a:gd name="connsiteX107" fmla="*/ 17865 w 175300"/>
                  <a:gd name="connsiteY107" fmla="*/ 29775 h 172692"/>
                  <a:gd name="connsiteX108" fmla="*/ 23819 w 175300"/>
                  <a:gd name="connsiteY108" fmla="*/ 29775 h 172692"/>
                  <a:gd name="connsiteX109" fmla="*/ 11934 w 175300"/>
                  <a:gd name="connsiteY109" fmla="*/ 15191 h 172692"/>
                  <a:gd name="connsiteX110" fmla="*/ 11910 w 175300"/>
                  <a:gd name="connsiteY110" fmla="*/ 14887 h 172692"/>
                  <a:gd name="connsiteX111" fmla="*/ 26797 w 175300"/>
                  <a:gd name="connsiteY111" fmla="*/ 0 h 172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75300" h="172692">
                    <a:moveTo>
                      <a:pt x="157805" y="148872"/>
                    </a:moveTo>
                    <a:lnTo>
                      <a:pt x="157805" y="154827"/>
                    </a:lnTo>
                    <a:lnTo>
                      <a:pt x="163759" y="154827"/>
                    </a:lnTo>
                    <a:lnTo>
                      <a:pt x="163759" y="148872"/>
                    </a:lnTo>
                    <a:close/>
                    <a:moveTo>
                      <a:pt x="145895" y="148872"/>
                    </a:moveTo>
                    <a:lnTo>
                      <a:pt x="145895" y="154827"/>
                    </a:lnTo>
                    <a:lnTo>
                      <a:pt x="151849" y="154827"/>
                    </a:lnTo>
                    <a:lnTo>
                      <a:pt x="151849" y="148872"/>
                    </a:lnTo>
                    <a:close/>
                    <a:moveTo>
                      <a:pt x="133985" y="148872"/>
                    </a:moveTo>
                    <a:lnTo>
                      <a:pt x="133985" y="154827"/>
                    </a:lnTo>
                    <a:lnTo>
                      <a:pt x="139940" y="154827"/>
                    </a:lnTo>
                    <a:lnTo>
                      <a:pt x="139940" y="148872"/>
                    </a:lnTo>
                    <a:close/>
                    <a:moveTo>
                      <a:pt x="0" y="115173"/>
                    </a:moveTo>
                    <a:cubicBezTo>
                      <a:pt x="5068" y="121352"/>
                      <a:pt x="12601" y="125053"/>
                      <a:pt x="20842" y="125053"/>
                    </a:cubicBezTo>
                    <a:cubicBezTo>
                      <a:pt x="29084" y="125053"/>
                      <a:pt x="36616" y="121352"/>
                      <a:pt x="41684" y="115173"/>
                    </a:cubicBezTo>
                    <a:lnTo>
                      <a:pt x="41684" y="136963"/>
                    </a:lnTo>
                    <a:lnTo>
                      <a:pt x="0" y="136963"/>
                    </a:lnTo>
                    <a:close/>
                    <a:moveTo>
                      <a:pt x="1840" y="107188"/>
                    </a:moveTo>
                    <a:lnTo>
                      <a:pt x="15894" y="107188"/>
                    </a:lnTo>
                    <a:lnTo>
                      <a:pt x="17019" y="107188"/>
                    </a:lnTo>
                    <a:lnTo>
                      <a:pt x="39844" y="107188"/>
                    </a:lnTo>
                    <a:lnTo>
                      <a:pt x="39722" y="107430"/>
                    </a:lnTo>
                    <a:cubicBezTo>
                      <a:pt x="36125" y="114626"/>
                      <a:pt x="28890" y="119098"/>
                      <a:pt x="20842" y="119098"/>
                    </a:cubicBezTo>
                    <a:cubicBezTo>
                      <a:pt x="12794" y="119098"/>
                      <a:pt x="5559" y="114626"/>
                      <a:pt x="1962" y="107430"/>
                    </a:cubicBezTo>
                    <a:close/>
                    <a:moveTo>
                      <a:pt x="125032" y="83368"/>
                    </a:moveTo>
                    <a:cubicBezTo>
                      <a:pt x="127708" y="83368"/>
                      <a:pt x="130120" y="90785"/>
                      <a:pt x="131883" y="96198"/>
                    </a:cubicBezTo>
                    <a:cubicBezTo>
                      <a:pt x="134592" y="104529"/>
                      <a:pt x="137391" y="113143"/>
                      <a:pt x="144397" y="113143"/>
                    </a:cubicBezTo>
                    <a:cubicBezTo>
                      <a:pt x="148202" y="113143"/>
                      <a:pt x="150787" y="110418"/>
                      <a:pt x="152606" y="107229"/>
                    </a:cubicBezTo>
                    <a:lnTo>
                      <a:pt x="172495" y="160782"/>
                    </a:lnTo>
                    <a:lnTo>
                      <a:pt x="90645" y="160782"/>
                    </a:lnTo>
                    <a:cubicBezTo>
                      <a:pt x="91669" y="159022"/>
                      <a:pt x="92300" y="157006"/>
                      <a:pt x="92300" y="154827"/>
                    </a:cubicBezTo>
                    <a:lnTo>
                      <a:pt x="92300" y="132818"/>
                    </a:lnTo>
                    <a:lnTo>
                      <a:pt x="99464" y="110025"/>
                    </a:lnTo>
                    <a:cubicBezTo>
                      <a:pt x="100991" y="111758"/>
                      <a:pt x="103001" y="113143"/>
                      <a:pt x="105681" y="113143"/>
                    </a:cubicBezTo>
                    <a:cubicBezTo>
                      <a:pt x="112681" y="113143"/>
                      <a:pt x="115480" y="104529"/>
                      <a:pt x="118189" y="96198"/>
                    </a:cubicBezTo>
                    <a:cubicBezTo>
                      <a:pt x="119946" y="90785"/>
                      <a:pt x="122358" y="83368"/>
                      <a:pt x="125032" y="83368"/>
                    </a:cubicBezTo>
                    <a:close/>
                    <a:moveTo>
                      <a:pt x="125374" y="59549"/>
                    </a:moveTo>
                    <a:cubicBezTo>
                      <a:pt x="131067" y="59549"/>
                      <a:pt x="136224" y="63134"/>
                      <a:pt x="138204" y="68473"/>
                    </a:cubicBezTo>
                    <a:lnTo>
                      <a:pt x="149619" y="99203"/>
                    </a:lnTo>
                    <a:cubicBezTo>
                      <a:pt x="148625" y="101981"/>
                      <a:pt x="146562" y="107188"/>
                      <a:pt x="144397" y="107188"/>
                    </a:cubicBezTo>
                    <a:cubicBezTo>
                      <a:pt x="141717" y="107188"/>
                      <a:pt x="139306" y="99771"/>
                      <a:pt x="137546" y="94359"/>
                    </a:cubicBezTo>
                    <a:cubicBezTo>
                      <a:pt x="134836" y="86027"/>
                      <a:pt x="132038" y="77414"/>
                      <a:pt x="125032" y="77414"/>
                    </a:cubicBezTo>
                    <a:cubicBezTo>
                      <a:pt x="118032" y="77414"/>
                      <a:pt x="115230" y="86027"/>
                      <a:pt x="112524" y="94359"/>
                    </a:cubicBezTo>
                    <a:cubicBezTo>
                      <a:pt x="110767" y="99771"/>
                      <a:pt x="108355" y="107188"/>
                      <a:pt x="105682" y="107188"/>
                    </a:cubicBezTo>
                    <a:cubicBezTo>
                      <a:pt x="104509" y="107188"/>
                      <a:pt x="103178" y="105583"/>
                      <a:pt x="101811" y="102558"/>
                    </a:cubicBezTo>
                    <a:lnTo>
                      <a:pt x="112315" y="69134"/>
                    </a:lnTo>
                    <a:cubicBezTo>
                      <a:pt x="114120" y="63399"/>
                      <a:pt x="119366" y="59549"/>
                      <a:pt x="125374" y="59549"/>
                    </a:cubicBezTo>
                    <a:close/>
                    <a:moveTo>
                      <a:pt x="108820" y="29775"/>
                    </a:moveTo>
                    <a:cubicBezTo>
                      <a:pt x="111205" y="29775"/>
                      <a:pt x="113143" y="31717"/>
                      <a:pt x="113143" y="34098"/>
                    </a:cubicBezTo>
                    <a:cubicBezTo>
                      <a:pt x="113143" y="34769"/>
                      <a:pt x="112985" y="35436"/>
                      <a:pt x="112688" y="36034"/>
                    </a:cubicBezTo>
                    <a:lnTo>
                      <a:pt x="101361" y="58624"/>
                    </a:lnTo>
                    <a:cubicBezTo>
                      <a:pt x="98312" y="64704"/>
                      <a:pt x="92194" y="68482"/>
                      <a:pt x="85390" y="68482"/>
                    </a:cubicBezTo>
                    <a:lnTo>
                      <a:pt x="72049" y="68482"/>
                    </a:lnTo>
                    <a:lnTo>
                      <a:pt x="65147" y="99536"/>
                    </a:lnTo>
                    <a:lnTo>
                      <a:pt x="82607" y="112006"/>
                    </a:lnTo>
                    <a:cubicBezTo>
                      <a:pt x="84947" y="113677"/>
                      <a:pt x="86346" y="116395"/>
                      <a:pt x="86346" y="119274"/>
                    </a:cubicBezTo>
                    <a:lnTo>
                      <a:pt x="86346" y="154828"/>
                    </a:lnTo>
                    <a:cubicBezTo>
                      <a:pt x="86346" y="158112"/>
                      <a:pt x="83675" y="160782"/>
                      <a:pt x="80391" y="160782"/>
                    </a:cubicBezTo>
                    <a:cubicBezTo>
                      <a:pt x="77107" y="160782"/>
                      <a:pt x="74436" y="158112"/>
                      <a:pt x="74436" y="154828"/>
                    </a:cubicBezTo>
                    <a:lnTo>
                      <a:pt x="74436" y="126646"/>
                    </a:lnTo>
                    <a:cubicBezTo>
                      <a:pt x="74436" y="124651"/>
                      <a:pt x="73445" y="122799"/>
                      <a:pt x="71783" y="121692"/>
                    </a:cubicBezTo>
                    <a:lnTo>
                      <a:pt x="63426" y="116121"/>
                    </a:lnTo>
                    <a:lnTo>
                      <a:pt x="57131" y="116121"/>
                    </a:lnTo>
                    <a:lnTo>
                      <a:pt x="46374" y="167226"/>
                    </a:lnTo>
                    <a:cubicBezTo>
                      <a:pt x="45707" y="170394"/>
                      <a:pt x="42872" y="172692"/>
                      <a:pt x="39636" y="172692"/>
                    </a:cubicBezTo>
                    <a:cubicBezTo>
                      <a:pt x="35843" y="172692"/>
                      <a:pt x="32752" y="169602"/>
                      <a:pt x="32752" y="165805"/>
                    </a:cubicBezTo>
                    <a:lnTo>
                      <a:pt x="32752" y="164936"/>
                    </a:lnTo>
                    <a:cubicBezTo>
                      <a:pt x="32752" y="164391"/>
                      <a:pt x="32818" y="163846"/>
                      <a:pt x="32946" y="163316"/>
                    </a:cubicBezTo>
                    <a:lnTo>
                      <a:pt x="37885" y="142918"/>
                    </a:lnTo>
                    <a:lnTo>
                      <a:pt x="47639" y="142918"/>
                    </a:lnTo>
                    <a:lnTo>
                      <a:pt x="47639" y="101234"/>
                    </a:lnTo>
                    <a:lnTo>
                      <a:pt x="54226" y="68482"/>
                    </a:lnTo>
                    <a:lnTo>
                      <a:pt x="47639" y="68482"/>
                    </a:lnTo>
                    <a:cubicBezTo>
                      <a:pt x="42887" y="68482"/>
                      <a:pt x="38525" y="70876"/>
                      <a:pt x="35974" y="74883"/>
                    </a:cubicBezTo>
                    <a:lnTo>
                      <a:pt x="20381" y="99388"/>
                    </a:lnTo>
                    <a:cubicBezTo>
                      <a:pt x="19645" y="100546"/>
                      <a:pt x="18389" y="101234"/>
                      <a:pt x="17019" y="101234"/>
                    </a:cubicBezTo>
                    <a:lnTo>
                      <a:pt x="15894" y="101234"/>
                    </a:lnTo>
                    <a:cubicBezTo>
                      <a:pt x="13699" y="101234"/>
                      <a:pt x="11910" y="99444"/>
                      <a:pt x="11910" y="97250"/>
                    </a:cubicBezTo>
                    <a:cubicBezTo>
                      <a:pt x="11910" y="96511"/>
                      <a:pt x="12112" y="95788"/>
                      <a:pt x="12500" y="95160"/>
                    </a:cubicBezTo>
                    <a:lnTo>
                      <a:pt x="26568" y="72302"/>
                    </a:lnTo>
                    <a:cubicBezTo>
                      <a:pt x="31409" y="64436"/>
                      <a:pt x="40154" y="59550"/>
                      <a:pt x="49390" y="59550"/>
                    </a:cubicBezTo>
                    <a:lnTo>
                      <a:pt x="81963" y="59550"/>
                    </a:lnTo>
                    <a:cubicBezTo>
                      <a:pt x="87638" y="59550"/>
                      <a:pt x="92742" y="56397"/>
                      <a:pt x="95279" y="51320"/>
                    </a:cubicBezTo>
                    <a:lnTo>
                      <a:pt x="104854" y="32163"/>
                    </a:lnTo>
                    <a:cubicBezTo>
                      <a:pt x="105592" y="30692"/>
                      <a:pt x="107075" y="29775"/>
                      <a:pt x="108820" y="29775"/>
                    </a:cubicBezTo>
                    <a:close/>
                    <a:moveTo>
                      <a:pt x="65504" y="23820"/>
                    </a:moveTo>
                    <a:cubicBezTo>
                      <a:pt x="73726" y="23820"/>
                      <a:pt x="80391" y="30485"/>
                      <a:pt x="80391" y="38707"/>
                    </a:cubicBezTo>
                    <a:cubicBezTo>
                      <a:pt x="80391" y="46929"/>
                      <a:pt x="73726" y="53595"/>
                      <a:pt x="65504" y="53595"/>
                    </a:cubicBezTo>
                    <a:cubicBezTo>
                      <a:pt x="57282" y="53595"/>
                      <a:pt x="50617" y="46929"/>
                      <a:pt x="50617" y="38707"/>
                    </a:cubicBezTo>
                    <a:cubicBezTo>
                      <a:pt x="50617" y="30485"/>
                      <a:pt x="57282" y="23820"/>
                      <a:pt x="65504" y="23820"/>
                    </a:cubicBezTo>
                    <a:close/>
                    <a:moveTo>
                      <a:pt x="122075" y="0"/>
                    </a:moveTo>
                    <a:lnTo>
                      <a:pt x="128584" y="0"/>
                    </a:lnTo>
                    <a:lnTo>
                      <a:pt x="175300" y="17969"/>
                    </a:lnTo>
                    <a:lnTo>
                      <a:pt x="128030" y="34852"/>
                    </a:lnTo>
                    <a:lnTo>
                      <a:pt x="128030" y="53803"/>
                    </a:lnTo>
                    <a:cubicBezTo>
                      <a:pt x="127155" y="53681"/>
                      <a:pt x="126273" y="53595"/>
                      <a:pt x="125374" y="53595"/>
                    </a:cubicBezTo>
                    <a:cubicBezTo>
                      <a:pt x="124251" y="53595"/>
                      <a:pt x="123153" y="53699"/>
                      <a:pt x="122075" y="53877"/>
                    </a:cubicBezTo>
                    <a:close/>
                    <a:moveTo>
                      <a:pt x="26797" y="0"/>
                    </a:moveTo>
                    <a:cubicBezTo>
                      <a:pt x="33314" y="0"/>
                      <a:pt x="39019" y="4175"/>
                      <a:pt x="40990" y="10389"/>
                    </a:cubicBezTo>
                    <a:lnTo>
                      <a:pt x="41848" y="13098"/>
                    </a:lnTo>
                    <a:lnTo>
                      <a:pt x="44593" y="12366"/>
                    </a:lnTo>
                    <a:cubicBezTo>
                      <a:pt x="45760" y="12056"/>
                      <a:pt x="46728" y="11910"/>
                      <a:pt x="47639" y="11910"/>
                    </a:cubicBezTo>
                    <a:cubicBezTo>
                      <a:pt x="52471" y="11910"/>
                      <a:pt x="56684" y="14819"/>
                      <a:pt x="58536" y="19089"/>
                    </a:cubicBezTo>
                    <a:cubicBezTo>
                      <a:pt x="50465" y="21965"/>
                      <a:pt x="44662" y="29662"/>
                      <a:pt x="44662" y="38707"/>
                    </a:cubicBezTo>
                    <a:lnTo>
                      <a:pt x="8932" y="38707"/>
                    </a:lnTo>
                    <a:cubicBezTo>
                      <a:pt x="4008" y="38707"/>
                      <a:pt x="0" y="34700"/>
                      <a:pt x="0" y="29775"/>
                    </a:cubicBezTo>
                    <a:cubicBezTo>
                      <a:pt x="0" y="24850"/>
                      <a:pt x="4008" y="20843"/>
                      <a:pt x="8932" y="20843"/>
                    </a:cubicBezTo>
                    <a:cubicBezTo>
                      <a:pt x="13857" y="20843"/>
                      <a:pt x="17865" y="24850"/>
                      <a:pt x="17865" y="29775"/>
                    </a:cubicBezTo>
                    <a:lnTo>
                      <a:pt x="23819" y="29775"/>
                    </a:lnTo>
                    <a:cubicBezTo>
                      <a:pt x="23819" y="22596"/>
                      <a:pt x="18710" y="16585"/>
                      <a:pt x="11934" y="15191"/>
                    </a:cubicBezTo>
                    <a:cubicBezTo>
                      <a:pt x="11934" y="15090"/>
                      <a:pt x="11910" y="14989"/>
                      <a:pt x="11910" y="14887"/>
                    </a:cubicBezTo>
                    <a:cubicBezTo>
                      <a:pt x="11910" y="6679"/>
                      <a:pt x="18588" y="0"/>
                      <a:pt x="26797" y="0"/>
                    </a:cubicBezTo>
                    <a:close/>
                  </a:path>
                </a:pathLst>
              </a:custGeom>
              <a:solidFill>
                <a:schemeClr val="accent2"/>
              </a:solidFill>
              <a:ln w="7590"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6" name="Group 25">
              <a:extLst>
                <a:ext uri="{FF2B5EF4-FFF2-40B4-BE49-F238E27FC236}">
                  <a16:creationId xmlns:a16="http://schemas.microsoft.com/office/drawing/2014/main" id="{84E92C70-2D3E-41E8-ADEA-4070F034EC63}"/>
                </a:ext>
              </a:extLst>
            </p:cNvPr>
            <p:cNvGrpSpPr/>
            <p:nvPr/>
          </p:nvGrpSpPr>
          <p:grpSpPr>
            <a:xfrm>
              <a:off x="8271860" y="5855902"/>
              <a:ext cx="578632" cy="478691"/>
              <a:chOff x="8306965" y="6227844"/>
              <a:chExt cx="508423" cy="420606"/>
            </a:xfrm>
          </p:grpSpPr>
          <p:grpSp>
            <p:nvGrpSpPr>
              <p:cNvPr id="38" name="Group 37">
                <a:extLst>
                  <a:ext uri="{FF2B5EF4-FFF2-40B4-BE49-F238E27FC236}">
                    <a16:creationId xmlns:a16="http://schemas.microsoft.com/office/drawing/2014/main" id="{3E819721-B271-4C79-9426-7D5D6BEEABCB}"/>
                  </a:ext>
                </a:extLst>
              </p:cNvPr>
              <p:cNvGrpSpPr/>
              <p:nvPr/>
            </p:nvGrpSpPr>
            <p:grpSpPr>
              <a:xfrm>
                <a:off x="8331268" y="6252137"/>
                <a:ext cx="419993" cy="396313"/>
                <a:chOff x="8331268" y="6252137"/>
                <a:chExt cx="419993" cy="396313"/>
              </a:xfrm>
            </p:grpSpPr>
            <p:sp>
              <p:nvSpPr>
                <p:cNvPr id="46" name="Rectangle: Rounded Corners 45">
                  <a:extLst>
                    <a:ext uri="{FF2B5EF4-FFF2-40B4-BE49-F238E27FC236}">
                      <a16:creationId xmlns:a16="http://schemas.microsoft.com/office/drawing/2014/main" id="{92378FFF-9B55-4261-8AA5-B39C95F8C5AB}"/>
                    </a:ext>
                  </a:extLst>
                </p:cNvPr>
                <p:cNvSpPr/>
                <p:nvPr/>
              </p:nvSpPr>
              <p:spPr>
                <a:xfrm flipV="1">
                  <a:off x="8331268" y="6252137"/>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BBAE24B5-735D-4755-A6FE-C60231A16399}"/>
                    </a:ext>
                  </a:extLst>
                </p:cNvPr>
                <p:cNvSpPr/>
                <p:nvPr/>
              </p:nvSpPr>
              <p:spPr>
                <a:xfrm>
                  <a:off x="8438213" y="6366645"/>
                  <a:ext cx="206102" cy="167296"/>
                </a:xfrm>
                <a:custGeom>
                  <a:avLst/>
                  <a:gdLst>
                    <a:gd name="connsiteX0" fmla="*/ 77129 w 190039"/>
                    <a:gd name="connsiteY0" fmla="*/ 58843 h 154258"/>
                    <a:gd name="connsiteX1" fmla="*/ 94546 w 190039"/>
                    <a:gd name="connsiteY1" fmla="*/ 71562 h 154258"/>
                    <a:gd name="connsiteX2" fmla="*/ 77129 w 190039"/>
                    <a:gd name="connsiteY2" fmla="*/ 71562 h 154258"/>
                    <a:gd name="connsiteX3" fmla="*/ 71562 w 190039"/>
                    <a:gd name="connsiteY3" fmla="*/ 77130 h 154258"/>
                    <a:gd name="connsiteX4" fmla="*/ 77129 w 190039"/>
                    <a:gd name="connsiteY4" fmla="*/ 82697 h 154258"/>
                    <a:gd name="connsiteX5" fmla="*/ 94546 w 190039"/>
                    <a:gd name="connsiteY5" fmla="*/ 82697 h 154258"/>
                    <a:gd name="connsiteX6" fmla="*/ 77129 w 190039"/>
                    <a:gd name="connsiteY6" fmla="*/ 95417 h 154258"/>
                    <a:gd name="connsiteX7" fmla="*/ 58843 w 190039"/>
                    <a:gd name="connsiteY7" fmla="*/ 77130 h 154258"/>
                    <a:gd name="connsiteX8" fmla="*/ 77129 w 190039"/>
                    <a:gd name="connsiteY8" fmla="*/ 58843 h 154258"/>
                    <a:gd name="connsiteX9" fmla="*/ 154654 w 190039"/>
                    <a:gd name="connsiteY9" fmla="*/ 47708 h 154258"/>
                    <a:gd name="connsiteX10" fmla="*/ 184471 w 190039"/>
                    <a:gd name="connsiteY10" fmla="*/ 47708 h 154258"/>
                    <a:gd name="connsiteX11" fmla="*/ 189452 w 190039"/>
                    <a:gd name="connsiteY11" fmla="*/ 50786 h 154258"/>
                    <a:gd name="connsiteX12" fmla="*/ 188926 w 190039"/>
                    <a:gd name="connsiteY12" fmla="*/ 56616 h 154258"/>
                    <a:gd name="connsiteX13" fmla="*/ 173540 w 190039"/>
                    <a:gd name="connsiteY13" fmla="*/ 77130 h 154258"/>
                    <a:gd name="connsiteX14" fmla="*/ 188926 w 190039"/>
                    <a:gd name="connsiteY14" fmla="*/ 97643 h 154258"/>
                    <a:gd name="connsiteX15" fmla="*/ 189452 w 190039"/>
                    <a:gd name="connsiteY15" fmla="*/ 103473 h 154258"/>
                    <a:gd name="connsiteX16" fmla="*/ 184471 w 190039"/>
                    <a:gd name="connsiteY16" fmla="*/ 106551 h 154258"/>
                    <a:gd name="connsiteX17" fmla="*/ 154654 w 190039"/>
                    <a:gd name="connsiteY17" fmla="*/ 106551 h 154258"/>
                    <a:gd name="connsiteX18" fmla="*/ 150200 w 190039"/>
                    <a:gd name="connsiteY18" fmla="*/ 104324 h 154258"/>
                    <a:gd name="connsiteX19" fmla="*/ 132309 w 190039"/>
                    <a:gd name="connsiteY19" fmla="*/ 80470 h 154258"/>
                    <a:gd name="connsiteX20" fmla="*/ 132309 w 190039"/>
                    <a:gd name="connsiteY20" fmla="*/ 73789 h 154258"/>
                    <a:gd name="connsiteX21" fmla="*/ 150200 w 190039"/>
                    <a:gd name="connsiteY21" fmla="*/ 49935 h 154258"/>
                    <a:gd name="connsiteX22" fmla="*/ 154654 w 190039"/>
                    <a:gd name="connsiteY22" fmla="*/ 47708 h 154258"/>
                    <a:gd name="connsiteX23" fmla="*/ 77129 w 190039"/>
                    <a:gd name="connsiteY23" fmla="*/ 34989 h 154258"/>
                    <a:gd name="connsiteX24" fmla="*/ 118901 w 190039"/>
                    <a:gd name="connsiteY24" fmla="*/ 71562 h 154258"/>
                    <a:gd name="connsiteX25" fmla="*/ 106016 w 190039"/>
                    <a:gd name="connsiteY25" fmla="*/ 71562 h 154258"/>
                    <a:gd name="connsiteX26" fmla="*/ 77129 w 190039"/>
                    <a:gd name="connsiteY26" fmla="*/ 47707 h 154258"/>
                    <a:gd name="connsiteX27" fmla="*/ 47707 w 190039"/>
                    <a:gd name="connsiteY27" fmla="*/ 77129 h 154258"/>
                    <a:gd name="connsiteX28" fmla="*/ 77129 w 190039"/>
                    <a:gd name="connsiteY28" fmla="*/ 106551 h 154258"/>
                    <a:gd name="connsiteX29" fmla="*/ 106016 w 190039"/>
                    <a:gd name="connsiteY29" fmla="*/ 82697 h 154258"/>
                    <a:gd name="connsiteX30" fmla="*/ 118901 w 190039"/>
                    <a:gd name="connsiteY30" fmla="*/ 82697 h 154258"/>
                    <a:gd name="connsiteX31" fmla="*/ 77129 w 190039"/>
                    <a:gd name="connsiteY31" fmla="*/ 119270 h 154258"/>
                    <a:gd name="connsiteX32" fmla="*/ 34989 w 190039"/>
                    <a:gd name="connsiteY32" fmla="*/ 77129 h 154258"/>
                    <a:gd name="connsiteX33" fmla="*/ 77129 w 190039"/>
                    <a:gd name="connsiteY33" fmla="*/ 34989 h 154258"/>
                    <a:gd name="connsiteX34" fmla="*/ 77129 w 190039"/>
                    <a:gd name="connsiteY34" fmla="*/ 0 h 154258"/>
                    <a:gd name="connsiteX35" fmla="*/ 144682 w 190039"/>
                    <a:gd name="connsiteY35" fmla="*/ 39887 h 154258"/>
                    <a:gd name="connsiteX36" fmla="*/ 141292 w 190039"/>
                    <a:gd name="connsiteY36" fmla="*/ 43254 h 154258"/>
                    <a:gd name="connsiteX37" fmla="*/ 127928 w 190039"/>
                    <a:gd name="connsiteY37" fmla="*/ 61073 h 154258"/>
                    <a:gd name="connsiteX38" fmla="*/ 77129 w 190039"/>
                    <a:gd name="connsiteY38" fmla="*/ 23854 h 154258"/>
                    <a:gd name="connsiteX39" fmla="*/ 23854 w 190039"/>
                    <a:gd name="connsiteY39" fmla="*/ 77129 h 154258"/>
                    <a:gd name="connsiteX40" fmla="*/ 77129 w 190039"/>
                    <a:gd name="connsiteY40" fmla="*/ 130404 h 154258"/>
                    <a:gd name="connsiteX41" fmla="*/ 127928 w 190039"/>
                    <a:gd name="connsiteY41" fmla="*/ 93185 h 154258"/>
                    <a:gd name="connsiteX42" fmla="*/ 141293 w 190039"/>
                    <a:gd name="connsiteY42" fmla="*/ 111005 h 154258"/>
                    <a:gd name="connsiteX43" fmla="*/ 144682 w 190039"/>
                    <a:gd name="connsiteY43" fmla="*/ 114372 h 154258"/>
                    <a:gd name="connsiteX44" fmla="*/ 77129 w 190039"/>
                    <a:gd name="connsiteY44" fmla="*/ 154258 h 154258"/>
                    <a:gd name="connsiteX45" fmla="*/ 0 w 190039"/>
                    <a:gd name="connsiteY45" fmla="*/ 77129 h 154258"/>
                    <a:gd name="connsiteX46" fmla="*/ 77129 w 190039"/>
                    <a:gd name="connsiteY46" fmla="*/ 0 h 154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90039" h="154258">
                      <a:moveTo>
                        <a:pt x="77129" y="58843"/>
                      </a:moveTo>
                      <a:cubicBezTo>
                        <a:pt x="85271" y="58843"/>
                        <a:pt x="92185" y="64194"/>
                        <a:pt x="94546" y="71562"/>
                      </a:cubicBezTo>
                      <a:lnTo>
                        <a:pt x="77129" y="71562"/>
                      </a:lnTo>
                      <a:cubicBezTo>
                        <a:pt x="74055" y="71562"/>
                        <a:pt x="71562" y="74055"/>
                        <a:pt x="71562" y="77130"/>
                      </a:cubicBezTo>
                      <a:cubicBezTo>
                        <a:pt x="71562" y="80205"/>
                        <a:pt x="74055" y="82697"/>
                        <a:pt x="77129" y="82697"/>
                      </a:cubicBezTo>
                      <a:lnTo>
                        <a:pt x="94546" y="82697"/>
                      </a:lnTo>
                      <a:cubicBezTo>
                        <a:pt x="92185" y="90066"/>
                        <a:pt x="85272" y="95417"/>
                        <a:pt x="77129" y="95417"/>
                      </a:cubicBezTo>
                      <a:cubicBezTo>
                        <a:pt x="67046" y="95417"/>
                        <a:pt x="58843" y="87213"/>
                        <a:pt x="58843" y="77130"/>
                      </a:cubicBezTo>
                      <a:cubicBezTo>
                        <a:pt x="58843" y="67046"/>
                        <a:pt x="67046" y="58843"/>
                        <a:pt x="77129" y="58843"/>
                      </a:cubicBezTo>
                      <a:close/>
                      <a:moveTo>
                        <a:pt x="154654" y="47708"/>
                      </a:moveTo>
                      <a:lnTo>
                        <a:pt x="184471" y="47708"/>
                      </a:lnTo>
                      <a:cubicBezTo>
                        <a:pt x="186581" y="47708"/>
                        <a:pt x="188508" y="48900"/>
                        <a:pt x="189452" y="50786"/>
                      </a:cubicBezTo>
                      <a:cubicBezTo>
                        <a:pt x="190395" y="52672"/>
                        <a:pt x="190191" y="54930"/>
                        <a:pt x="188926" y="56616"/>
                      </a:cubicBezTo>
                      <a:lnTo>
                        <a:pt x="173540" y="77130"/>
                      </a:lnTo>
                      <a:lnTo>
                        <a:pt x="188926" y="97643"/>
                      </a:lnTo>
                      <a:cubicBezTo>
                        <a:pt x="190191" y="99330"/>
                        <a:pt x="190395" y="101587"/>
                        <a:pt x="189452" y="103473"/>
                      </a:cubicBezTo>
                      <a:cubicBezTo>
                        <a:pt x="188508" y="105360"/>
                        <a:pt x="186581" y="106551"/>
                        <a:pt x="184471" y="106551"/>
                      </a:cubicBezTo>
                      <a:lnTo>
                        <a:pt x="154654" y="106551"/>
                      </a:lnTo>
                      <a:cubicBezTo>
                        <a:pt x="152902" y="106551"/>
                        <a:pt x="151252" y="105726"/>
                        <a:pt x="150200" y="104324"/>
                      </a:cubicBezTo>
                      <a:lnTo>
                        <a:pt x="132309" y="80470"/>
                      </a:lnTo>
                      <a:cubicBezTo>
                        <a:pt x="130825" y="78491"/>
                        <a:pt x="130825" y="75769"/>
                        <a:pt x="132309" y="73789"/>
                      </a:cubicBezTo>
                      <a:lnTo>
                        <a:pt x="150200" y="49935"/>
                      </a:lnTo>
                      <a:cubicBezTo>
                        <a:pt x="151252" y="48533"/>
                        <a:pt x="152902" y="47708"/>
                        <a:pt x="154654" y="47708"/>
                      </a:cubicBezTo>
                      <a:close/>
                      <a:moveTo>
                        <a:pt x="77129" y="34989"/>
                      </a:moveTo>
                      <a:cubicBezTo>
                        <a:pt x="98478" y="34989"/>
                        <a:pt x="116168" y="50948"/>
                        <a:pt x="118901" y="71562"/>
                      </a:cubicBezTo>
                      <a:lnTo>
                        <a:pt x="106016" y="71562"/>
                      </a:lnTo>
                      <a:cubicBezTo>
                        <a:pt x="103405" y="57993"/>
                        <a:pt x="91449" y="47707"/>
                        <a:pt x="77129" y="47707"/>
                      </a:cubicBezTo>
                      <a:cubicBezTo>
                        <a:pt x="60906" y="47707"/>
                        <a:pt x="47707" y="60906"/>
                        <a:pt x="47707" y="77129"/>
                      </a:cubicBezTo>
                      <a:cubicBezTo>
                        <a:pt x="47707" y="93352"/>
                        <a:pt x="60906" y="106551"/>
                        <a:pt x="77129" y="106551"/>
                      </a:cubicBezTo>
                      <a:cubicBezTo>
                        <a:pt x="91449" y="106551"/>
                        <a:pt x="103405" y="96266"/>
                        <a:pt x="106016" y="82697"/>
                      </a:cubicBezTo>
                      <a:lnTo>
                        <a:pt x="118901" y="82697"/>
                      </a:lnTo>
                      <a:cubicBezTo>
                        <a:pt x="116168" y="103311"/>
                        <a:pt x="98478" y="119270"/>
                        <a:pt x="77129" y="119270"/>
                      </a:cubicBezTo>
                      <a:cubicBezTo>
                        <a:pt x="53893" y="119270"/>
                        <a:pt x="34989" y="100366"/>
                        <a:pt x="34989" y="77129"/>
                      </a:cubicBezTo>
                      <a:cubicBezTo>
                        <a:pt x="34989" y="53893"/>
                        <a:pt x="53893" y="34989"/>
                        <a:pt x="77129" y="34989"/>
                      </a:cubicBezTo>
                      <a:close/>
                      <a:moveTo>
                        <a:pt x="77129" y="0"/>
                      </a:moveTo>
                      <a:cubicBezTo>
                        <a:pt x="106219" y="0"/>
                        <a:pt x="131544" y="16107"/>
                        <a:pt x="144682" y="39887"/>
                      </a:cubicBezTo>
                      <a:cubicBezTo>
                        <a:pt x="143407" y="40833"/>
                        <a:pt x="142261" y="41962"/>
                        <a:pt x="141292" y="43254"/>
                      </a:cubicBezTo>
                      <a:lnTo>
                        <a:pt x="127928" y="61073"/>
                      </a:lnTo>
                      <a:cubicBezTo>
                        <a:pt x="121101" y="39520"/>
                        <a:pt x="100912" y="23854"/>
                        <a:pt x="77129" y="23854"/>
                      </a:cubicBezTo>
                      <a:cubicBezTo>
                        <a:pt x="47753" y="23854"/>
                        <a:pt x="23854" y="47754"/>
                        <a:pt x="23854" y="77129"/>
                      </a:cubicBezTo>
                      <a:cubicBezTo>
                        <a:pt x="23854" y="106505"/>
                        <a:pt x="47753" y="130404"/>
                        <a:pt x="77129" y="130404"/>
                      </a:cubicBezTo>
                      <a:cubicBezTo>
                        <a:pt x="100912" y="130404"/>
                        <a:pt x="121101" y="114738"/>
                        <a:pt x="127928" y="93185"/>
                      </a:cubicBezTo>
                      <a:lnTo>
                        <a:pt x="141293" y="111005"/>
                      </a:lnTo>
                      <a:cubicBezTo>
                        <a:pt x="142261" y="112296"/>
                        <a:pt x="143407" y="113426"/>
                        <a:pt x="144682" y="114372"/>
                      </a:cubicBezTo>
                      <a:cubicBezTo>
                        <a:pt x="131544" y="138151"/>
                        <a:pt x="106219" y="154258"/>
                        <a:pt x="77129" y="154258"/>
                      </a:cubicBezTo>
                      <a:cubicBezTo>
                        <a:pt x="34532" y="154258"/>
                        <a:pt x="0" y="119727"/>
                        <a:pt x="0" y="77129"/>
                      </a:cubicBezTo>
                      <a:cubicBezTo>
                        <a:pt x="0" y="34532"/>
                        <a:pt x="34532" y="0"/>
                        <a:pt x="77129" y="0"/>
                      </a:cubicBezTo>
                      <a:close/>
                    </a:path>
                  </a:pathLst>
                </a:custGeom>
                <a:solidFill>
                  <a:schemeClr val="accent2"/>
                </a:solidFill>
                <a:ln w="949"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39" name="Group 38">
                <a:extLst>
                  <a:ext uri="{FF2B5EF4-FFF2-40B4-BE49-F238E27FC236}">
                    <a16:creationId xmlns:a16="http://schemas.microsoft.com/office/drawing/2014/main" id="{3197A66D-99F1-4ADC-A672-1B9766E6FC4D}"/>
                  </a:ext>
                </a:extLst>
              </p:cNvPr>
              <p:cNvGrpSpPr/>
              <p:nvPr/>
            </p:nvGrpSpPr>
            <p:grpSpPr>
              <a:xfrm>
                <a:off x="8306965" y="6227844"/>
                <a:ext cx="508423" cy="272694"/>
                <a:chOff x="576360" y="2082168"/>
                <a:chExt cx="1455321" cy="780570"/>
              </a:xfrm>
            </p:grpSpPr>
            <p:grpSp>
              <p:nvGrpSpPr>
                <p:cNvPr id="40" name="Group 39">
                  <a:extLst>
                    <a:ext uri="{FF2B5EF4-FFF2-40B4-BE49-F238E27FC236}">
                      <a16:creationId xmlns:a16="http://schemas.microsoft.com/office/drawing/2014/main" id="{2BFBA21E-664B-4E8E-856B-38FF5C8C715A}"/>
                    </a:ext>
                  </a:extLst>
                </p:cNvPr>
                <p:cNvGrpSpPr/>
                <p:nvPr/>
              </p:nvGrpSpPr>
              <p:grpSpPr>
                <a:xfrm flipV="1">
                  <a:off x="576360" y="2082168"/>
                  <a:ext cx="1419030" cy="740131"/>
                  <a:chOff x="6555581" y="5069071"/>
                  <a:chExt cx="1554957" cy="811029"/>
                </a:xfrm>
              </p:grpSpPr>
              <p:sp>
                <p:nvSpPr>
                  <p:cNvPr id="43" name="Freeform: Shape 42">
                    <a:extLst>
                      <a:ext uri="{FF2B5EF4-FFF2-40B4-BE49-F238E27FC236}">
                        <a16:creationId xmlns:a16="http://schemas.microsoft.com/office/drawing/2014/main" id="{497375A1-4C71-4B18-83DB-AF51D19B161A}"/>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4" name="Straight Connector 43">
                    <a:extLst>
                      <a:ext uri="{FF2B5EF4-FFF2-40B4-BE49-F238E27FC236}">
                        <a16:creationId xmlns:a16="http://schemas.microsoft.com/office/drawing/2014/main" id="{9151521A-95AB-46C8-A2EC-79288A09A9BB}"/>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5" name="Freeform: Shape 44">
                    <a:extLst>
                      <a:ext uri="{FF2B5EF4-FFF2-40B4-BE49-F238E27FC236}">
                        <a16:creationId xmlns:a16="http://schemas.microsoft.com/office/drawing/2014/main" id="{2017AE80-37E8-40B6-A325-B914402BC0B0}"/>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1" name="Oval 40">
                  <a:extLst>
                    <a:ext uri="{FF2B5EF4-FFF2-40B4-BE49-F238E27FC236}">
                      <a16:creationId xmlns:a16="http://schemas.microsoft.com/office/drawing/2014/main" id="{05AFDC60-57FC-4F59-9ABC-4D25315701FC}"/>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2" name="Oval 41">
                  <a:extLst>
                    <a:ext uri="{FF2B5EF4-FFF2-40B4-BE49-F238E27FC236}">
                      <a16:creationId xmlns:a16="http://schemas.microsoft.com/office/drawing/2014/main" id="{216B3FFB-9A65-4609-923D-A0207AFE9FA1}"/>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27" name="Group 26">
              <a:extLst>
                <a:ext uri="{FF2B5EF4-FFF2-40B4-BE49-F238E27FC236}">
                  <a16:creationId xmlns:a16="http://schemas.microsoft.com/office/drawing/2014/main" id="{01396906-2D1F-4307-BA56-E5BA8E43E6B4}"/>
                </a:ext>
              </a:extLst>
            </p:cNvPr>
            <p:cNvGrpSpPr/>
            <p:nvPr/>
          </p:nvGrpSpPr>
          <p:grpSpPr>
            <a:xfrm>
              <a:off x="8271860" y="2988796"/>
              <a:ext cx="578632" cy="478691"/>
              <a:chOff x="8306965" y="3741738"/>
              <a:chExt cx="508423" cy="420606"/>
            </a:xfrm>
          </p:grpSpPr>
          <p:grpSp>
            <p:nvGrpSpPr>
              <p:cNvPr id="28" name="Group 27">
                <a:extLst>
                  <a:ext uri="{FF2B5EF4-FFF2-40B4-BE49-F238E27FC236}">
                    <a16:creationId xmlns:a16="http://schemas.microsoft.com/office/drawing/2014/main" id="{1C32AA05-FA59-45EA-87D8-DF0186CD7BD6}"/>
                  </a:ext>
                </a:extLst>
              </p:cNvPr>
              <p:cNvGrpSpPr/>
              <p:nvPr/>
            </p:nvGrpSpPr>
            <p:grpSpPr>
              <a:xfrm>
                <a:off x="8331268" y="3766031"/>
                <a:ext cx="419993" cy="396313"/>
                <a:chOff x="8331268" y="3766031"/>
                <a:chExt cx="419993" cy="396313"/>
              </a:xfrm>
            </p:grpSpPr>
            <p:sp>
              <p:nvSpPr>
                <p:cNvPr id="36" name="Rectangle: Rounded Corners 35">
                  <a:extLst>
                    <a:ext uri="{FF2B5EF4-FFF2-40B4-BE49-F238E27FC236}">
                      <a16:creationId xmlns:a16="http://schemas.microsoft.com/office/drawing/2014/main" id="{09C67A9D-4F85-4350-8AB0-C77CE1063EAC}"/>
                    </a:ext>
                  </a:extLst>
                </p:cNvPr>
                <p:cNvSpPr/>
                <p:nvPr/>
              </p:nvSpPr>
              <p:spPr>
                <a:xfrm flipV="1">
                  <a:off x="8331268"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 name="Freeform 356">
                  <a:extLst>
                    <a:ext uri="{FF2B5EF4-FFF2-40B4-BE49-F238E27FC236}">
                      <a16:creationId xmlns:a16="http://schemas.microsoft.com/office/drawing/2014/main" id="{CE0AB242-81C2-4C99-980A-F98EBA5A060B}"/>
                    </a:ext>
                  </a:extLst>
                </p:cNvPr>
                <p:cNvSpPr>
                  <a:spLocks noEditPoints="1"/>
                </p:cNvSpPr>
                <p:nvPr/>
              </p:nvSpPr>
              <p:spPr bwMode="auto">
                <a:xfrm>
                  <a:off x="8439623" y="3856294"/>
                  <a:ext cx="203282" cy="215786"/>
                </a:xfrm>
                <a:custGeom>
                  <a:avLst/>
                  <a:gdLst>
                    <a:gd name="T0" fmla="*/ 402 w 1154"/>
                    <a:gd name="T1" fmla="*/ 415 h 1225"/>
                    <a:gd name="T2" fmla="*/ 398 w 1154"/>
                    <a:gd name="T3" fmla="*/ 522 h 1225"/>
                    <a:gd name="T4" fmla="*/ 434 w 1154"/>
                    <a:gd name="T5" fmla="*/ 604 h 1225"/>
                    <a:gd name="T6" fmla="*/ 528 w 1154"/>
                    <a:gd name="T7" fmla="*/ 578 h 1225"/>
                    <a:gd name="T8" fmla="*/ 601 w 1154"/>
                    <a:gd name="T9" fmla="*/ 657 h 1225"/>
                    <a:gd name="T10" fmla="*/ 685 w 1154"/>
                    <a:gd name="T11" fmla="*/ 690 h 1225"/>
                    <a:gd name="T12" fmla="*/ 733 w 1154"/>
                    <a:gd name="T13" fmla="*/ 605 h 1225"/>
                    <a:gd name="T14" fmla="*/ 840 w 1154"/>
                    <a:gd name="T15" fmla="*/ 609 h 1225"/>
                    <a:gd name="T16" fmla="*/ 922 w 1154"/>
                    <a:gd name="T17" fmla="*/ 573 h 1225"/>
                    <a:gd name="T18" fmla="*/ 896 w 1154"/>
                    <a:gd name="T19" fmla="*/ 479 h 1225"/>
                    <a:gd name="T20" fmla="*/ 974 w 1154"/>
                    <a:gd name="T21" fmla="*/ 406 h 1225"/>
                    <a:gd name="T22" fmla="*/ 1007 w 1154"/>
                    <a:gd name="T23" fmla="*/ 323 h 1225"/>
                    <a:gd name="T24" fmla="*/ 922 w 1154"/>
                    <a:gd name="T25" fmla="*/ 275 h 1225"/>
                    <a:gd name="T26" fmla="*/ 925 w 1154"/>
                    <a:gd name="T27" fmla="*/ 167 h 1225"/>
                    <a:gd name="T28" fmla="*/ 891 w 1154"/>
                    <a:gd name="T29" fmla="*/ 85 h 1225"/>
                    <a:gd name="T30" fmla="*/ 797 w 1154"/>
                    <a:gd name="T31" fmla="*/ 111 h 1225"/>
                    <a:gd name="T32" fmla="*/ 724 w 1154"/>
                    <a:gd name="T33" fmla="*/ 32 h 1225"/>
                    <a:gd name="T34" fmla="*/ 640 w 1154"/>
                    <a:gd name="T35" fmla="*/ 0 h 1225"/>
                    <a:gd name="T36" fmla="*/ 592 w 1154"/>
                    <a:gd name="T37" fmla="*/ 84 h 1225"/>
                    <a:gd name="T38" fmla="*/ 485 w 1154"/>
                    <a:gd name="T39" fmla="*/ 81 h 1225"/>
                    <a:gd name="T40" fmla="*/ 403 w 1154"/>
                    <a:gd name="T41" fmla="*/ 116 h 1225"/>
                    <a:gd name="T42" fmla="*/ 428 w 1154"/>
                    <a:gd name="T43" fmla="*/ 210 h 1225"/>
                    <a:gd name="T44" fmla="*/ 350 w 1154"/>
                    <a:gd name="T45" fmla="*/ 284 h 1225"/>
                    <a:gd name="T46" fmla="*/ 317 w 1154"/>
                    <a:gd name="T47" fmla="*/ 367 h 1225"/>
                    <a:gd name="T48" fmla="*/ 662 w 1154"/>
                    <a:gd name="T49" fmla="*/ 197 h 1225"/>
                    <a:gd name="T50" fmla="*/ 514 w 1154"/>
                    <a:gd name="T51" fmla="*/ 345 h 1225"/>
                    <a:gd name="T52" fmla="*/ 248 w 1154"/>
                    <a:gd name="T53" fmla="*/ 1225 h 1225"/>
                    <a:gd name="T54" fmla="*/ 178 w 1154"/>
                    <a:gd name="T55" fmla="*/ 807 h 1225"/>
                    <a:gd name="T56" fmla="*/ 497 w 1154"/>
                    <a:gd name="T57" fmla="*/ 757 h 1225"/>
                    <a:gd name="T58" fmla="*/ 812 w 1154"/>
                    <a:gd name="T59" fmla="*/ 835 h 1225"/>
                    <a:gd name="T60" fmla="*/ 590 w 1154"/>
                    <a:gd name="T61" fmla="*/ 908 h 1225"/>
                    <a:gd name="T62" fmla="*/ 734 w 1154"/>
                    <a:gd name="T63" fmla="*/ 967 h 1225"/>
                    <a:gd name="T64" fmla="*/ 871 w 1154"/>
                    <a:gd name="T65" fmla="*/ 835 h 1225"/>
                    <a:gd name="T66" fmla="*/ 1115 w 1154"/>
                    <a:gd name="T67" fmla="*/ 675 h 1225"/>
                    <a:gd name="T68" fmla="*/ 858 w 1154"/>
                    <a:gd name="T69" fmla="*/ 1091 h 1225"/>
                    <a:gd name="T70" fmla="*/ 318 w 1154"/>
                    <a:gd name="T71" fmla="*/ 1155 h 1225"/>
                    <a:gd name="T72" fmla="*/ 583 w 1154"/>
                    <a:gd name="T73" fmla="*/ 345 h 1225"/>
                    <a:gd name="T74" fmla="*/ 662 w 1154"/>
                    <a:gd name="T75" fmla="*/ 423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4" h="1225">
                      <a:moveTo>
                        <a:pt x="350" y="406"/>
                      </a:moveTo>
                      <a:lnTo>
                        <a:pt x="402" y="415"/>
                      </a:lnTo>
                      <a:cubicBezTo>
                        <a:pt x="408" y="437"/>
                        <a:pt x="417" y="459"/>
                        <a:pt x="428" y="479"/>
                      </a:cubicBezTo>
                      <a:lnTo>
                        <a:pt x="398" y="522"/>
                      </a:lnTo>
                      <a:cubicBezTo>
                        <a:pt x="387" y="538"/>
                        <a:pt x="389" y="560"/>
                        <a:pt x="403" y="573"/>
                      </a:cubicBezTo>
                      <a:lnTo>
                        <a:pt x="434" y="604"/>
                      </a:lnTo>
                      <a:cubicBezTo>
                        <a:pt x="447" y="618"/>
                        <a:pt x="469" y="620"/>
                        <a:pt x="485" y="609"/>
                      </a:cubicBezTo>
                      <a:lnTo>
                        <a:pt x="528" y="578"/>
                      </a:lnTo>
                      <a:cubicBezTo>
                        <a:pt x="548" y="590"/>
                        <a:pt x="569" y="599"/>
                        <a:pt x="592" y="605"/>
                      </a:cubicBezTo>
                      <a:lnTo>
                        <a:pt x="601" y="657"/>
                      </a:lnTo>
                      <a:cubicBezTo>
                        <a:pt x="604" y="676"/>
                        <a:pt x="621" y="690"/>
                        <a:pt x="640" y="690"/>
                      </a:cubicBezTo>
                      <a:lnTo>
                        <a:pt x="685" y="690"/>
                      </a:lnTo>
                      <a:cubicBezTo>
                        <a:pt x="704" y="690"/>
                        <a:pt x="720" y="676"/>
                        <a:pt x="724" y="657"/>
                      </a:cubicBezTo>
                      <a:lnTo>
                        <a:pt x="733" y="605"/>
                      </a:lnTo>
                      <a:cubicBezTo>
                        <a:pt x="755" y="599"/>
                        <a:pt x="777" y="590"/>
                        <a:pt x="797" y="579"/>
                      </a:cubicBezTo>
                      <a:lnTo>
                        <a:pt x="840" y="609"/>
                      </a:lnTo>
                      <a:cubicBezTo>
                        <a:pt x="856" y="620"/>
                        <a:pt x="877" y="618"/>
                        <a:pt x="891" y="604"/>
                      </a:cubicBezTo>
                      <a:lnTo>
                        <a:pt x="922" y="573"/>
                      </a:lnTo>
                      <a:cubicBezTo>
                        <a:pt x="936" y="560"/>
                        <a:pt x="938" y="538"/>
                        <a:pt x="926" y="522"/>
                      </a:cubicBezTo>
                      <a:lnTo>
                        <a:pt x="896" y="479"/>
                      </a:lnTo>
                      <a:cubicBezTo>
                        <a:pt x="907" y="459"/>
                        <a:pt x="916" y="437"/>
                        <a:pt x="922" y="415"/>
                      </a:cubicBezTo>
                      <a:lnTo>
                        <a:pt x="974" y="406"/>
                      </a:lnTo>
                      <a:cubicBezTo>
                        <a:pt x="993" y="402"/>
                        <a:pt x="1007" y="386"/>
                        <a:pt x="1007" y="367"/>
                      </a:cubicBezTo>
                      <a:lnTo>
                        <a:pt x="1007" y="323"/>
                      </a:lnTo>
                      <a:cubicBezTo>
                        <a:pt x="1007" y="303"/>
                        <a:pt x="993" y="287"/>
                        <a:pt x="974" y="284"/>
                      </a:cubicBezTo>
                      <a:lnTo>
                        <a:pt x="922" y="275"/>
                      </a:lnTo>
                      <a:cubicBezTo>
                        <a:pt x="916" y="252"/>
                        <a:pt x="907" y="230"/>
                        <a:pt x="895" y="210"/>
                      </a:cubicBezTo>
                      <a:lnTo>
                        <a:pt x="925" y="167"/>
                      </a:lnTo>
                      <a:cubicBezTo>
                        <a:pt x="937" y="152"/>
                        <a:pt x="935" y="130"/>
                        <a:pt x="922" y="116"/>
                      </a:cubicBezTo>
                      <a:lnTo>
                        <a:pt x="891" y="85"/>
                      </a:lnTo>
                      <a:cubicBezTo>
                        <a:pt x="877" y="71"/>
                        <a:pt x="855" y="70"/>
                        <a:pt x="840" y="81"/>
                      </a:cubicBezTo>
                      <a:lnTo>
                        <a:pt x="797" y="111"/>
                      </a:lnTo>
                      <a:cubicBezTo>
                        <a:pt x="777" y="99"/>
                        <a:pt x="755" y="90"/>
                        <a:pt x="733" y="84"/>
                      </a:cubicBezTo>
                      <a:lnTo>
                        <a:pt x="724" y="32"/>
                      </a:lnTo>
                      <a:cubicBezTo>
                        <a:pt x="720" y="13"/>
                        <a:pt x="704" y="0"/>
                        <a:pt x="685" y="0"/>
                      </a:cubicBezTo>
                      <a:lnTo>
                        <a:pt x="640" y="0"/>
                      </a:lnTo>
                      <a:cubicBezTo>
                        <a:pt x="621" y="0"/>
                        <a:pt x="604" y="13"/>
                        <a:pt x="601" y="32"/>
                      </a:cubicBezTo>
                      <a:lnTo>
                        <a:pt x="592" y="84"/>
                      </a:lnTo>
                      <a:cubicBezTo>
                        <a:pt x="569" y="90"/>
                        <a:pt x="548" y="99"/>
                        <a:pt x="527" y="111"/>
                      </a:cubicBezTo>
                      <a:lnTo>
                        <a:pt x="485" y="81"/>
                      </a:lnTo>
                      <a:cubicBezTo>
                        <a:pt x="469" y="70"/>
                        <a:pt x="447" y="71"/>
                        <a:pt x="434" y="85"/>
                      </a:cubicBezTo>
                      <a:lnTo>
                        <a:pt x="403" y="116"/>
                      </a:lnTo>
                      <a:cubicBezTo>
                        <a:pt x="389" y="130"/>
                        <a:pt x="387" y="151"/>
                        <a:pt x="398" y="167"/>
                      </a:cubicBezTo>
                      <a:lnTo>
                        <a:pt x="428" y="210"/>
                      </a:lnTo>
                      <a:cubicBezTo>
                        <a:pt x="417" y="230"/>
                        <a:pt x="407" y="252"/>
                        <a:pt x="401" y="275"/>
                      </a:cubicBezTo>
                      <a:lnTo>
                        <a:pt x="350" y="284"/>
                      </a:lnTo>
                      <a:cubicBezTo>
                        <a:pt x="331" y="287"/>
                        <a:pt x="317" y="303"/>
                        <a:pt x="317" y="323"/>
                      </a:cubicBezTo>
                      <a:lnTo>
                        <a:pt x="317" y="367"/>
                      </a:lnTo>
                      <a:cubicBezTo>
                        <a:pt x="317" y="386"/>
                        <a:pt x="331" y="402"/>
                        <a:pt x="350" y="406"/>
                      </a:cubicBezTo>
                      <a:close/>
                      <a:moveTo>
                        <a:pt x="662" y="197"/>
                      </a:moveTo>
                      <a:cubicBezTo>
                        <a:pt x="794" y="197"/>
                        <a:pt x="859" y="356"/>
                        <a:pt x="766" y="449"/>
                      </a:cubicBezTo>
                      <a:cubicBezTo>
                        <a:pt x="673" y="542"/>
                        <a:pt x="514" y="476"/>
                        <a:pt x="514" y="345"/>
                      </a:cubicBezTo>
                      <a:cubicBezTo>
                        <a:pt x="514" y="263"/>
                        <a:pt x="580" y="197"/>
                        <a:pt x="662" y="197"/>
                      </a:cubicBezTo>
                      <a:close/>
                      <a:moveTo>
                        <a:pt x="248" y="1225"/>
                      </a:moveTo>
                      <a:lnTo>
                        <a:pt x="0" y="983"/>
                      </a:lnTo>
                      <a:lnTo>
                        <a:pt x="178" y="807"/>
                      </a:lnTo>
                      <a:cubicBezTo>
                        <a:pt x="251" y="734"/>
                        <a:pt x="360" y="709"/>
                        <a:pt x="458" y="743"/>
                      </a:cubicBezTo>
                      <a:lnTo>
                        <a:pt x="497" y="757"/>
                      </a:lnTo>
                      <a:lnTo>
                        <a:pt x="737" y="757"/>
                      </a:lnTo>
                      <a:cubicBezTo>
                        <a:pt x="780" y="757"/>
                        <a:pt x="814" y="792"/>
                        <a:pt x="812" y="835"/>
                      </a:cubicBezTo>
                      <a:cubicBezTo>
                        <a:pt x="810" y="876"/>
                        <a:pt x="775" y="909"/>
                        <a:pt x="733" y="908"/>
                      </a:cubicBezTo>
                      <a:lnTo>
                        <a:pt x="590" y="908"/>
                      </a:lnTo>
                      <a:cubicBezTo>
                        <a:pt x="551" y="908"/>
                        <a:pt x="551" y="967"/>
                        <a:pt x="590" y="967"/>
                      </a:cubicBezTo>
                      <a:lnTo>
                        <a:pt x="734" y="967"/>
                      </a:lnTo>
                      <a:cubicBezTo>
                        <a:pt x="807" y="967"/>
                        <a:pt x="867" y="910"/>
                        <a:pt x="871" y="837"/>
                      </a:cubicBezTo>
                      <a:lnTo>
                        <a:pt x="871" y="835"/>
                      </a:lnTo>
                      <a:lnTo>
                        <a:pt x="1004" y="685"/>
                      </a:lnTo>
                      <a:cubicBezTo>
                        <a:pt x="1033" y="653"/>
                        <a:pt x="1081" y="648"/>
                        <a:pt x="1115" y="675"/>
                      </a:cubicBezTo>
                      <a:cubicBezTo>
                        <a:pt x="1149" y="703"/>
                        <a:pt x="1154" y="754"/>
                        <a:pt x="1124" y="787"/>
                      </a:cubicBezTo>
                      <a:lnTo>
                        <a:pt x="858" y="1091"/>
                      </a:lnTo>
                      <a:cubicBezTo>
                        <a:pt x="823" y="1132"/>
                        <a:pt x="772" y="1155"/>
                        <a:pt x="718" y="1155"/>
                      </a:cubicBezTo>
                      <a:lnTo>
                        <a:pt x="318" y="1155"/>
                      </a:lnTo>
                      <a:lnTo>
                        <a:pt x="248" y="1225"/>
                      </a:lnTo>
                      <a:close/>
                      <a:moveTo>
                        <a:pt x="583" y="345"/>
                      </a:moveTo>
                      <a:cubicBezTo>
                        <a:pt x="583" y="275"/>
                        <a:pt x="668" y="240"/>
                        <a:pt x="718" y="289"/>
                      </a:cubicBezTo>
                      <a:cubicBezTo>
                        <a:pt x="767" y="339"/>
                        <a:pt x="732" y="423"/>
                        <a:pt x="662" y="423"/>
                      </a:cubicBezTo>
                      <a:cubicBezTo>
                        <a:pt x="619" y="423"/>
                        <a:pt x="583" y="388"/>
                        <a:pt x="583" y="345"/>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29" name="Group 28">
                <a:extLst>
                  <a:ext uri="{FF2B5EF4-FFF2-40B4-BE49-F238E27FC236}">
                    <a16:creationId xmlns:a16="http://schemas.microsoft.com/office/drawing/2014/main" id="{5EF00AAF-BC07-43C2-8473-2BDA3B798CC1}"/>
                  </a:ext>
                </a:extLst>
              </p:cNvPr>
              <p:cNvGrpSpPr/>
              <p:nvPr/>
            </p:nvGrpSpPr>
            <p:grpSpPr>
              <a:xfrm>
                <a:off x="8306965" y="3741738"/>
                <a:ext cx="508423" cy="272694"/>
                <a:chOff x="576360" y="2082168"/>
                <a:chExt cx="1455321" cy="780570"/>
              </a:xfrm>
            </p:grpSpPr>
            <p:grpSp>
              <p:nvGrpSpPr>
                <p:cNvPr id="30" name="Group 29">
                  <a:extLst>
                    <a:ext uri="{FF2B5EF4-FFF2-40B4-BE49-F238E27FC236}">
                      <a16:creationId xmlns:a16="http://schemas.microsoft.com/office/drawing/2014/main" id="{B0B79E0B-5ED2-4CAE-AF8F-064C5CD2F004}"/>
                    </a:ext>
                  </a:extLst>
                </p:cNvPr>
                <p:cNvGrpSpPr/>
                <p:nvPr/>
              </p:nvGrpSpPr>
              <p:grpSpPr>
                <a:xfrm flipV="1">
                  <a:off x="576360" y="2082168"/>
                  <a:ext cx="1419030" cy="740131"/>
                  <a:chOff x="6555581" y="5069071"/>
                  <a:chExt cx="1554957" cy="811029"/>
                </a:xfrm>
              </p:grpSpPr>
              <p:sp>
                <p:nvSpPr>
                  <p:cNvPr id="33" name="Freeform: Shape 32">
                    <a:extLst>
                      <a:ext uri="{FF2B5EF4-FFF2-40B4-BE49-F238E27FC236}">
                        <a16:creationId xmlns:a16="http://schemas.microsoft.com/office/drawing/2014/main" id="{B5F56B5D-32C8-4687-84F3-46F3898645FB}"/>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4" name="Straight Connector 33">
                    <a:extLst>
                      <a:ext uri="{FF2B5EF4-FFF2-40B4-BE49-F238E27FC236}">
                        <a16:creationId xmlns:a16="http://schemas.microsoft.com/office/drawing/2014/main" id="{EFB5DCD8-2B7B-42B0-9183-F981C7330616}"/>
                      </a:ext>
                    </a:extLst>
                  </p:cNvPr>
                  <p:cNvCxnSpPr>
                    <a:cxnSpLocks/>
                  </p:cNvCxnSpPr>
                  <p:nvPr/>
                </p:nvCxnSpPr>
                <p:spPr>
                  <a:xfrm>
                    <a:off x="6555581" y="5144294"/>
                    <a:ext cx="118719" cy="0"/>
                  </a:xfrm>
                  <a:prstGeom prst="line">
                    <a:avLst/>
                  </a:prstGeom>
                  <a:ln w="3175">
                    <a:solidFill>
                      <a:schemeClr val="accent2"/>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5" name="Freeform: Shape 34">
                    <a:extLst>
                      <a:ext uri="{FF2B5EF4-FFF2-40B4-BE49-F238E27FC236}">
                        <a16:creationId xmlns:a16="http://schemas.microsoft.com/office/drawing/2014/main" id="{4EB8DEF6-01BB-484E-9F27-8E3088A3777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1" name="Oval 30">
                  <a:extLst>
                    <a:ext uri="{FF2B5EF4-FFF2-40B4-BE49-F238E27FC236}">
                      <a16:creationId xmlns:a16="http://schemas.microsoft.com/office/drawing/2014/main" id="{3B84759F-8E96-4682-B084-A29CCF43172E}"/>
                    </a:ext>
                  </a:extLst>
                </p:cNvPr>
                <p:cNvSpPr/>
                <p:nvPr/>
              </p:nvSpPr>
              <p:spPr>
                <a:xfrm>
                  <a:off x="1985962" y="2817019"/>
                  <a:ext cx="45719" cy="45719"/>
                </a:xfrm>
                <a:prstGeom prst="ellipse">
                  <a:avLst/>
                </a:prstGeom>
                <a:solidFill>
                  <a:schemeClr val="accent2">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2" name="Oval 31">
                  <a:extLst>
                    <a:ext uri="{FF2B5EF4-FFF2-40B4-BE49-F238E27FC236}">
                      <a16:creationId xmlns:a16="http://schemas.microsoft.com/office/drawing/2014/main" id="{E5573BBA-987A-45B5-B323-3673C1A74ECB}"/>
                    </a:ext>
                  </a:extLst>
                </p:cNvPr>
                <p:cNvSpPr/>
                <p:nvPr/>
              </p:nvSpPr>
              <p:spPr>
                <a:xfrm>
                  <a:off x="685800" y="2733675"/>
                  <a:ext cx="45719" cy="45719"/>
                </a:xfrm>
                <a:prstGeom prst="ellipse">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nvGrpSpPr>
          <p:cNvPr id="430" name="Group 429">
            <a:extLst>
              <a:ext uri="{FF2B5EF4-FFF2-40B4-BE49-F238E27FC236}">
                <a16:creationId xmlns:a16="http://schemas.microsoft.com/office/drawing/2014/main" id="{D21002A9-5BB0-4C28-821F-EF9FBE8E1D92}"/>
              </a:ext>
            </a:extLst>
          </p:cNvPr>
          <p:cNvGrpSpPr/>
          <p:nvPr/>
        </p:nvGrpSpPr>
        <p:grpSpPr>
          <a:xfrm flipH="1">
            <a:off x="6433979" y="1983355"/>
            <a:ext cx="548640" cy="42467"/>
            <a:chOff x="3568699" y="1682126"/>
            <a:chExt cx="822327" cy="42467"/>
          </a:xfrm>
        </p:grpSpPr>
        <p:sp>
          <p:nvSpPr>
            <p:cNvPr id="433" name="Rectangle: Rounded Corners 432">
              <a:extLst>
                <a:ext uri="{FF2B5EF4-FFF2-40B4-BE49-F238E27FC236}">
                  <a16:creationId xmlns:a16="http://schemas.microsoft.com/office/drawing/2014/main" id="{6D8E8174-C49B-45D3-A928-B342BD09DBA4}"/>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Rectangle: Rounded Corners 433">
              <a:extLst>
                <a:ext uri="{FF2B5EF4-FFF2-40B4-BE49-F238E27FC236}">
                  <a16:creationId xmlns:a16="http://schemas.microsoft.com/office/drawing/2014/main" id="{60777591-9051-4314-A0F5-8F5080ED1381}"/>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32" name="Slide Number Placeholder 3">
            <a:extLst>
              <a:ext uri="{FF2B5EF4-FFF2-40B4-BE49-F238E27FC236}">
                <a16:creationId xmlns:a16="http://schemas.microsoft.com/office/drawing/2014/main" id="{FD588E8C-E0BD-464B-9C12-0165BE894829}"/>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56</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9379286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F5E74BA7-AADE-4B4D-8C8C-980D37F4B371}"/>
              </a:ext>
            </a:extLst>
          </p:cNvPr>
          <p:cNvGrpSpPr/>
          <p:nvPr/>
        </p:nvGrpSpPr>
        <p:grpSpPr>
          <a:xfrm rot="16200000" flipH="1" flipV="1">
            <a:off x="4280702" y="-823464"/>
            <a:ext cx="861049" cy="8865553"/>
            <a:chOff x="6545956" y="-12369"/>
            <a:chExt cx="743378" cy="2843784"/>
          </a:xfrm>
        </p:grpSpPr>
        <p:cxnSp>
          <p:nvCxnSpPr>
            <p:cNvPr id="6" name="Straight Connector 5">
              <a:extLst>
                <a:ext uri="{FF2B5EF4-FFF2-40B4-BE49-F238E27FC236}">
                  <a16:creationId xmlns:a16="http://schemas.microsoft.com/office/drawing/2014/main" id="{B450B403-5706-4E4A-A906-2483B958FFAF}"/>
                </a:ext>
              </a:extLst>
            </p:cNvPr>
            <p:cNvCxnSpPr>
              <a:cxnSpLocks/>
            </p:cNvCxnSpPr>
            <p:nvPr/>
          </p:nvCxnSpPr>
          <p:spPr>
            <a:xfrm>
              <a:off x="6545956" y="-12369"/>
              <a:ext cx="0" cy="2843784"/>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4622BCCD-E0E3-4212-87ED-C81F87367AA4}"/>
                </a:ext>
              </a:extLst>
            </p:cNvPr>
            <p:cNvCxnSpPr>
              <a:cxnSpLocks/>
            </p:cNvCxnSpPr>
            <p:nvPr/>
          </p:nvCxnSpPr>
          <p:spPr>
            <a:xfrm>
              <a:off x="6652124" y="-12369"/>
              <a:ext cx="0" cy="2843784"/>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2040FEDB-F32A-4872-8AB7-C83EABCA9B84}"/>
                </a:ext>
              </a:extLst>
            </p:cNvPr>
            <p:cNvCxnSpPr>
              <a:cxnSpLocks/>
            </p:cNvCxnSpPr>
            <p:nvPr/>
          </p:nvCxnSpPr>
          <p:spPr>
            <a:xfrm>
              <a:off x="6705215" y="-12369"/>
              <a:ext cx="0" cy="2843784"/>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D270AD4-5779-4B27-AA74-FDE70F97C128}"/>
                </a:ext>
              </a:extLst>
            </p:cNvPr>
            <p:cNvCxnSpPr>
              <a:cxnSpLocks/>
            </p:cNvCxnSpPr>
            <p:nvPr/>
          </p:nvCxnSpPr>
          <p:spPr>
            <a:xfrm>
              <a:off x="6599035" y="-12369"/>
              <a:ext cx="0" cy="2843784"/>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32782E4F-B0BD-491B-A355-62BD7AABB66A}"/>
                </a:ext>
              </a:extLst>
            </p:cNvPr>
            <p:cNvSpPr/>
            <p:nvPr/>
          </p:nvSpPr>
          <p:spPr>
            <a:xfrm flipH="1">
              <a:off x="6738566" y="-12369"/>
              <a:ext cx="550768" cy="28387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4" name="Group 23">
            <a:extLst>
              <a:ext uri="{FF2B5EF4-FFF2-40B4-BE49-F238E27FC236}">
                <a16:creationId xmlns:a16="http://schemas.microsoft.com/office/drawing/2014/main" id="{495166DD-4BCC-4A3F-89B6-F1A4BE950EF6}"/>
              </a:ext>
            </a:extLst>
          </p:cNvPr>
          <p:cNvGrpSpPr/>
          <p:nvPr/>
        </p:nvGrpSpPr>
        <p:grpSpPr>
          <a:xfrm rot="16200000" flipH="1" flipV="1">
            <a:off x="-478507" y="4360443"/>
            <a:ext cx="1077185" cy="91600"/>
            <a:chOff x="5903240" y="3748381"/>
            <a:chExt cx="929977" cy="79082"/>
          </a:xfrm>
        </p:grpSpPr>
        <p:cxnSp>
          <p:nvCxnSpPr>
            <p:cNvPr id="25" name="Straight Connector 24">
              <a:extLst>
                <a:ext uri="{FF2B5EF4-FFF2-40B4-BE49-F238E27FC236}">
                  <a16:creationId xmlns:a16="http://schemas.microsoft.com/office/drawing/2014/main" id="{E4C87B66-25B4-48CD-B14F-592E379EF5B8}"/>
                </a:ext>
              </a:extLst>
            </p:cNvPr>
            <p:cNvCxnSpPr/>
            <p:nvPr/>
          </p:nvCxnSpPr>
          <p:spPr>
            <a:xfrm rot="16200000">
              <a:off x="6558897" y="3474061"/>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181E9503-31C1-4172-A21C-CB9607458A34}"/>
                </a:ext>
              </a:extLst>
            </p:cNvPr>
            <p:cNvCxnSpPr/>
            <p:nvPr/>
          </p:nvCxnSpPr>
          <p:spPr>
            <a:xfrm rot="16200000">
              <a:off x="6278042" y="3452661"/>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3" name="Title 2">
            <a:extLst>
              <a:ext uri="{FF2B5EF4-FFF2-40B4-BE49-F238E27FC236}">
                <a16:creationId xmlns:a16="http://schemas.microsoft.com/office/drawing/2014/main" id="{8E80C878-9268-4F2C-92E6-3F2BAACF7AFD}"/>
              </a:ext>
            </a:extLst>
          </p:cNvPr>
          <p:cNvSpPr>
            <a:spLocks noGrp="1"/>
          </p:cNvSpPr>
          <p:nvPr>
            <p:ph type="title"/>
          </p:nvPr>
        </p:nvSpPr>
        <p:spPr>
          <a:xfrm>
            <a:off x="3151388" y="3400425"/>
            <a:ext cx="6125962" cy="628650"/>
          </a:xfrm>
        </p:spPr>
        <p:txBody>
          <a:bodyPr/>
          <a:lstStyle/>
          <a:p>
            <a:r>
              <a:rPr lang="en-US" sz="4800" dirty="0">
                <a:solidFill>
                  <a:schemeClr val="bg2"/>
                </a:solidFill>
              </a:rPr>
              <a:t>Additional Slides</a:t>
            </a:r>
            <a:endParaRPr lang="en-IN" sz="4800" dirty="0">
              <a:solidFill>
                <a:schemeClr val="bg2"/>
              </a:solidFill>
            </a:endParaRPr>
          </a:p>
        </p:txBody>
      </p:sp>
      <p:grpSp>
        <p:nvGrpSpPr>
          <p:cNvPr id="28" name="Group 27">
            <a:extLst>
              <a:ext uri="{FF2B5EF4-FFF2-40B4-BE49-F238E27FC236}">
                <a16:creationId xmlns:a16="http://schemas.microsoft.com/office/drawing/2014/main" id="{F01B9DE7-5F5F-4F37-8F34-66EE02B29ADB}"/>
              </a:ext>
            </a:extLst>
          </p:cNvPr>
          <p:cNvGrpSpPr/>
          <p:nvPr/>
        </p:nvGrpSpPr>
        <p:grpSpPr>
          <a:xfrm>
            <a:off x="2792214" y="2488810"/>
            <a:ext cx="826968" cy="684130"/>
            <a:chOff x="3706177" y="3741738"/>
            <a:chExt cx="508423" cy="420606"/>
          </a:xfrm>
        </p:grpSpPr>
        <p:sp>
          <p:nvSpPr>
            <p:cNvPr id="29" name="Rectangle: Rounded Corners 28">
              <a:extLst>
                <a:ext uri="{FF2B5EF4-FFF2-40B4-BE49-F238E27FC236}">
                  <a16:creationId xmlns:a16="http://schemas.microsoft.com/office/drawing/2014/main" id="{0396B3BC-0574-4713-A2CF-B8B08E0A0FE3}"/>
                </a:ext>
              </a:extLst>
            </p:cNvPr>
            <p:cNvSpPr/>
            <p:nvPr/>
          </p:nvSpPr>
          <p:spPr>
            <a:xfrm flipV="1">
              <a:off x="3730480" y="3766031"/>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0" name="Group 29">
              <a:extLst>
                <a:ext uri="{FF2B5EF4-FFF2-40B4-BE49-F238E27FC236}">
                  <a16:creationId xmlns:a16="http://schemas.microsoft.com/office/drawing/2014/main" id="{8B2E5BA5-0604-4FA9-A149-0B7828C249F0}"/>
                </a:ext>
              </a:extLst>
            </p:cNvPr>
            <p:cNvGrpSpPr/>
            <p:nvPr/>
          </p:nvGrpSpPr>
          <p:grpSpPr>
            <a:xfrm>
              <a:off x="3706177" y="3741738"/>
              <a:ext cx="508423" cy="272694"/>
              <a:chOff x="576360" y="2082168"/>
              <a:chExt cx="1455321" cy="780570"/>
            </a:xfrm>
          </p:grpSpPr>
          <p:grpSp>
            <p:nvGrpSpPr>
              <p:cNvPr id="34" name="Group 33">
                <a:extLst>
                  <a:ext uri="{FF2B5EF4-FFF2-40B4-BE49-F238E27FC236}">
                    <a16:creationId xmlns:a16="http://schemas.microsoft.com/office/drawing/2014/main" id="{F95FFB9D-25D8-4711-9D6E-E313A81126E8}"/>
                  </a:ext>
                </a:extLst>
              </p:cNvPr>
              <p:cNvGrpSpPr/>
              <p:nvPr/>
            </p:nvGrpSpPr>
            <p:grpSpPr>
              <a:xfrm flipV="1">
                <a:off x="576360" y="2082168"/>
                <a:ext cx="1419030" cy="740131"/>
                <a:chOff x="6555581" y="5069071"/>
                <a:chExt cx="1554957" cy="811029"/>
              </a:xfrm>
            </p:grpSpPr>
            <p:sp>
              <p:nvSpPr>
                <p:cNvPr id="37" name="Freeform: Shape 36">
                  <a:extLst>
                    <a:ext uri="{FF2B5EF4-FFF2-40B4-BE49-F238E27FC236}">
                      <a16:creationId xmlns:a16="http://schemas.microsoft.com/office/drawing/2014/main" id="{ADF4C10E-9A16-455F-9144-26F26878E12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8" name="Straight Connector 37">
                  <a:extLst>
                    <a:ext uri="{FF2B5EF4-FFF2-40B4-BE49-F238E27FC236}">
                      <a16:creationId xmlns:a16="http://schemas.microsoft.com/office/drawing/2014/main" id="{5A62739B-72EF-4B61-8D58-AB5BAA4A7682}"/>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39" name="Freeform: Shape 38">
                  <a:extLst>
                    <a:ext uri="{FF2B5EF4-FFF2-40B4-BE49-F238E27FC236}">
                      <a16:creationId xmlns:a16="http://schemas.microsoft.com/office/drawing/2014/main" id="{5283DB0B-7A18-4DB1-86DA-A602DC8FC846}"/>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5" name="Oval 34">
                <a:extLst>
                  <a:ext uri="{FF2B5EF4-FFF2-40B4-BE49-F238E27FC236}">
                    <a16:creationId xmlns:a16="http://schemas.microsoft.com/office/drawing/2014/main" id="{0C493FC9-3B8A-4476-B830-C377A1115058}"/>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Oval 35">
                <a:extLst>
                  <a:ext uri="{FF2B5EF4-FFF2-40B4-BE49-F238E27FC236}">
                    <a16:creationId xmlns:a16="http://schemas.microsoft.com/office/drawing/2014/main" id="{3E76DA7F-9218-42FC-8D13-FE29EDD1F543}"/>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31E7C101-F7EB-4F38-A72D-DDD9FD6C782A}"/>
                </a:ext>
              </a:extLst>
            </p:cNvPr>
            <p:cNvGrpSpPr/>
            <p:nvPr/>
          </p:nvGrpSpPr>
          <p:grpSpPr>
            <a:xfrm>
              <a:off x="3866681" y="3866547"/>
              <a:ext cx="147592" cy="199618"/>
              <a:chOff x="336543" y="2382669"/>
              <a:chExt cx="151812" cy="205325"/>
            </a:xfrm>
            <a:solidFill>
              <a:srgbClr val="8A2A65"/>
            </a:solidFill>
          </p:grpSpPr>
          <p:sp>
            <p:nvSpPr>
              <p:cNvPr id="32" name="Freeform: Shape 31">
                <a:extLst>
                  <a:ext uri="{FF2B5EF4-FFF2-40B4-BE49-F238E27FC236}">
                    <a16:creationId xmlns:a16="http://schemas.microsoft.com/office/drawing/2014/main" id="{115F3509-CDEC-4B65-84C2-1645671AC956}"/>
                  </a:ext>
                </a:extLst>
              </p:cNvPr>
              <p:cNvSpPr>
                <a:spLocks noChangeArrowheads="1"/>
              </p:cNvSpPr>
              <p:nvPr/>
            </p:nvSpPr>
            <p:spPr bwMode="auto">
              <a:xfrm>
                <a:off x="367611" y="2382669"/>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3" name="Freeform 9">
                <a:extLst>
                  <a:ext uri="{FF2B5EF4-FFF2-40B4-BE49-F238E27FC236}">
                    <a16:creationId xmlns:a16="http://schemas.microsoft.com/office/drawing/2014/main" id="{5EADE233-4619-4854-B309-BE2FB6C8F76E}"/>
                  </a:ext>
                </a:extLst>
              </p:cNvPr>
              <p:cNvSpPr>
                <a:spLocks noEditPoints="1"/>
              </p:cNvSpPr>
              <p:nvPr/>
            </p:nvSpPr>
            <p:spPr bwMode="auto">
              <a:xfrm>
                <a:off x="336543" y="2405021"/>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pic>
        <p:nvPicPr>
          <p:cNvPr id="12" name="Picture Placeholder 11">
            <a:extLst>
              <a:ext uri="{FF2B5EF4-FFF2-40B4-BE49-F238E27FC236}">
                <a16:creationId xmlns:a16="http://schemas.microsoft.com/office/drawing/2014/main" id="{7413E1A9-C265-4D8C-B0A6-083A89BF620F}"/>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t="86" b="86"/>
          <a:stretch>
            <a:fillRect/>
          </a:stretch>
        </p:blipFill>
        <p:spPr/>
      </p:pic>
      <p:sp>
        <p:nvSpPr>
          <p:cNvPr id="27" name="Slide Number Placeholder 3">
            <a:extLst>
              <a:ext uri="{FF2B5EF4-FFF2-40B4-BE49-F238E27FC236}">
                <a16:creationId xmlns:a16="http://schemas.microsoft.com/office/drawing/2014/main" id="{3EFEF417-1A4E-4376-AC29-692E2DDA1647}"/>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57</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5331163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0985EA8-3057-474A-9B57-96118A54C6FD}"/>
              </a:ext>
            </a:extLst>
          </p:cNvPr>
          <p:cNvSpPr>
            <a:spLocks noGrp="1"/>
          </p:cNvSpPr>
          <p:nvPr>
            <p:ph type="title"/>
          </p:nvPr>
        </p:nvSpPr>
        <p:spPr>
          <a:xfrm>
            <a:off x="3445030" y="1314450"/>
            <a:ext cx="5238886" cy="997364"/>
          </a:xfrm>
        </p:spPr>
        <p:txBody>
          <a:bodyPr/>
          <a:lstStyle/>
          <a:p>
            <a:pPr algn="r"/>
            <a:r>
              <a:rPr lang="en-US" sz="3600" dirty="0"/>
              <a:t>30 60 90 Days Plan </a:t>
            </a:r>
            <a:endParaRPr lang="en-IN" sz="3600" dirty="0"/>
          </a:p>
        </p:txBody>
      </p:sp>
      <p:grpSp>
        <p:nvGrpSpPr>
          <p:cNvPr id="5" name="Group 4">
            <a:extLst>
              <a:ext uri="{FF2B5EF4-FFF2-40B4-BE49-F238E27FC236}">
                <a16:creationId xmlns:a16="http://schemas.microsoft.com/office/drawing/2014/main" id="{91CAE707-72BA-4679-9BB3-FE1F16006CF1}"/>
              </a:ext>
            </a:extLst>
          </p:cNvPr>
          <p:cNvGrpSpPr/>
          <p:nvPr/>
        </p:nvGrpSpPr>
        <p:grpSpPr>
          <a:xfrm flipH="1" flipV="1">
            <a:off x="-14514" y="353120"/>
            <a:ext cx="557118" cy="590575"/>
            <a:chOff x="-1" y="1142019"/>
            <a:chExt cx="2876551" cy="729787"/>
          </a:xfrm>
        </p:grpSpPr>
        <p:cxnSp>
          <p:nvCxnSpPr>
            <p:cNvPr id="6" name="Straight Connector 5">
              <a:extLst>
                <a:ext uri="{FF2B5EF4-FFF2-40B4-BE49-F238E27FC236}">
                  <a16:creationId xmlns:a16="http://schemas.microsoft.com/office/drawing/2014/main" id="{D95BD2DB-A5DF-49D6-A9CA-9416B7724B23}"/>
                </a:ext>
              </a:extLst>
            </p:cNvPr>
            <p:cNvCxnSpPr>
              <a:cxnSpLocks/>
            </p:cNvCxnSpPr>
            <p:nvPr/>
          </p:nvCxnSpPr>
          <p:spPr>
            <a:xfrm rot="16200000">
              <a:off x="1438274" y="433531"/>
              <a:ext cx="0" cy="2876549"/>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CA6D899-8FE7-43F7-9B0C-CF2A48D4960A}"/>
                </a:ext>
              </a:extLst>
            </p:cNvPr>
            <p:cNvCxnSpPr>
              <a:cxnSpLocks/>
            </p:cNvCxnSpPr>
            <p:nvPr/>
          </p:nvCxnSpPr>
          <p:spPr>
            <a:xfrm rot="16200000">
              <a:off x="1438273" y="327354"/>
              <a:ext cx="0" cy="2876547"/>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2A75F7A9-69B9-4613-A67B-96B836C2040D}"/>
                </a:ext>
              </a:extLst>
            </p:cNvPr>
            <p:cNvCxnSpPr>
              <a:cxnSpLocks/>
            </p:cNvCxnSpPr>
            <p:nvPr/>
          </p:nvCxnSpPr>
          <p:spPr>
            <a:xfrm rot="16200000">
              <a:off x="1438275" y="274261"/>
              <a:ext cx="0" cy="2876551"/>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87AC501-A228-46E9-8A05-625E0C7F8941}"/>
                </a:ext>
              </a:extLst>
            </p:cNvPr>
            <p:cNvCxnSpPr>
              <a:cxnSpLocks/>
            </p:cNvCxnSpPr>
            <p:nvPr/>
          </p:nvCxnSpPr>
          <p:spPr>
            <a:xfrm rot="16200000">
              <a:off x="1438274" y="380440"/>
              <a:ext cx="0" cy="2876549"/>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3D3268C7-E693-4C08-90F5-8FA8E6530F64}"/>
                </a:ext>
              </a:extLst>
            </p:cNvPr>
            <p:cNvSpPr/>
            <p:nvPr/>
          </p:nvSpPr>
          <p:spPr>
            <a:xfrm rot="16200000" flipH="1">
              <a:off x="1144005" y="-1985"/>
              <a:ext cx="550768" cy="2838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 name="Group 10">
            <a:extLst>
              <a:ext uri="{FF2B5EF4-FFF2-40B4-BE49-F238E27FC236}">
                <a16:creationId xmlns:a16="http://schemas.microsoft.com/office/drawing/2014/main" id="{74AD3308-25EF-407B-8DD0-B87B4648B82C}"/>
              </a:ext>
            </a:extLst>
          </p:cNvPr>
          <p:cNvGrpSpPr/>
          <p:nvPr/>
        </p:nvGrpSpPr>
        <p:grpSpPr>
          <a:xfrm rot="5400000" flipV="1">
            <a:off x="2010082" y="2722058"/>
            <a:ext cx="752578" cy="63363"/>
            <a:chOff x="8205927" y="2990916"/>
            <a:chExt cx="929977" cy="79082"/>
          </a:xfrm>
        </p:grpSpPr>
        <p:cxnSp>
          <p:nvCxnSpPr>
            <p:cNvPr id="12" name="Straight Connector 11">
              <a:extLst>
                <a:ext uri="{FF2B5EF4-FFF2-40B4-BE49-F238E27FC236}">
                  <a16:creationId xmlns:a16="http://schemas.microsoft.com/office/drawing/2014/main" id="{2109B7EA-581B-4D92-B959-142A0F62655F}"/>
                </a:ext>
              </a:extLst>
            </p:cNvPr>
            <p:cNvCxnSpPr/>
            <p:nvPr/>
          </p:nvCxnSpPr>
          <p:spPr>
            <a:xfrm rot="16200000">
              <a:off x="8861584" y="2716596"/>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3F47F97-FC0D-4647-9168-FDAF4EFA1440}"/>
                </a:ext>
              </a:extLst>
            </p:cNvPr>
            <p:cNvCxnSpPr/>
            <p:nvPr/>
          </p:nvCxnSpPr>
          <p:spPr>
            <a:xfrm rot="16200000">
              <a:off x="8580729" y="2695196"/>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3007619A-6823-4E72-ABFA-C51510219CB0}"/>
              </a:ext>
            </a:extLst>
          </p:cNvPr>
          <p:cNvGrpSpPr/>
          <p:nvPr/>
        </p:nvGrpSpPr>
        <p:grpSpPr>
          <a:xfrm>
            <a:off x="822958" y="3362325"/>
            <a:ext cx="7585442" cy="2955716"/>
            <a:chOff x="822958" y="3429000"/>
            <a:chExt cx="7585442" cy="2955716"/>
          </a:xfrm>
        </p:grpSpPr>
        <p:grpSp>
          <p:nvGrpSpPr>
            <p:cNvPr id="103" name="Group 102">
              <a:extLst>
                <a:ext uri="{FF2B5EF4-FFF2-40B4-BE49-F238E27FC236}">
                  <a16:creationId xmlns:a16="http://schemas.microsoft.com/office/drawing/2014/main" id="{1AE663CF-4044-4E98-BC2C-481478338DF6}"/>
                </a:ext>
              </a:extLst>
            </p:cNvPr>
            <p:cNvGrpSpPr/>
            <p:nvPr/>
          </p:nvGrpSpPr>
          <p:grpSpPr>
            <a:xfrm>
              <a:off x="822958" y="3429000"/>
              <a:ext cx="1821181" cy="2955716"/>
              <a:chOff x="822958" y="3442421"/>
              <a:chExt cx="1821181" cy="2955716"/>
            </a:xfrm>
          </p:grpSpPr>
          <p:grpSp>
            <p:nvGrpSpPr>
              <p:cNvPr id="81" name="Group 80">
                <a:extLst>
                  <a:ext uri="{FF2B5EF4-FFF2-40B4-BE49-F238E27FC236}">
                    <a16:creationId xmlns:a16="http://schemas.microsoft.com/office/drawing/2014/main" id="{D27FA247-6EB5-410A-9D28-29757C013828}"/>
                  </a:ext>
                </a:extLst>
              </p:cNvPr>
              <p:cNvGrpSpPr/>
              <p:nvPr/>
            </p:nvGrpSpPr>
            <p:grpSpPr>
              <a:xfrm>
                <a:off x="981912" y="3442421"/>
                <a:ext cx="1503272" cy="1975035"/>
                <a:chOff x="362805" y="3362230"/>
                <a:chExt cx="1585441" cy="2082990"/>
              </a:xfrm>
            </p:grpSpPr>
            <p:grpSp>
              <p:nvGrpSpPr>
                <p:cNvPr id="80" name="Group 79">
                  <a:extLst>
                    <a:ext uri="{FF2B5EF4-FFF2-40B4-BE49-F238E27FC236}">
                      <a16:creationId xmlns:a16="http://schemas.microsoft.com/office/drawing/2014/main" id="{7A5FB1AC-176A-482B-9426-4374187E1D94}"/>
                    </a:ext>
                  </a:extLst>
                </p:cNvPr>
                <p:cNvGrpSpPr/>
                <p:nvPr/>
              </p:nvGrpSpPr>
              <p:grpSpPr>
                <a:xfrm>
                  <a:off x="362805" y="3362230"/>
                  <a:ext cx="1585441" cy="2082990"/>
                  <a:chOff x="362805" y="3362230"/>
                  <a:chExt cx="1585441" cy="2082990"/>
                </a:xfrm>
              </p:grpSpPr>
              <p:grpSp>
                <p:nvGrpSpPr>
                  <p:cNvPr id="73" name="Group 72">
                    <a:extLst>
                      <a:ext uri="{FF2B5EF4-FFF2-40B4-BE49-F238E27FC236}">
                        <a16:creationId xmlns:a16="http://schemas.microsoft.com/office/drawing/2014/main" id="{C1A1150D-9CF1-4B06-B9DE-986C5D0A9270}"/>
                      </a:ext>
                    </a:extLst>
                  </p:cNvPr>
                  <p:cNvGrpSpPr/>
                  <p:nvPr/>
                </p:nvGrpSpPr>
                <p:grpSpPr>
                  <a:xfrm>
                    <a:off x="362805" y="3362230"/>
                    <a:ext cx="1585441" cy="2082990"/>
                    <a:chOff x="554161" y="3362230"/>
                    <a:chExt cx="1585441" cy="2082990"/>
                  </a:xfrm>
                </p:grpSpPr>
                <p:sp>
                  <p:nvSpPr>
                    <p:cNvPr id="50" name="Rectangle: Top Corners Rounded 49">
                      <a:extLst>
                        <a:ext uri="{FF2B5EF4-FFF2-40B4-BE49-F238E27FC236}">
                          <a16:creationId xmlns:a16="http://schemas.microsoft.com/office/drawing/2014/main" id="{DEB2B476-DB62-4F2A-AD04-8EFC2383EE23}"/>
                        </a:ext>
                      </a:extLst>
                    </p:cNvPr>
                    <p:cNvSpPr/>
                    <p:nvPr/>
                  </p:nvSpPr>
                  <p:spPr>
                    <a:xfrm rot="10800000" flipV="1">
                      <a:off x="554161" y="3362230"/>
                      <a:ext cx="1585435" cy="2081055"/>
                    </a:xfrm>
                    <a:prstGeom prst="round2SameRect">
                      <a:avLst>
                        <a:gd name="adj1" fmla="val 7400"/>
                        <a:gd name="adj2" fmla="val 0"/>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9" name="Rectangle 42">
                      <a:extLst>
                        <a:ext uri="{FF2B5EF4-FFF2-40B4-BE49-F238E27FC236}">
                          <a16:creationId xmlns:a16="http://schemas.microsoft.com/office/drawing/2014/main" id="{80E81969-F852-46D3-9C16-ACBBFC395C35}"/>
                        </a:ext>
                      </a:extLst>
                    </p:cNvPr>
                    <p:cNvSpPr/>
                    <p:nvPr/>
                  </p:nvSpPr>
                  <p:spPr>
                    <a:xfrm rot="5400000" flipV="1">
                      <a:off x="484381" y="3790000"/>
                      <a:ext cx="1791067" cy="1519374"/>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a:outerShdw blurRad="50800" dist="38100" dir="2700000" algn="tl"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79" name="Freeform: Shape 78">
                    <a:extLst>
                      <a:ext uri="{FF2B5EF4-FFF2-40B4-BE49-F238E27FC236}">
                        <a16:creationId xmlns:a16="http://schemas.microsoft.com/office/drawing/2014/main" id="{AAD0FBF8-C5E2-4999-832A-36E1830C7561}"/>
                      </a:ext>
                    </a:extLst>
                  </p:cNvPr>
                  <p:cNvSpPr/>
                  <p:nvPr/>
                </p:nvSpPr>
                <p:spPr>
                  <a:xfrm>
                    <a:off x="1439395" y="3447024"/>
                    <a:ext cx="337018" cy="337016"/>
                  </a:xfrm>
                  <a:custGeom>
                    <a:avLst/>
                    <a:gdLst>
                      <a:gd name="connsiteX0" fmla="*/ 162462 w 348131"/>
                      <a:gd name="connsiteY0" fmla="*/ 243692 h 348131"/>
                      <a:gd name="connsiteX1" fmla="*/ 162462 w 348131"/>
                      <a:gd name="connsiteY1" fmla="*/ 278504 h 348131"/>
                      <a:gd name="connsiteX2" fmla="*/ 197274 w 348131"/>
                      <a:gd name="connsiteY2" fmla="*/ 278504 h 348131"/>
                      <a:gd name="connsiteX3" fmla="*/ 197274 w 348131"/>
                      <a:gd name="connsiteY3" fmla="*/ 243692 h 348131"/>
                      <a:gd name="connsiteX4" fmla="*/ 98637 w 348131"/>
                      <a:gd name="connsiteY4" fmla="*/ 243692 h 348131"/>
                      <a:gd name="connsiteX5" fmla="*/ 98637 w 348131"/>
                      <a:gd name="connsiteY5" fmla="*/ 278504 h 348131"/>
                      <a:gd name="connsiteX6" fmla="*/ 133450 w 348131"/>
                      <a:gd name="connsiteY6" fmla="*/ 278504 h 348131"/>
                      <a:gd name="connsiteX7" fmla="*/ 133450 w 348131"/>
                      <a:gd name="connsiteY7" fmla="*/ 243692 h 348131"/>
                      <a:gd name="connsiteX8" fmla="*/ 34813 w 348131"/>
                      <a:gd name="connsiteY8" fmla="*/ 243692 h 348131"/>
                      <a:gd name="connsiteX9" fmla="*/ 34813 w 348131"/>
                      <a:gd name="connsiteY9" fmla="*/ 278504 h 348131"/>
                      <a:gd name="connsiteX10" fmla="*/ 69627 w 348131"/>
                      <a:gd name="connsiteY10" fmla="*/ 278504 h 348131"/>
                      <a:gd name="connsiteX11" fmla="*/ 69627 w 348131"/>
                      <a:gd name="connsiteY11" fmla="*/ 243692 h 348131"/>
                      <a:gd name="connsiteX12" fmla="*/ 278505 w 348131"/>
                      <a:gd name="connsiteY12" fmla="*/ 237890 h 348131"/>
                      <a:gd name="connsiteX13" fmla="*/ 278505 w 348131"/>
                      <a:gd name="connsiteY13" fmla="*/ 274313 h 348131"/>
                      <a:gd name="connsiteX14" fmla="*/ 272703 w 348131"/>
                      <a:gd name="connsiteY14" fmla="*/ 284308 h 348131"/>
                      <a:gd name="connsiteX15" fmla="*/ 272875 w 348131"/>
                      <a:gd name="connsiteY15" fmla="*/ 286022 h 348131"/>
                      <a:gd name="connsiteX16" fmla="*/ 251670 w 348131"/>
                      <a:gd name="connsiteY16" fmla="*/ 302983 h 348131"/>
                      <a:gd name="connsiteX17" fmla="*/ 258923 w 348131"/>
                      <a:gd name="connsiteY17" fmla="*/ 312049 h 348131"/>
                      <a:gd name="connsiteX18" fmla="*/ 280107 w 348131"/>
                      <a:gd name="connsiteY18" fmla="*/ 295098 h 348131"/>
                      <a:gd name="connsiteX19" fmla="*/ 284307 w 348131"/>
                      <a:gd name="connsiteY19" fmla="*/ 295911 h 348131"/>
                      <a:gd name="connsiteX20" fmla="*/ 295911 w 348131"/>
                      <a:gd name="connsiteY20" fmla="*/ 284308 h 348131"/>
                      <a:gd name="connsiteX21" fmla="*/ 290110 w 348131"/>
                      <a:gd name="connsiteY21" fmla="*/ 274313 h 348131"/>
                      <a:gd name="connsiteX22" fmla="*/ 290110 w 348131"/>
                      <a:gd name="connsiteY22" fmla="*/ 237890 h 348131"/>
                      <a:gd name="connsiteX23" fmla="*/ 284307 w 348131"/>
                      <a:gd name="connsiteY23" fmla="*/ 220483 h 348131"/>
                      <a:gd name="connsiteX24" fmla="*/ 348131 w 348131"/>
                      <a:gd name="connsiteY24" fmla="*/ 284308 h 348131"/>
                      <a:gd name="connsiteX25" fmla="*/ 284307 w 348131"/>
                      <a:gd name="connsiteY25" fmla="*/ 348131 h 348131"/>
                      <a:gd name="connsiteX26" fmla="*/ 220483 w 348131"/>
                      <a:gd name="connsiteY26" fmla="*/ 284308 h 348131"/>
                      <a:gd name="connsiteX27" fmla="*/ 284307 w 348131"/>
                      <a:gd name="connsiteY27" fmla="*/ 220483 h 348131"/>
                      <a:gd name="connsiteX28" fmla="*/ 162462 w 348131"/>
                      <a:gd name="connsiteY28" fmla="*/ 179867 h 348131"/>
                      <a:gd name="connsiteX29" fmla="*/ 162462 w 348131"/>
                      <a:gd name="connsiteY29" fmla="*/ 214681 h 348131"/>
                      <a:gd name="connsiteX30" fmla="*/ 197274 w 348131"/>
                      <a:gd name="connsiteY30" fmla="*/ 214681 h 348131"/>
                      <a:gd name="connsiteX31" fmla="*/ 197274 w 348131"/>
                      <a:gd name="connsiteY31" fmla="*/ 179867 h 348131"/>
                      <a:gd name="connsiteX32" fmla="*/ 98637 w 348131"/>
                      <a:gd name="connsiteY32" fmla="*/ 179867 h 348131"/>
                      <a:gd name="connsiteX33" fmla="*/ 98637 w 348131"/>
                      <a:gd name="connsiteY33" fmla="*/ 214681 h 348131"/>
                      <a:gd name="connsiteX34" fmla="*/ 133450 w 348131"/>
                      <a:gd name="connsiteY34" fmla="*/ 214681 h 348131"/>
                      <a:gd name="connsiteX35" fmla="*/ 133450 w 348131"/>
                      <a:gd name="connsiteY35" fmla="*/ 179867 h 348131"/>
                      <a:gd name="connsiteX36" fmla="*/ 34813 w 348131"/>
                      <a:gd name="connsiteY36" fmla="*/ 179867 h 348131"/>
                      <a:gd name="connsiteX37" fmla="*/ 34813 w 348131"/>
                      <a:gd name="connsiteY37" fmla="*/ 214681 h 348131"/>
                      <a:gd name="connsiteX38" fmla="*/ 69627 w 348131"/>
                      <a:gd name="connsiteY38" fmla="*/ 214681 h 348131"/>
                      <a:gd name="connsiteX39" fmla="*/ 69627 w 348131"/>
                      <a:gd name="connsiteY39" fmla="*/ 179867 h 348131"/>
                      <a:gd name="connsiteX40" fmla="*/ 226285 w 348131"/>
                      <a:gd name="connsiteY40" fmla="*/ 116044 h 348131"/>
                      <a:gd name="connsiteX41" fmla="*/ 226285 w 348131"/>
                      <a:gd name="connsiteY41" fmla="*/ 150857 h 348131"/>
                      <a:gd name="connsiteX42" fmla="*/ 261098 w 348131"/>
                      <a:gd name="connsiteY42" fmla="*/ 150857 h 348131"/>
                      <a:gd name="connsiteX43" fmla="*/ 261098 w 348131"/>
                      <a:gd name="connsiteY43" fmla="*/ 116044 h 348131"/>
                      <a:gd name="connsiteX44" fmla="*/ 162462 w 348131"/>
                      <a:gd name="connsiteY44" fmla="*/ 116044 h 348131"/>
                      <a:gd name="connsiteX45" fmla="*/ 162462 w 348131"/>
                      <a:gd name="connsiteY45" fmla="*/ 150857 h 348131"/>
                      <a:gd name="connsiteX46" fmla="*/ 197274 w 348131"/>
                      <a:gd name="connsiteY46" fmla="*/ 150857 h 348131"/>
                      <a:gd name="connsiteX47" fmla="*/ 197274 w 348131"/>
                      <a:gd name="connsiteY47" fmla="*/ 116044 h 348131"/>
                      <a:gd name="connsiteX48" fmla="*/ 98637 w 348131"/>
                      <a:gd name="connsiteY48" fmla="*/ 116044 h 348131"/>
                      <a:gd name="connsiteX49" fmla="*/ 98637 w 348131"/>
                      <a:gd name="connsiteY49" fmla="*/ 150857 h 348131"/>
                      <a:gd name="connsiteX50" fmla="*/ 133450 w 348131"/>
                      <a:gd name="connsiteY50" fmla="*/ 150857 h 348131"/>
                      <a:gd name="connsiteX51" fmla="*/ 133450 w 348131"/>
                      <a:gd name="connsiteY51" fmla="*/ 116044 h 348131"/>
                      <a:gd name="connsiteX52" fmla="*/ 34813 w 348131"/>
                      <a:gd name="connsiteY52" fmla="*/ 116044 h 348131"/>
                      <a:gd name="connsiteX53" fmla="*/ 34813 w 348131"/>
                      <a:gd name="connsiteY53" fmla="*/ 150857 h 348131"/>
                      <a:gd name="connsiteX54" fmla="*/ 69627 w 348131"/>
                      <a:gd name="connsiteY54" fmla="*/ 150857 h 348131"/>
                      <a:gd name="connsiteX55" fmla="*/ 69627 w 348131"/>
                      <a:gd name="connsiteY55" fmla="*/ 116044 h 348131"/>
                      <a:gd name="connsiteX56" fmla="*/ 0 w 348131"/>
                      <a:gd name="connsiteY56" fmla="*/ 98637 h 348131"/>
                      <a:gd name="connsiteX57" fmla="*/ 301714 w 348131"/>
                      <a:gd name="connsiteY57" fmla="*/ 98637 h 348131"/>
                      <a:gd name="connsiteX58" fmla="*/ 301714 w 348131"/>
                      <a:gd name="connsiteY58" fmla="*/ 210978 h 348131"/>
                      <a:gd name="connsiteX59" fmla="*/ 284307 w 348131"/>
                      <a:gd name="connsiteY59" fmla="*/ 208879 h 348131"/>
                      <a:gd name="connsiteX60" fmla="*/ 261098 w 348131"/>
                      <a:gd name="connsiteY60" fmla="*/ 212554 h 348131"/>
                      <a:gd name="connsiteX61" fmla="*/ 261098 w 348131"/>
                      <a:gd name="connsiteY61" fmla="*/ 179867 h 348131"/>
                      <a:gd name="connsiteX62" fmla="*/ 226285 w 348131"/>
                      <a:gd name="connsiteY62" fmla="*/ 179867 h 348131"/>
                      <a:gd name="connsiteX63" fmla="*/ 226285 w 348131"/>
                      <a:gd name="connsiteY63" fmla="*/ 214681 h 348131"/>
                      <a:gd name="connsiteX64" fmla="*/ 255289 w 348131"/>
                      <a:gd name="connsiteY64" fmla="*/ 214681 h 348131"/>
                      <a:gd name="connsiteX65" fmla="*/ 208879 w 348131"/>
                      <a:gd name="connsiteY65" fmla="*/ 284307 h 348131"/>
                      <a:gd name="connsiteX66" fmla="*/ 214678 w 348131"/>
                      <a:gd name="connsiteY66" fmla="*/ 313317 h 348131"/>
                      <a:gd name="connsiteX67" fmla="*/ 23209 w 348131"/>
                      <a:gd name="connsiteY67" fmla="*/ 313317 h 348131"/>
                      <a:gd name="connsiteX68" fmla="*/ 0 w 348131"/>
                      <a:gd name="connsiteY68" fmla="*/ 290109 h 348131"/>
                      <a:gd name="connsiteX69" fmla="*/ 52220 w 348131"/>
                      <a:gd name="connsiteY69" fmla="*/ 0 h 348131"/>
                      <a:gd name="connsiteX70" fmla="*/ 63824 w 348131"/>
                      <a:gd name="connsiteY70" fmla="*/ 11605 h 348131"/>
                      <a:gd name="connsiteX71" fmla="*/ 63824 w 348131"/>
                      <a:gd name="connsiteY71" fmla="*/ 46418 h 348131"/>
                      <a:gd name="connsiteX72" fmla="*/ 52220 w 348131"/>
                      <a:gd name="connsiteY72" fmla="*/ 58022 h 348131"/>
                      <a:gd name="connsiteX73" fmla="*/ 63824 w 348131"/>
                      <a:gd name="connsiteY73" fmla="*/ 58022 h 348131"/>
                      <a:gd name="connsiteX74" fmla="*/ 75428 w 348131"/>
                      <a:gd name="connsiteY74" fmla="*/ 46418 h 348131"/>
                      <a:gd name="connsiteX75" fmla="*/ 75428 w 348131"/>
                      <a:gd name="connsiteY75" fmla="*/ 29011 h 348131"/>
                      <a:gd name="connsiteX76" fmla="*/ 104440 w 348131"/>
                      <a:gd name="connsiteY76" fmla="*/ 29011 h 348131"/>
                      <a:gd name="connsiteX77" fmla="*/ 104440 w 348131"/>
                      <a:gd name="connsiteY77" fmla="*/ 11605 h 348131"/>
                      <a:gd name="connsiteX78" fmla="*/ 116044 w 348131"/>
                      <a:gd name="connsiteY78" fmla="*/ 0 h 348131"/>
                      <a:gd name="connsiteX79" fmla="*/ 127648 w 348131"/>
                      <a:gd name="connsiteY79" fmla="*/ 11605 h 348131"/>
                      <a:gd name="connsiteX80" fmla="*/ 127648 w 348131"/>
                      <a:gd name="connsiteY80" fmla="*/ 46418 h 348131"/>
                      <a:gd name="connsiteX81" fmla="*/ 116044 w 348131"/>
                      <a:gd name="connsiteY81" fmla="*/ 58022 h 348131"/>
                      <a:gd name="connsiteX82" fmla="*/ 127648 w 348131"/>
                      <a:gd name="connsiteY82" fmla="*/ 58022 h 348131"/>
                      <a:gd name="connsiteX83" fmla="*/ 139252 w 348131"/>
                      <a:gd name="connsiteY83" fmla="*/ 46418 h 348131"/>
                      <a:gd name="connsiteX84" fmla="*/ 139252 w 348131"/>
                      <a:gd name="connsiteY84" fmla="*/ 29011 h 348131"/>
                      <a:gd name="connsiteX85" fmla="*/ 174065 w 348131"/>
                      <a:gd name="connsiteY85" fmla="*/ 29011 h 348131"/>
                      <a:gd name="connsiteX86" fmla="*/ 174065 w 348131"/>
                      <a:gd name="connsiteY86" fmla="*/ 11605 h 348131"/>
                      <a:gd name="connsiteX87" fmla="*/ 185670 w 348131"/>
                      <a:gd name="connsiteY87" fmla="*/ 0 h 348131"/>
                      <a:gd name="connsiteX88" fmla="*/ 197274 w 348131"/>
                      <a:gd name="connsiteY88" fmla="*/ 11605 h 348131"/>
                      <a:gd name="connsiteX89" fmla="*/ 197274 w 348131"/>
                      <a:gd name="connsiteY89" fmla="*/ 46418 h 348131"/>
                      <a:gd name="connsiteX90" fmla="*/ 185670 w 348131"/>
                      <a:gd name="connsiteY90" fmla="*/ 58022 h 348131"/>
                      <a:gd name="connsiteX91" fmla="*/ 197274 w 348131"/>
                      <a:gd name="connsiteY91" fmla="*/ 58022 h 348131"/>
                      <a:gd name="connsiteX92" fmla="*/ 208879 w 348131"/>
                      <a:gd name="connsiteY92" fmla="*/ 46418 h 348131"/>
                      <a:gd name="connsiteX93" fmla="*/ 208879 w 348131"/>
                      <a:gd name="connsiteY93" fmla="*/ 29011 h 348131"/>
                      <a:gd name="connsiteX94" fmla="*/ 237890 w 348131"/>
                      <a:gd name="connsiteY94" fmla="*/ 29011 h 348131"/>
                      <a:gd name="connsiteX95" fmla="*/ 237890 w 348131"/>
                      <a:gd name="connsiteY95" fmla="*/ 11605 h 348131"/>
                      <a:gd name="connsiteX96" fmla="*/ 249494 w 348131"/>
                      <a:gd name="connsiteY96" fmla="*/ 0 h 348131"/>
                      <a:gd name="connsiteX97" fmla="*/ 261098 w 348131"/>
                      <a:gd name="connsiteY97" fmla="*/ 11605 h 348131"/>
                      <a:gd name="connsiteX98" fmla="*/ 261098 w 348131"/>
                      <a:gd name="connsiteY98" fmla="*/ 46418 h 348131"/>
                      <a:gd name="connsiteX99" fmla="*/ 249494 w 348131"/>
                      <a:gd name="connsiteY99" fmla="*/ 58022 h 348131"/>
                      <a:gd name="connsiteX100" fmla="*/ 261098 w 348131"/>
                      <a:gd name="connsiteY100" fmla="*/ 58022 h 348131"/>
                      <a:gd name="connsiteX101" fmla="*/ 272702 w 348131"/>
                      <a:gd name="connsiteY101" fmla="*/ 46418 h 348131"/>
                      <a:gd name="connsiteX102" fmla="*/ 272702 w 348131"/>
                      <a:gd name="connsiteY102" fmla="*/ 29011 h 348131"/>
                      <a:gd name="connsiteX103" fmla="*/ 278505 w 348131"/>
                      <a:gd name="connsiteY103" fmla="*/ 29011 h 348131"/>
                      <a:gd name="connsiteX104" fmla="*/ 301714 w 348131"/>
                      <a:gd name="connsiteY104" fmla="*/ 52220 h 348131"/>
                      <a:gd name="connsiteX105" fmla="*/ 301714 w 348131"/>
                      <a:gd name="connsiteY105" fmla="*/ 87033 h 348131"/>
                      <a:gd name="connsiteX106" fmla="*/ 0 w 348131"/>
                      <a:gd name="connsiteY106" fmla="*/ 87033 h 348131"/>
                      <a:gd name="connsiteX107" fmla="*/ 0 w 348131"/>
                      <a:gd name="connsiteY107" fmla="*/ 52220 h 348131"/>
                      <a:gd name="connsiteX108" fmla="*/ 23209 w 348131"/>
                      <a:gd name="connsiteY108" fmla="*/ 29011 h 348131"/>
                      <a:gd name="connsiteX109" fmla="*/ 40615 w 348131"/>
                      <a:gd name="connsiteY109" fmla="*/ 29011 h 348131"/>
                      <a:gd name="connsiteX110" fmla="*/ 40615 w 348131"/>
                      <a:gd name="connsiteY110" fmla="*/ 11605 h 348131"/>
                      <a:gd name="connsiteX111" fmla="*/ 52220 w 348131"/>
                      <a:gd name="connsiteY111" fmla="*/ 0 h 3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48131" h="348131">
                        <a:moveTo>
                          <a:pt x="162462" y="243692"/>
                        </a:moveTo>
                        <a:lnTo>
                          <a:pt x="162462" y="278504"/>
                        </a:lnTo>
                        <a:lnTo>
                          <a:pt x="197274" y="278504"/>
                        </a:lnTo>
                        <a:lnTo>
                          <a:pt x="197274" y="243692"/>
                        </a:lnTo>
                        <a:close/>
                        <a:moveTo>
                          <a:pt x="98637" y="243692"/>
                        </a:moveTo>
                        <a:lnTo>
                          <a:pt x="98637" y="278504"/>
                        </a:lnTo>
                        <a:lnTo>
                          <a:pt x="133450" y="278504"/>
                        </a:lnTo>
                        <a:lnTo>
                          <a:pt x="133450" y="243692"/>
                        </a:lnTo>
                        <a:close/>
                        <a:moveTo>
                          <a:pt x="34813" y="243692"/>
                        </a:moveTo>
                        <a:lnTo>
                          <a:pt x="34813" y="278504"/>
                        </a:lnTo>
                        <a:lnTo>
                          <a:pt x="69627" y="278504"/>
                        </a:lnTo>
                        <a:lnTo>
                          <a:pt x="69627" y="243692"/>
                        </a:lnTo>
                        <a:close/>
                        <a:moveTo>
                          <a:pt x="278505" y="237890"/>
                        </a:moveTo>
                        <a:lnTo>
                          <a:pt x="278505" y="274313"/>
                        </a:lnTo>
                        <a:cubicBezTo>
                          <a:pt x="275051" y="276322"/>
                          <a:pt x="272703" y="280022"/>
                          <a:pt x="272703" y="284308"/>
                        </a:cubicBezTo>
                        <a:cubicBezTo>
                          <a:pt x="272703" y="284895"/>
                          <a:pt x="272792" y="285458"/>
                          <a:pt x="272875" y="286022"/>
                        </a:cubicBezTo>
                        <a:lnTo>
                          <a:pt x="251670" y="302983"/>
                        </a:lnTo>
                        <a:lnTo>
                          <a:pt x="258923" y="312049"/>
                        </a:lnTo>
                        <a:lnTo>
                          <a:pt x="280107" y="295098"/>
                        </a:lnTo>
                        <a:cubicBezTo>
                          <a:pt x="281413" y="295607"/>
                          <a:pt x="282822" y="295911"/>
                          <a:pt x="284307" y="295911"/>
                        </a:cubicBezTo>
                        <a:cubicBezTo>
                          <a:pt x="290716" y="295911"/>
                          <a:pt x="295911" y="290716"/>
                          <a:pt x="295911" y="284308"/>
                        </a:cubicBezTo>
                        <a:cubicBezTo>
                          <a:pt x="295911" y="280022"/>
                          <a:pt x="293563" y="276322"/>
                          <a:pt x="290110" y="274313"/>
                        </a:cubicBezTo>
                        <a:lnTo>
                          <a:pt x="290110" y="237890"/>
                        </a:lnTo>
                        <a:close/>
                        <a:moveTo>
                          <a:pt x="284307" y="220483"/>
                        </a:moveTo>
                        <a:cubicBezTo>
                          <a:pt x="319556" y="220483"/>
                          <a:pt x="348131" y="249058"/>
                          <a:pt x="348131" y="284308"/>
                        </a:cubicBezTo>
                        <a:cubicBezTo>
                          <a:pt x="348131" y="319556"/>
                          <a:pt x="319556" y="348131"/>
                          <a:pt x="284307" y="348131"/>
                        </a:cubicBezTo>
                        <a:cubicBezTo>
                          <a:pt x="249058" y="348131"/>
                          <a:pt x="220483" y="319556"/>
                          <a:pt x="220483" y="284308"/>
                        </a:cubicBezTo>
                        <a:cubicBezTo>
                          <a:pt x="220483" y="249058"/>
                          <a:pt x="249058" y="220483"/>
                          <a:pt x="284307" y="220483"/>
                        </a:cubicBezTo>
                        <a:close/>
                        <a:moveTo>
                          <a:pt x="162462" y="179867"/>
                        </a:moveTo>
                        <a:lnTo>
                          <a:pt x="162462" y="214681"/>
                        </a:lnTo>
                        <a:lnTo>
                          <a:pt x="197274" y="214681"/>
                        </a:lnTo>
                        <a:lnTo>
                          <a:pt x="197274" y="179867"/>
                        </a:lnTo>
                        <a:close/>
                        <a:moveTo>
                          <a:pt x="98637" y="179867"/>
                        </a:moveTo>
                        <a:lnTo>
                          <a:pt x="98637" y="214681"/>
                        </a:lnTo>
                        <a:lnTo>
                          <a:pt x="133450" y="214681"/>
                        </a:lnTo>
                        <a:lnTo>
                          <a:pt x="133450" y="179867"/>
                        </a:lnTo>
                        <a:close/>
                        <a:moveTo>
                          <a:pt x="34813" y="179867"/>
                        </a:moveTo>
                        <a:lnTo>
                          <a:pt x="34813" y="214681"/>
                        </a:lnTo>
                        <a:lnTo>
                          <a:pt x="69627" y="214681"/>
                        </a:lnTo>
                        <a:lnTo>
                          <a:pt x="69627" y="179867"/>
                        </a:lnTo>
                        <a:close/>
                        <a:moveTo>
                          <a:pt x="226285" y="116044"/>
                        </a:moveTo>
                        <a:lnTo>
                          <a:pt x="226285" y="150857"/>
                        </a:lnTo>
                        <a:lnTo>
                          <a:pt x="261098" y="150857"/>
                        </a:lnTo>
                        <a:lnTo>
                          <a:pt x="261098" y="116044"/>
                        </a:lnTo>
                        <a:close/>
                        <a:moveTo>
                          <a:pt x="162462" y="116044"/>
                        </a:moveTo>
                        <a:lnTo>
                          <a:pt x="162462" y="150857"/>
                        </a:lnTo>
                        <a:lnTo>
                          <a:pt x="197274" y="150857"/>
                        </a:lnTo>
                        <a:lnTo>
                          <a:pt x="197274" y="116044"/>
                        </a:lnTo>
                        <a:close/>
                        <a:moveTo>
                          <a:pt x="98637" y="116044"/>
                        </a:moveTo>
                        <a:lnTo>
                          <a:pt x="98637" y="150857"/>
                        </a:lnTo>
                        <a:lnTo>
                          <a:pt x="133450" y="150857"/>
                        </a:lnTo>
                        <a:lnTo>
                          <a:pt x="133450" y="116044"/>
                        </a:lnTo>
                        <a:close/>
                        <a:moveTo>
                          <a:pt x="34813" y="116044"/>
                        </a:moveTo>
                        <a:lnTo>
                          <a:pt x="34813" y="150857"/>
                        </a:lnTo>
                        <a:lnTo>
                          <a:pt x="69627" y="150857"/>
                        </a:lnTo>
                        <a:lnTo>
                          <a:pt x="69627" y="116044"/>
                        </a:lnTo>
                        <a:close/>
                        <a:moveTo>
                          <a:pt x="0" y="98637"/>
                        </a:moveTo>
                        <a:lnTo>
                          <a:pt x="301714" y="98637"/>
                        </a:lnTo>
                        <a:lnTo>
                          <a:pt x="301714" y="210978"/>
                        </a:lnTo>
                        <a:cubicBezTo>
                          <a:pt x="296117" y="209653"/>
                          <a:pt x="290309" y="208879"/>
                          <a:pt x="284307" y="208879"/>
                        </a:cubicBezTo>
                        <a:cubicBezTo>
                          <a:pt x="276204" y="208879"/>
                          <a:pt x="268414" y="210189"/>
                          <a:pt x="261098" y="212554"/>
                        </a:cubicBezTo>
                        <a:lnTo>
                          <a:pt x="261098" y="179867"/>
                        </a:lnTo>
                        <a:lnTo>
                          <a:pt x="226285" y="179867"/>
                        </a:lnTo>
                        <a:lnTo>
                          <a:pt x="226285" y="214681"/>
                        </a:lnTo>
                        <a:lnTo>
                          <a:pt x="255289" y="214681"/>
                        </a:lnTo>
                        <a:cubicBezTo>
                          <a:pt x="228039" y="226051"/>
                          <a:pt x="208879" y="252935"/>
                          <a:pt x="208879" y="284307"/>
                        </a:cubicBezTo>
                        <a:cubicBezTo>
                          <a:pt x="208879" y="294590"/>
                          <a:pt x="210952" y="304385"/>
                          <a:pt x="214678" y="313317"/>
                        </a:cubicBezTo>
                        <a:lnTo>
                          <a:pt x="23209" y="313317"/>
                        </a:lnTo>
                        <a:cubicBezTo>
                          <a:pt x="10386" y="313317"/>
                          <a:pt x="0" y="302932"/>
                          <a:pt x="0" y="290109"/>
                        </a:cubicBezTo>
                        <a:close/>
                        <a:moveTo>
                          <a:pt x="52220" y="0"/>
                        </a:moveTo>
                        <a:cubicBezTo>
                          <a:pt x="58629" y="0"/>
                          <a:pt x="63824" y="5196"/>
                          <a:pt x="63824" y="11605"/>
                        </a:cubicBezTo>
                        <a:lnTo>
                          <a:pt x="63824" y="46418"/>
                        </a:lnTo>
                        <a:cubicBezTo>
                          <a:pt x="63824" y="52827"/>
                          <a:pt x="58629" y="58022"/>
                          <a:pt x="52220" y="58022"/>
                        </a:cubicBezTo>
                        <a:lnTo>
                          <a:pt x="63824" y="58022"/>
                        </a:lnTo>
                        <a:cubicBezTo>
                          <a:pt x="70233" y="58022"/>
                          <a:pt x="75428" y="52827"/>
                          <a:pt x="75428" y="46418"/>
                        </a:cubicBezTo>
                        <a:lnTo>
                          <a:pt x="75428" y="29011"/>
                        </a:lnTo>
                        <a:lnTo>
                          <a:pt x="104440" y="29011"/>
                        </a:lnTo>
                        <a:lnTo>
                          <a:pt x="104440" y="11605"/>
                        </a:lnTo>
                        <a:cubicBezTo>
                          <a:pt x="104440" y="5196"/>
                          <a:pt x="109635" y="0"/>
                          <a:pt x="116044" y="0"/>
                        </a:cubicBezTo>
                        <a:cubicBezTo>
                          <a:pt x="122452" y="0"/>
                          <a:pt x="127648" y="5196"/>
                          <a:pt x="127648" y="11605"/>
                        </a:cubicBezTo>
                        <a:lnTo>
                          <a:pt x="127648" y="46418"/>
                        </a:lnTo>
                        <a:cubicBezTo>
                          <a:pt x="127648" y="52827"/>
                          <a:pt x="122452" y="58022"/>
                          <a:pt x="116044" y="58022"/>
                        </a:cubicBezTo>
                        <a:lnTo>
                          <a:pt x="127648" y="58022"/>
                        </a:lnTo>
                        <a:cubicBezTo>
                          <a:pt x="134056" y="58022"/>
                          <a:pt x="139252" y="52827"/>
                          <a:pt x="139252" y="46418"/>
                        </a:cubicBezTo>
                        <a:lnTo>
                          <a:pt x="139252" y="29011"/>
                        </a:lnTo>
                        <a:lnTo>
                          <a:pt x="174065" y="29011"/>
                        </a:lnTo>
                        <a:lnTo>
                          <a:pt x="174065" y="11605"/>
                        </a:lnTo>
                        <a:cubicBezTo>
                          <a:pt x="174065" y="5196"/>
                          <a:pt x="179261" y="0"/>
                          <a:pt x="185670" y="0"/>
                        </a:cubicBezTo>
                        <a:cubicBezTo>
                          <a:pt x="192078" y="0"/>
                          <a:pt x="197274" y="5196"/>
                          <a:pt x="197274" y="11605"/>
                        </a:cubicBezTo>
                        <a:lnTo>
                          <a:pt x="197274" y="46418"/>
                        </a:lnTo>
                        <a:cubicBezTo>
                          <a:pt x="197274" y="52827"/>
                          <a:pt x="192078" y="58022"/>
                          <a:pt x="185670" y="58022"/>
                        </a:cubicBezTo>
                        <a:lnTo>
                          <a:pt x="197274" y="58022"/>
                        </a:lnTo>
                        <a:cubicBezTo>
                          <a:pt x="203683" y="58022"/>
                          <a:pt x="208879" y="52827"/>
                          <a:pt x="208879" y="46418"/>
                        </a:cubicBezTo>
                        <a:lnTo>
                          <a:pt x="208879" y="29011"/>
                        </a:lnTo>
                        <a:lnTo>
                          <a:pt x="237890" y="29011"/>
                        </a:lnTo>
                        <a:lnTo>
                          <a:pt x="237890" y="11605"/>
                        </a:lnTo>
                        <a:cubicBezTo>
                          <a:pt x="237890" y="5196"/>
                          <a:pt x="243085" y="0"/>
                          <a:pt x="249494" y="0"/>
                        </a:cubicBezTo>
                        <a:cubicBezTo>
                          <a:pt x="255903" y="0"/>
                          <a:pt x="261098" y="5196"/>
                          <a:pt x="261098" y="11605"/>
                        </a:cubicBezTo>
                        <a:lnTo>
                          <a:pt x="261098" y="46418"/>
                        </a:lnTo>
                        <a:cubicBezTo>
                          <a:pt x="261098" y="52827"/>
                          <a:pt x="255903" y="58022"/>
                          <a:pt x="249494" y="58022"/>
                        </a:cubicBezTo>
                        <a:lnTo>
                          <a:pt x="261098" y="58022"/>
                        </a:lnTo>
                        <a:cubicBezTo>
                          <a:pt x="267507" y="58022"/>
                          <a:pt x="272702" y="52827"/>
                          <a:pt x="272702" y="46418"/>
                        </a:cubicBezTo>
                        <a:lnTo>
                          <a:pt x="272702" y="29011"/>
                        </a:lnTo>
                        <a:lnTo>
                          <a:pt x="278505" y="29011"/>
                        </a:lnTo>
                        <a:cubicBezTo>
                          <a:pt x="291323" y="29011"/>
                          <a:pt x="301714" y="39402"/>
                          <a:pt x="301714" y="52220"/>
                        </a:cubicBezTo>
                        <a:lnTo>
                          <a:pt x="301714" y="87033"/>
                        </a:lnTo>
                        <a:lnTo>
                          <a:pt x="0" y="87033"/>
                        </a:lnTo>
                        <a:lnTo>
                          <a:pt x="0" y="52220"/>
                        </a:lnTo>
                        <a:cubicBezTo>
                          <a:pt x="0" y="39402"/>
                          <a:pt x="10391" y="29011"/>
                          <a:pt x="23209" y="29011"/>
                        </a:cubicBezTo>
                        <a:lnTo>
                          <a:pt x="40615" y="29011"/>
                        </a:lnTo>
                        <a:lnTo>
                          <a:pt x="40615" y="11605"/>
                        </a:lnTo>
                        <a:cubicBezTo>
                          <a:pt x="40615" y="5196"/>
                          <a:pt x="45811" y="0"/>
                          <a:pt x="52220" y="0"/>
                        </a:cubicBezTo>
                        <a:close/>
                      </a:path>
                    </a:pathLst>
                  </a:custGeom>
                  <a:solidFill>
                    <a:schemeClr val="accent1"/>
                  </a:solidFill>
                  <a:ln w="8483"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sp>
              <p:nvSpPr>
                <p:cNvPr id="36" name="TextBox 35">
                  <a:extLst>
                    <a:ext uri="{FF2B5EF4-FFF2-40B4-BE49-F238E27FC236}">
                      <a16:creationId xmlns:a16="http://schemas.microsoft.com/office/drawing/2014/main" id="{862C2E74-463E-440E-A375-8F99B973D0F6}"/>
                    </a:ext>
                  </a:extLst>
                </p:cNvPr>
                <p:cNvSpPr txBox="1"/>
                <p:nvPr/>
              </p:nvSpPr>
              <p:spPr>
                <a:xfrm>
                  <a:off x="674926" y="4022319"/>
                  <a:ext cx="1027974" cy="1138773"/>
                </a:xfrm>
                <a:prstGeom prst="rect">
                  <a:avLst/>
                </a:prstGeom>
                <a:no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0" cap="none" spc="0" normalizeH="0" baseline="0" noProof="0" dirty="0">
                      <a:ln w="12700">
                        <a:noFill/>
                      </a:ln>
                      <a:solidFill>
                        <a:srgbClr val="015899"/>
                      </a:solidFill>
                      <a:effectLst/>
                      <a:uLnTx/>
                      <a:uFillTx/>
                      <a:latin typeface="Cambria" panose="02040503050406030204" pitchFamily="18" charset="0"/>
                      <a:ea typeface="Cambria" panose="02040503050406030204" pitchFamily="18" charset="0"/>
                      <a:cs typeface="+mn-cs"/>
                    </a:rPr>
                    <a:t>30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w="12700">
                        <a:noFill/>
                      </a:ln>
                      <a:solidFill>
                        <a:srgbClr val="015899"/>
                      </a:solidFill>
                      <a:effectLst/>
                      <a:uLnTx/>
                      <a:uFillTx/>
                      <a:latin typeface="Cambria" panose="02040503050406030204" pitchFamily="18" charset="0"/>
                      <a:ea typeface="Cambria" panose="02040503050406030204" pitchFamily="18" charset="0"/>
                      <a:cs typeface="+mn-cs"/>
                    </a:rPr>
                    <a:t>Days</a:t>
                  </a:r>
                </a:p>
              </p:txBody>
            </p:sp>
          </p:grpSp>
          <p:sp>
            <p:nvSpPr>
              <p:cNvPr id="34" name="Rectangle 33">
                <a:extLst>
                  <a:ext uri="{FF2B5EF4-FFF2-40B4-BE49-F238E27FC236}">
                    <a16:creationId xmlns:a16="http://schemas.microsoft.com/office/drawing/2014/main" id="{A0D7510B-6568-4E14-8CF0-B16AAC0871DB}"/>
                  </a:ext>
                </a:extLst>
              </p:cNvPr>
              <p:cNvSpPr/>
              <p:nvPr/>
            </p:nvSpPr>
            <p:spPr>
              <a:xfrm flipH="1">
                <a:off x="822958" y="5567140"/>
                <a:ext cx="1821181" cy="83099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 </a:t>
                </a:r>
              </a:p>
            </p:txBody>
          </p:sp>
        </p:grpSp>
        <p:grpSp>
          <p:nvGrpSpPr>
            <p:cNvPr id="104" name="Group 103">
              <a:extLst>
                <a:ext uri="{FF2B5EF4-FFF2-40B4-BE49-F238E27FC236}">
                  <a16:creationId xmlns:a16="http://schemas.microsoft.com/office/drawing/2014/main" id="{DF97956F-BDD5-4D73-B5F2-77CE1B7A7C0B}"/>
                </a:ext>
              </a:extLst>
            </p:cNvPr>
            <p:cNvGrpSpPr/>
            <p:nvPr/>
          </p:nvGrpSpPr>
          <p:grpSpPr>
            <a:xfrm>
              <a:off x="3705089" y="3429000"/>
              <a:ext cx="1821181" cy="2955716"/>
              <a:chOff x="822958" y="3442421"/>
              <a:chExt cx="1821181" cy="2955716"/>
            </a:xfrm>
          </p:grpSpPr>
          <p:grpSp>
            <p:nvGrpSpPr>
              <p:cNvPr id="105" name="Group 104">
                <a:extLst>
                  <a:ext uri="{FF2B5EF4-FFF2-40B4-BE49-F238E27FC236}">
                    <a16:creationId xmlns:a16="http://schemas.microsoft.com/office/drawing/2014/main" id="{D1294738-F551-43EE-A46E-6FF62CEAD20D}"/>
                  </a:ext>
                </a:extLst>
              </p:cNvPr>
              <p:cNvGrpSpPr/>
              <p:nvPr/>
            </p:nvGrpSpPr>
            <p:grpSpPr>
              <a:xfrm>
                <a:off x="981912" y="3442421"/>
                <a:ext cx="1503272" cy="1975035"/>
                <a:chOff x="362805" y="3362230"/>
                <a:chExt cx="1585441" cy="2082990"/>
              </a:xfrm>
            </p:grpSpPr>
            <p:grpSp>
              <p:nvGrpSpPr>
                <p:cNvPr id="107" name="Group 106">
                  <a:extLst>
                    <a:ext uri="{FF2B5EF4-FFF2-40B4-BE49-F238E27FC236}">
                      <a16:creationId xmlns:a16="http://schemas.microsoft.com/office/drawing/2014/main" id="{1C2422E3-C629-41FA-9828-34F76EF96A1B}"/>
                    </a:ext>
                  </a:extLst>
                </p:cNvPr>
                <p:cNvGrpSpPr/>
                <p:nvPr/>
              </p:nvGrpSpPr>
              <p:grpSpPr>
                <a:xfrm>
                  <a:off x="362805" y="3362230"/>
                  <a:ext cx="1585441" cy="2082990"/>
                  <a:chOff x="362805" y="3362230"/>
                  <a:chExt cx="1585441" cy="2082990"/>
                </a:xfrm>
              </p:grpSpPr>
              <p:grpSp>
                <p:nvGrpSpPr>
                  <p:cNvPr id="109" name="Group 108">
                    <a:extLst>
                      <a:ext uri="{FF2B5EF4-FFF2-40B4-BE49-F238E27FC236}">
                        <a16:creationId xmlns:a16="http://schemas.microsoft.com/office/drawing/2014/main" id="{38901E48-11E3-42D5-BA44-08FFD569A09A}"/>
                      </a:ext>
                    </a:extLst>
                  </p:cNvPr>
                  <p:cNvGrpSpPr/>
                  <p:nvPr/>
                </p:nvGrpSpPr>
                <p:grpSpPr>
                  <a:xfrm>
                    <a:off x="362805" y="3362230"/>
                    <a:ext cx="1585441" cy="2082990"/>
                    <a:chOff x="554161" y="3362230"/>
                    <a:chExt cx="1585441" cy="2082990"/>
                  </a:xfrm>
                </p:grpSpPr>
                <p:sp>
                  <p:nvSpPr>
                    <p:cNvPr id="111" name="Rectangle: Top Corners Rounded 110">
                      <a:extLst>
                        <a:ext uri="{FF2B5EF4-FFF2-40B4-BE49-F238E27FC236}">
                          <a16:creationId xmlns:a16="http://schemas.microsoft.com/office/drawing/2014/main" id="{37ED77AD-BBD5-442D-8FEB-00FAC79D43C4}"/>
                        </a:ext>
                      </a:extLst>
                    </p:cNvPr>
                    <p:cNvSpPr/>
                    <p:nvPr/>
                  </p:nvSpPr>
                  <p:spPr>
                    <a:xfrm rot="10800000" flipV="1">
                      <a:off x="554161" y="3362230"/>
                      <a:ext cx="1585435" cy="2081055"/>
                    </a:xfrm>
                    <a:prstGeom prst="round2SameRect">
                      <a:avLst>
                        <a:gd name="adj1" fmla="val 7400"/>
                        <a:gd name="adj2" fmla="val 0"/>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2" name="Rectangle 42">
                      <a:extLst>
                        <a:ext uri="{FF2B5EF4-FFF2-40B4-BE49-F238E27FC236}">
                          <a16:creationId xmlns:a16="http://schemas.microsoft.com/office/drawing/2014/main" id="{D8858118-BD60-4B5F-A853-FE7E1274D5AA}"/>
                        </a:ext>
                      </a:extLst>
                    </p:cNvPr>
                    <p:cNvSpPr/>
                    <p:nvPr/>
                  </p:nvSpPr>
                  <p:spPr>
                    <a:xfrm rot="5400000" flipV="1">
                      <a:off x="484381" y="3790000"/>
                      <a:ext cx="1791067" cy="1519374"/>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a:outerShdw blurRad="50800" dist="38100" dir="2700000" algn="tl"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10" name="Freeform: Shape 109">
                    <a:extLst>
                      <a:ext uri="{FF2B5EF4-FFF2-40B4-BE49-F238E27FC236}">
                        <a16:creationId xmlns:a16="http://schemas.microsoft.com/office/drawing/2014/main" id="{5D777CBB-BD9E-46A6-B894-15BCC774F192}"/>
                      </a:ext>
                    </a:extLst>
                  </p:cNvPr>
                  <p:cNvSpPr/>
                  <p:nvPr/>
                </p:nvSpPr>
                <p:spPr>
                  <a:xfrm>
                    <a:off x="1439395" y="3447024"/>
                    <a:ext cx="337018" cy="337016"/>
                  </a:xfrm>
                  <a:custGeom>
                    <a:avLst/>
                    <a:gdLst>
                      <a:gd name="connsiteX0" fmla="*/ 162462 w 348131"/>
                      <a:gd name="connsiteY0" fmla="*/ 243692 h 348131"/>
                      <a:gd name="connsiteX1" fmla="*/ 162462 w 348131"/>
                      <a:gd name="connsiteY1" fmla="*/ 278504 h 348131"/>
                      <a:gd name="connsiteX2" fmla="*/ 197274 w 348131"/>
                      <a:gd name="connsiteY2" fmla="*/ 278504 h 348131"/>
                      <a:gd name="connsiteX3" fmla="*/ 197274 w 348131"/>
                      <a:gd name="connsiteY3" fmla="*/ 243692 h 348131"/>
                      <a:gd name="connsiteX4" fmla="*/ 98637 w 348131"/>
                      <a:gd name="connsiteY4" fmla="*/ 243692 h 348131"/>
                      <a:gd name="connsiteX5" fmla="*/ 98637 w 348131"/>
                      <a:gd name="connsiteY5" fmla="*/ 278504 h 348131"/>
                      <a:gd name="connsiteX6" fmla="*/ 133450 w 348131"/>
                      <a:gd name="connsiteY6" fmla="*/ 278504 h 348131"/>
                      <a:gd name="connsiteX7" fmla="*/ 133450 w 348131"/>
                      <a:gd name="connsiteY7" fmla="*/ 243692 h 348131"/>
                      <a:gd name="connsiteX8" fmla="*/ 34813 w 348131"/>
                      <a:gd name="connsiteY8" fmla="*/ 243692 h 348131"/>
                      <a:gd name="connsiteX9" fmla="*/ 34813 w 348131"/>
                      <a:gd name="connsiteY9" fmla="*/ 278504 h 348131"/>
                      <a:gd name="connsiteX10" fmla="*/ 69627 w 348131"/>
                      <a:gd name="connsiteY10" fmla="*/ 278504 h 348131"/>
                      <a:gd name="connsiteX11" fmla="*/ 69627 w 348131"/>
                      <a:gd name="connsiteY11" fmla="*/ 243692 h 348131"/>
                      <a:gd name="connsiteX12" fmla="*/ 278505 w 348131"/>
                      <a:gd name="connsiteY12" fmla="*/ 237890 h 348131"/>
                      <a:gd name="connsiteX13" fmla="*/ 278505 w 348131"/>
                      <a:gd name="connsiteY13" fmla="*/ 274313 h 348131"/>
                      <a:gd name="connsiteX14" fmla="*/ 272703 w 348131"/>
                      <a:gd name="connsiteY14" fmla="*/ 284308 h 348131"/>
                      <a:gd name="connsiteX15" fmla="*/ 272875 w 348131"/>
                      <a:gd name="connsiteY15" fmla="*/ 286022 h 348131"/>
                      <a:gd name="connsiteX16" fmla="*/ 251670 w 348131"/>
                      <a:gd name="connsiteY16" fmla="*/ 302983 h 348131"/>
                      <a:gd name="connsiteX17" fmla="*/ 258923 w 348131"/>
                      <a:gd name="connsiteY17" fmla="*/ 312049 h 348131"/>
                      <a:gd name="connsiteX18" fmla="*/ 280107 w 348131"/>
                      <a:gd name="connsiteY18" fmla="*/ 295098 h 348131"/>
                      <a:gd name="connsiteX19" fmla="*/ 284307 w 348131"/>
                      <a:gd name="connsiteY19" fmla="*/ 295911 h 348131"/>
                      <a:gd name="connsiteX20" fmla="*/ 295911 w 348131"/>
                      <a:gd name="connsiteY20" fmla="*/ 284308 h 348131"/>
                      <a:gd name="connsiteX21" fmla="*/ 290110 w 348131"/>
                      <a:gd name="connsiteY21" fmla="*/ 274313 h 348131"/>
                      <a:gd name="connsiteX22" fmla="*/ 290110 w 348131"/>
                      <a:gd name="connsiteY22" fmla="*/ 237890 h 348131"/>
                      <a:gd name="connsiteX23" fmla="*/ 284307 w 348131"/>
                      <a:gd name="connsiteY23" fmla="*/ 220483 h 348131"/>
                      <a:gd name="connsiteX24" fmla="*/ 348131 w 348131"/>
                      <a:gd name="connsiteY24" fmla="*/ 284308 h 348131"/>
                      <a:gd name="connsiteX25" fmla="*/ 284307 w 348131"/>
                      <a:gd name="connsiteY25" fmla="*/ 348131 h 348131"/>
                      <a:gd name="connsiteX26" fmla="*/ 220483 w 348131"/>
                      <a:gd name="connsiteY26" fmla="*/ 284308 h 348131"/>
                      <a:gd name="connsiteX27" fmla="*/ 284307 w 348131"/>
                      <a:gd name="connsiteY27" fmla="*/ 220483 h 348131"/>
                      <a:gd name="connsiteX28" fmla="*/ 162462 w 348131"/>
                      <a:gd name="connsiteY28" fmla="*/ 179867 h 348131"/>
                      <a:gd name="connsiteX29" fmla="*/ 162462 w 348131"/>
                      <a:gd name="connsiteY29" fmla="*/ 214681 h 348131"/>
                      <a:gd name="connsiteX30" fmla="*/ 197274 w 348131"/>
                      <a:gd name="connsiteY30" fmla="*/ 214681 h 348131"/>
                      <a:gd name="connsiteX31" fmla="*/ 197274 w 348131"/>
                      <a:gd name="connsiteY31" fmla="*/ 179867 h 348131"/>
                      <a:gd name="connsiteX32" fmla="*/ 98637 w 348131"/>
                      <a:gd name="connsiteY32" fmla="*/ 179867 h 348131"/>
                      <a:gd name="connsiteX33" fmla="*/ 98637 w 348131"/>
                      <a:gd name="connsiteY33" fmla="*/ 214681 h 348131"/>
                      <a:gd name="connsiteX34" fmla="*/ 133450 w 348131"/>
                      <a:gd name="connsiteY34" fmla="*/ 214681 h 348131"/>
                      <a:gd name="connsiteX35" fmla="*/ 133450 w 348131"/>
                      <a:gd name="connsiteY35" fmla="*/ 179867 h 348131"/>
                      <a:gd name="connsiteX36" fmla="*/ 34813 w 348131"/>
                      <a:gd name="connsiteY36" fmla="*/ 179867 h 348131"/>
                      <a:gd name="connsiteX37" fmla="*/ 34813 w 348131"/>
                      <a:gd name="connsiteY37" fmla="*/ 214681 h 348131"/>
                      <a:gd name="connsiteX38" fmla="*/ 69627 w 348131"/>
                      <a:gd name="connsiteY38" fmla="*/ 214681 h 348131"/>
                      <a:gd name="connsiteX39" fmla="*/ 69627 w 348131"/>
                      <a:gd name="connsiteY39" fmla="*/ 179867 h 348131"/>
                      <a:gd name="connsiteX40" fmla="*/ 226285 w 348131"/>
                      <a:gd name="connsiteY40" fmla="*/ 116044 h 348131"/>
                      <a:gd name="connsiteX41" fmla="*/ 226285 w 348131"/>
                      <a:gd name="connsiteY41" fmla="*/ 150857 h 348131"/>
                      <a:gd name="connsiteX42" fmla="*/ 261098 w 348131"/>
                      <a:gd name="connsiteY42" fmla="*/ 150857 h 348131"/>
                      <a:gd name="connsiteX43" fmla="*/ 261098 w 348131"/>
                      <a:gd name="connsiteY43" fmla="*/ 116044 h 348131"/>
                      <a:gd name="connsiteX44" fmla="*/ 162462 w 348131"/>
                      <a:gd name="connsiteY44" fmla="*/ 116044 h 348131"/>
                      <a:gd name="connsiteX45" fmla="*/ 162462 w 348131"/>
                      <a:gd name="connsiteY45" fmla="*/ 150857 h 348131"/>
                      <a:gd name="connsiteX46" fmla="*/ 197274 w 348131"/>
                      <a:gd name="connsiteY46" fmla="*/ 150857 h 348131"/>
                      <a:gd name="connsiteX47" fmla="*/ 197274 w 348131"/>
                      <a:gd name="connsiteY47" fmla="*/ 116044 h 348131"/>
                      <a:gd name="connsiteX48" fmla="*/ 98637 w 348131"/>
                      <a:gd name="connsiteY48" fmla="*/ 116044 h 348131"/>
                      <a:gd name="connsiteX49" fmla="*/ 98637 w 348131"/>
                      <a:gd name="connsiteY49" fmla="*/ 150857 h 348131"/>
                      <a:gd name="connsiteX50" fmla="*/ 133450 w 348131"/>
                      <a:gd name="connsiteY50" fmla="*/ 150857 h 348131"/>
                      <a:gd name="connsiteX51" fmla="*/ 133450 w 348131"/>
                      <a:gd name="connsiteY51" fmla="*/ 116044 h 348131"/>
                      <a:gd name="connsiteX52" fmla="*/ 34813 w 348131"/>
                      <a:gd name="connsiteY52" fmla="*/ 116044 h 348131"/>
                      <a:gd name="connsiteX53" fmla="*/ 34813 w 348131"/>
                      <a:gd name="connsiteY53" fmla="*/ 150857 h 348131"/>
                      <a:gd name="connsiteX54" fmla="*/ 69627 w 348131"/>
                      <a:gd name="connsiteY54" fmla="*/ 150857 h 348131"/>
                      <a:gd name="connsiteX55" fmla="*/ 69627 w 348131"/>
                      <a:gd name="connsiteY55" fmla="*/ 116044 h 348131"/>
                      <a:gd name="connsiteX56" fmla="*/ 0 w 348131"/>
                      <a:gd name="connsiteY56" fmla="*/ 98637 h 348131"/>
                      <a:gd name="connsiteX57" fmla="*/ 301714 w 348131"/>
                      <a:gd name="connsiteY57" fmla="*/ 98637 h 348131"/>
                      <a:gd name="connsiteX58" fmla="*/ 301714 w 348131"/>
                      <a:gd name="connsiteY58" fmla="*/ 210978 h 348131"/>
                      <a:gd name="connsiteX59" fmla="*/ 284307 w 348131"/>
                      <a:gd name="connsiteY59" fmla="*/ 208879 h 348131"/>
                      <a:gd name="connsiteX60" fmla="*/ 261098 w 348131"/>
                      <a:gd name="connsiteY60" fmla="*/ 212554 h 348131"/>
                      <a:gd name="connsiteX61" fmla="*/ 261098 w 348131"/>
                      <a:gd name="connsiteY61" fmla="*/ 179867 h 348131"/>
                      <a:gd name="connsiteX62" fmla="*/ 226285 w 348131"/>
                      <a:gd name="connsiteY62" fmla="*/ 179867 h 348131"/>
                      <a:gd name="connsiteX63" fmla="*/ 226285 w 348131"/>
                      <a:gd name="connsiteY63" fmla="*/ 214681 h 348131"/>
                      <a:gd name="connsiteX64" fmla="*/ 255289 w 348131"/>
                      <a:gd name="connsiteY64" fmla="*/ 214681 h 348131"/>
                      <a:gd name="connsiteX65" fmla="*/ 208879 w 348131"/>
                      <a:gd name="connsiteY65" fmla="*/ 284307 h 348131"/>
                      <a:gd name="connsiteX66" fmla="*/ 214678 w 348131"/>
                      <a:gd name="connsiteY66" fmla="*/ 313317 h 348131"/>
                      <a:gd name="connsiteX67" fmla="*/ 23209 w 348131"/>
                      <a:gd name="connsiteY67" fmla="*/ 313317 h 348131"/>
                      <a:gd name="connsiteX68" fmla="*/ 0 w 348131"/>
                      <a:gd name="connsiteY68" fmla="*/ 290109 h 348131"/>
                      <a:gd name="connsiteX69" fmla="*/ 52220 w 348131"/>
                      <a:gd name="connsiteY69" fmla="*/ 0 h 348131"/>
                      <a:gd name="connsiteX70" fmla="*/ 63824 w 348131"/>
                      <a:gd name="connsiteY70" fmla="*/ 11605 h 348131"/>
                      <a:gd name="connsiteX71" fmla="*/ 63824 w 348131"/>
                      <a:gd name="connsiteY71" fmla="*/ 46418 h 348131"/>
                      <a:gd name="connsiteX72" fmla="*/ 52220 w 348131"/>
                      <a:gd name="connsiteY72" fmla="*/ 58022 h 348131"/>
                      <a:gd name="connsiteX73" fmla="*/ 63824 w 348131"/>
                      <a:gd name="connsiteY73" fmla="*/ 58022 h 348131"/>
                      <a:gd name="connsiteX74" fmla="*/ 75428 w 348131"/>
                      <a:gd name="connsiteY74" fmla="*/ 46418 h 348131"/>
                      <a:gd name="connsiteX75" fmla="*/ 75428 w 348131"/>
                      <a:gd name="connsiteY75" fmla="*/ 29011 h 348131"/>
                      <a:gd name="connsiteX76" fmla="*/ 104440 w 348131"/>
                      <a:gd name="connsiteY76" fmla="*/ 29011 h 348131"/>
                      <a:gd name="connsiteX77" fmla="*/ 104440 w 348131"/>
                      <a:gd name="connsiteY77" fmla="*/ 11605 h 348131"/>
                      <a:gd name="connsiteX78" fmla="*/ 116044 w 348131"/>
                      <a:gd name="connsiteY78" fmla="*/ 0 h 348131"/>
                      <a:gd name="connsiteX79" fmla="*/ 127648 w 348131"/>
                      <a:gd name="connsiteY79" fmla="*/ 11605 h 348131"/>
                      <a:gd name="connsiteX80" fmla="*/ 127648 w 348131"/>
                      <a:gd name="connsiteY80" fmla="*/ 46418 h 348131"/>
                      <a:gd name="connsiteX81" fmla="*/ 116044 w 348131"/>
                      <a:gd name="connsiteY81" fmla="*/ 58022 h 348131"/>
                      <a:gd name="connsiteX82" fmla="*/ 127648 w 348131"/>
                      <a:gd name="connsiteY82" fmla="*/ 58022 h 348131"/>
                      <a:gd name="connsiteX83" fmla="*/ 139252 w 348131"/>
                      <a:gd name="connsiteY83" fmla="*/ 46418 h 348131"/>
                      <a:gd name="connsiteX84" fmla="*/ 139252 w 348131"/>
                      <a:gd name="connsiteY84" fmla="*/ 29011 h 348131"/>
                      <a:gd name="connsiteX85" fmla="*/ 174065 w 348131"/>
                      <a:gd name="connsiteY85" fmla="*/ 29011 h 348131"/>
                      <a:gd name="connsiteX86" fmla="*/ 174065 w 348131"/>
                      <a:gd name="connsiteY86" fmla="*/ 11605 h 348131"/>
                      <a:gd name="connsiteX87" fmla="*/ 185670 w 348131"/>
                      <a:gd name="connsiteY87" fmla="*/ 0 h 348131"/>
                      <a:gd name="connsiteX88" fmla="*/ 197274 w 348131"/>
                      <a:gd name="connsiteY88" fmla="*/ 11605 h 348131"/>
                      <a:gd name="connsiteX89" fmla="*/ 197274 w 348131"/>
                      <a:gd name="connsiteY89" fmla="*/ 46418 h 348131"/>
                      <a:gd name="connsiteX90" fmla="*/ 185670 w 348131"/>
                      <a:gd name="connsiteY90" fmla="*/ 58022 h 348131"/>
                      <a:gd name="connsiteX91" fmla="*/ 197274 w 348131"/>
                      <a:gd name="connsiteY91" fmla="*/ 58022 h 348131"/>
                      <a:gd name="connsiteX92" fmla="*/ 208879 w 348131"/>
                      <a:gd name="connsiteY92" fmla="*/ 46418 h 348131"/>
                      <a:gd name="connsiteX93" fmla="*/ 208879 w 348131"/>
                      <a:gd name="connsiteY93" fmla="*/ 29011 h 348131"/>
                      <a:gd name="connsiteX94" fmla="*/ 237890 w 348131"/>
                      <a:gd name="connsiteY94" fmla="*/ 29011 h 348131"/>
                      <a:gd name="connsiteX95" fmla="*/ 237890 w 348131"/>
                      <a:gd name="connsiteY95" fmla="*/ 11605 h 348131"/>
                      <a:gd name="connsiteX96" fmla="*/ 249494 w 348131"/>
                      <a:gd name="connsiteY96" fmla="*/ 0 h 348131"/>
                      <a:gd name="connsiteX97" fmla="*/ 261098 w 348131"/>
                      <a:gd name="connsiteY97" fmla="*/ 11605 h 348131"/>
                      <a:gd name="connsiteX98" fmla="*/ 261098 w 348131"/>
                      <a:gd name="connsiteY98" fmla="*/ 46418 h 348131"/>
                      <a:gd name="connsiteX99" fmla="*/ 249494 w 348131"/>
                      <a:gd name="connsiteY99" fmla="*/ 58022 h 348131"/>
                      <a:gd name="connsiteX100" fmla="*/ 261098 w 348131"/>
                      <a:gd name="connsiteY100" fmla="*/ 58022 h 348131"/>
                      <a:gd name="connsiteX101" fmla="*/ 272702 w 348131"/>
                      <a:gd name="connsiteY101" fmla="*/ 46418 h 348131"/>
                      <a:gd name="connsiteX102" fmla="*/ 272702 w 348131"/>
                      <a:gd name="connsiteY102" fmla="*/ 29011 h 348131"/>
                      <a:gd name="connsiteX103" fmla="*/ 278505 w 348131"/>
                      <a:gd name="connsiteY103" fmla="*/ 29011 h 348131"/>
                      <a:gd name="connsiteX104" fmla="*/ 301714 w 348131"/>
                      <a:gd name="connsiteY104" fmla="*/ 52220 h 348131"/>
                      <a:gd name="connsiteX105" fmla="*/ 301714 w 348131"/>
                      <a:gd name="connsiteY105" fmla="*/ 87033 h 348131"/>
                      <a:gd name="connsiteX106" fmla="*/ 0 w 348131"/>
                      <a:gd name="connsiteY106" fmla="*/ 87033 h 348131"/>
                      <a:gd name="connsiteX107" fmla="*/ 0 w 348131"/>
                      <a:gd name="connsiteY107" fmla="*/ 52220 h 348131"/>
                      <a:gd name="connsiteX108" fmla="*/ 23209 w 348131"/>
                      <a:gd name="connsiteY108" fmla="*/ 29011 h 348131"/>
                      <a:gd name="connsiteX109" fmla="*/ 40615 w 348131"/>
                      <a:gd name="connsiteY109" fmla="*/ 29011 h 348131"/>
                      <a:gd name="connsiteX110" fmla="*/ 40615 w 348131"/>
                      <a:gd name="connsiteY110" fmla="*/ 11605 h 348131"/>
                      <a:gd name="connsiteX111" fmla="*/ 52220 w 348131"/>
                      <a:gd name="connsiteY111" fmla="*/ 0 h 3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48131" h="348131">
                        <a:moveTo>
                          <a:pt x="162462" y="243692"/>
                        </a:moveTo>
                        <a:lnTo>
                          <a:pt x="162462" y="278504"/>
                        </a:lnTo>
                        <a:lnTo>
                          <a:pt x="197274" y="278504"/>
                        </a:lnTo>
                        <a:lnTo>
                          <a:pt x="197274" y="243692"/>
                        </a:lnTo>
                        <a:close/>
                        <a:moveTo>
                          <a:pt x="98637" y="243692"/>
                        </a:moveTo>
                        <a:lnTo>
                          <a:pt x="98637" y="278504"/>
                        </a:lnTo>
                        <a:lnTo>
                          <a:pt x="133450" y="278504"/>
                        </a:lnTo>
                        <a:lnTo>
                          <a:pt x="133450" y="243692"/>
                        </a:lnTo>
                        <a:close/>
                        <a:moveTo>
                          <a:pt x="34813" y="243692"/>
                        </a:moveTo>
                        <a:lnTo>
                          <a:pt x="34813" y="278504"/>
                        </a:lnTo>
                        <a:lnTo>
                          <a:pt x="69627" y="278504"/>
                        </a:lnTo>
                        <a:lnTo>
                          <a:pt x="69627" y="243692"/>
                        </a:lnTo>
                        <a:close/>
                        <a:moveTo>
                          <a:pt x="278505" y="237890"/>
                        </a:moveTo>
                        <a:lnTo>
                          <a:pt x="278505" y="274313"/>
                        </a:lnTo>
                        <a:cubicBezTo>
                          <a:pt x="275051" y="276322"/>
                          <a:pt x="272703" y="280022"/>
                          <a:pt x="272703" y="284308"/>
                        </a:cubicBezTo>
                        <a:cubicBezTo>
                          <a:pt x="272703" y="284895"/>
                          <a:pt x="272792" y="285458"/>
                          <a:pt x="272875" y="286022"/>
                        </a:cubicBezTo>
                        <a:lnTo>
                          <a:pt x="251670" y="302983"/>
                        </a:lnTo>
                        <a:lnTo>
                          <a:pt x="258923" y="312049"/>
                        </a:lnTo>
                        <a:lnTo>
                          <a:pt x="280107" y="295098"/>
                        </a:lnTo>
                        <a:cubicBezTo>
                          <a:pt x="281413" y="295607"/>
                          <a:pt x="282822" y="295911"/>
                          <a:pt x="284307" y="295911"/>
                        </a:cubicBezTo>
                        <a:cubicBezTo>
                          <a:pt x="290716" y="295911"/>
                          <a:pt x="295911" y="290716"/>
                          <a:pt x="295911" y="284308"/>
                        </a:cubicBezTo>
                        <a:cubicBezTo>
                          <a:pt x="295911" y="280022"/>
                          <a:pt x="293563" y="276322"/>
                          <a:pt x="290110" y="274313"/>
                        </a:cubicBezTo>
                        <a:lnTo>
                          <a:pt x="290110" y="237890"/>
                        </a:lnTo>
                        <a:close/>
                        <a:moveTo>
                          <a:pt x="284307" y="220483"/>
                        </a:moveTo>
                        <a:cubicBezTo>
                          <a:pt x="319556" y="220483"/>
                          <a:pt x="348131" y="249058"/>
                          <a:pt x="348131" y="284308"/>
                        </a:cubicBezTo>
                        <a:cubicBezTo>
                          <a:pt x="348131" y="319556"/>
                          <a:pt x="319556" y="348131"/>
                          <a:pt x="284307" y="348131"/>
                        </a:cubicBezTo>
                        <a:cubicBezTo>
                          <a:pt x="249058" y="348131"/>
                          <a:pt x="220483" y="319556"/>
                          <a:pt x="220483" y="284308"/>
                        </a:cubicBezTo>
                        <a:cubicBezTo>
                          <a:pt x="220483" y="249058"/>
                          <a:pt x="249058" y="220483"/>
                          <a:pt x="284307" y="220483"/>
                        </a:cubicBezTo>
                        <a:close/>
                        <a:moveTo>
                          <a:pt x="162462" y="179867"/>
                        </a:moveTo>
                        <a:lnTo>
                          <a:pt x="162462" y="214681"/>
                        </a:lnTo>
                        <a:lnTo>
                          <a:pt x="197274" y="214681"/>
                        </a:lnTo>
                        <a:lnTo>
                          <a:pt x="197274" y="179867"/>
                        </a:lnTo>
                        <a:close/>
                        <a:moveTo>
                          <a:pt x="98637" y="179867"/>
                        </a:moveTo>
                        <a:lnTo>
                          <a:pt x="98637" y="214681"/>
                        </a:lnTo>
                        <a:lnTo>
                          <a:pt x="133450" y="214681"/>
                        </a:lnTo>
                        <a:lnTo>
                          <a:pt x="133450" y="179867"/>
                        </a:lnTo>
                        <a:close/>
                        <a:moveTo>
                          <a:pt x="34813" y="179867"/>
                        </a:moveTo>
                        <a:lnTo>
                          <a:pt x="34813" y="214681"/>
                        </a:lnTo>
                        <a:lnTo>
                          <a:pt x="69627" y="214681"/>
                        </a:lnTo>
                        <a:lnTo>
                          <a:pt x="69627" y="179867"/>
                        </a:lnTo>
                        <a:close/>
                        <a:moveTo>
                          <a:pt x="226285" y="116044"/>
                        </a:moveTo>
                        <a:lnTo>
                          <a:pt x="226285" y="150857"/>
                        </a:lnTo>
                        <a:lnTo>
                          <a:pt x="261098" y="150857"/>
                        </a:lnTo>
                        <a:lnTo>
                          <a:pt x="261098" y="116044"/>
                        </a:lnTo>
                        <a:close/>
                        <a:moveTo>
                          <a:pt x="162462" y="116044"/>
                        </a:moveTo>
                        <a:lnTo>
                          <a:pt x="162462" y="150857"/>
                        </a:lnTo>
                        <a:lnTo>
                          <a:pt x="197274" y="150857"/>
                        </a:lnTo>
                        <a:lnTo>
                          <a:pt x="197274" y="116044"/>
                        </a:lnTo>
                        <a:close/>
                        <a:moveTo>
                          <a:pt x="98637" y="116044"/>
                        </a:moveTo>
                        <a:lnTo>
                          <a:pt x="98637" y="150857"/>
                        </a:lnTo>
                        <a:lnTo>
                          <a:pt x="133450" y="150857"/>
                        </a:lnTo>
                        <a:lnTo>
                          <a:pt x="133450" y="116044"/>
                        </a:lnTo>
                        <a:close/>
                        <a:moveTo>
                          <a:pt x="34813" y="116044"/>
                        </a:moveTo>
                        <a:lnTo>
                          <a:pt x="34813" y="150857"/>
                        </a:lnTo>
                        <a:lnTo>
                          <a:pt x="69627" y="150857"/>
                        </a:lnTo>
                        <a:lnTo>
                          <a:pt x="69627" y="116044"/>
                        </a:lnTo>
                        <a:close/>
                        <a:moveTo>
                          <a:pt x="0" y="98637"/>
                        </a:moveTo>
                        <a:lnTo>
                          <a:pt x="301714" y="98637"/>
                        </a:lnTo>
                        <a:lnTo>
                          <a:pt x="301714" y="210978"/>
                        </a:lnTo>
                        <a:cubicBezTo>
                          <a:pt x="296117" y="209653"/>
                          <a:pt x="290309" y="208879"/>
                          <a:pt x="284307" y="208879"/>
                        </a:cubicBezTo>
                        <a:cubicBezTo>
                          <a:pt x="276204" y="208879"/>
                          <a:pt x="268414" y="210189"/>
                          <a:pt x="261098" y="212554"/>
                        </a:cubicBezTo>
                        <a:lnTo>
                          <a:pt x="261098" y="179867"/>
                        </a:lnTo>
                        <a:lnTo>
                          <a:pt x="226285" y="179867"/>
                        </a:lnTo>
                        <a:lnTo>
                          <a:pt x="226285" y="214681"/>
                        </a:lnTo>
                        <a:lnTo>
                          <a:pt x="255289" y="214681"/>
                        </a:lnTo>
                        <a:cubicBezTo>
                          <a:pt x="228039" y="226051"/>
                          <a:pt x="208879" y="252935"/>
                          <a:pt x="208879" y="284307"/>
                        </a:cubicBezTo>
                        <a:cubicBezTo>
                          <a:pt x="208879" y="294590"/>
                          <a:pt x="210952" y="304385"/>
                          <a:pt x="214678" y="313317"/>
                        </a:cubicBezTo>
                        <a:lnTo>
                          <a:pt x="23209" y="313317"/>
                        </a:lnTo>
                        <a:cubicBezTo>
                          <a:pt x="10386" y="313317"/>
                          <a:pt x="0" y="302932"/>
                          <a:pt x="0" y="290109"/>
                        </a:cubicBezTo>
                        <a:close/>
                        <a:moveTo>
                          <a:pt x="52220" y="0"/>
                        </a:moveTo>
                        <a:cubicBezTo>
                          <a:pt x="58629" y="0"/>
                          <a:pt x="63824" y="5196"/>
                          <a:pt x="63824" y="11605"/>
                        </a:cubicBezTo>
                        <a:lnTo>
                          <a:pt x="63824" y="46418"/>
                        </a:lnTo>
                        <a:cubicBezTo>
                          <a:pt x="63824" y="52827"/>
                          <a:pt x="58629" y="58022"/>
                          <a:pt x="52220" y="58022"/>
                        </a:cubicBezTo>
                        <a:lnTo>
                          <a:pt x="63824" y="58022"/>
                        </a:lnTo>
                        <a:cubicBezTo>
                          <a:pt x="70233" y="58022"/>
                          <a:pt x="75428" y="52827"/>
                          <a:pt x="75428" y="46418"/>
                        </a:cubicBezTo>
                        <a:lnTo>
                          <a:pt x="75428" y="29011"/>
                        </a:lnTo>
                        <a:lnTo>
                          <a:pt x="104440" y="29011"/>
                        </a:lnTo>
                        <a:lnTo>
                          <a:pt x="104440" y="11605"/>
                        </a:lnTo>
                        <a:cubicBezTo>
                          <a:pt x="104440" y="5196"/>
                          <a:pt x="109635" y="0"/>
                          <a:pt x="116044" y="0"/>
                        </a:cubicBezTo>
                        <a:cubicBezTo>
                          <a:pt x="122452" y="0"/>
                          <a:pt x="127648" y="5196"/>
                          <a:pt x="127648" y="11605"/>
                        </a:cubicBezTo>
                        <a:lnTo>
                          <a:pt x="127648" y="46418"/>
                        </a:lnTo>
                        <a:cubicBezTo>
                          <a:pt x="127648" y="52827"/>
                          <a:pt x="122452" y="58022"/>
                          <a:pt x="116044" y="58022"/>
                        </a:cubicBezTo>
                        <a:lnTo>
                          <a:pt x="127648" y="58022"/>
                        </a:lnTo>
                        <a:cubicBezTo>
                          <a:pt x="134056" y="58022"/>
                          <a:pt x="139252" y="52827"/>
                          <a:pt x="139252" y="46418"/>
                        </a:cubicBezTo>
                        <a:lnTo>
                          <a:pt x="139252" y="29011"/>
                        </a:lnTo>
                        <a:lnTo>
                          <a:pt x="174065" y="29011"/>
                        </a:lnTo>
                        <a:lnTo>
                          <a:pt x="174065" y="11605"/>
                        </a:lnTo>
                        <a:cubicBezTo>
                          <a:pt x="174065" y="5196"/>
                          <a:pt x="179261" y="0"/>
                          <a:pt x="185670" y="0"/>
                        </a:cubicBezTo>
                        <a:cubicBezTo>
                          <a:pt x="192078" y="0"/>
                          <a:pt x="197274" y="5196"/>
                          <a:pt x="197274" y="11605"/>
                        </a:cubicBezTo>
                        <a:lnTo>
                          <a:pt x="197274" y="46418"/>
                        </a:lnTo>
                        <a:cubicBezTo>
                          <a:pt x="197274" y="52827"/>
                          <a:pt x="192078" y="58022"/>
                          <a:pt x="185670" y="58022"/>
                        </a:cubicBezTo>
                        <a:lnTo>
                          <a:pt x="197274" y="58022"/>
                        </a:lnTo>
                        <a:cubicBezTo>
                          <a:pt x="203683" y="58022"/>
                          <a:pt x="208879" y="52827"/>
                          <a:pt x="208879" y="46418"/>
                        </a:cubicBezTo>
                        <a:lnTo>
                          <a:pt x="208879" y="29011"/>
                        </a:lnTo>
                        <a:lnTo>
                          <a:pt x="237890" y="29011"/>
                        </a:lnTo>
                        <a:lnTo>
                          <a:pt x="237890" y="11605"/>
                        </a:lnTo>
                        <a:cubicBezTo>
                          <a:pt x="237890" y="5196"/>
                          <a:pt x="243085" y="0"/>
                          <a:pt x="249494" y="0"/>
                        </a:cubicBezTo>
                        <a:cubicBezTo>
                          <a:pt x="255903" y="0"/>
                          <a:pt x="261098" y="5196"/>
                          <a:pt x="261098" y="11605"/>
                        </a:cubicBezTo>
                        <a:lnTo>
                          <a:pt x="261098" y="46418"/>
                        </a:lnTo>
                        <a:cubicBezTo>
                          <a:pt x="261098" y="52827"/>
                          <a:pt x="255903" y="58022"/>
                          <a:pt x="249494" y="58022"/>
                        </a:cubicBezTo>
                        <a:lnTo>
                          <a:pt x="261098" y="58022"/>
                        </a:lnTo>
                        <a:cubicBezTo>
                          <a:pt x="267507" y="58022"/>
                          <a:pt x="272702" y="52827"/>
                          <a:pt x="272702" y="46418"/>
                        </a:cubicBezTo>
                        <a:lnTo>
                          <a:pt x="272702" y="29011"/>
                        </a:lnTo>
                        <a:lnTo>
                          <a:pt x="278505" y="29011"/>
                        </a:lnTo>
                        <a:cubicBezTo>
                          <a:pt x="291323" y="29011"/>
                          <a:pt x="301714" y="39402"/>
                          <a:pt x="301714" y="52220"/>
                        </a:cubicBezTo>
                        <a:lnTo>
                          <a:pt x="301714" y="87033"/>
                        </a:lnTo>
                        <a:lnTo>
                          <a:pt x="0" y="87033"/>
                        </a:lnTo>
                        <a:lnTo>
                          <a:pt x="0" y="52220"/>
                        </a:lnTo>
                        <a:cubicBezTo>
                          <a:pt x="0" y="39402"/>
                          <a:pt x="10391" y="29011"/>
                          <a:pt x="23209" y="29011"/>
                        </a:cubicBezTo>
                        <a:lnTo>
                          <a:pt x="40615" y="29011"/>
                        </a:lnTo>
                        <a:lnTo>
                          <a:pt x="40615" y="11605"/>
                        </a:lnTo>
                        <a:cubicBezTo>
                          <a:pt x="40615" y="5196"/>
                          <a:pt x="45811" y="0"/>
                          <a:pt x="52220" y="0"/>
                        </a:cubicBezTo>
                        <a:close/>
                      </a:path>
                    </a:pathLst>
                  </a:custGeom>
                  <a:solidFill>
                    <a:schemeClr val="accent2"/>
                  </a:solidFill>
                  <a:ln w="8483"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sp>
              <p:nvSpPr>
                <p:cNvPr id="108" name="TextBox 107">
                  <a:extLst>
                    <a:ext uri="{FF2B5EF4-FFF2-40B4-BE49-F238E27FC236}">
                      <a16:creationId xmlns:a16="http://schemas.microsoft.com/office/drawing/2014/main" id="{E316C79D-5B69-4038-92D1-29F0B48D4173}"/>
                    </a:ext>
                  </a:extLst>
                </p:cNvPr>
                <p:cNvSpPr txBox="1"/>
                <p:nvPr/>
              </p:nvSpPr>
              <p:spPr>
                <a:xfrm>
                  <a:off x="674926" y="4022319"/>
                  <a:ext cx="1027974" cy="1168559"/>
                </a:xfrm>
                <a:prstGeom prst="rect">
                  <a:avLst/>
                </a:prstGeom>
                <a:no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0" cap="none" spc="0" normalizeH="0" baseline="0" noProof="0" dirty="0">
                      <a:ln w="12700">
                        <a:noFill/>
                      </a:ln>
                      <a:solidFill>
                        <a:srgbClr val="C28C20"/>
                      </a:solidFill>
                      <a:effectLst/>
                      <a:uLnTx/>
                      <a:uFillTx/>
                      <a:latin typeface="Cambria" panose="02040503050406030204" pitchFamily="18" charset="0"/>
                      <a:ea typeface="Cambria" panose="02040503050406030204" pitchFamily="18" charset="0"/>
                      <a:cs typeface="+mn-cs"/>
                    </a:rPr>
                    <a:t>60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w="12700">
                        <a:noFill/>
                      </a:ln>
                      <a:solidFill>
                        <a:srgbClr val="C28C20"/>
                      </a:solidFill>
                      <a:effectLst/>
                      <a:uLnTx/>
                      <a:uFillTx/>
                      <a:latin typeface="Cambria" panose="02040503050406030204" pitchFamily="18" charset="0"/>
                      <a:ea typeface="Cambria" panose="02040503050406030204" pitchFamily="18" charset="0"/>
                      <a:cs typeface="+mn-cs"/>
                    </a:rPr>
                    <a:t>Days</a:t>
                  </a:r>
                </a:p>
              </p:txBody>
            </p:sp>
          </p:grpSp>
          <p:sp>
            <p:nvSpPr>
              <p:cNvPr id="106" name="Rectangle 105">
                <a:extLst>
                  <a:ext uri="{FF2B5EF4-FFF2-40B4-BE49-F238E27FC236}">
                    <a16:creationId xmlns:a16="http://schemas.microsoft.com/office/drawing/2014/main" id="{8B052870-DC04-4D77-9030-2F6F98214426}"/>
                  </a:ext>
                </a:extLst>
              </p:cNvPr>
              <p:cNvSpPr/>
              <p:nvPr/>
            </p:nvSpPr>
            <p:spPr>
              <a:xfrm flipH="1">
                <a:off x="822958" y="5567140"/>
                <a:ext cx="1821181" cy="83099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 </a:t>
                </a:r>
              </a:p>
            </p:txBody>
          </p:sp>
        </p:grpSp>
        <p:grpSp>
          <p:nvGrpSpPr>
            <p:cNvPr id="113" name="Group 112">
              <a:extLst>
                <a:ext uri="{FF2B5EF4-FFF2-40B4-BE49-F238E27FC236}">
                  <a16:creationId xmlns:a16="http://schemas.microsoft.com/office/drawing/2014/main" id="{87C855DC-0A82-4FF7-8445-87956C91C874}"/>
                </a:ext>
              </a:extLst>
            </p:cNvPr>
            <p:cNvGrpSpPr/>
            <p:nvPr/>
          </p:nvGrpSpPr>
          <p:grpSpPr>
            <a:xfrm>
              <a:off x="6587219" y="3429000"/>
              <a:ext cx="1821181" cy="2955716"/>
              <a:chOff x="822958" y="3442421"/>
              <a:chExt cx="1821181" cy="2955716"/>
            </a:xfrm>
          </p:grpSpPr>
          <p:grpSp>
            <p:nvGrpSpPr>
              <p:cNvPr id="114" name="Group 113">
                <a:extLst>
                  <a:ext uri="{FF2B5EF4-FFF2-40B4-BE49-F238E27FC236}">
                    <a16:creationId xmlns:a16="http://schemas.microsoft.com/office/drawing/2014/main" id="{E2CEA369-D44E-4228-A107-9BFE34B08131}"/>
                  </a:ext>
                </a:extLst>
              </p:cNvPr>
              <p:cNvGrpSpPr/>
              <p:nvPr/>
            </p:nvGrpSpPr>
            <p:grpSpPr>
              <a:xfrm>
                <a:off x="981912" y="3442421"/>
                <a:ext cx="1503272" cy="1975035"/>
                <a:chOff x="362805" y="3362230"/>
                <a:chExt cx="1585441" cy="2082990"/>
              </a:xfrm>
            </p:grpSpPr>
            <p:grpSp>
              <p:nvGrpSpPr>
                <p:cNvPr id="116" name="Group 115">
                  <a:extLst>
                    <a:ext uri="{FF2B5EF4-FFF2-40B4-BE49-F238E27FC236}">
                      <a16:creationId xmlns:a16="http://schemas.microsoft.com/office/drawing/2014/main" id="{AA6911D4-8AEB-4B06-BD40-FDB7D99BE3D4}"/>
                    </a:ext>
                  </a:extLst>
                </p:cNvPr>
                <p:cNvGrpSpPr/>
                <p:nvPr/>
              </p:nvGrpSpPr>
              <p:grpSpPr>
                <a:xfrm>
                  <a:off x="362805" y="3362230"/>
                  <a:ext cx="1585441" cy="2082990"/>
                  <a:chOff x="362805" y="3362230"/>
                  <a:chExt cx="1585441" cy="2082990"/>
                </a:xfrm>
              </p:grpSpPr>
              <p:grpSp>
                <p:nvGrpSpPr>
                  <p:cNvPr id="118" name="Group 117">
                    <a:extLst>
                      <a:ext uri="{FF2B5EF4-FFF2-40B4-BE49-F238E27FC236}">
                        <a16:creationId xmlns:a16="http://schemas.microsoft.com/office/drawing/2014/main" id="{5D6B69A5-209C-4635-87DB-07AFD8FD23C3}"/>
                      </a:ext>
                    </a:extLst>
                  </p:cNvPr>
                  <p:cNvGrpSpPr/>
                  <p:nvPr/>
                </p:nvGrpSpPr>
                <p:grpSpPr>
                  <a:xfrm>
                    <a:off x="362805" y="3362230"/>
                    <a:ext cx="1585441" cy="2082990"/>
                    <a:chOff x="554161" y="3362230"/>
                    <a:chExt cx="1585441" cy="2082990"/>
                  </a:xfrm>
                </p:grpSpPr>
                <p:sp>
                  <p:nvSpPr>
                    <p:cNvPr id="120" name="Rectangle: Top Corners Rounded 119">
                      <a:extLst>
                        <a:ext uri="{FF2B5EF4-FFF2-40B4-BE49-F238E27FC236}">
                          <a16:creationId xmlns:a16="http://schemas.microsoft.com/office/drawing/2014/main" id="{7A28871F-0B74-4956-BEAF-8D8F99BF5B37}"/>
                        </a:ext>
                      </a:extLst>
                    </p:cNvPr>
                    <p:cNvSpPr/>
                    <p:nvPr/>
                  </p:nvSpPr>
                  <p:spPr>
                    <a:xfrm rot="10800000" flipV="1">
                      <a:off x="554161" y="3362230"/>
                      <a:ext cx="1585435" cy="2081055"/>
                    </a:xfrm>
                    <a:prstGeom prst="round2SameRect">
                      <a:avLst>
                        <a:gd name="adj1" fmla="val 7400"/>
                        <a:gd name="adj2" fmla="val 0"/>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1" name="Rectangle 42">
                      <a:extLst>
                        <a:ext uri="{FF2B5EF4-FFF2-40B4-BE49-F238E27FC236}">
                          <a16:creationId xmlns:a16="http://schemas.microsoft.com/office/drawing/2014/main" id="{25AB9114-42A2-413B-914B-0BC1685A9CFD}"/>
                        </a:ext>
                      </a:extLst>
                    </p:cNvPr>
                    <p:cNvSpPr/>
                    <p:nvPr/>
                  </p:nvSpPr>
                  <p:spPr>
                    <a:xfrm rot="5400000" flipV="1">
                      <a:off x="484381" y="3790000"/>
                      <a:ext cx="1791067" cy="1519374"/>
                    </a:xfrm>
                    <a:custGeom>
                      <a:avLst/>
                      <a:gdLst>
                        <a:gd name="connsiteX0" fmla="*/ 0 w 3640137"/>
                        <a:gd name="connsiteY0" fmla="*/ 0 h 1058862"/>
                        <a:gd name="connsiteX1" fmla="*/ 3640137 w 3640137"/>
                        <a:gd name="connsiteY1" fmla="*/ 0 h 1058862"/>
                        <a:gd name="connsiteX2" fmla="*/ 3640137 w 3640137"/>
                        <a:gd name="connsiteY2" fmla="*/ 1058862 h 1058862"/>
                        <a:gd name="connsiteX3" fmla="*/ 0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572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5775 w 3640137"/>
                        <a:gd name="connsiteY3" fmla="*/ 1030287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3981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2600 w 3640137"/>
                        <a:gd name="connsiteY3" fmla="*/ 1046162 h 1058862"/>
                        <a:gd name="connsiteX4" fmla="*/ 0 w 3640137"/>
                        <a:gd name="connsiteY4" fmla="*/ 0 h 1058862"/>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62037"/>
                        <a:gd name="connsiteX1" fmla="*/ 3640137 w 3640137"/>
                        <a:gd name="connsiteY1" fmla="*/ 0 h 1062037"/>
                        <a:gd name="connsiteX2" fmla="*/ 3640137 w 3640137"/>
                        <a:gd name="connsiteY2" fmla="*/ 1058862 h 1062037"/>
                        <a:gd name="connsiteX3" fmla="*/ 482600 w 3640137"/>
                        <a:gd name="connsiteY3" fmla="*/ 1062037 h 1062037"/>
                        <a:gd name="connsiteX4" fmla="*/ 0 w 3640137"/>
                        <a:gd name="connsiteY4" fmla="*/ 0 h 1062037"/>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 name="connsiteX0" fmla="*/ 0 w 3640137"/>
                        <a:gd name="connsiteY0" fmla="*/ 0 h 1058862"/>
                        <a:gd name="connsiteX1" fmla="*/ 3640137 w 3640137"/>
                        <a:gd name="connsiteY1" fmla="*/ 0 h 1058862"/>
                        <a:gd name="connsiteX2" fmla="*/ 3640137 w 3640137"/>
                        <a:gd name="connsiteY2" fmla="*/ 1058862 h 1058862"/>
                        <a:gd name="connsiteX3" fmla="*/ 486662 w 3640137"/>
                        <a:gd name="connsiteY3" fmla="*/ 1058862 h 1058862"/>
                        <a:gd name="connsiteX4" fmla="*/ 0 w 3640137"/>
                        <a:gd name="connsiteY4" fmla="*/ 0 h 1058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0137" h="1058862">
                          <a:moveTo>
                            <a:pt x="0" y="0"/>
                          </a:moveTo>
                          <a:lnTo>
                            <a:pt x="3640137" y="0"/>
                          </a:lnTo>
                          <a:lnTo>
                            <a:pt x="3640137" y="1058862"/>
                          </a:lnTo>
                          <a:lnTo>
                            <a:pt x="486662" y="1058862"/>
                          </a:lnTo>
                          <a:lnTo>
                            <a:pt x="0" y="0"/>
                          </a:lnTo>
                          <a:close/>
                        </a:path>
                      </a:pathLst>
                    </a:custGeom>
                    <a:gradFill>
                      <a:gsLst>
                        <a:gs pos="100000">
                          <a:schemeClr val="bg2">
                            <a:lumMod val="95000"/>
                          </a:schemeClr>
                        </a:gs>
                        <a:gs pos="0">
                          <a:schemeClr val="bg2"/>
                        </a:gs>
                      </a:gsLst>
                      <a:lin ang="7800000" scaled="0"/>
                    </a:gradFill>
                    <a:ln>
                      <a:noFill/>
                    </a:ln>
                    <a:effectLst>
                      <a:outerShdw blurRad="50800" dist="38100" dir="2700000" algn="tl"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119" name="Freeform: Shape 118">
                    <a:extLst>
                      <a:ext uri="{FF2B5EF4-FFF2-40B4-BE49-F238E27FC236}">
                        <a16:creationId xmlns:a16="http://schemas.microsoft.com/office/drawing/2014/main" id="{A5B374D4-97B7-4277-93E3-2CF8FC6CF993}"/>
                      </a:ext>
                    </a:extLst>
                  </p:cNvPr>
                  <p:cNvSpPr/>
                  <p:nvPr/>
                </p:nvSpPr>
                <p:spPr>
                  <a:xfrm>
                    <a:off x="1439395" y="3447024"/>
                    <a:ext cx="337018" cy="337016"/>
                  </a:xfrm>
                  <a:custGeom>
                    <a:avLst/>
                    <a:gdLst>
                      <a:gd name="connsiteX0" fmla="*/ 162462 w 348131"/>
                      <a:gd name="connsiteY0" fmla="*/ 243692 h 348131"/>
                      <a:gd name="connsiteX1" fmla="*/ 162462 w 348131"/>
                      <a:gd name="connsiteY1" fmla="*/ 278504 h 348131"/>
                      <a:gd name="connsiteX2" fmla="*/ 197274 w 348131"/>
                      <a:gd name="connsiteY2" fmla="*/ 278504 h 348131"/>
                      <a:gd name="connsiteX3" fmla="*/ 197274 w 348131"/>
                      <a:gd name="connsiteY3" fmla="*/ 243692 h 348131"/>
                      <a:gd name="connsiteX4" fmla="*/ 98637 w 348131"/>
                      <a:gd name="connsiteY4" fmla="*/ 243692 h 348131"/>
                      <a:gd name="connsiteX5" fmla="*/ 98637 w 348131"/>
                      <a:gd name="connsiteY5" fmla="*/ 278504 h 348131"/>
                      <a:gd name="connsiteX6" fmla="*/ 133450 w 348131"/>
                      <a:gd name="connsiteY6" fmla="*/ 278504 h 348131"/>
                      <a:gd name="connsiteX7" fmla="*/ 133450 w 348131"/>
                      <a:gd name="connsiteY7" fmla="*/ 243692 h 348131"/>
                      <a:gd name="connsiteX8" fmla="*/ 34813 w 348131"/>
                      <a:gd name="connsiteY8" fmla="*/ 243692 h 348131"/>
                      <a:gd name="connsiteX9" fmla="*/ 34813 w 348131"/>
                      <a:gd name="connsiteY9" fmla="*/ 278504 h 348131"/>
                      <a:gd name="connsiteX10" fmla="*/ 69627 w 348131"/>
                      <a:gd name="connsiteY10" fmla="*/ 278504 h 348131"/>
                      <a:gd name="connsiteX11" fmla="*/ 69627 w 348131"/>
                      <a:gd name="connsiteY11" fmla="*/ 243692 h 348131"/>
                      <a:gd name="connsiteX12" fmla="*/ 278505 w 348131"/>
                      <a:gd name="connsiteY12" fmla="*/ 237890 h 348131"/>
                      <a:gd name="connsiteX13" fmla="*/ 278505 w 348131"/>
                      <a:gd name="connsiteY13" fmla="*/ 274313 h 348131"/>
                      <a:gd name="connsiteX14" fmla="*/ 272703 w 348131"/>
                      <a:gd name="connsiteY14" fmla="*/ 284308 h 348131"/>
                      <a:gd name="connsiteX15" fmla="*/ 272875 w 348131"/>
                      <a:gd name="connsiteY15" fmla="*/ 286022 h 348131"/>
                      <a:gd name="connsiteX16" fmla="*/ 251670 w 348131"/>
                      <a:gd name="connsiteY16" fmla="*/ 302983 h 348131"/>
                      <a:gd name="connsiteX17" fmla="*/ 258923 w 348131"/>
                      <a:gd name="connsiteY17" fmla="*/ 312049 h 348131"/>
                      <a:gd name="connsiteX18" fmla="*/ 280107 w 348131"/>
                      <a:gd name="connsiteY18" fmla="*/ 295098 h 348131"/>
                      <a:gd name="connsiteX19" fmla="*/ 284307 w 348131"/>
                      <a:gd name="connsiteY19" fmla="*/ 295911 h 348131"/>
                      <a:gd name="connsiteX20" fmla="*/ 295911 w 348131"/>
                      <a:gd name="connsiteY20" fmla="*/ 284308 h 348131"/>
                      <a:gd name="connsiteX21" fmla="*/ 290110 w 348131"/>
                      <a:gd name="connsiteY21" fmla="*/ 274313 h 348131"/>
                      <a:gd name="connsiteX22" fmla="*/ 290110 w 348131"/>
                      <a:gd name="connsiteY22" fmla="*/ 237890 h 348131"/>
                      <a:gd name="connsiteX23" fmla="*/ 284307 w 348131"/>
                      <a:gd name="connsiteY23" fmla="*/ 220483 h 348131"/>
                      <a:gd name="connsiteX24" fmla="*/ 348131 w 348131"/>
                      <a:gd name="connsiteY24" fmla="*/ 284308 h 348131"/>
                      <a:gd name="connsiteX25" fmla="*/ 284307 w 348131"/>
                      <a:gd name="connsiteY25" fmla="*/ 348131 h 348131"/>
                      <a:gd name="connsiteX26" fmla="*/ 220483 w 348131"/>
                      <a:gd name="connsiteY26" fmla="*/ 284308 h 348131"/>
                      <a:gd name="connsiteX27" fmla="*/ 284307 w 348131"/>
                      <a:gd name="connsiteY27" fmla="*/ 220483 h 348131"/>
                      <a:gd name="connsiteX28" fmla="*/ 162462 w 348131"/>
                      <a:gd name="connsiteY28" fmla="*/ 179867 h 348131"/>
                      <a:gd name="connsiteX29" fmla="*/ 162462 w 348131"/>
                      <a:gd name="connsiteY29" fmla="*/ 214681 h 348131"/>
                      <a:gd name="connsiteX30" fmla="*/ 197274 w 348131"/>
                      <a:gd name="connsiteY30" fmla="*/ 214681 h 348131"/>
                      <a:gd name="connsiteX31" fmla="*/ 197274 w 348131"/>
                      <a:gd name="connsiteY31" fmla="*/ 179867 h 348131"/>
                      <a:gd name="connsiteX32" fmla="*/ 98637 w 348131"/>
                      <a:gd name="connsiteY32" fmla="*/ 179867 h 348131"/>
                      <a:gd name="connsiteX33" fmla="*/ 98637 w 348131"/>
                      <a:gd name="connsiteY33" fmla="*/ 214681 h 348131"/>
                      <a:gd name="connsiteX34" fmla="*/ 133450 w 348131"/>
                      <a:gd name="connsiteY34" fmla="*/ 214681 h 348131"/>
                      <a:gd name="connsiteX35" fmla="*/ 133450 w 348131"/>
                      <a:gd name="connsiteY35" fmla="*/ 179867 h 348131"/>
                      <a:gd name="connsiteX36" fmla="*/ 34813 w 348131"/>
                      <a:gd name="connsiteY36" fmla="*/ 179867 h 348131"/>
                      <a:gd name="connsiteX37" fmla="*/ 34813 w 348131"/>
                      <a:gd name="connsiteY37" fmla="*/ 214681 h 348131"/>
                      <a:gd name="connsiteX38" fmla="*/ 69627 w 348131"/>
                      <a:gd name="connsiteY38" fmla="*/ 214681 h 348131"/>
                      <a:gd name="connsiteX39" fmla="*/ 69627 w 348131"/>
                      <a:gd name="connsiteY39" fmla="*/ 179867 h 348131"/>
                      <a:gd name="connsiteX40" fmla="*/ 226285 w 348131"/>
                      <a:gd name="connsiteY40" fmla="*/ 116044 h 348131"/>
                      <a:gd name="connsiteX41" fmla="*/ 226285 w 348131"/>
                      <a:gd name="connsiteY41" fmla="*/ 150857 h 348131"/>
                      <a:gd name="connsiteX42" fmla="*/ 261098 w 348131"/>
                      <a:gd name="connsiteY42" fmla="*/ 150857 h 348131"/>
                      <a:gd name="connsiteX43" fmla="*/ 261098 w 348131"/>
                      <a:gd name="connsiteY43" fmla="*/ 116044 h 348131"/>
                      <a:gd name="connsiteX44" fmla="*/ 162462 w 348131"/>
                      <a:gd name="connsiteY44" fmla="*/ 116044 h 348131"/>
                      <a:gd name="connsiteX45" fmla="*/ 162462 w 348131"/>
                      <a:gd name="connsiteY45" fmla="*/ 150857 h 348131"/>
                      <a:gd name="connsiteX46" fmla="*/ 197274 w 348131"/>
                      <a:gd name="connsiteY46" fmla="*/ 150857 h 348131"/>
                      <a:gd name="connsiteX47" fmla="*/ 197274 w 348131"/>
                      <a:gd name="connsiteY47" fmla="*/ 116044 h 348131"/>
                      <a:gd name="connsiteX48" fmla="*/ 98637 w 348131"/>
                      <a:gd name="connsiteY48" fmla="*/ 116044 h 348131"/>
                      <a:gd name="connsiteX49" fmla="*/ 98637 w 348131"/>
                      <a:gd name="connsiteY49" fmla="*/ 150857 h 348131"/>
                      <a:gd name="connsiteX50" fmla="*/ 133450 w 348131"/>
                      <a:gd name="connsiteY50" fmla="*/ 150857 h 348131"/>
                      <a:gd name="connsiteX51" fmla="*/ 133450 w 348131"/>
                      <a:gd name="connsiteY51" fmla="*/ 116044 h 348131"/>
                      <a:gd name="connsiteX52" fmla="*/ 34813 w 348131"/>
                      <a:gd name="connsiteY52" fmla="*/ 116044 h 348131"/>
                      <a:gd name="connsiteX53" fmla="*/ 34813 w 348131"/>
                      <a:gd name="connsiteY53" fmla="*/ 150857 h 348131"/>
                      <a:gd name="connsiteX54" fmla="*/ 69627 w 348131"/>
                      <a:gd name="connsiteY54" fmla="*/ 150857 h 348131"/>
                      <a:gd name="connsiteX55" fmla="*/ 69627 w 348131"/>
                      <a:gd name="connsiteY55" fmla="*/ 116044 h 348131"/>
                      <a:gd name="connsiteX56" fmla="*/ 0 w 348131"/>
                      <a:gd name="connsiteY56" fmla="*/ 98637 h 348131"/>
                      <a:gd name="connsiteX57" fmla="*/ 301714 w 348131"/>
                      <a:gd name="connsiteY57" fmla="*/ 98637 h 348131"/>
                      <a:gd name="connsiteX58" fmla="*/ 301714 w 348131"/>
                      <a:gd name="connsiteY58" fmla="*/ 210978 h 348131"/>
                      <a:gd name="connsiteX59" fmla="*/ 284307 w 348131"/>
                      <a:gd name="connsiteY59" fmla="*/ 208879 h 348131"/>
                      <a:gd name="connsiteX60" fmla="*/ 261098 w 348131"/>
                      <a:gd name="connsiteY60" fmla="*/ 212554 h 348131"/>
                      <a:gd name="connsiteX61" fmla="*/ 261098 w 348131"/>
                      <a:gd name="connsiteY61" fmla="*/ 179867 h 348131"/>
                      <a:gd name="connsiteX62" fmla="*/ 226285 w 348131"/>
                      <a:gd name="connsiteY62" fmla="*/ 179867 h 348131"/>
                      <a:gd name="connsiteX63" fmla="*/ 226285 w 348131"/>
                      <a:gd name="connsiteY63" fmla="*/ 214681 h 348131"/>
                      <a:gd name="connsiteX64" fmla="*/ 255289 w 348131"/>
                      <a:gd name="connsiteY64" fmla="*/ 214681 h 348131"/>
                      <a:gd name="connsiteX65" fmla="*/ 208879 w 348131"/>
                      <a:gd name="connsiteY65" fmla="*/ 284307 h 348131"/>
                      <a:gd name="connsiteX66" fmla="*/ 214678 w 348131"/>
                      <a:gd name="connsiteY66" fmla="*/ 313317 h 348131"/>
                      <a:gd name="connsiteX67" fmla="*/ 23209 w 348131"/>
                      <a:gd name="connsiteY67" fmla="*/ 313317 h 348131"/>
                      <a:gd name="connsiteX68" fmla="*/ 0 w 348131"/>
                      <a:gd name="connsiteY68" fmla="*/ 290109 h 348131"/>
                      <a:gd name="connsiteX69" fmla="*/ 52220 w 348131"/>
                      <a:gd name="connsiteY69" fmla="*/ 0 h 348131"/>
                      <a:gd name="connsiteX70" fmla="*/ 63824 w 348131"/>
                      <a:gd name="connsiteY70" fmla="*/ 11605 h 348131"/>
                      <a:gd name="connsiteX71" fmla="*/ 63824 w 348131"/>
                      <a:gd name="connsiteY71" fmla="*/ 46418 h 348131"/>
                      <a:gd name="connsiteX72" fmla="*/ 52220 w 348131"/>
                      <a:gd name="connsiteY72" fmla="*/ 58022 h 348131"/>
                      <a:gd name="connsiteX73" fmla="*/ 63824 w 348131"/>
                      <a:gd name="connsiteY73" fmla="*/ 58022 h 348131"/>
                      <a:gd name="connsiteX74" fmla="*/ 75428 w 348131"/>
                      <a:gd name="connsiteY74" fmla="*/ 46418 h 348131"/>
                      <a:gd name="connsiteX75" fmla="*/ 75428 w 348131"/>
                      <a:gd name="connsiteY75" fmla="*/ 29011 h 348131"/>
                      <a:gd name="connsiteX76" fmla="*/ 104440 w 348131"/>
                      <a:gd name="connsiteY76" fmla="*/ 29011 h 348131"/>
                      <a:gd name="connsiteX77" fmla="*/ 104440 w 348131"/>
                      <a:gd name="connsiteY77" fmla="*/ 11605 h 348131"/>
                      <a:gd name="connsiteX78" fmla="*/ 116044 w 348131"/>
                      <a:gd name="connsiteY78" fmla="*/ 0 h 348131"/>
                      <a:gd name="connsiteX79" fmla="*/ 127648 w 348131"/>
                      <a:gd name="connsiteY79" fmla="*/ 11605 h 348131"/>
                      <a:gd name="connsiteX80" fmla="*/ 127648 w 348131"/>
                      <a:gd name="connsiteY80" fmla="*/ 46418 h 348131"/>
                      <a:gd name="connsiteX81" fmla="*/ 116044 w 348131"/>
                      <a:gd name="connsiteY81" fmla="*/ 58022 h 348131"/>
                      <a:gd name="connsiteX82" fmla="*/ 127648 w 348131"/>
                      <a:gd name="connsiteY82" fmla="*/ 58022 h 348131"/>
                      <a:gd name="connsiteX83" fmla="*/ 139252 w 348131"/>
                      <a:gd name="connsiteY83" fmla="*/ 46418 h 348131"/>
                      <a:gd name="connsiteX84" fmla="*/ 139252 w 348131"/>
                      <a:gd name="connsiteY84" fmla="*/ 29011 h 348131"/>
                      <a:gd name="connsiteX85" fmla="*/ 174065 w 348131"/>
                      <a:gd name="connsiteY85" fmla="*/ 29011 h 348131"/>
                      <a:gd name="connsiteX86" fmla="*/ 174065 w 348131"/>
                      <a:gd name="connsiteY86" fmla="*/ 11605 h 348131"/>
                      <a:gd name="connsiteX87" fmla="*/ 185670 w 348131"/>
                      <a:gd name="connsiteY87" fmla="*/ 0 h 348131"/>
                      <a:gd name="connsiteX88" fmla="*/ 197274 w 348131"/>
                      <a:gd name="connsiteY88" fmla="*/ 11605 h 348131"/>
                      <a:gd name="connsiteX89" fmla="*/ 197274 w 348131"/>
                      <a:gd name="connsiteY89" fmla="*/ 46418 h 348131"/>
                      <a:gd name="connsiteX90" fmla="*/ 185670 w 348131"/>
                      <a:gd name="connsiteY90" fmla="*/ 58022 h 348131"/>
                      <a:gd name="connsiteX91" fmla="*/ 197274 w 348131"/>
                      <a:gd name="connsiteY91" fmla="*/ 58022 h 348131"/>
                      <a:gd name="connsiteX92" fmla="*/ 208879 w 348131"/>
                      <a:gd name="connsiteY92" fmla="*/ 46418 h 348131"/>
                      <a:gd name="connsiteX93" fmla="*/ 208879 w 348131"/>
                      <a:gd name="connsiteY93" fmla="*/ 29011 h 348131"/>
                      <a:gd name="connsiteX94" fmla="*/ 237890 w 348131"/>
                      <a:gd name="connsiteY94" fmla="*/ 29011 h 348131"/>
                      <a:gd name="connsiteX95" fmla="*/ 237890 w 348131"/>
                      <a:gd name="connsiteY95" fmla="*/ 11605 h 348131"/>
                      <a:gd name="connsiteX96" fmla="*/ 249494 w 348131"/>
                      <a:gd name="connsiteY96" fmla="*/ 0 h 348131"/>
                      <a:gd name="connsiteX97" fmla="*/ 261098 w 348131"/>
                      <a:gd name="connsiteY97" fmla="*/ 11605 h 348131"/>
                      <a:gd name="connsiteX98" fmla="*/ 261098 w 348131"/>
                      <a:gd name="connsiteY98" fmla="*/ 46418 h 348131"/>
                      <a:gd name="connsiteX99" fmla="*/ 249494 w 348131"/>
                      <a:gd name="connsiteY99" fmla="*/ 58022 h 348131"/>
                      <a:gd name="connsiteX100" fmla="*/ 261098 w 348131"/>
                      <a:gd name="connsiteY100" fmla="*/ 58022 h 348131"/>
                      <a:gd name="connsiteX101" fmla="*/ 272702 w 348131"/>
                      <a:gd name="connsiteY101" fmla="*/ 46418 h 348131"/>
                      <a:gd name="connsiteX102" fmla="*/ 272702 w 348131"/>
                      <a:gd name="connsiteY102" fmla="*/ 29011 h 348131"/>
                      <a:gd name="connsiteX103" fmla="*/ 278505 w 348131"/>
                      <a:gd name="connsiteY103" fmla="*/ 29011 h 348131"/>
                      <a:gd name="connsiteX104" fmla="*/ 301714 w 348131"/>
                      <a:gd name="connsiteY104" fmla="*/ 52220 h 348131"/>
                      <a:gd name="connsiteX105" fmla="*/ 301714 w 348131"/>
                      <a:gd name="connsiteY105" fmla="*/ 87033 h 348131"/>
                      <a:gd name="connsiteX106" fmla="*/ 0 w 348131"/>
                      <a:gd name="connsiteY106" fmla="*/ 87033 h 348131"/>
                      <a:gd name="connsiteX107" fmla="*/ 0 w 348131"/>
                      <a:gd name="connsiteY107" fmla="*/ 52220 h 348131"/>
                      <a:gd name="connsiteX108" fmla="*/ 23209 w 348131"/>
                      <a:gd name="connsiteY108" fmla="*/ 29011 h 348131"/>
                      <a:gd name="connsiteX109" fmla="*/ 40615 w 348131"/>
                      <a:gd name="connsiteY109" fmla="*/ 29011 h 348131"/>
                      <a:gd name="connsiteX110" fmla="*/ 40615 w 348131"/>
                      <a:gd name="connsiteY110" fmla="*/ 11605 h 348131"/>
                      <a:gd name="connsiteX111" fmla="*/ 52220 w 348131"/>
                      <a:gd name="connsiteY111" fmla="*/ 0 h 3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348131" h="348131">
                        <a:moveTo>
                          <a:pt x="162462" y="243692"/>
                        </a:moveTo>
                        <a:lnTo>
                          <a:pt x="162462" y="278504"/>
                        </a:lnTo>
                        <a:lnTo>
                          <a:pt x="197274" y="278504"/>
                        </a:lnTo>
                        <a:lnTo>
                          <a:pt x="197274" y="243692"/>
                        </a:lnTo>
                        <a:close/>
                        <a:moveTo>
                          <a:pt x="98637" y="243692"/>
                        </a:moveTo>
                        <a:lnTo>
                          <a:pt x="98637" y="278504"/>
                        </a:lnTo>
                        <a:lnTo>
                          <a:pt x="133450" y="278504"/>
                        </a:lnTo>
                        <a:lnTo>
                          <a:pt x="133450" y="243692"/>
                        </a:lnTo>
                        <a:close/>
                        <a:moveTo>
                          <a:pt x="34813" y="243692"/>
                        </a:moveTo>
                        <a:lnTo>
                          <a:pt x="34813" y="278504"/>
                        </a:lnTo>
                        <a:lnTo>
                          <a:pt x="69627" y="278504"/>
                        </a:lnTo>
                        <a:lnTo>
                          <a:pt x="69627" y="243692"/>
                        </a:lnTo>
                        <a:close/>
                        <a:moveTo>
                          <a:pt x="278505" y="237890"/>
                        </a:moveTo>
                        <a:lnTo>
                          <a:pt x="278505" y="274313"/>
                        </a:lnTo>
                        <a:cubicBezTo>
                          <a:pt x="275051" y="276322"/>
                          <a:pt x="272703" y="280022"/>
                          <a:pt x="272703" y="284308"/>
                        </a:cubicBezTo>
                        <a:cubicBezTo>
                          <a:pt x="272703" y="284895"/>
                          <a:pt x="272792" y="285458"/>
                          <a:pt x="272875" y="286022"/>
                        </a:cubicBezTo>
                        <a:lnTo>
                          <a:pt x="251670" y="302983"/>
                        </a:lnTo>
                        <a:lnTo>
                          <a:pt x="258923" y="312049"/>
                        </a:lnTo>
                        <a:lnTo>
                          <a:pt x="280107" y="295098"/>
                        </a:lnTo>
                        <a:cubicBezTo>
                          <a:pt x="281413" y="295607"/>
                          <a:pt x="282822" y="295911"/>
                          <a:pt x="284307" y="295911"/>
                        </a:cubicBezTo>
                        <a:cubicBezTo>
                          <a:pt x="290716" y="295911"/>
                          <a:pt x="295911" y="290716"/>
                          <a:pt x="295911" y="284308"/>
                        </a:cubicBezTo>
                        <a:cubicBezTo>
                          <a:pt x="295911" y="280022"/>
                          <a:pt x="293563" y="276322"/>
                          <a:pt x="290110" y="274313"/>
                        </a:cubicBezTo>
                        <a:lnTo>
                          <a:pt x="290110" y="237890"/>
                        </a:lnTo>
                        <a:close/>
                        <a:moveTo>
                          <a:pt x="284307" y="220483"/>
                        </a:moveTo>
                        <a:cubicBezTo>
                          <a:pt x="319556" y="220483"/>
                          <a:pt x="348131" y="249058"/>
                          <a:pt x="348131" y="284308"/>
                        </a:cubicBezTo>
                        <a:cubicBezTo>
                          <a:pt x="348131" y="319556"/>
                          <a:pt x="319556" y="348131"/>
                          <a:pt x="284307" y="348131"/>
                        </a:cubicBezTo>
                        <a:cubicBezTo>
                          <a:pt x="249058" y="348131"/>
                          <a:pt x="220483" y="319556"/>
                          <a:pt x="220483" y="284308"/>
                        </a:cubicBezTo>
                        <a:cubicBezTo>
                          <a:pt x="220483" y="249058"/>
                          <a:pt x="249058" y="220483"/>
                          <a:pt x="284307" y="220483"/>
                        </a:cubicBezTo>
                        <a:close/>
                        <a:moveTo>
                          <a:pt x="162462" y="179867"/>
                        </a:moveTo>
                        <a:lnTo>
                          <a:pt x="162462" y="214681"/>
                        </a:lnTo>
                        <a:lnTo>
                          <a:pt x="197274" y="214681"/>
                        </a:lnTo>
                        <a:lnTo>
                          <a:pt x="197274" y="179867"/>
                        </a:lnTo>
                        <a:close/>
                        <a:moveTo>
                          <a:pt x="98637" y="179867"/>
                        </a:moveTo>
                        <a:lnTo>
                          <a:pt x="98637" y="214681"/>
                        </a:lnTo>
                        <a:lnTo>
                          <a:pt x="133450" y="214681"/>
                        </a:lnTo>
                        <a:lnTo>
                          <a:pt x="133450" y="179867"/>
                        </a:lnTo>
                        <a:close/>
                        <a:moveTo>
                          <a:pt x="34813" y="179867"/>
                        </a:moveTo>
                        <a:lnTo>
                          <a:pt x="34813" y="214681"/>
                        </a:lnTo>
                        <a:lnTo>
                          <a:pt x="69627" y="214681"/>
                        </a:lnTo>
                        <a:lnTo>
                          <a:pt x="69627" y="179867"/>
                        </a:lnTo>
                        <a:close/>
                        <a:moveTo>
                          <a:pt x="226285" y="116044"/>
                        </a:moveTo>
                        <a:lnTo>
                          <a:pt x="226285" y="150857"/>
                        </a:lnTo>
                        <a:lnTo>
                          <a:pt x="261098" y="150857"/>
                        </a:lnTo>
                        <a:lnTo>
                          <a:pt x="261098" y="116044"/>
                        </a:lnTo>
                        <a:close/>
                        <a:moveTo>
                          <a:pt x="162462" y="116044"/>
                        </a:moveTo>
                        <a:lnTo>
                          <a:pt x="162462" y="150857"/>
                        </a:lnTo>
                        <a:lnTo>
                          <a:pt x="197274" y="150857"/>
                        </a:lnTo>
                        <a:lnTo>
                          <a:pt x="197274" y="116044"/>
                        </a:lnTo>
                        <a:close/>
                        <a:moveTo>
                          <a:pt x="98637" y="116044"/>
                        </a:moveTo>
                        <a:lnTo>
                          <a:pt x="98637" y="150857"/>
                        </a:lnTo>
                        <a:lnTo>
                          <a:pt x="133450" y="150857"/>
                        </a:lnTo>
                        <a:lnTo>
                          <a:pt x="133450" y="116044"/>
                        </a:lnTo>
                        <a:close/>
                        <a:moveTo>
                          <a:pt x="34813" y="116044"/>
                        </a:moveTo>
                        <a:lnTo>
                          <a:pt x="34813" y="150857"/>
                        </a:lnTo>
                        <a:lnTo>
                          <a:pt x="69627" y="150857"/>
                        </a:lnTo>
                        <a:lnTo>
                          <a:pt x="69627" y="116044"/>
                        </a:lnTo>
                        <a:close/>
                        <a:moveTo>
                          <a:pt x="0" y="98637"/>
                        </a:moveTo>
                        <a:lnTo>
                          <a:pt x="301714" y="98637"/>
                        </a:lnTo>
                        <a:lnTo>
                          <a:pt x="301714" y="210978"/>
                        </a:lnTo>
                        <a:cubicBezTo>
                          <a:pt x="296117" y="209653"/>
                          <a:pt x="290309" y="208879"/>
                          <a:pt x="284307" y="208879"/>
                        </a:cubicBezTo>
                        <a:cubicBezTo>
                          <a:pt x="276204" y="208879"/>
                          <a:pt x="268414" y="210189"/>
                          <a:pt x="261098" y="212554"/>
                        </a:cubicBezTo>
                        <a:lnTo>
                          <a:pt x="261098" y="179867"/>
                        </a:lnTo>
                        <a:lnTo>
                          <a:pt x="226285" y="179867"/>
                        </a:lnTo>
                        <a:lnTo>
                          <a:pt x="226285" y="214681"/>
                        </a:lnTo>
                        <a:lnTo>
                          <a:pt x="255289" y="214681"/>
                        </a:lnTo>
                        <a:cubicBezTo>
                          <a:pt x="228039" y="226051"/>
                          <a:pt x="208879" y="252935"/>
                          <a:pt x="208879" y="284307"/>
                        </a:cubicBezTo>
                        <a:cubicBezTo>
                          <a:pt x="208879" y="294590"/>
                          <a:pt x="210952" y="304385"/>
                          <a:pt x="214678" y="313317"/>
                        </a:cubicBezTo>
                        <a:lnTo>
                          <a:pt x="23209" y="313317"/>
                        </a:lnTo>
                        <a:cubicBezTo>
                          <a:pt x="10386" y="313317"/>
                          <a:pt x="0" y="302932"/>
                          <a:pt x="0" y="290109"/>
                        </a:cubicBezTo>
                        <a:close/>
                        <a:moveTo>
                          <a:pt x="52220" y="0"/>
                        </a:moveTo>
                        <a:cubicBezTo>
                          <a:pt x="58629" y="0"/>
                          <a:pt x="63824" y="5196"/>
                          <a:pt x="63824" y="11605"/>
                        </a:cubicBezTo>
                        <a:lnTo>
                          <a:pt x="63824" y="46418"/>
                        </a:lnTo>
                        <a:cubicBezTo>
                          <a:pt x="63824" y="52827"/>
                          <a:pt x="58629" y="58022"/>
                          <a:pt x="52220" y="58022"/>
                        </a:cubicBezTo>
                        <a:lnTo>
                          <a:pt x="63824" y="58022"/>
                        </a:lnTo>
                        <a:cubicBezTo>
                          <a:pt x="70233" y="58022"/>
                          <a:pt x="75428" y="52827"/>
                          <a:pt x="75428" y="46418"/>
                        </a:cubicBezTo>
                        <a:lnTo>
                          <a:pt x="75428" y="29011"/>
                        </a:lnTo>
                        <a:lnTo>
                          <a:pt x="104440" y="29011"/>
                        </a:lnTo>
                        <a:lnTo>
                          <a:pt x="104440" y="11605"/>
                        </a:lnTo>
                        <a:cubicBezTo>
                          <a:pt x="104440" y="5196"/>
                          <a:pt x="109635" y="0"/>
                          <a:pt x="116044" y="0"/>
                        </a:cubicBezTo>
                        <a:cubicBezTo>
                          <a:pt x="122452" y="0"/>
                          <a:pt x="127648" y="5196"/>
                          <a:pt x="127648" y="11605"/>
                        </a:cubicBezTo>
                        <a:lnTo>
                          <a:pt x="127648" y="46418"/>
                        </a:lnTo>
                        <a:cubicBezTo>
                          <a:pt x="127648" y="52827"/>
                          <a:pt x="122452" y="58022"/>
                          <a:pt x="116044" y="58022"/>
                        </a:cubicBezTo>
                        <a:lnTo>
                          <a:pt x="127648" y="58022"/>
                        </a:lnTo>
                        <a:cubicBezTo>
                          <a:pt x="134056" y="58022"/>
                          <a:pt x="139252" y="52827"/>
                          <a:pt x="139252" y="46418"/>
                        </a:cubicBezTo>
                        <a:lnTo>
                          <a:pt x="139252" y="29011"/>
                        </a:lnTo>
                        <a:lnTo>
                          <a:pt x="174065" y="29011"/>
                        </a:lnTo>
                        <a:lnTo>
                          <a:pt x="174065" y="11605"/>
                        </a:lnTo>
                        <a:cubicBezTo>
                          <a:pt x="174065" y="5196"/>
                          <a:pt x="179261" y="0"/>
                          <a:pt x="185670" y="0"/>
                        </a:cubicBezTo>
                        <a:cubicBezTo>
                          <a:pt x="192078" y="0"/>
                          <a:pt x="197274" y="5196"/>
                          <a:pt x="197274" y="11605"/>
                        </a:cubicBezTo>
                        <a:lnTo>
                          <a:pt x="197274" y="46418"/>
                        </a:lnTo>
                        <a:cubicBezTo>
                          <a:pt x="197274" y="52827"/>
                          <a:pt x="192078" y="58022"/>
                          <a:pt x="185670" y="58022"/>
                        </a:cubicBezTo>
                        <a:lnTo>
                          <a:pt x="197274" y="58022"/>
                        </a:lnTo>
                        <a:cubicBezTo>
                          <a:pt x="203683" y="58022"/>
                          <a:pt x="208879" y="52827"/>
                          <a:pt x="208879" y="46418"/>
                        </a:cubicBezTo>
                        <a:lnTo>
                          <a:pt x="208879" y="29011"/>
                        </a:lnTo>
                        <a:lnTo>
                          <a:pt x="237890" y="29011"/>
                        </a:lnTo>
                        <a:lnTo>
                          <a:pt x="237890" y="11605"/>
                        </a:lnTo>
                        <a:cubicBezTo>
                          <a:pt x="237890" y="5196"/>
                          <a:pt x="243085" y="0"/>
                          <a:pt x="249494" y="0"/>
                        </a:cubicBezTo>
                        <a:cubicBezTo>
                          <a:pt x="255903" y="0"/>
                          <a:pt x="261098" y="5196"/>
                          <a:pt x="261098" y="11605"/>
                        </a:cubicBezTo>
                        <a:lnTo>
                          <a:pt x="261098" y="46418"/>
                        </a:lnTo>
                        <a:cubicBezTo>
                          <a:pt x="261098" y="52827"/>
                          <a:pt x="255903" y="58022"/>
                          <a:pt x="249494" y="58022"/>
                        </a:cubicBezTo>
                        <a:lnTo>
                          <a:pt x="261098" y="58022"/>
                        </a:lnTo>
                        <a:cubicBezTo>
                          <a:pt x="267507" y="58022"/>
                          <a:pt x="272702" y="52827"/>
                          <a:pt x="272702" y="46418"/>
                        </a:cubicBezTo>
                        <a:lnTo>
                          <a:pt x="272702" y="29011"/>
                        </a:lnTo>
                        <a:lnTo>
                          <a:pt x="278505" y="29011"/>
                        </a:lnTo>
                        <a:cubicBezTo>
                          <a:pt x="291323" y="29011"/>
                          <a:pt x="301714" y="39402"/>
                          <a:pt x="301714" y="52220"/>
                        </a:cubicBezTo>
                        <a:lnTo>
                          <a:pt x="301714" y="87033"/>
                        </a:lnTo>
                        <a:lnTo>
                          <a:pt x="0" y="87033"/>
                        </a:lnTo>
                        <a:lnTo>
                          <a:pt x="0" y="52220"/>
                        </a:lnTo>
                        <a:cubicBezTo>
                          <a:pt x="0" y="39402"/>
                          <a:pt x="10391" y="29011"/>
                          <a:pt x="23209" y="29011"/>
                        </a:cubicBezTo>
                        <a:lnTo>
                          <a:pt x="40615" y="29011"/>
                        </a:lnTo>
                        <a:lnTo>
                          <a:pt x="40615" y="11605"/>
                        </a:lnTo>
                        <a:cubicBezTo>
                          <a:pt x="40615" y="5196"/>
                          <a:pt x="45811" y="0"/>
                          <a:pt x="52220" y="0"/>
                        </a:cubicBezTo>
                        <a:close/>
                      </a:path>
                    </a:pathLst>
                  </a:custGeom>
                  <a:solidFill>
                    <a:schemeClr val="accent3"/>
                  </a:solidFill>
                  <a:ln w="8483" cap="flat">
                    <a:noFill/>
                    <a:prstDash val="solid"/>
                    <a:miter/>
                  </a:ln>
                </p:spPr>
                <p:txBody>
                  <a:bodyPr wrap="square" rtlCol="0" anchor="ctr">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sp>
              <p:nvSpPr>
                <p:cNvPr id="117" name="TextBox 116">
                  <a:extLst>
                    <a:ext uri="{FF2B5EF4-FFF2-40B4-BE49-F238E27FC236}">
                      <a16:creationId xmlns:a16="http://schemas.microsoft.com/office/drawing/2014/main" id="{5EEF03B3-B9F1-4179-B251-0312E7787148}"/>
                    </a:ext>
                  </a:extLst>
                </p:cNvPr>
                <p:cNvSpPr txBox="1"/>
                <p:nvPr/>
              </p:nvSpPr>
              <p:spPr>
                <a:xfrm>
                  <a:off x="674926" y="4022319"/>
                  <a:ext cx="1027974" cy="1168559"/>
                </a:xfrm>
                <a:prstGeom prst="rect">
                  <a:avLst/>
                </a:prstGeom>
                <a:no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0" cap="none" spc="0" normalizeH="0" baseline="0" noProof="0" dirty="0">
                      <a:ln w="12700">
                        <a:noFill/>
                      </a:ln>
                      <a:solidFill>
                        <a:srgbClr val="4C742F"/>
                      </a:solidFill>
                      <a:effectLst/>
                      <a:uLnTx/>
                      <a:uFillTx/>
                      <a:latin typeface="Cambria" panose="02040503050406030204" pitchFamily="18" charset="0"/>
                      <a:ea typeface="Cambria" panose="02040503050406030204" pitchFamily="18" charset="0"/>
                      <a:cs typeface="+mn-cs"/>
                    </a:rPr>
                    <a:t>90</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w="12700">
                        <a:noFill/>
                      </a:ln>
                      <a:solidFill>
                        <a:srgbClr val="4C742F"/>
                      </a:solidFill>
                      <a:effectLst/>
                      <a:uLnTx/>
                      <a:uFillTx/>
                      <a:latin typeface="Cambria" panose="02040503050406030204" pitchFamily="18" charset="0"/>
                      <a:ea typeface="Cambria" panose="02040503050406030204" pitchFamily="18" charset="0"/>
                      <a:cs typeface="+mn-cs"/>
                    </a:rPr>
                    <a:t>Days</a:t>
                  </a:r>
                </a:p>
              </p:txBody>
            </p:sp>
          </p:grpSp>
          <p:sp>
            <p:nvSpPr>
              <p:cNvPr id="115" name="Rectangle 114">
                <a:extLst>
                  <a:ext uri="{FF2B5EF4-FFF2-40B4-BE49-F238E27FC236}">
                    <a16:creationId xmlns:a16="http://schemas.microsoft.com/office/drawing/2014/main" id="{5E0B6898-6514-497A-8424-05003B3B20ED}"/>
                  </a:ext>
                </a:extLst>
              </p:cNvPr>
              <p:cNvSpPr/>
              <p:nvPr/>
            </p:nvSpPr>
            <p:spPr>
              <a:xfrm flipH="1">
                <a:off x="822958" y="5567140"/>
                <a:ext cx="1821181" cy="83099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 </a:t>
                </a:r>
              </a:p>
            </p:txBody>
          </p:sp>
        </p:grpSp>
      </p:grpSp>
      <p:grpSp>
        <p:nvGrpSpPr>
          <p:cNvPr id="122" name="Group 121">
            <a:extLst>
              <a:ext uri="{FF2B5EF4-FFF2-40B4-BE49-F238E27FC236}">
                <a16:creationId xmlns:a16="http://schemas.microsoft.com/office/drawing/2014/main" id="{FEC5E5FD-0C08-4923-AE1D-07BAE02F6121}"/>
              </a:ext>
            </a:extLst>
          </p:cNvPr>
          <p:cNvGrpSpPr/>
          <p:nvPr/>
        </p:nvGrpSpPr>
        <p:grpSpPr>
          <a:xfrm>
            <a:off x="3716309" y="1831489"/>
            <a:ext cx="822327" cy="42467"/>
            <a:chOff x="3568699" y="1682126"/>
            <a:chExt cx="822327" cy="42467"/>
          </a:xfrm>
        </p:grpSpPr>
        <p:sp>
          <p:nvSpPr>
            <p:cNvPr id="123" name="Rectangle: Rounded Corners 122">
              <a:extLst>
                <a:ext uri="{FF2B5EF4-FFF2-40B4-BE49-F238E27FC236}">
                  <a16:creationId xmlns:a16="http://schemas.microsoft.com/office/drawing/2014/main" id="{7FFA4D60-2B1B-4852-8504-2087BFDF6D5A}"/>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Rectangle: Rounded Corners 123">
              <a:extLst>
                <a:ext uri="{FF2B5EF4-FFF2-40B4-BE49-F238E27FC236}">
                  <a16:creationId xmlns:a16="http://schemas.microsoft.com/office/drawing/2014/main" id="{598E219B-4C89-4B68-9DBB-472F48EC0261}"/>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19" name="Picture Placeholder 18" descr="A person using a computer&#10;&#10;Description automatically generated with low confidence">
            <a:extLst>
              <a:ext uri="{FF2B5EF4-FFF2-40B4-BE49-F238E27FC236}">
                <a16:creationId xmlns:a16="http://schemas.microsoft.com/office/drawing/2014/main" id="{C1955BDD-8B06-484F-8D29-B0B6C29D22E7}"/>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14" name="Oval 13">
            <a:extLst>
              <a:ext uri="{FF2B5EF4-FFF2-40B4-BE49-F238E27FC236}">
                <a16:creationId xmlns:a16="http://schemas.microsoft.com/office/drawing/2014/main" id="{B30B73C1-6EA5-4CF5-982F-40C3EFB062FB}"/>
              </a:ext>
            </a:extLst>
          </p:cNvPr>
          <p:cNvSpPr/>
          <p:nvPr/>
        </p:nvSpPr>
        <p:spPr>
          <a:xfrm rot="10800000" flipV="1">
            <a:off x="1967682" y="78344"/>
            <a:ext cx="490141" cy="495042"/>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 name="Slide Number Placeholder 3">
            <a:extLst>
              <a:ext uri="{FF2B5EF4-FFF2-40B4-BE49-F238E27FC236}">
                <a16:creationId xmlns:a16="http://schemas.microsoft.com/office/drawing/2014/main" id="{BE84A948-48C1-4C83-AFF5-D2479A4B5EEB}"/>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58</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8532604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BFEB6C8-16B5-4E80-B10D-F312CCE3DF4D}"/>
              </a:ext>
            </a:extLst>
          </p:cNvPr>
          <p:cNvSpPr>
            <a:spLocks noGrp="1"/>
          </p:cNvSpPr>
          <p:nvPr>
            <p:ph type="title"/>
          </p:nvPr>
        </p:nvSpPr>
        <p:spPr/>
        <p:txBody>
          <a:bodyPr/>
          <a:lstStyle/>
          <a:p>
            <a:r>
              <a:rPr lang="en-IN" dirty="0">
                <a:cs typeface="Arial" panose="020B0604020202020204" pitchFamily="34" charset="0"/>
              </a:rPr>
              <a:t>Weekly Timeline with Task Name</a:t>
            </a:r>
            <a:endParaRPr lang="en-IN" dirty="0"/>
          </a:p>
        </p:txBody>
      </p:sp>
      <p:graphicFrame>
        <p:nvGraphicFramePr>
          <p:cNvPr id="27" name="Table 26">
            <a:extLst>
              <a:ext uri="{FF2B5EF4-FFF2-40B4-BE49-F238E27FC236}">
                <a16:creationId xmlns:a16="http://schemas.microsoft.com/office/drawing/2014/main" id="{BF27BE8F-80BC-4B5D-AE87-3F3615C49834}"/>
              </a:ext>
            </a:extLst>
          </p:cNvPr>
          <p:cNvGraphicFramePr>
            <a:graphicFrameLocks noGrp="1"/>
          </p:cNvGraphicFramePr>
          <p:nvPr>
            <p:extLst>
              <p:ext uri="{D42A27DB-BD31-4B8C-83A1-F6EECF244321}">
                <p14:modId xmlns:p14="http://schemas.microsoft.com/office/powerpoint/2010/main" val="1536875492"/>
              </p:ext>
            </p:extLst>
          </p:nvPr>
        </p:nvGraphicFramePr>
        <p:xfrm>
          <a:off x="260746" y="1433190"/>
          <a:ext cx="8620506" cy="5005711"/>
        </p:xfrm>
        <a:graphic>
          <a:graphicData uri="http://schemas.openxmlformats.org/drawingml/2006/table">
            <a:tbl>
              <a:tblPr firstRow="1" bandRow="1"/>
              <a:tblGrid>
                <a:gridCol w="968800">
                  <a:extLst>
                    <a:ext uri="{9D8B030D-6E8A-4147-A177-3AD203B41FA5}">
                      <a16:colId xmlns:a16="http://schemas.microsoft.com/office/drawing/2014/main" val="1586416950"/>
                    </a:ext>
                  </a:extLst>
                </a:gridCol>
                <a:gridCol w="1106824">
                  <a:extLst>
                    <a:ext uri="{9D8B030D-6E8A-4147-A177-3AD203B41FA5}">
                      <a16:colId xmlns:a16="http://schemas.microsoft.com/office/drawing/2014/main" val="675031864"/>
                    </a:ext>
                  </a:extLst>
                </a:gridCol>
                <a:gridCol w="1127502">
                  <a:extLst>
                    <a:ext uri="{9D8B030D-6E8A-4147-A177-3AD203B41FA5}">
                      <a16:colId xmlns:a16="http://schemas.microsoft.com/office/drawing/2014/main" val="2736920155"/>
                    </a:ext>
                  </a:extLst>
                </a:gridCol>
                <a:gridCol w="1139126">
                  <a:extLst>
                    <a:ext uri="{9D8B030D-6E8A-4147-A177-3AD203B41FA5}">
                      <a16:colId xmlns:a16="http://schemas.microsoft.com/office/drawing/2014/main" val="1973990017"/>
                    </a:ext>
                  </a:extLst>
                </a:gridCol>
                <a:gridCol w="1046135">
                  <a:extLst>
                    <a:ext uri="{9D8B030D-6E8A-4147-A177-3AD203B41FA5}">
                      <a16:colId xmlns:a16="http://schemas.microsoft.com/office/drawing/2014/main" val="4104881628"/>
                    </a:ext>
                  </a:extLst>
                </a:gridCol>
                <a:gridCol w="1046136">
                  <a:extLst>
                    <a:ext uri="{9D8B030D-6E8A-4147-A177-3AD203B41FA5}">
                      <a16:colId xmlns:a16="http://schemas.microsoft.com/office/drawing/2014/main" val="4097665723"/>
                    </a:ext>
                  </a:extLst>
                </a:gridCol>
                <a:gridCol w="1081007">
                  <a:extLst>
                    <a:ext uri="{9D8B030D-6E8A-4147-A177-3AD203B41FA5}">
                      <a16:colId xmlns:a16="http://schemas.microsoft.com/office/drawing/2014/main" val="1086036444"/>
                    </a:ext>
                  </a:extLst>
                </a:gridCol>
                <a:gridCol w="1104976">
                  <a:extLst>
                    <a:ext uri="{9D8B030D-6E8A-4147-A177-3AD203B41FA5}">
                      <a16:colId xmlns:a16="http://schemas.microsoft.com/office/drawing/2014/main" val="1117813923"/>
                    </a:ext>
                  </a:extLst>
                </a:gridCol>
              </a:tblGrid>
              <a:tr h="510906">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100" b="1" i="1"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a:txBody>
                  <a:tcPr marL="39492" marR="39492" marT="19746" marB="19746" anchor="ctr">
                    <a:lnL w="9525" cap="flat" cmpd="sng" algn="ctr">
                      <a:noFill/>
                      <a:prstDash val="solid"/>
                      <a:round/>
                      <a:headEnd type="none" w="med" len="med"/>
                      <a:tailEnd type="none" w="med" len="med"/>
                    </a:lnL>
                    <a:lnR>
                      <a:noFill/>
                    </a:lnR>
                    <a:lnT w="9525" cap="flat" cmpd="sng" algn="ctr">
                      <a:noFill/>
                      <a:prstDash val="solid"/>
                      <a:round/>
                      <a:headEnd type="none" w="med" len="med"/>
                      <a:tailEnd type="none" w="med" len="med"/>
                    </a:lnT>
                    <a:lnB w="25400" cmpd="sng">
                      <a:noFill/>
                    </a:lnB>
                    <a:lnTlToBr w="12700" cmpd="sng">
                      <a:noFill/>
                      <a:prstDash val="solid"/>
                    </a:lnTlToBr>
                    <a:lnBlToTr w="12700" cmpd="sng">
                      <a:noFill/>
                      <a:prstDash val="solid"/>
                    </a:lnBlToTr>
                    <a:solidFill>
                      <a:srgbClr val="FFFFFF"/>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Monday</a:t>
                      </a:r>
                    </a:p>
                  </a:txBody>
                  <a:tcPr marL="39492" marR="39492" marT="19746" marB="19746" anchor="ctr">
                    <a:lnL>
                      <a:noFill/>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Tuesday</a:t>
                      </a:r>
                    </a:p>
                  </a:txBody>
                  <a:tcPr marL="39492" marR="39492" marT="19746" marB="19746" anchor="ctr">
                    <a:lnL>
                      <a:noFill/>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Wednesday</a:t>
                      </a:r>
                    </a:p>
                  </a:txBody>
                  <a:tcPr marL="39492" marR="39492" marT="19746" marB="19746" anchor="ctr">
                    <a:lnL>
                      <a:noFill/>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Thursday</a:t>
                      </a:r>
                    </a:p>
                  </a:txBody>
                  <a:tcPr marL="39492" marR="39492" marT="19746" marB="19746" anchor="ctr">
                    <a:lnL>
                      <a:noFill/>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Friday</a:t>
                      </a:r>
                    </a:p>
                  </a:txBody>
                  <a:tcPr marL="39492" marR="39492" marT="19746" marB="19746" anchor="ctr">
                    <a:lnL>
                      <a:noFill/>
                    </a:lnL>
                    <a:lnR w="9525"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Saturday</a:t>
                      </a:r>
                    </a:p>
                  </a:txBody>
                  <a:tcPr marL="39492" marR="39492" marT="19746" marB="19746" anchor="ctr">
                    <a:lnL>
                      <a:noFill/>
                    </a:lnL>
                    <a:lnR w="9525" cap="flat" cmpd="sng" algn="ctr">
                      <a:no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IN" sz="1200" dirty="0">
                          <a:solidFill>
                            <a:schemeClr val="tx2">
                              <a:lumMod val="75000"/>
                              <a:lumOff val="25000"/>
                            </a:schemeClr>
                          </a:solidFill>
                          <a:effectLst/>
                          <a:latin typeface="Cambria" panose="02040503050406030204" pitchFamily="18" charset="0"/>
                          <a:ea typeface="Cambria" panose="02040503050406030204" pitchFamily="18" charset="0"/>
                          <a:cs typeface="Arial" panose="020B0604020202020204" pitchFamily="34" charset="0"/>
                        </a:rPr>
                        <a:t>Sunday</a:t>
                      </a:r>
                    </a:p>
                  </a:txBody>
                  <a:tcPr marL="39492" marR="39492" marT="19746" marB="19746" anchor="ctr">
                    <a:lnL>
                      <a:noFill/>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40000"/>
                        <a:lumOff val="60000"/>
                      </a:schemeClr>
                    </a:solidFill>
                  </a:tcPr>
                </a:tc>
                <a:extLst>
                  <a:ext uri="{0D108BD9-81ED-4DB2-BD59-A6C34878D82A}">
                    <a16:rowId xmlns:a16="http://schemas.microsoft.com/office/drawing/2014/main" val="2092874787"/>
                  </a:ext>
                </a:extLst>
              </a:tr>
              <a:tr h="89896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a:txBody>
                  <a:tcPr marL="39492" marR="39492" marT="19746" marB="19746" anchor="ctr">
                    <a:lnL w="9525" cap="flat" cmpd="sng" algn="ctr">
                      <a:solidFill>
                        <a:srgbClr val="C3C3C3">
                          <a:lumMod val="60000"/>
                          <a:lumOff val="40000"/>
                        </a:srgbClr>
                      </a:solidFill>
                      <a:prstDash val="solid"/>
                      <a:round/>
                      <a:headEnd type="none" w="med" len="med"/>
                      <a:tailEnd type="none" w="med" len="med"/>
                    </a:lnL>
                    <a:lnR>
                      <a:noFill/>
                    </a:lnR>
                    <a:lnT w="25400" cmpd="sng">
                      <a:noFill/>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lnL>
                      <a:noFill/>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Text Here</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12700" cap="flat" cmpd="sng" algn="ctr">
                      <a:solidFill>
                        <a:schemeClr val="accent2"/>
                      </a:solidFill>
                      <a:prstDash val="solid"/>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81081011"/>
                  </a:ext>
                </a:extLst>
              </a:tr>
              <a:tr h="89896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a:txBody>
                  <a:tcPr marL="39492" marR="39492" marT="19746" marB="19746" anchor="ctr">
                    <a:lnL w="9525" cap="flat" cmpd="sng" algn="ctr">
                      <a:solidFill>
                        <a:srgbClr val="C3C3C3">
                          <a:lumMod val="60000"/>
                          <a:lumOff val="40000"/>
                        </a:srgbClr>
                      </a:solidFill>
                      <a:prstDash val="solid"/>
                      <a:round/>
                      <a:headEnd type="none" w="med" len="med"/>
                      <a:tailEnd type="none" w="med" len="med"/>
                    </a:lnL>
                    <a:lnR>
                      <a:noFill/>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a:noFill/>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8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Text Here</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9198615"/>
                  </a:ext>
                </a:extLst>
              </a:tr>
              <a:tr h="89896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a:txBody>
                  <a:tcPr marL="39492" marR="39492" marT="19746" marB="19746" anchor="ctr">
                    <a:lnL w="9525" cap="flat" cmpd="sng" algn="ctr">
                      <a:solidFill>
                        <a:srgbClr val="C3C3C3">
                          <a:lumMod val="60000"/>
                          <a:lumOff val="40000"/>
                        </a:srgbClr>
                      </a:solidFill>
                      <a:prstDash val="solid"/>
                      <a:round/>
                      <a:headEnd type="none" w="med" len="med"/>
                      <a:tailEnd type="none" w="med" len="med"/>
                    </a:lnL>
                    <a:lnR>
                      <a:noFill/>
                    </a:lnR>
                    <a:lnT w="12700" cap="flat" cmpd="sng" algn="ctr">
                      <a:noFill/>
                      <a:prstDash val="sysDash"/>
                      <a:round/>
                      <a:headEnd type="none" w="med" len="med"/>
                      <a:tailEnd type="none" w="med" len="med"/>
                    </a:lnT>
                    <a:lnB w="1270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a:noFill/>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7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7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7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Text Here</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61739256"/>
                  </a:ext>
                </a:extLst>
              </a:tr>
              <a:tr h="89896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a:txBody>
                  <a:tcPr marL="39492" marR="39492" marT="19746" marB="19746" anchor="ctr">
                    <a:lnL w="9525" cap="flat" cmpd="sng" algn="ctr">
                      <a:solidFill>
                        <a:srgbClr val="C3C3C3">
                          <a:lumMod val="60000"/>
                          <a:lumOff val="40000"/>
                        </a:srgbClr>
                      </a:solidFill>
                      <a:prstDash val="solid"/>
                      <a:round/>
                      <a:headEnd type="none" w="med" len="med"/>
                      <a:tailEnd type="none" w="med" len="med"/>
                    </a:lnL>
                    <a:lnR>
                      <a:noFill/>
                    </a:lnR>
                    <a:lnT w="12700" cap="flat" cmpd="sng" algn="ctr">
                      <a:noFill/>
                      <a:prstDash val="sysDash"/>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a:noFill/>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7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endPar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endPar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40000"/>
                          <a:lumOff val="60000"/>
                        </a:srgbClr>
                      </a:solid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96437765"/>
                  </a:ext>
                </a:extLst>
              </a:tr>
              <a:tr h="898961">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a:txBody>
                  <a:tcPr marL="39492" marR="39492" marT="19746" marB="19746" anchor="ctr">
                    <a:lnL w="9525" cap="flat" cmpd="sng" algn="ctr">
                      <a:solidFill>
                        <a:srgbClr val="C3C3C3">
                          <a:lumMod val="60000"/>
                          <a:lumOff val="40000"/>
                        </a:srgbClr>
                      </a:solidFill>
                      <a:prstDash val="solid"/>
                      <a:round/>
                      <a:headEnd type="none" w="med" len="med"/>
                      <a:tailEnd type="none" w="med" len="med"/>
                    </a:lnL>
                    <a:lnR>
                      <a:noFill/>
                    </a:lnR>
                    <a:lnT w="12700" cap="flat" cmpd="sng" algn="ctr">
                      <a:no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a:noFill/>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800"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40000"/>
                          <a:lumOff val="60000"/>
                        </a:srgbClr>
                      </a:solidFill>
                      <a:prstDash val="sysDash"/>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900" b="1" dirty="0">
                          <a:solidFill>
                            <a:schemeClr val="tx2">
                              <a:lumMod val="65000"/>
                              <a:lumOff val="35000"/>
                            </a:schemeClr>
                          </a:solidFill>
                          <a:latin typeface="Cambria" panose="02040503050406030204" pitchFamily="18" charset="0"/>
                          <a:ea typeface="Cambria" panose="02040503050406030204" pitchFamily="18" charset="0"/>
                          <a:cs typeface="Arial" panose="020B0604020202020204" pitchFamily="34" charset="0"/>
                        </a:rPr>
                        <a:t>Text Here</a:t>
                      </a:r>
                    </a:p>
                  </a:txBody>
                  <a:tcPr marL="39492" marR="39492" marT="19746" marB="19746" anchor="ctr">
                    <a:lnL w="9525" cap="flat" cmpd="sng" algn="ctr">
                      <a:solidFill>
                        <a:srgbClr val="C3C3C3">
                          <a:lumMod val="40000"/>
                          <a:lumOff val="60000"/>
                        </a:srgbClr>
                      </a:solidFill>
                      <a:prstDash val="sysDash"/>
                      <a:round/>
                      <a:headEnd type="none" w="med" len="med"/>
                      <a:tailEnd type="none" w="med" len="med"/>
                    </a:lnL>
                    <a:lnR w="9525" cap="flat" cmpd="sng" algn="ctr">
                      <a:solidFill>
                        <a:srgbClr val="C3C3C3">
                          <a:lumMod val="60000"/>
                          <a:lumOff val="40000"/>
                        </a:srgbClr>
                      </a:solidFill>
                      <a:prstDash val="solid"/>
                      <a:round/>
                      <a:headEnd type="none" w="med" len="med"/>
                      <a:tailEnd type="none" w="med" len="med"/>
                    </a:lnR>
                    <a:lnT w="9525" cap="flat" cmpd="sng" algn="ctr">
                      <a:solidFill>
                        <a:srgbClr val="C3C3C3">
                          <a:lumMod val="40000"/>
                          <a:lumOff val="60000"/>
                        </a:srgbClr>
                      </a:solidFill>
                      <a:prstDash val="sysDash"/>
                      <a:round/>
                      <a:headEnd type="none" w="med" len="med"/>
                      <a:tailEnd type="none" w="med" len="med"/>
                    </a:lnT>
                    <a:lnB w="9525" cap="flat" cmpd="sng" algn="ctr">
                      <a:solidFill>
                        <a:srgbClr val="C3C3C3">
                          <a:lumMod val="60000"/>
                          <a:lumOff val="40000"/>
                        </a:srgb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7369490"/>
                  </a:ext>
                </a:extLst>
              </a:tr>
            </a:tbl>
          </a:graphicData>
        </a:graphic>
      </p:graphicFrame>
      <p:grpSp>
        <p:nvGrpSpPr>
          <p:cNvPr id="45" name="Group 44">
            <a:extLst>
              <a:ext uri="{FF2B5EF4-FFF2-40B4-BE49-F238E27FC236}">
                <a16:creationId xmlns:a16="http://schemas.microsoft.com/office/drawing/2014/main" id="{EBE50DEC-E26F-4BEA-90D3-07C825DD8830}"/>
              </a:ext>
            </a:extLst>
          </p:cNvPr>
          <p:cNvGrpSpPr/>
          <p:nvPr/>
        </p:nvGrpSpPr>
        <p:grpSpPr>
          <a:xfrm>
            <a:off x="680019" y="1471099"/>
            <a:ext cx="348131" cy="348131"/>
            <a:chOff x="762362" y="1038938"/>
            <a:chExt cx="510593" cy="510593"/>
          </a:xfrm>
          <a:solidFill>
            <a:schemeClr val="accent2"/>
          </a:solidFill>
        </p:grpSpPr>
        <p:sp>
          <p:nvSpPr>
            <p:cNvPr id="46" name="Freeform: Shape 45">
              <a:extLst>
                <a:ext uri="{FF2B5EF4-FFF2-40B4-BE49-F238E27FC236}">
                  <a16:creationId xmlns:a16="http://schemas.microsoft.com/office/drawing/2014/main" id="{239617CB-ECD9-42DA-9CA1-8E889EA24024}"/>
                </a:ext>
              </a:extLst>
            </p:cNvPr>
            <p:cNvSpPr/>
            <p:nvPr/>
          </p:nvSpPr>
          <p:spPr>
            <a:xfrm>
              <a:off x="762362" y="1038938"/>
              <a:ext cx="442513" cy="127648"/>
            </a:xfrm>
            <a:custGeom>
              <a:avLst/>
              <a:gdLst>
                <a:gd name="connsiteX0" fmla="*/ 442514 w 442513"/>
                <a:gd name="connsiteY0" fmla="*/ 76589 h 127648"/>
                <a:gd name="connsiteX1" fmla="*/ 408474 w 442513"/>
                <a:gd name="connsiteY1" fmla="*/ 42549 h 127648"/>
                <a:gd name="connsiteX2" fmla="*/ 399964 w 442513"/>
                <a:gd name="connsiteY2" fmla="*/ 42549 h 127648"/>
                <a:gd name="connsiteX3" fmla="*/ 399964 w 442513"/>
                <a:gd name="connsiteY3" fmla="*/ 68079 h 127648"/>
                <a:gd name="connsiteX4" fmla="*/ 382944 w 442513"/>
                <a:gd name="connsiteY4" fmla="*/ 85099 h 127648"/>
                <a:gd name="connsiteX5" fmla="*/ 365925 w 442513"/>
                <a:gd name="connsiteY5" fmla="*/ 85099 h 127648"/>
                <a:gd name="connsiteX6" fmla="*/ 382944 w 442513"/>
                <a:gd name="connsiteY6" fmla="*/ 68079 h 127648"/>
                <a:gd name="connsiteX7" fmla="*/ 382944 w 442513"/>
                <a:gd name="connsiteY7" fmla="*/ 17020 h 127648"/>
                <a:gd name="connsiteX8" fmla="*/ 365925 w 442513"/>
                <a:gd name="connsiteY8" fmla="*/ 0 h 127648"/>
                <a:gd name="connsiteX9" fmla="*/ 348905 w 442513"/>
                <a:gd name="connsiteY9" fmla="*/ 17020 h 127648"/>
                <a:gd name="connsiteX10" fmla="*/ 348905 w 442513"/>
                <a:gd name="connsiteY10" fmla="*/ 42549 h 127648"/>
                <a:gd name="connsiteX11" fmla="*/ 306356 w 442513"/>
                <a:gd name="connsiteY11" fmla="*/ 42549 h 127648"/>
                <a:gd name="connsiteX12" fmla="*/ 306356 w 442513"/>
                <a:gd name="connsiteY12" fmla="*/ 68079 h 127648"/>
                <a:gd name="connsiteX13" fmla="*/ 289336 w 442513"/>
                <a:gd name="connsiteY13" fmla="*/ 85099 h 127648"/>
                <a:gd name="connsiteX14" fmla="*/ 272316 w 442513"/>
                <a:gd name="connsiteY14" fmla="*/ 85099 h 127648"/>
                <a:gd name="connsiteX15" fmla="*/ 289336 w 442513"/>
                <a:gd name="connsiteY15" fmla="*/ 68079 h 127648"/>
                <a:gd name="connsiteX16" fmla="*/ 289336 w 442513"/>
                <a:gd name="connsiteY16" fmla="*/ 17020 h 127648"/>
                <a:gd name="connsiteX17" fmla="*/ 272316 w 442513"/>
                <a:gd name="connsiteY17" fmla="*/ 0 h 127648"/>
                <a:gd name="connsiteX18" fmla="*/ 255296 w 442513"/>
                <a:gd name="connsiteY18" fmla="*/ 17020 h 127648"/>
                <a:gd name="connsiteX19" fmla="*/ 255296 w 442513"/>
                <a:gd name="connsiteY19" fmla="*/ 42549 h 127648"/>
                <a:gd name="connsiteX20" fmla="*/ 204237 w 442513"/>
                <a:gd name="connsiteY20" fmla="*/ 42549 h 127648"/>
                <a:gd name="connsiteX21" fmla="*/ 204237 w 442513"/>
                <a:gd name="connsiteY21" fmla="*/ 68079 h 127648"/>
                <a:gd name="connsiteX22" fmla="*/ 187217 w 442513"/>
                <a:gd name="connsiteY22" fmla="*/ 85099 h 127648"/>
                <a:gd name="connsiteX23" fmla="*/ 170198 w 442513"/>
                <a:gd name="connsiteY23" fmla="*/ 85099 h 127648"/>
                <a:gd name="connsiteX24" fmla="*/ 187217 w 442513"/>
                <a:gd name="connsiteY24" fmla="*/ 68079 h 127648"/>
                <a:gd name="connsiteX25" fmla="*/ 187217 w 442513"/>
                <a:gd name="connsiteY25" fmla="*/ 17020 h 127648"/>
                <a:gd name="connsiteX26" fmla="*/ 170198 w 442513"/>
                <a:gd name="connsiteY26" fmla="*/ 0 h 127648"/>
                <a:gd name="connsiteX27" fmla="*/ 153178 w 442513"/>
                <a:gd name="connsiteY27" fmla="*/ 17020 h 127648"/>
                <a:gd name="connsiteX28" fmla="*/ 153178 w 442513"/>
                <a:gd name="connsiteY28" fmla="*/ 42549 h 127648"/>
                <a:gd name="connsiteX29" fmla="*/ 110628 w 442513"/>
                <a:gd name="connsiteY29" fmla="*/ 42549 h 127648"/>
                <a:gd name="connsiteX30" fmla="*/ 110628 w 442513"/>
                <a:gd name="connsiteY30" fmla="*/ 68079 h 127648"/>
                <a:gd name="connsiteX31" fmla="*/ 93609 w 442513"/>
                <a:gd name="connsiteY31" fmla="*/ 85099 h 127648"/>
                <a:gd name="connsiteX32" fmla="*/ 76589 w 442513"/>
                <a:gd name="connsiteY32" fmla="*/ 85099 h 127648"/>
                <a:gd name="connsiteX33" fmla="*/ 93609 w 442513"/>
                <a:gd name="connsiteY33" fmla="*/ 68079 h 127648"/>
                <a:gd name="connsiteX34" fmla="*/ 93609 w 442513"/>
                <a:gd name="connsiteY34" fmla="*/ 17020 h 127648"/>
                <a:gd name="connsiteX35" fmla="*/ 76589 w 442513"/>
                <a:gd name="connsiteY35" fmla="*/ 0 h 127648"/>
                <a:gd name="connsiteX36" fmla="*/ 59569 w 442513"/>
                <a:gd name="connsiteY36" fmla="*/ 17020 h 127648"/>
                <a:gd name="connsiteX37" fmla="*/ 59569 w 442513"/>
                <a:gd name="connsiteY37" fmla="*/ 42549 h 127648"/>
                <a:gd name="connsiteX38" fmla="*/ 34040 w 442513"/>
                <a:gd name="connsiteY38" fmla="*/ 42549 h 127648"/>
                <a:gd name="connsiteX39" fmla="*/ 0 w 442513"/>
                <a:gd name="connsiteY39" fmla="*/ 76589 h 127648"/>
                <a:gd name="connsiteX40" fmla="*/ 0 w 442513"/>
                <a:gd name="connsiteY40" fmla="*/ 127648 h 127648"/>
                <a:gd name="connsiteX41" fmla="*/ 442514 w 442513"/>
                <a:gd name="connsiteY41" fmla="*/ 127648 h 127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42513" h="127648">
                  <a:moveTo>
                    <a:pt x="442514" y="76589"/>
                  </a:moveTo>
                  <a:cubicBezTo>
                    <a:pt x="442514" y="57789"/>
                    <a:pt x="427274" y="42549"/>
                    <a:pt x="408474" y="42549"/>
                  </a:cubicBezTo>
                  <a:lnTo>
                    <a:pt x="399964" y="42549"/>
                  </a:lnTo>
                  <a:lnTo>
                    <a:pt x="399964" y="68079"/>
                  </a:lnTo>
                  <a:cubicBezTo>
                    <a:pt x="399964" y="77479"/>
                    <a:pt x="392344" y="85099"/>
                    <a:pt x="382944" y="85099"/>
                  </a:cubicBezTo>
                  <a:lnTo>
                    <a:pt x="365925" y="85099"/>
                  </a:lnTo>
                  <a:cubicBezTo>
                    <a:pt x="375324" y="85099"/>
                    <a:pt x="382944" y="77479"/>
                    <a:pt x="382944" y="68079"/>
                  </a:cubicBezTo>
                  <a:lnTo>
                    <a:pt x="382944" y="17020"/>
                  </a:lnTo>
                  <a:cubicBezTo>
                    <a:pt x="382944" y="7620"/>
                    <a:pt x="375324" y="0"/>
                    <a:pt x="365925" y="0"/>
                  </a:cubicBezTo>
                  <a:cubicBezTo>
                    <a:pt x="356525" y="0"/>
                    <a:pt x="348905" y="7620"/>
                    <a:pt x="348905" y="17020"/>
                  </a:cubicBezTo>
                  <a:lnTo>
                    <a:pt x="348905" y="42549"/>
                  </a:lnTo>
                  <a:lnTo>
                    <a:pt x="306356" y="42549"/>
                  </a:lnTo>
                  <a:lnTo>
                    <a:pt x="306356" y="68079"/>
                  </a:lnTo>
                  <a:cubicBezTo>
                    <a:pt x="306356" y="77479"/>
                    <a:pt x="298735" y="85099"/>
                    <a:pt x="289336" y="85099"/>
                  </a:cubicBezTo>
                  <a:lnTo>
                    <a:pt x="272316" y="85099"/>
                  </a:lnTo>
                  <a:cubicBezTo>
                    <a:pt x="281715" y="85099"/>
                    <a:pt x="289336" y="77479"/>
                    <a:pt x="289336" y="68079"/>
                  </a:cubicBezTo>
                  <a:lnTo>
                    <a:pt x="289336" y="17020"/>
                  </a:lnTo>
                  <a:cubicBezTo>
                    <a:pt x="289336" y="7620"/>
                    <a:pt x="281715" y="0"/>
                    <a:pt x="272316" y="0"/>
                  </a:cubicBezTo>
                  <a:cubicBezTo>
                    <a:pt x="262917" y="0"/>
                    <a:pt x="255296" y="7620"/>
                    <a:pt x="255296" y="17020"/>
                  </a:cubicBezTo>
                  <a:lnTo>
                    <a:pt x="255296" y="42549"/>
                  </a:lnTo>
                  <a:lnTo>
                    <a:pt x="204237" y="42549"/>
                  </a:lnTo>
                  <a:lnTo>
                    <a:pt x="204237" y="68079"/>
                  </a:lnTo>
                  <a:cubicBezTo>
                    <a:pt x="204237" y="77479"/>
                    <a:pt x="196616" y="85099"/>
                    <a:pt x="187217" y="85099"/>
                  </a:cubicBezTo>
                  <a:lnTo>
                    <a:pt x="170198" y="85099"/>
                  </a:lnTo>
                  <a:cubicBezTo>
                    <a:pt x="179597" y="85099"/>
                    <a:pt x="187217" y="77479"/>
                    <a:pt x="187217" y="68079"/>
                  </a:cubicBezTo>
                  <a:lnTo>
                    <a:pt x="187217" y="17020"/>
                  </a:lnTo>
                  <a:cubicBezTo>
                    <a:pt x="187217" y="7620"/>
                    <a:pt x="179597" y="0"/>
                    <a:pt x="170198" y="0"/>
                  </a:cubicBezTo>
                  <a:cubicBezTo>
                    <a:pt x="160798" y="0"/>
                    <a:pt x="153178" y="7620"/>
                    <a:pt x="153178" y="17020"/>
                  </a:cubicBezTo>
                  <a:lnTo>
                    <a:pt x="153178" y="42549"/>
                  </a:lnTo>
                  <a:lnTo>
                    <a:pt x="110628" y="42549"/>
                  </a:lnTo>
                  <a:lnTo>
                    <a:pt x="110628" y="68079"/>
                  </a:lnTo>
                  <a:cubicBezTo>
                    <a:pt x="110628" y="77479"/>
                    <a:pt x="103009" y="85099"/>
                    <a:pt x="93609" y="85099"/>
                  </a:cubicBezTo>
                  <a:lnTo>
                    <a:pt x="76589" y="85099"/>
                  </a:lnTo>
                  <a:cubicBezTo>
                    <a:pt x="85989" y="85099"/>
                    <a:pt x="93609" y="77479"/>
                    <a:pt x="93609" y="68079"/>
                  </a:cubicBezTo>
                  <a:lnTo>
                    <a:pt x="93609" y="17020"/>
                  </a:lnTo>
                  <a:cubicBezTo>
                    <a:pt x="93609" y="7620"/>
                    <a:pt x="85989" y="0"/>
                    <a:pt x="76589" y="0"/>
                  </a:cubicBezTo>
                  <a:cubicBezTo>
                    <a:pt x="67189" y="0"/>
                    <a:pt x="59569" y="7620"/>
                    <a:pt x="59569" y="17020"/>
                  </a:cubicBezTo>
                  <a:lnTo>
                    <a:pt x="59569" y="42549"/>
                  </a:lnTo>
                  <a:lnTo>
                    <a:pt x="34040" y="42549"/>
                  </a:lnTo>
                  <a:cubicBezTo>
                    <a:pt x="15240" y="42549"/>
                    <a:pt x="0" y="57789"/>
                    <a:pt x="0" y="76589"/>
                  </a:cubicBezTo>
                  <a:lnTo>
                    <a:pt x="0" y="127648"/>
                  </a:lnTo>
                  <a:lnTo>
                    <a:pt x="442514" y="127648"/>
                  </a:lnTo>
                  <a:close/>
                </a:path>
              </a:pathLst>
            </a:custGeom>
            <a:grpFill/>
            <a:ln w="8483"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80954E1B-3407-43CE-A921-DFF56CEB5A1A}"/>
                </a:ext>
              </a:extLst>
            </p:cNvPr>
            <p:cNvSpPr/>
            <p:nvPr/>
          </p:nvSpPr>
          <p:spPr>
            <a:xfrm>
              <a:off x="1085738" y="1362314"/>
              <a:ext cx="187217" cy="187217"/>
            </a:xfrm>
            <a:custGeom>
              <a:avLst/>
              <a:gdLst>
                <a:gd name="connsiteX0" fmla="*/ 93609 w 187217"/>
                <a:gd name="connsiteY0" fmla="*/ 0 h 187217"/>
                <a:gd name="connsiteX1" fmla="*/ 0 w 187217"/>
                <a:gd name="connsiteY1" fmla="*/ 93609 h 187217"/>
                <a:gd name="connsiteX2" fmla="*/ 93609 w 187217"/>
                <a:gd name="connsiteY2" fmla="*/ 187217 h 187217"/>
                <a:gd name="connsiteX3" fmla="*/ 187217 w 187217"/>
                <a:gd name="connsiteY3" fmla="*/ 93609 h 187217"/>
                <a:gd name="connsiteX4" fmla="*/ 93609 w 187217"/>
                <a:gd name="connsiteY4" fmla="*/ 0 h 187217"/>
                <a:gd name="connsiteX5" fmla="*/ 93609 w 187217"/>
                <a:gd name="connsiteY5" fmla="*/ 110628 h 187217"/>
                <a:gd name="connsiteX6" fmla="*/ 87448 w 187217"/>
                <a:gd name="connsiteY6" fmla="*/ 109435 h 187217"/>
                <a:gd name="connsiteX7" fmla="*/ 56378 w 187217"/>
                <a:gd name="connsiteY7" fmla="*/ 134297 h 187217"/>
                <a:gd name="connsiteX8" fmla="*/ 45741 w 187217"/>
                <a:gd name="connsiteY8" fmla="*/ 121000 h 187217"/>
                <a:gd name="connsiteX9" fmla="*/ 76842 w 187217"/>
                <a:gd name="connsiteY9" fmla="*/ 96123 h 187217"/>
                <a:gd name="connsiteX10" fmla="*/ 76589 w 187217"/>
                <a:gd name="connsiteY10" fmla="*/ 93609 h 187217"/>
                <a:gd name="connsiteX11" fmla="*/ 85099 w 187217"/>
                <a:gd name="connsiteY11" fmla="*/ 78950 h 187217"/>
                <a:gd name="connsiteX12" fmla="*/ 85099 w 187217"/>
                <a:gd name="connsiteY12" fmla="*/ 25530 h 187217"/>
                <a:gd name="connsiteX13" fmla="*/ 102119 w 187217"/>
                <a:gd name="connsiteY13" fmla="*/ 25530 h 187217"/>
                <a:gd name="connsiteX14" fmla="*/ 102119 w 187217"/>
                <a:gd name="connsiteY14" fmla="*/ 78950 h 187217"/>
                <a:gd name="connsiteX15" fmla="*/ 110628 w 187217"/>
                <a:gd name="connsiteY15" fmla="*/ 93609 h 187217"/>
                <a:gd name="connsiteX16" fmla="*/ 93609 w 187217"/>
                <a:gd name="connsiteY16" fmla="*/ 110628 h 18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217" h="187217">
                  <a:moveTo>
                    <a:pt x="93609" y="0"/>
                  </a:moveTo>
                  <a:cubicBezTo>
                    <a:pt x="41910" y="0"/>
                    <a:pt x="0" y="41910"/>
                    <a:pt x="0" y="93609"/>
                  </a:cubicBezTo>
                  <a:cubicBezTo>
                    <a:pt x="0" y="145307"/>
                    <a:pt x="41910" y="187217"/>
                    <a:pt x="93609" y="187217"/>
                  </a:cubicBezTo>
                  <a:cubicBezTo>
                    <a:pt x="145307" y="187217"/>
                    <a:pt x="187217" y="145307"/>
                    <a:pt x="187217" y="93609"/>
                  </a:cubicBezTo>
                  <a:cubicBezTo>
                    <a:pt x="187217" y="41910"/>
                    <a:pt x="145307" y="0"/>
                    <a:pt x="93609" y="0"/>
                  </a:cubicBezTo>
                  <a:close/>
                  <a:moveTo>
                    <a:pt x="93609" y="110628"/>
                  </a:moveTo>
                  <a:cubicBezTo>
                    <a:pt x="91430" y="110628"/>
                    <a:pt x="89364" y="110182"/>
                    <a:pt x="87448" y="109435"/>
                  </a:cubicBezTo>
                  <a:lnTo>
                    <a:pt x="56378" y="134297"/>
                  </a:lnTo>
                  <a:lnTo>
                    <a:pt x="45741" y="121000"/>
                  </a:lnTo>
                  <a:lnTo>
                    <a:pt x="76842" y="96123"/>
                  </a:lnTo>
                  <a:cubicBezTo>
                    <a:pt x="76719" y="95297"/>
                    <a:pt x="76589" y="94471"/>
                    <a:pt x="76589" y="93609"/>
                  </a:cubicBezTo>
                  <a:cubicBezTo>
                    <a:pt x="76589" y="87324"/>
                    <a:pt x="80033" y="81897"/>
                    <a:pt x="85099" y="78950"/>
                  </a:cubicBezTo>
                  <a:lnTo>
                    <a:pt x="85099" y="25530"/>
                  </a:lnTo>
                  <a:lnTo>
                    <a:pt x="102119" y="25530"/>
                  </a:lnTo>
                  <a:lnTo>
                    <a:pt x="102119" y="78950"/>
                  </a:lnTo>
                  <a:cubicBezTo>
                    <a:pt x="107184" y="81897"/>
                    <a:pt x="110628" y="87324"/>
                    <a:pt x="110628" y="93609"/>
                  </a:cubicBezTo>
                  <a:cubicBezTo>
                    <a:pt x="110628" y="103008"/>
                    <a:pt x="103008" y="110628"/>
                    <a:pt x="93609" y="110628"/>
                  </a:cubicBezTo>
                  <a:close/>
                </a:path>
              </a:pathLst>
            </a:custGeom>
            <a:grpFill/>
            <a:ln w="8483"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sp>
          <p:nvSpPr>
            <p:cNvPr id="48" name="Freeform: Shape 47">
              <a:extLst>
                <a:ext uri="{FF2B5EF4-FFF2-40B4-BE49-F238E27FC236}">
                  <a16:creationId xmlns:a16="http://schemas.microsoft.com/office/drawing/2014/main" id="{82761FC9-8455-4F36-A02B-8175FE03DB78}"/>
                </a:ext>
              </a:extLst>
            </p:cNvPr>
            <p:cNvSpPr/>
            <p:nvPr/>
          </p:nvSpPr>
          <p:spPr>
            <a:xfrm>
              <a:off x="762362" y="1183606"/>
              <a:ext cx="442513" cy="314865"/>
            </a:xfrm>
            <a:custGeom>
              <a:avLst/>
              <a:gdLst>
                <a:gd name="connsiteX0" fmla="*/ 34040 w 442513"/>
                <a:gd name="connsiteY0" fmla="*/ 314865 h 314865"/>
                <a:gd name="connsiteX1" fmla="*/ 314862 w 442513"/>
                <a:gd name="connsiteY1" fmla="*/ 314865 h 314865"/>
                <a:gd name="connsiteX2" fmla="*/ 306356 w 442513"/>
                <a:gd name="connsiteY2" fmla="*/ 272316 h 314865"/>
                <a:gd name="connsiteX3" fmla="*/ 374424 w 442513"/>
                <a:gd name="connsiteY3" fmla="*/ 170198 h 314865"/>
                <a:gd name="connsiteX4" fmla="*/ 331885 w 442513"/>
                <a:gd name="connsiteY4" fmla="*/ 170198 h 314865"/>
                <a:gd name="connsiteX5" fmla="*/ 331885 w 442513"/>
                <a:gd name="connsiteY5" fmla="*/ 119138 h 314865"/>
                <a:gd name="connsiteX6" fmla="*/ 382944 w 442513"/>
                <a:gd name="connsiteY6" fmla="*/ 119138 h 314865"/>
                <a:gd name="connsiteX7" fmla="*/ 382944 w 442513"/>
                <a:gd name="connsiteY7" fmla="*/ 167079 h 314865"/>
                <a:gd name="connsiteX8" fmla="*/ 416984 w 442513"/>
                <a:gd name="connsiteY8" fmla="*/ 161688 h 314865"/>
                <a:gd name="connsiteX9" fmla="*/ 442514 w 442513"/>
                <a:gd name="connsiteY9" fmla="*/ 164767 h 314865"/>
                <a:gd name="connsiteX10" fmla="*/ 442514 w 442513"/>
                <a:gd name="connsiteY10" fmla="*/ 0 h 314865"/>
                <a:gd name="connsiteX11" fmla="*/ 0 w 442513"/>
                <a:gd name="connsiteY11" fmla="*/ 0 h 314865"/>
                <a:gd name="connsiteX12" fmla="*/ 0 w 442513"/>
                <a:gd name="connsiteY12" fmla="*/ 280826 h 314865"/>
                <a:gd name="connsiteX13" fmla="*/ 34040 w 442513"/>
                <a:gd name="connsiteY13" fmla="*/ 314865 h 314865"/>
                <a:gd name="connsiteX14" fmla="*/ 331885 w 442513"/>
                <a:gd name="connsiteY14" fmla="*/ 25530 h 314865"/>
                <a:gd name="connsiteX15" fmla="*/ 382944 w 442513"/>
                <a:gd name="connsiteY15" fmla="*/ 25530 h 314865"/>
                <a:gd name="connsiteX16" fmla="*/ 382944 w 442513"/>
                <a:gd name="connsiteY16" fmla="*/ 76589 h 314865"/>
                <a:gd name="connsiteX17" fmla="*/ 331885 w 442513"/>
                <a:gd name="connsiteY17" fmla="*/ 76589 h 314865"/>
                <a:gd name="connsiteX18" fmla="*/ 238277 w 442513"/>
                <a:gd name="connsiteY18" fmla="*/ 25530 h 314865"/>
                <a:gd name="connsiteX19" fmla="*/ 289336 w 442513"/>
                <a:gd name="connsiteY19" fmla="*/ 25530 h 314865"/>
                <a:gd name="connsiteX20" fmla="*/ 289336 w 442513"/>
                <a:gd name="connsiteY20" fmla="*/ 76589 h 314865"/>
                <a:gd name="connsiteX21" fmla="*/ 238277 w 442513"/>
                <a:gd name="connsiteY21" fmla="*/ 76589 h 314865"/>
                <a:gd name="connsiteX22" fmla="*/ 238277 w 442513"/>
                <a:gd name="connsiteY22" fmla="*/ 119138 h 314865"/>
                <a:gd name="connsiteX23" fmla="*/ 289336 w 442513"/>
                <a:gd name="connsiteY23" fmla="*/ 119138 h 314865"/>
                <a:gd name="connsiteX24" fmla="*/ 289336 w 442513"/>
                <a:gd name="connsiteY24" fmla="*/ 170198 h 314865"/>
                <a:gd name="connsiteX25" fmla="*/ 238277 w 442513"/>
                <a:gd name="connsiteY25" fmla="*/ 170198 h 314865"/>
                <a:gd name="connsiteX26" fmla="*/ 238277 w 442513"/>
                <a:gd name="connsiteY26" fmla="*/ 212747 h 314865"/>
                <a:gd name="connsiteX27" fmla="*/ 289336 w 442513"/>
                <a:gd name="connsiteY27" fmla="*/ 212747 h 314865"/>
                <a:gd name="connsiteX28" fmla="*/ 289336 w 442513"/>
                <a:gd name="connsiteY28" fmla="*/ 263806 h 314865"/>
                <a:gd name="connsiteX29" fmla="*/ 238277 w 442513"/>
                <a:gd name="connsiteY29" fmla="*/ 263806 h 314865"/>
                <a:gd name="connsiteX30" fmla="*/ 144668 w 442513"/>
                <a:gd name="connsiteY30" fmla="*/ 25530 h 314865"/>
                <a:gd name="connsiteX31" fmla="*/ 195727 w 442513"/>
                <a:gd name="connsiteY31" fmla="*/ 25530 h 314865"/>
                <a:gd name="connsiteX32" fmla="*/ 195727 w 442513"/>
                <a:gd name="connsiteY32" fmla="*/ 76589 h 314865"/>
                <a:gd name="connsiteX33" fmla="*/ 144668 w 442513"/>
                <a:gd name="connsiteY33" fmla="*/ 76589 h 314865"/>
                <a:gd name="connsiteX34" fmla="*/ 144668 w 442513"/>
                <a:gd name="connsiteY34" fmla="*/ 119138 h 314865"/>
                <a:gd name="connsiteX35" fmla="*/ 195727 w 442513"/>
                <a:gd name="connsiteY35" fmla="*/ 119138 h 314865"/>
                <a:gd name="connsiteX36" fmla="*/ 195727 w 442513"/>
                <a:gd name="connsiteY36" fmla="*/ 170198 h 314865"/>
                <a:gd name="connsiteX37" fmla="*/ 144668 w 442513"/>
                <a:gd name="connsiteY37" fmla="*/ 170198 h 314865"/>
                <a:gd name="connsiteX38" fmla="*/ 144668 w 442513"/>
                <a:gd name="connsiteY38" fmla="*/ 212747 h 314865"/>
                <a:gd name="connsiteX39" fmla="*/ 195727 w 442513"/>
                <a:gd name="connsiteY39" fmla="*/ 212747 h 314865"/>
                <a:gd name="connsiteX40" fmla="*/ 195727 w 442513"/>
                <a:gd name="connsiteY40" fmla="*/ 263806 h 314865"/>
                <a:gd name="connsiteX41" fmla="*/ 144668 w 442513"/>
                <a:gd name="connsiteY41" fmla="*/ 263806 h 314865"/>
                <a:gd name="connsiteX42" fmla="*/ 51059 w 442513"/>
                <a:gd name="connsiteY42" fmla="*/ 25530 h 314865"/>
                <a:gd name="connsiteX43" fmla="*/ 102119 w 442513"/>
                <a:gd name="connsiteY43" fmla="*/ 25530 h 314865"/>
                <a:gd name="connsiteX44" fmla="*/ 102119 w 442513"/>
                <a:gd name="connsiteY44" fmla="*/ 76589 h 314865"/>
                <a:gd name="connsiteX45" fmla="*/ 51059 w 442513"/>
                <a:gd name="connsiteY45" fmla="*/ 76589 h 314865"/>
                <a:gd name="connsiteX46" fmla="*/ 51059 w 442513"/>
                <a:gd name="connsiteY46" fmla="*/ 119138 h 314865"/>
                <a:gd name="connsiteX47" fmla="*/ 102119 w 442513"/>
                <a:gd name="connsiteY47" fmla="*/ 119138 h 314865"/>
                <a:gd name="connsiteX48" fmla="*/ 102119 w 442513"/>
                <a:gd name="connsiteY48" fmla="*/ 170198 h 314865"/>
                <a:gd name="connsiteX49" fmla="*/ 51059 w 442513"/>
                <a:gd name="connsiteY49" fmla="*/ 170198 h 314865"/>
                <a:gd name="connsiteX50" fmla="*/ 51059 w 442513"/>
                <a:gd name="connsiteY50" fmla="*/ 212747 h 314865"/>
                <a:gd name="connsiteX51" fmla="*/ 102119 w 442513"/>
                <a:gd name="connsiteY51" fmla="*/ 212747 h 314865"/>
                <a:gd name="connsiteX52" fmla="*/ 102119 w 442513"/>
                <a:gd name="connsiteY52" fmla="*/ 263806 h 314865"/>
                <a:gd name="connsiteX53" fmla="*/ 51059 w 442513"/>
                <a:gd name="connsiteY53" fmla="*/ 263806 h 314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2513" h="314865">
                  <a:moveTo>
                    <a:pt x="34040" y="314865"/>
                  </a:moveTo>
                  <a:lnTo>
                    <a:pt x="314862" y="314865"/>
                  </a:lnTo>
                  <a:cubicBezTo>
                    <a:pt x="309397" y="301764"/>
                    <a:pt x="306356" y="287398"/>
                    <a:pt x="306356" y="272316"/>
                  </a:cubicBezTo>
                  <a:cubicBezTo>
                    <a:pt x="306356" y="226304"/>
                    <a:pt x="334458" y="186874"/>
                    <a:pt x="374424" y="170198"/>
                  </a:cubicBezTo>
                  <a:lnTo>
                    <a:pt x="331885" y="170198"/>
                  </a:lnTo>
                  <a:lnTo>
                    <a:pt x="331885" y="119138"/>
                  </a:lnTo>
                  <a:lnTo>
                    <a:pt x="382944" y="119138"/>
                  </a:lnTo>
                  <a:lnTo>
                    <a:pt x="382944" y="167079"/>
                  </a:lnTo>
                  <a:cubicBezTo>
                    <a:pt x="393674" y="163610"/>
                    <a:pt x="405099" y="161688"/>
                    <a:pt x="416984" y="161688"/>
                  </a:cubicBezTo>
                  <a:cubicBezTo>
                    <a:pt x="425787" y="161688"/>
                    <a:pt x="434305" y="162824"/>
                    <a:pt x="442514" y="164767"/>
                  </a:cubicBezTo>
                  <a:lnTo>
                    <a:pt x="442514" y="0"/>
                  </a:lnTo>
                  <a:lnTo>
                    <a:pt x="0" y="0"/>
                  </a:lnTo>
                  <a:lnTo>
                    <a:pt x="0" y="280826"/>
                  </a:lnTo>
                  <a:cubicBezTo>
                    <a:pt x="0" y="299633"/>
                    <a:pt x="15233" y="314865"/>
                    <a:pt x="34040" y="314865"/>
                  </a:cubicBezTo>
                  <a:close/>
                  <a:moveTo>
                    <a:pt x="331885" y="25530"/>
                  </a:moveTo>
                  <a:lnTo>
                    <a:pt x="382944" y="25530"/>
                  </a:lnTo>
                  <a:lnTo>
                    <a:pt x="382944" y="76589"/>
                  </a:lnTo>
                  <a:lnTo>
                    <a:pt x="331885" y="76589"/>
                  </a:lnTo>
                  <a:close/>
                  <a:moveTo>
                    <a:pt x="238277" y="25530"/>
                  </a:moveTo>
                  <a:lnTo>
                    <a:pt x="289336" y="25530"/>
                  </a:lnTo>
                  <a:lnTo>
                    <a:pt x="289336" y="76589"/>
                  </a:lnTo>
                  <a:lnTo>
                    <a:pt x="238277" y="76589"/>
                  </a:lnTo>
                  <a:close/>
                  <a:moveTo>
                    <a:pt x="238277" y="119138"/>
                  </a:moveTo>
                  <a:lnTo>
                    <a:pt x="289336" y="119138"/>
                  </a:lnTo>
                  <a:lnTo>
                    <a:pt x="289336" y="170198"/>
                  </a:lnTo>
                  <a:lnTo>
                    <a:pt x="238277" y="170198"/>
                  </a:lnTo>
                  <a:close/>
                  <a:moveTo>
                    <a:pt x="238277" y="212747"/>
                  </a:moveTo>
                  <a:lnTo>
                    <a:pt x="289336" y="212747"/>
                  </a:lnTo>
                  <a:lnTo>
                    <a:pt x="289336" y="263806"/>
                  </a:lnTo>
                  <a:lnTo>
                    <a:pt x="238277" y="263806"/>
                  </a:lnTo>
                  <a:close/>
                  <a:moveTo>
                    <a:pt x="144668" y="25530"/>
                  </a:moveTo>
                  <a:lnTo>
                    <a:pt x="195727" y="25530"/>
                  </a:lnTo>
                  <a:lnTo>
                    <a:pt x="195727" y="76589"/>
                  </a:lnTo>
                  <a:lnTo>
                    <a:pt x="144668" y="76589"/>
                  </a:lnTo>
                  <a:close/>
                  <a:moveTo>
                    <a:pt x="144668" y="119138"/>
                  </a:moveTo>
                  <a:lnTo>
                    <a:pt x="195727" y="119138"/>
                  </a:lnTo>
                  <a:lnTo>
                    <a:pt x="195727" y="170198"/>
                  </a:lnTo>
                  <a:lnTo>
                    <a:pt x="144668" y="170198"/>
                  </a:lnTo>
                  <a:close/>
                  <a:moveTo>
                    <a:pt x="144668" y="212747"/>
                  </a:moveTo>
                  <a:lnTo>
                    <a:pt x="195727" y="212747"/>
                  </a:lnTo>
                  <a:lnTo>
                    <a:pt x="195727" y="263806"/>
                  </a:lnTo>
                  <a:lnTo>
                    <a:pt x="144668" y="263806"/>
                  </a:lnTo>
                  <a:close/>
                  <a:moveTo>
                    <a:pt x="51059" y="25530"/>
                  </a:moveTo>
                  <a:lnTo>
                    <a:pt x="102119" y="25530"/>
                  </a:lnTo>
                  <a:lnTo>
                    <a:pt x="102119" y="76589"/>
                  </a:lnTo>
                  <a:lnTo>
                    <a:pt x="51059" y="76589"/>
                  </a:lnTo>
                  <a:close/>
                  <a:moveTo>
                    <a:pt x="51059" y="119138"/>
                  </a:moveTo>
                  <a:lnTo>
                    <a:pt x="102119" y="119138"/>
                  </a:lnTo>
                  <a:lnTo>
                    <a:pt x="102119" y="170198"/>
                  </a:lnTo>
                  <a:lnTo>
                    <a:pt x="51059" y="170198"/>
                  </a:lnTo>
                  <a:close/>
                  <a:moveTo>
                    <a:pt x="51059" y="212747"/>
                  </a:moveTo>
                  <a:lnTo>
                    <a:pt x="102119" y="212747"/>
                  </a:lnTo>
                  <a:lnTo>
                    <a:pt x="102119" y="263806"/>
                  </a:lnTo>
                  <a:lnTo>
                    <a:pt x="51059" y="263806"/>
                  </a:lnTo>
                  <a:close/>
                </a:path>
              </a:pathLst>
            </a:custGeom>
            <a:grpFill/>
            <a:ln w="8483" cap="flat">
              <a:noFill/>
              <a:prstDash val="solid"/>
              <a:miter/>
            </a:ln>
          </p:spPr>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libri" panose="020F0502020204030204"/>
                <a:ea typeface="+mn-ea"/>
                <a:cs typeface="+mn-cs"/>
              </a:endParaRPr>
            </a:p>
          </p:txBody>
        </p:sp>
      </p:grpSp>
      <p:grpSp>
        <p:nvGrpSpPr>
          <p:cNvPr id="11" name="Group 10">
            <a:extLst>
              <a:ext uri="{FF2B5EF4-FFF2-40B4-BE49-F238E27FC236}">
                <a16:creationId xmlns:a16="http://schemas.microsoft.com/office/drawing/2014/main" id="{3C50F67A-E4CC-445D-A67B-16A5B93FD66C}"/>
              </a:ext>
            </a:extLst>
          </p:cNvPr>
          <p:cNvGrpSpPr/>
          <p:nvPr/>
        </p:nvGrpSpPr>
        <p:grpSpPr>
          <a:xfrm>
            <a:off x="1390564" y="2286635"/>
            <a:ext cx="4962525" cy="3906520"/>
            <a:chOff x="1390564" y="2286635"/>
            <a:chExt cx="4962525" cy="3906520"/>
          </a:xfrm>
        </p:grpSpPr>
        <p:grpSp>
          <p:nvGrpSpPr>
            <p:cNvPr id="6" name="Group 5">
              <a:extLst>
                <a:ext uri="{FF2B5EF4-FFF2-40B4-BE49-F238E27FC236}">
                  <a16:creationId xmlns:a16="http://schemas.microsoft.com/office/drawing/2014/main" id="{C714045E-5D70-45EC-AC86-B59FEECFEC18}"/>
                </a:ext>
              </a:extLst>
            </p:cNvPr>
            <p:cNvGrpSpPr/>
            <p:nvPr/>
          </p:nvGrpSpPr>
          <p:grpSpPr>
            <a:xfrm>
              <a:off x="1390564" y="2286635"/>
              <a:ext cx="4860351" cy="289560"/>
              <a:chOff x="1390564" y="2286635"/>
              <a:chExt cx="4860351" cy="289560"/>
            </a:xfrm>
          </p:grpSpPr>
          <p:grpSp>
            <p:nvGrpSpPr>
              <p:cNvPr id="69" name="Group 68">
                <a:extLst>
                  <a:ext uri="{FF2B5EF4-FFF2-40B4-BE49-F238E27FC236}">
                    <a16:creationId xmlns:a16="http://schemas.microsoft.com/office/drawing/2014/main" id="{276B80E1-F400-4793-8B1A-79BF8F1D8C5F}"/>
                  </a:ext>
                </a:extLst>
              </p:cNvPr>
              <p:cNvGrpSpPr/>
              <p:nvPr/>
            </p:nvGrpSpPr>
            <p:grpSpPr>
              <a:xfrm>
                <a:off x="1390564" y="2286635"/>
                <a:ext cx="4860351" cy="289560"/>
                <a:chOff x="1504776" y="2477135"/>
                <a:chExt cx="4860351" cy="289560"/>
              </a:xfrm>
            </p:grpSpPr>
            <p:sp>
              <p:nvSpPr>
                <p:cNvPr id="70" name="Arrow: Pentagon 69">
                  <a:extLst>
                    <a:ext uri="{FF2B5EF4-FFF2-40B4-BE49-F238E27FC236}">
                      <a16:creationId xmlns:a16="http://schemas.microsoft.com/office/drawing/2014/main" id="{C76F3871-5F1D-4DEC-8A8A-5188DBE5BFC4}"/>
                    </a:ext>
                  </a:extLst>
                </p:cNvPr>
                <p:cNvSpPr/>
                <p:nvPr/>
              </p:nvSpPr>
              <p:spPr>
                <a:xfrm>
                  <a:off x="1504776" y="2519841"/>
                  <a:ext cx="4860351" cy="204149"/>
                </a:xfrm>
                <a:prstGeom prst="homePlate">
                  <a:avLst>
                    <a:gd name="adj" fmla="val 115320"/>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1" name="Rectangle: Rounded Corners 70">
                  <a:extLst>
                    <a:ext uri="{FF2B5EF4-FFF2-40B4-BE49-F238E27FC236}">
                      <a16:creationId xmlns:a16="http://schemas.microsoft.com/office/drawing/2014/main" id="{A7375163-F154-46AE-AE7E-52788906678E}"/>
                    </a:ext>
                  </a:extLst>
                </p:cNvPr>
                <p:cNvSpPr/>
                <p:nvPr/>
              </p:nvSpPr>
              <p:spPr>
                <a:xfrm>
                  <a:off x="1504776" y="2477135"/>
                  <a:ext cx="289560" cy="289560"/>
                </a:xfrm>
                <a:prstGeom prst="roundRect">
                  <a:avLst/>
                </a:prstGeom>
                <a:solidFill>
                  <a:schemeClr val="bg2"/>
                </a:solidFill>
                <a:ln w="3175">
                  <a:solidFill>
                    <a:schemeClr val="accent3">
                      <a:lumMod val="20000"/>
                      <a:lumOff val="80000"/>
                    </a:schemeClr>
                  </a:solidFill>
                </a:ln>
                <a:effectLst>
                  <a:outerShdw blurRad="63500" sx="102000" sy="102000" algn="ctr" rotWithShape="0">
                    <a:prstClr val="black">
                      <a:alpha val="1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extBox 1">
                <a:extLst>
                  <a:ext uri="{FF2B5EF4-FFF2-40B4-BE49-F238E27FC236}">
                    <a16:creationId xmlns:a16="http://schemas.microsoft.com/office/drawing/2014/main" id="{155C2724-558C-418D-9D35-00020BAFAC84}"/>
                  </a:ext>
                </a:extLst>
              </p:cNvPr>
              <p:cNvSpPr txBox="1"/>
              <p:nvPr/>
            </p:nvSpPr>
            <p:spPr>
              <a:xfrm>
                <a:off x="3385764" y="2308305"/>
                <a:ext cx="869950"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nvGrpSpPr>
            <p:cNvPr id="7" name="Group 6">
              <a:extLst>
                <a:ext uri="{FF2B5EF4-FFF2-40B4-BE49-F238E27FC236}">
                  <a16:creationId xmlns:a16="http://schemas.microsoft.com/office/drawing/2014/main" id="{C8EBF7B7-426D-442B-8C1F-E00A1551A065}"/>
                </a:ext>
              </a:extLst>
            </p:cNvPr>
            <p:cNvGrpSpPr/>
            <p:nvPr/>
          </p:nvGrpSpPr>
          <p:grpSpPr>
            <a:xfrm>
              <a:off x="1390564" y="3210878"/>
              <a:ext cx="2724324" cy="289560"/>
              <a:chOff x="1390564" y="3210878"/>
              <a:chExt cx="2724324" cy="289560"/>
            </a:xfrm>
          </p:grpSpPr>
          <p:grpSp>
            <p:nvGrpSpPr>
              <p:cNvPr id="72" name="Group 71">
                <a:extLst>
                  <a:ext uri="{FF2B5EF4-FFF2-40B4-BE49-F238E27FC236}">
                    <a16:creationId xmlns:a16="http://schemas.microsoft.com/office/drawing/2014/main" id="{8AED1D60-C4B2-459B-A01E-ADE29A7FD6B0}"/>
                  </a:ext>
                </a:extLst>
              </p:cNvPr>
              <p:cNvGrpSpPr/>
              <p:nvPr/>
            </p:nvGrpSpPr>
            <p:grpSpPr>
              <a:xfrm>
                <a:off x="1390564" y="3210878"/>
                <a:ext cx="2724324" cy="289560"/>
                <a:chOff x="1504777" y="2477135"/>
                <a:chExt cx="2724324" cy="289560"/>
              </a:xfrm>
            </p:grpSpPr>
            <p:sp>
              <p:nvSpPr>
                <p:cNvPr id="73" name="Arrow: Pentagon 72">
                  <a:extLst>
                    <a:ext uri="{FF2B5EF4-FFF2-40B4-BE49-F238E27FC236}">
                      <a16:creationId xmlns:a16="http://schemas.microsoft.com/office/drawing/2014/main" id="{283E5F99-0B7A-4819-95AD-B0D8C0C0BF5B}"/>
                    </a:ext>
                  </a:extLst>
                </p:cNvPr>
                <p:cNvSpPr/>
                <p:nvPr/>
              </p:nvSpPr>
              <p:spPr>
                <a:xfrm>
                  <a:off x="1504777" y="2519841"/>
                  <a:ext cx="2724324" cy="204149"/>
                </a:xfrm>
                <a:prstGeom prst="homePlate">
                  <a:avLst>
                    <a:gd name="adj" fmla="val 115320"/>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Rectangle: Rounded Corners 73">
                  <a:extLst>
                    <a:ext uri="{FF2B5EF4-FFF2-40B4-BE49-F238E27FC236}">
                      <a16:creationId xmlns:a16="http://schemas.microsoft.com/office/drawing/2014/main" id="{64D0E9A4-7072-4707-A8B7-3C8C96283489}"/>
                    </a:ext>
                  </a:extLst>
                </p:cNvPr>
                <p:cNvSpPr/>
                <p:nvPr/>
              </p:nvSpPr>
              <p:spPr>
                <a:xfrm>
                  <a:off x="1504777" y="2477135"/>
                  <a:ext cx="289560" cy="289560"/>
                </a:xfrm>
                <a:prstGeom prst="roundRect">
                  <a:avLst/>
                </a:prstGeom>
                <a:solidFill>
                  <a:schemeClr val="bg2"/>
                </a:solidFill>
                <a:ln w="3175">
                  <a:solidFill>
                    <a:schemeClr val="accent3">
                      <a:lumMod val="20000"/>
                      <a:lumOff val="80000"/>
                    </a:schemeClr>
                  </a:solidFill>
                </a:ln>
                <a:effectLst>
                  <a:outerShdw blurRad="63500" sx="102000" sy="102000" algn="ctr" rotWithShape="0">
                    <a:prstClr val="black">
                      <a:alpha val="1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4" name="TextBox 83">
                <a:extLst>
                  <a:ext uri="{FF2B5EF4-FFF2-40B4-BE49-F238E27FC236}">
                    <a16:creationId xmlns:a16="http://schemas.microsoft.com/office/drawing/2014/main" id="{7373553B-386D-4FDB-888A-BC8D0D7511C9}"/>
                  </a:ext>
                </a:extLst>
              </p:cNvPr>
              <p:cNvSpPr txBox="1"/>
              <p:nvPr/>
            </p:nvSpPr>
            <p:spPr>
              <a:xfrm>
                <a:off x="2317751" y="3228817"/>
                <a:ext cx="869950"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nvGrpSpPr>
            <p:cNvPr id="8" name="Group 7">
              <a:extLst>
                <a:ext uri="{FF2B5EF4-FFF2-40B4-BE49-F238E27FC236}">
                  <a16:creationId xmlns:a16="http://schemas.microsoft.com/office/drawing/2014/main" id="{9E6DDC43-29FC-4139-8464-5698A0D2F05E}"/>
                </a:ext>
              </a:extLst>
            </p:cNvPr>
            <p:cNvGrpSpPr/>
            <p:nvPr/>
          </p:nvGrpSpPr>
          <p:grpSpPr>
            <a:xfrm>
              <a:off x="1390564" y="4068445"/>
              <a:ext cx="4962525" cy="289560"/>
              <a:chOff x="1390564" y="4068445"/>
              <a:chExt cx="4962525" cy="289560"/>
            </a:xfrm>
          </p:grpSpPr>
          <p:grpSp>
            <p:nvGrpSpPr>
              <p:cNvPr id="75" name="Group 74">
                <a:extLst>
                  <a:ext uri="{FF2B5EF4-FFF2-40B4-BE49-F238E27FC236}">
                    <a16:creationId xmlns:a16="http://schemas.microsoft.com/office/drawing/2014/main" id="{5E1867B8-A481-4A27-9A64-CF87A86DEBBF}"/>
                  </a:ext>
                </a:extLst>
              </p:cNvPr>
              <p:cNvGrpSpPr/>
              <p:nvPr/>
            </p:nvGrpSpPr>
            <p:grpSpPr>
              <a:xfrm>
                <a:off x="1390564" y="4068445"/>
                <a:ext cx="4962525" cy="289560"/>
                <a:chOff x="1504776" y="2477135"/>
                <a:chExt cx="4962525" cy="289560"/>
              </a:xfrm>
            </p:grpSpPr>
            <p:sp>
              <p:nvSpPr>
                <p:cNvPr id="76" name="Arrow: Pentagon 75">
                  <a:extLst>
                    <a:ext uri="{FF2B5EF4-FFF2-40B4-BE49-F238E27FC236}">
                      <a16:creationId xmlns:a16="http://schemas.microsoft.com/office/drawing/2014/main" id="{743175ED-7089-45DE-B4D6-348CEA7C6A73}"/>
                    </a:ext>
                  </a:extLst>
                </p:cNvPr>
                <p:cNvSpPr/>
                <p:nvPr/>
              </p:nvSpPr>
              <p:spPr>
                <a:xfrm>
                  <a:off x="1504776" y="2519841"/>
                  <a:ext cx="4962525" cy="204149"/>
                </a:xfrm>
                <a:prstGeom prst="homePlate">
                  <a:avLst>
                    <a:gd name="adj" fmla="val 115320"/>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7" name="Rectangle: Rounded Corners 76">
                  <a:extLst>
                    <a:ext uri="{FF2B5EF4-FFF2-40B4-BE49-F238E27FC236}">
                      <a16:creationId xmlns:a16="http://schemas.microsoft.com/office/drawing/2014/main" id="{87204D20-6A04-41F5-9E20-9DB958C32B29}"/>
                    </a:ext>
                  </a:extLst>
                </p:cNvPr>
                <p:cNvSpPr/>
                <p:nvPr/>
              </p:nvSpPr>
              <p:spPr>
                <a:xfrm>
                  <a:off x="1504776" y="2477135"/>
                  <a:ext cx="289560" cy="289560"/>
                </a:xfrm>
                <a:prstGeom prst="roundRect">
                  <a:avLst/>
                </a:prstGeom>
                <a:solidFill>
                  <a:schemeClr val="bg2"/>
                </a:solidFill>
                <a:ln w="3175">
                  <a:solidFill>
                    <a:schemeClr val="accent3">
                      <a:lumMod val="20000"/>
                      <a:lumOff val="80000"/>
                    </a:schemeClr>
                  </a:solidFill>
                </a:ln>
                <a:effectLst>
                  <a:outerShdw blurRad="63500" sx="102000" sy="102000" algn="ctr" rotWithShape="0">
                    <a:prstClr val="black">
                      <a:alpha val="1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5" name="TextBox 84">
                <a:extLst>
                  <a:ext uri="{FF2B5EF4-FFF2-40B4-BE49-F238E27FC236}">
                    <a16:creationId xmlns:a16="http://schemas.microsoft.com/office/drawing/2014/main" id="{41E1004A-6D4E-441B-AE83-761EB5F31015}"/>
                  </a:ext>
                </a:extLst>
              </p:cNvPr>
              <p:cNvSpPr txBox="1"/>
              <p:nvPr/>
            </p:nvSpPr>
            <p:spPr>
              <a:xfrm>
                <a:off x="3032125" y="4090115"/>
                <a:ext cx="869950"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nvGrpSpPr>
            <p:cNvPr id="9" name="Group 8">
              <a:extLst>
                <a:ext uri="{FF2B5EF4-FFF2-40B4-BE49-F238E27FC236}">
                  <a16:creationId xmlns:a16="http://schemas.microsoft.com/office/drawing/2014/main" id="{1332FB7D-5757-455E-88BD-AA9EBA2B76A0}"/>
                </a:ext>
              </a:extLst>
            </p:cNvPr>
            <p:cNvGrpSpPr/>
            <p:nvPr/>
          </p:nvGrpSpPr>
          <p:grpSpPr>
            <a:xfrm>
              <a:off x="1390564" y="4900295"/>
              <a:ext cx="4962525" cy="289560"/>
              <a:chOff x="1390564" y="4900295"/>
              <a:chExt cx="4962525" cy="289560"/>
            </a:xfrm>
          </p:grpSpPr>
          <p:grpSp>
            <p:nvGrpSpPr>
              <p:cNvPr id="78" name="Group 77">
                <a:extLst>
                  <a:ext uri="{FF2B5EF4-FFF2-40B4-BE49-F238E27FC236}">
                    <a16:creationId xmlns:a16="http://schemas.microsoft.com/office/drawing/2014/main" id="{8D7821EA-A423-49BF-BE81-BEE5CC0003B4}"/>
                  </a:ext>
                </a:extLst>
              </p:cNvPr>
              <p:cNvGrpSpPr/>
              <p:nvPr/>
            </p:nvGrpSpPr>
            <p:grpSpPr>
              <a:xfrm>
                <a:off x="1390564" y="4900295"/>
                <a:ext cx="4962525" cy="289560"/>
                <a:chOff x="1504776" y="2477135"/>
                <a:chExt cx="4962525" cy="289560"/>
              </a:xfrm>
            </p:grpSpPr>
            <p:sp>
              <p:nvSpPr>
                <p:cNvPr id="79" name="Arrow: Pentagon 78">
                  <a:extLst>
                    <a:ext uri="{FF2B5EF4-FFF2-40B4-BE49-F238E27FC236}">
                      <a16:creationId xmlns:a16="http://schemas.microsoft.com/office/drawing/2014/main" id="{D67A0532-9AE2-404E-8FD3-BC92ED346046}"/>
                    </a:ext>
                  </a:extLst>
                </p:cNvPr>
                <p:cNvSpPr/>
                <p:nvPr/>
              </p:nvSpPr>
              <p:spPr>
                <a:xfrm>
                  <a:off x="1504776" y="2519841"/>
                  <a:ext cx="4962525" cy="204149"/>
                </a:xfrm>
                <a:prstGeom prst="homePlate">
                  <a:avLst>
                    <a:gd name="adj" fmla="val 115320"/>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0" name="Rectangle: Rounded Corners 79">
                  <a:extLst>
                    <a:ext uri="{FF2B5EF4-FFF2-40B4-BE49-F238E27FC236}">
                      <a16:creationId xmlns:a16="http://schemas.microsoft.com/office/drawing/2014/main" id="{14D7B73E-E133-4D66-A014-6CF07A38BD5F}"/>
                    </a:ext>
                  </a:extLst>
                </p:cNvPr>
                <p:cNvSpPr/>
                <p:nvPr/>
              </p:nvSpPr>
              <p:spPr>
                <a:xfrm>
                  <a:off x="1504776" y="2477135"/>
                  <a:ext cx="289560" cy="289560"/>
                </a:xfrm>
                <a:prstGeom prst="roundRect">
                  <a:avLst/>
                </a:prstGeom>
                <a:solidFill>
                  <a:schemeClr val="bg2"/>
                </a:solidFill>
                <a:ln w="3175">
                  <a:solidFill>
                    <a:schemeClr val="accent3">
                      <a:lumMod val="20000"/>
                      <a:lumOff val="80000"/>
                    </a:schemeClr>
                  </a:solidFill>
                </a:ln>
                <a:effectLst>
                  <a:outerShdw blurRad="63500" sx="102000" sy="102000" algn="ctr" rotWithShape="0">
                    <a:prstClr val="black">
                      <a:alpha val="1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6" name="TextBox 85">
                <a:extLst>
                  <a:ext uri="{FF2B5EF4-FFF2-40B4-BE49-F238E27FC236}">
                    <a16:creationId xmlns:a16="http://schemas.microsoft.com/office/drawing/2014/main" id="{BA740EED-52AB-45C2-82CE-FD27456C9DAE}"/>
                  </a:ext>
                </a:extLst>
              </p:cNvPr>
              <p:cNvSpPr txBox="1"/>
              <p:nvPr/>
            </p:nvSpPr>
            <p:spPr>
              <a:xfrm>
                <a:off x="3436851" y="4921964"/>
                <a:ext cx="869950"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nvGrpSpPr>
            <p:cNvPr id="10" name="Group 9">
              <a:extLst>
                <a:ext uri="{FF2B5EF4-FFF2-40B4-BE49-F238E27FC236}">
                  <a16:creationId xmlns:a16="http://schemas.microsoft.com/office/drawing/2014/main" id="{63343CA5-999B-4E04-947A-2DAFD8A3E1E0}"/>
                </a:ext>
              </a:extLst>
            </p:cNvPr>
            <p:cNvGrpSpPr/>
            <p:nvPr/>
          </p:nvGrpSpPr>
          <p:grpSpPr>
            <a:xfrm>
              <a:off x="1390564" y="5903595"/>
              <a:ext cx="4508500" cy="289560"/>
              <a:chOff x="1390564" y="5903595"/>
              <a:chExt cx="4508500" cy="289560"/>
            </a:xfrm>
          </p:grpSpPr>
          <p:grpSp>
            <p:nvGrpSpPr>
              <p:cNvPr id="81" name="Group 80">
                <a:extLst>
                  <a:ext uri="{FF2B5EF4-FFF2-40B4-BE49-F238E27FC236}">
                    <a16:creationId xmlns:a16="http://schemas.microsoft.com/office/drawing/2014/main" id="{32B1FE49-3BE3-499B-A2A9-625E9281DB28}"/>
                  </a:ext>
                </a:extLst>
              </p:cNvPr>
              <p:cNvGrpSpPr/>
              <p:nvPr/>
            </p:nvGrpSpPr>
            <p:grpSpPr>
              <a:xfrm>
                <a:off x="1390564" y="5903595"/>
                <a:ext cx="4508500" cy="289560"/>
                <a:chOff x="1504777" y="2477135"/>
                <a:chExt cx="4508500" cy="289560"/>
              </a:xfrm>
            </p:grpSpPr>
            <p:sp>
              <p:nvSpPr>
                <p:cNvPr id="82" name="Arrow: Pentagon 81">
                  <a:extLst>
                    <a:ext uri="{FF2B5EF4-FFF2-40B4-BE49-F238E27FC236}">
                      <a16:creationId xmlns:a16="http://schemas.microsoft.com/office/drawing/2014/main" id="{82DBF6A7-799D-4DBC-A220-6BB4B6D789D4}"/>
                    </a:ext>
                  </a:extLst>
                </p:cNvPr>
                <p:cNvSpPr/>
                <p:nvPr/>
              </p:nvSpPr>
              <p:spPr>
                <a:xfrm>
                  <a:off x="1504777" y="2519841"/>
                  <a:ext cx="4508500" cy="204149"/>
                </a:xfrm>
                <a:prstGeom prst="homePlate">
                  <a:avLst>
                    <a:gd name="adj" fmla="val 115320"/>
                  </a:avLst>
                </a:prstGeom>
                <a:solidFill>
                  <a:schemeClr val="accent3">
                    <a:lumMod val="40000"/>
                    <a:lumOff val="6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750" b="1"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3" name="Rectangle: Rounded Corners 82">
                  <a:extLst>
                    <a:ext uri="{FF2B5EF4-FFF2-40B4-BE49-F238E27FC236}">
                      <a16:creationId xmlns:a16="http://schemas.microsoft.com/office/drawing/2014/main" id="{4BEC8766-7E49-4997-8D3C-278344E0F9FC}"/>
                    </a:ext>
                  </a:extLst>
                </p:cNvPr>
                <p:cNvSpPr/>
                <p:nvPr/>
              </p:nvSpPr>
              <p:spPr>
                <a:xfrm>
                  <a:off x="1504777" y="2477135"/>
                  <a:ext cx="289560" cy="289560"/>
                </a:xfrm>
                <a:prstGeom prst="roundRect">
                  <a:avLst/>
                </a:prstGeom>
                <a:solidFill>
                  <a:schemeClr val="bg2"/>
                </a:solidFill>
                <a:ln w="3175">
                  <a:solidFill>
                    <a:schemeClr val="accent3">
                      <a:lumMod val="20000"/>
                      <a:lumOff val="80000"/>
                    </a:schemeClr>
                  </a:solidFill>
                </a:ln>
                <a:effectLst>
                  <a:outerShdw blurRad="63500" sx="102000" sy="102000" algn="ctr" rotWithShape="0">
                    <a:prstClr val="black">
                      <a:alpha val="11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7" name="TextBox 86">
                <a:extLst>
                  <a:ext uri="{FF2B5EF4-FFF2-40B4-BE49-F238E27FC236}">
                    <a16:creationId xmlns:a16="http://schemas.microsoft.com/office/drawing/2014/main" id="{5AE318F9-2708-4CC0-A041-414A0BA4889C}"/>
                  </a:ext>
                </a:extLst>
              </p:cNvPr>
              <p:cNvSpPr txBox="1"/>
              <p:nvPr/>
            </p:nvSpPr>
            <p:spPr>
              <a:xfrm>
                <a:off x="3209839" y="5931614"/>
                <a:ext cx="869950" cy="24622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a:t>
                </a:r>
                <a:endParaRPr kumimoji="0" lang="en-IN" sz="10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endParaRPr>
              </a:p>
            </p:txBody>
          </p:sp>
        </p:grpSp>
      </p:grpSp>
      <p:sp>
        <p:nvSpPr>
          <p:cNvPr id="5" name="TextBox 4">
            <a:extLst>
              <a:ext uri="{FF2B5EF4-FFF2-40B4-BE49-F238E27FC236}">
                <a16:creationId xmlns:a16="http://schemas.microsoft.com/office/drawing/2014/main" id="{95185019-20BB-4845-AEB4-DE80E443BAD8}"/>
              </a:ext>
            </a:extLst>
          </p:cNvPr>
          <p:cNvSpPr txBox="1"/>
          <p:nvPr/>
        </p:nvSpPr>
        <p:spPr>
          <a:xfrm>
            <a:off x="215900" y="6556375"/>
            <a:ext cx="875665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36" name="Group 35">
            <a:extLst>
              <a:ext uri="{FF2B5EF4-FFF2-40B4-BE49-F238E27FC236}">
                <a16:creationId xmlns:a16="http://schemas.microsoft.com/office/drawing/2014/main" id="{DB708FFF-5659-40BF-890C-2255C7F3C877}"/>
              </a:ext>
            </a:extLst>
          </p:cNvPr>
          <p:cNvGrpSpPr/>
          <p:nvPr/>
        </p:nvGrpSpPr>
        <p:grpSpPr>
          <a:xfrm>
            <a:off x="5700713" y="466726"/>
            <a:ext cx="548640" cy="42467"/>
            <a:chOff x="3568699" y="1682126"/>
            <a:chExt cx="822327" cy="42467"/>
          </a:xfrm>
        </p:grpSpPr>
        <p:sp>
          <p:nvSpPr>
            <p:cNvPr id="37" name="Rectangle: Rounded Corners 36">
              <a:extLst>
                <a:ext uri="{FF2B5EF4-FFF2-40B4-BE49-F238E27FC236}">
                  <a16:creationId xmlns:a16="http://schemas.microsoft.com/office/drawing/2014/main" id="{FF4A7880-0759-408C-8CAD-0F5FE5874F1F}"/>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Rectangle: Rounded Corners 37">
              <a:extLst>
                <a:ext uri="{FF2B5EF4-FFF2-40B4-BE49-F238E27FC236}">
                  <a16:creationId xmlns:a16="http://schemas.microsoft.com/office/drawing/2014/main" id="{42055A94-2A3F-46E0-96E6-5DA2FBE9B9B1}"/>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9" name="Slide Number Placeholder 3">
            <a:extLst>
              <a:ext uri="{FF2B5EF4-FFF2-40B4-BE49-F238E27FC236}">
                <a16:creationId xmlns:a16="http://schemas.microsoft.com/office/drawing/2014/main" id="{45922C21-71E1-42E9-BC92-3612432AD0CE}"/>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59</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505284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34B50AB-5A4E-4678-9B32-4CD20575FB13}"/>
              </a:ext>
            </a:extLst>
          </p:cNvPr>
          <p:cNvSpPr>
            <a:spLocks noGrp="1"/>
          </p:cNvSpPr>
          <p:nvPr>
            <p:ph type="title"/>
          </p:nvPr>
        </p:nvSpPr>
        <p:spPr>
          <a:xfrm>
            <a:off x="171452" y="159471"/>
            <a:ext cx="8801101" cy="521566"/>
          </a:xfrm>
        </p:spPr>
        <p:txBody>
          <a:bodyPr/>
          <a:lstStyle/>
          <a:p>
            <a:r>
              <a:rPr lang="en-US" dirty="0"/>
              <a:t>Assessing Financial Ratios of Firm at Present </a:t>
            </a:r>
            <a:endParaRPr lang="en-IN" dirty="0"/>
          </a:p>
        </p:txBody>
      </p:sp>
      <p:sp>
        <p:nvSpPr>
          <p:cNvPr id="6" name="TextBox 5">
            <a:extLst>
              <a:ext uri="{FF2B5EF4-FFF2-40B4-BE49-F238E27FC236}">
                <a16:creationId xmlns:a16="http://schemas.microsoft.com/office/drawing/2014/main" id="{B805409F-F4E9-43AE-9C4A-92E921D522A0}"/>
              </a:ext>
            </a:extLst>
          </p:cNvPr>
          <p:cNvSpPr txBox="1"/>
          <p:nvPr/>
        </p:nvSpPr>
        <p:spPr>
          <a:xfrm>
            <a:off x="171452" y="597535"/>
            <a:ext cx="8801100"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portrays information regarding the assessment of financial ratios of firm. The financial ratios such as profitability ratio, asset management ratio and debt management ratio determines the firm’s financial performance.</a:t>
            </a:r>
          </a:p>
        </p:txBody>
      </p:sp>
      <p:sp>
        <p:nvSpPr>
          <p:cNvPr id="15" name="TextBox 14">
            <a:extLst>
              <a:ext uri="{FF2B5EF4-FFF2-40B4-BE49-F238E27FC236}">
                <a16:creationId xmlns:a16="http://schemas.microsoft.com/office/drawing/2014/main" id="{C415532D-E828-42BC-919F-D8AF60C41EB7}"/>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2" name="Group 1">
            <a:extLst>
              <a:ext uri="{FF2B5EF4-FFF2-40B4-BE49-F238E27FC236}">
                <a16:creationId xmlns:a16="http://schemas.microsoft.com/office/drawing/2014/main" id="{C11CF74A-374F-474C-BC7B-93A2EFE4CAE2}"/>
              </a:ext>
            </a:extLst>
          </p:cNvPr>
          <p:cNvGrpSpPr/>
          <p:nvPr/>
        </p:nvGrpSpPr>
        <p:grpSpPr>
          <a:xfrm>
            <a:off x="171450" y="1250397"/>
            <a:ext cx="8801100" cy="5226577"/>
            <a:chOff x="171450" y="1250397"/>
            <a:chExt cx="8801100" cy="5226577"/>
          </a:xfrm>
        </p:grpSpPr>
        <p:grpSp>
          <p:nvGrpSpPr>
            <p:cNvPr id="23" name="Group 22">
              <a:extLst>
                <a:ext uri="{FF2B5EF4-FFF2-40B4-BE49-F238E27FC236}">
                  <a16:creationId xmlns:a16="http://schemas.microsoft.com/office/drawing/2014/main" id="{E893A856-5385-4C73-94C7-E6774E1D2571}"/>
                </a:ext>
              </a:extLst>
            </p:cNvPr>
            <p:cNvGrpSpPr/>
            <p:nvPr/>
          </p:nvGrpSpPr>
          <p:grpSpPr>
            <a:xfrm>
              <a:off x="199206" y="1250397"/>
              <a:ext cx="8412803" cy="1625600"/>
              <a:chOff x="199206" y="1240872"/>
              <a:chExt cx="8412803" cy="1625600"/>
            </a:xfrm>
          </p:grpSpPr>
          <p:grpSp>
            <p:nvGrpSpPr>
              <p:cNvPr id="16" name="Group 15">
                <a:extLst>
                  <a:ext uri="{FF2B5EF4-FFF2-40B4-BE49-F238E27FC236}">
                    <a16:creationId xmlns:a16="http://schemas.microsoft.com/office/drawing/2014/main" id="{A7D49F8F-485C-4923-96B1-94BBE1FE9779}"/>
                  </a:ext>
                </a:extLst>
              </p:cNvPr>
              <p:cNvGrpSpPr/>
              <p:nvPr/>
            </p:nvGrpSpPr>
            <p:grpSpPr>
              <a:xfrm>
                <a:off x="4736973" y="1386231"/>
                <a:ext cx="3875036" cy="1206003"/>
                <a:chOff x="4736973" y="1386231"/>
                <a:chExt cx="3875036" cy="1206003"/>
              </a:xfrm>
            </p:grpSpPr>
            <p:grpSp>
              <p:nvGrpSpPr>
                <p:cNvPr id="18" name="Group 17">
                  <a:extLst>
                    <a:ext uri="{FF2B5EF4-FFF2-40B4-BE49-F238E27FC236}">
                      <a16:creationId xmlns:a16="http://schemas.microsoft.com/office/drawing/2014/main" id="{4A3EF94E-FA8F-4B57-BB72-C852F81E13CD}"/>
                    </a:ext>
                  </a:extLst>
                </p:cNvPr>
                <p:cNvGrpSpPr/>
                <p:nvPr/>
              </p:nvGrpSpPr>
              <p:grpSpPr>
                <a:xfrm>
                  <a:off x="4736973" y="1676049"/>
                  <a:ext cx="3875036" cy="916185"/>
                  <a:chOff x="402357" y="3993753"/>
                  <a:chExt cx="2814488" cy="1098947"/>
                </a:xfrm>
              </p:grpSpPr>
              <p:sp>
                <p:nvSpPr>
                  <p:cNvPr id="25" name="Rectangle: Rounded Corners 24">
                    <a:extLst>
                      <a:ext uri="{FF2B5EF4-FFF2-40B4-BE49-F238E27FC236}">
                        <a16:creationId xmlns:a16="http://schemas.microsoft.com/office/drawing/2014/main" id="{6FF148BB-ECE0-4F1D-87AC-158844C33B55}"/>
                      </a:ext>
                    </a:extLst>
                  </p:cNvPr>
                  <p:cNvSpPr/>
                  <p:nvPr/>
                </p:nvSpPr>
                <p:spPr>
                  <a:xfrm flipH="1">
                    <a:off x="402357" y="3993753"/>
                    <a:ext cx="2814488" cy="10989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26" name="Rectangle: Rounded Corners 25">
                    <a:extLst>
                      <a:ext uri="{FF2B5EF4-FFF2-40B4-BE49-F238E27FC236}">
                        <a16:creationId xmlns:a16="http://schemas.microsoft.com/office/drawing/2014/main" id="{3235FF6E-0E3C-4E41-9A58-3047575106D1}"/>
                      </a:ext>
                    </a:extLst>
                  </p:cNvPr>
                  <p:cNvSpPr/>
                  <p:nvPr/>
                </p:nvSpPr>
                <p:spPr>
                  <a:xfrm flipH="1">
                    <a:off x="435365" y="4040428"/>
                    <a:ext cx="2752169" cy="1005595"/>
                  </a:xfrm>
                  <a:prstGeom prst="roundRect">
                    <a:avLst>
                      <a:gd name="adj" fmla="val 9631"/>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grpSp>
              <p:nvGrpSpPr>
                <p:cNvPr id="5" name="Group 4">
                  <a:extLst>
                    <a:ext uri="{FF2B5EF4-FFF2-40B4-BE49-F238E27FC236}">
                      <a16:creationId xmlns:a16="http://schemas.microsoft.com/office/drawing/2014/main" id="{6F45B846-A715-43C8-8679-4115BDD043BD}"/>
                    </a:ext>
                  </a:extLst>
                </p:cNvPr>
                <p:cNvGrpSpPr/>
                <p:nvPr/>
              </p:nvGrpSpPr>
              <p:grpSpPr>
                <a:xfrm>
                  <a:off x="4906681" y="1386231"/>
                  <a:ext cx="3694393" cy="1001826"/>
                  <a:chOff x="428522" y="1426965"/>
                  <a:chExt cx="3694393" cy="1001826"/>
                </a:xfrm>
              </p:grpSpPr>
              <p:sp>
                <p:nvSpPr>
                  <p:cNvPr id="19" name="TextBox 18">
                    <a:extLst>
                      <a:ext uri="{FF2B5EF4-FFF2-40B4-BE49-F238E27FC236}">
                        <a16:creationId xmlns:a16="http://schemas.microsoft.com/office/drawing/2014/main" id="{066FEF3C-14A5-4742-9082-01915D6A8AF9}"/>
                      </a:ext>
                    </a:extLst>
                  </p:cNvPr>
                  <p:cNvSpPr txBox="1"/>
                  <p:nvPr/>
                </p:nvSpPr>
                <p:spPr>
                  <a:xfrm>
                    <a:off x="1374774" y="1426965"/>
                    <a:ext cx="1701800" cy="27699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sp>
                <p:nvSpPr>
                  <p:cNvPr id="21" name="TextBox 20">
                    <a:extLst>
                      <a:ext uri="{FF2B5EF4-FFF2-40B4-BE49-F238E27FC236}">
                        <a16:creationId xmlns:a16="http://schemas.microsoft.com/office/drawing/2014/main" id="{4CDCFE6A-7260-478D-A448-61E8358FEF28}"/>
                      </a:ext>
                    </a:extLst>
                  </p:cNvPr>
                  <p:cNvSpPr txBox="1"/>
                  <p:nvPr/>
                </p:nvSpPr>
                <p:spPr>
                  <a:xfrm>
                    <a:off x="428522" y="1920960"/>
                    <a:ext cx="3694393" cy="507831"/>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cs typeface="Arial" panose="020B0604020202020204" pitchFamily="34" charset="0"/>
                      </a:rPr>
                      <a:t>Profitability ratios indicates firm’s ability in generating profit in context to revenue generated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cs typeface="Arial" panose="020B0604020202020204" pitchFamily="34" charset="0"/>
                      </a:rPr>
                      <a:t>It is to be noted that firm’s profitability is reducing every year</a:t>
                    </a:r>
                  </a:p>
                </p:txBody>
              </p:sp>
            </p:grpSp>
          </p:grpSp>
          <p:grpSp>
            <p:nvGrpSpPr>
              <p:cNvPr id="17" name="Group 16">
                <a:extLst>
                  <a:ext uri="{FF2B5EF4-FFF2-40B4-BE49-F238E27FC236}">
                    <a16:creationId xmlns:a16="http://schemas.microsoft.com/office/drawing/2014/main" id="{2D153E7C-46DD-4AF3-B366-3CAC720B0DDF}"/>
                  </a:ext>
                </a:extLst>
              </p:cNvPr>
              <p:cNvGrpSpPr/>
              <p:nvPr/>
            </p:nvGrpSpPr>
            <p:grpSpPr>
              <a:xfrm>
                <a:off x="199206" y="1240872"/>
                <a:ext cx="4452932" cy="1625600"/>
                <a:chOff x="199206" y="1240872"/>
                <a:chExt cx="4452932" cy="1625600"/>
              </a:xfrm>
            </p:grpSpPr>
            <p:grpSp>
              <p:nvGrpSpPr>
                <p:cNvPr id="11" name="Group 10">
                  <a:extLst>
                    <a:ext uri="{FF2B5EF4-FFF2-40B4-BE49-F238E27FC236}">
                      <a16:creationId xmlns:a16="http://schemas.microsoft.com/office/drawing/2014/main" id="{CF466A5F-B6FA-4491-89E3-2A7301F99401}"/>
                    </a:ext>
                  </a:extLst>
                </p:cNvPr>
                <p:cNvGrpSpPr/>
                <p:nvPr/>
              </p:nvGrpSpPr>
              <p:grpSpPr>
                <a:xfrm>
                  <a:off x="199206" y="1240872"/>
                  <a:ext cx="4301490" cy="1625600"/>
                  <a:chOff x="4671060" y="1163955"/>
                  <a:chExt cx="4301490" cy="1625600"/>
                </a:xfrm>
              </p:grpSpPr>
              <p:sp>
                <p:nvSpPr>
                  <p:cNvPr id="8" name="Freeform: Shape 7">
                    <a:extLst>
                      <a:ext uri="{FF2B5EF4-FFF2-40B4-BE49-F238E27FC236}">
                        <a16:creationId xmlns:a16="http://schemas.microsoft.com/office/drawing/2014/main" id="{2266F95B-0706-48B1-8BD4-813B343202E9}"/>
                      </a:ext>
                    </a:extLst>
                  </p:cNvPr>
                  <p:cNvSpPr/>
                  <p:nvPr/>
                </p:nvSpPr>
                <p:spPr>
                  <a:xfrm>
                    <a:off x="4671060" y="1163955"/>
                    <a:ext cx="4301490" cy="1625600"/>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2" name="Chart 11">
                    <a:extLst>
                      <a:ext uri="{FF2B5EF4-FFF2-40B4-BE49-F238E27FC236}">
                        <a16:creationId xmlns:a16="http://schemas.microsoft.com/office/drawing/2014/main" id="{B52D74A3-448E-419A-BDD8-A09C3F134877}"/>
                      </a:ext>
                    </a:extLst>
                  </p:cNvPr>
                  <p:cNvGraphicFramePr/>
                  <p:nvPr>
                    <p:extLst>
                      <p:ext uri="{D42A27DB-BD31-4B8C-83A1-F6EECF244321}">
                        <p14:modId xmlns:p14="http://schemas.microsoft.com/office/powerpoint/2010/main" val="2139789294"/>
                      </p:ext>
                    </p:extLst>
                  </p:nvPr>
                </p:nvGraphicFramePr>
                <p:xfrm>
                  <a:off x="4736973" y="1254379"/>
                  <a:ext cx="4169664" cy="1444752"/>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27" name="Group 26">
                  <a:extLst>
                    <a:ext uri="{FF2B5EF4-FFF2-40B4-BE49-F238E27FC236}">
                      <a16:creationId xmlns:a16="http://schemas.microsoft.com/office/drawing/2014/main" id="{019A4997-8746-4929-8467-790DDDC87E9F}"/>
                    </a:ext>
                  </a:extLst>
                </p:cNvPr>
                <p:cNvGrpSpPr/>
                <p:nvPr/>
              </p:nvGrpSpPr>
              <p:grpSpPr>
                <a:xfrm>
                  <a:off x="4500696" y="1898653"/>
                  <a:ext cx="151442" cy="470977"/>
                  <a:chOff x="4500696" y="1808066"/>
                  <a:chExt cx="151442" cy="470977"/>
                </a:xfrm>
              </p:grpSpPr>
              <p:cxnSp>
                <p:nvCxnSpPr>
                  <p:cNvPr id="20" name="Straight Connector 19">
                    <a:extLst>
                      <a:ext uri="{FF2B5EF4-FFF2-40B4-BE49-F238E27FC236}">
                        <a16:creationId xmlns:a16="http://schemas.microsoft.com/office/drawing/2014/main" id="{20651A1F-812B-4D1B-A2A6-51AE1D1FC275}"/>
                      </a:ext>
                    </a:extLst>
                  </p:cNvPr>
                  <p:cNvCxnSpPr>
                    <a:cxnSpLocks/>
                  </p:cNvCxnSpPr>
                  <p:nvPr/>
                </p:nvCxnSpPr>
                <p:spPr>
                  <a:xfrm>
                    <a:off x="4500696" y="2036178"/>
                    <a:ext cx="15144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99A922D-FF8D-42E7-A8B3-0DB681430411}"/>
                      </a:ext>
                    </a:extLst>
                  </p:cNvPr>
                  <p:cNvCxnSpPr>
                    <a:cxnSpLocks/>
                  </p:cNvCxnSpPr>
                  <p:nvPr/>
                </p:nvCxnSpPr>
                <p:spPr>
                  <a:xfrm>
                    <a:off x="4652138" y="1808066"/>
                    <a:ext cx="0" cy="470977"/>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grpSp>
        <p:grpSp>
          <p:nvGrpSpPr>
            <p:cNvPr id="34" name="Group 33">
              <a:extLst>
                <a:ext uri="{FF2B5EF4-FFF2-40B4-BE49-F238E27FC236}">
                  <a16:creationId xmlns:a16="http://schemas.microsoft.com/office/drawing/2014/main" id="{87DA0AFC-44BF-4F59-8C56-28CDBB6CD037}"/>
                </a:ext>
              </a:extLst>
            </p:cNvPr>
            <p:cNvGrpSpPr/>
            <p:nvPr/>
          </p:nvGrpSpPr>
          <p:grpSpPr>
            <a:xfrm>
              <a:off x="623669" y="2997126"/>
              <a:ext cx="8348881" cy="1625600"/>
              <a:chOff x="623669" y="3030601"/>
              <a:chExt cx="8348881" cy="1625600"/>
            </a:xfrm>
          </p:grpSpPr>
          <p:grpSp>
            <p:nvGrpSpPr>
              <p:cNvPr id="53" name="Group 52">
                <a:extLst>
                  <a:ext uri="{FF2B5EF4-FFF2-40B4-BE49-F238E27FC236}">
                    <a16:creationId xmlns:a16="http://schemas.microsoft.com/office/drawing/2014/main" id="{43C5DD95-61D2-470A-A034-D94E189285DF}"/>
                  </a:ext>
                </a:extLst>
              </p:cNvPr>
              <p:cNvGrpSpPr/>
              <p:nvPr/>
            </p:nvGrpSpPr>
            <p:grpSpPr>
              <a:xfrm>
                <a:off x="623669" y="3087936"/>
                <a:ext cx="3875036" cy="1206003"/>
                <a:chOff x="4736973" y="1386231"/>
                <a:chExt cx="3875036" cy="1206003"/>
              </a:xfrm>
            </p:grpSpPr>
            <p:grpSp>
              <p:nvGrpSpPr>
                <p:cNvPr id="54" name="Group 53">
                  <a:extLst>
                    <a:ext uri="{FF2B5EF4-FFF2-40B4-BE49-F238E27FC236}">
                      <a16:creationId xmlns:a16="http://schemas.microsoft.com/office/drawing/2014/main" id="{B8AE5383-F687-4450-AFD5-CEA9847D192E}"/>
                    </a:ext>
                  </a:extLst>
                </p:cNvPr>
                <p:cNvGrpSpPr/>
                <p:nvPr/>
              </p:nvGrpSpPr>
              <p:grpSpPr>
                <a:xfrm>
                  <a:off x="4736973" y="1676049"/>
                  <a:ext cx="3875036" cy="916185"/>
                  <a:chOff x="402357" y="3993753"/>
                  <a:chExt cx="2814488" cy="1098947"/>
                </a:xfrm>
              </p:grpSpPr>
              <p:sp>
                <p:nvSpPr>
                  <p:cNvPr id="58" name="Rectangle: Rounded Corners 57">
                    <a:extLst>
                      <a:ext uri="{FF2B5EF4-FFF2-40B4-BE49-F238E27FC236}">
                        <a16:creationId xmlns:a16="http://schemas.microsoft.com/office/drawing/2014/main" id="{5943AA5B-1E40-457F-9F1D-7716D28F8AE0}"/>
                      </a:ext>
                    </a:extLst>
                  </p:cNvPr>
                  <p:cNvSpPr/>
                  <p:nvPr/>
                </p:nvSpPr>
                <p:spPr>
                  <a:xfrm flipH="1">
                    <a:off x="402357" y="3993753"/>
                    <a:ext cx="2814488" cy="10989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59" name="Rectangle: Rounded Corners 58">
                    <a:extLst>
                      <a:ext uri="{FF2B5EF4-FFF2-40B4-BE49-F238E27FC236}">
                        <a16:creationId xmlns:a16="http://schemas.microsoft.com/office/drawing/2014/main" id="{BAEF878D-A7E4-4319-BB54-3C7FD00D4954}"/>
                      </a:ext>
                    </a:extLst>
                  </p:cNvPr>
                  <p:cNvSpPr/>
                  <p:nvPr/>
                </p:nvSpPr>
                <p:spPr>
                  <a:xfrm flipH="1">
                    <a:off x="435365" y="4040428"/>
                    <a:ext cx="2752169" cy="1005595"/>
                  </a:xfrm>
                  <a:prstGeom prst="roundRect">
                    <a:avLst>
                      <a:gd name="adj" fmla="val 9631"/>
                    </a:avLst>
                  </a:prstGeom>
                  <a:solidFill>
                    <a:schemeClr val="accent2">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grpSp>
              <p:nvGrpSpPr>
                <p:cNvPr id="55" name="Group 54">
                  <a:extLst>
                    <a:ext uri="{FF2B5EF4-FFF2-40B4-BE49-F238E27FC236}">
                      <a16:creationId xmlns:a16="http://schemas.microsoft.com/office/drawing/2014/main" id="{92B02457-C162-4465-814F-41076773D654}"/>
                    </a:ext>
                  </a:extLst>
                </p:cNvPr>
                <p:cNvGrpSpPr/>
                <p:nvPr/>
              </p:nvGrpSpPr>
              <p:grpSpPr>
                <a:xfrm>
                  <a:off x="4849905" y="1386231"/>
                  <a:ext cx="3651082" cy="1068166"/>
                  <a:chOff x="371746" y="1426965"/>
                  <a:chExt cx="3651082" cy="1068166"/>
                </a:xfrm>
              </p:grpSpPr>
              <p:sp>
                <p:nvSpPr>
                  <p:cNvPr id="56" name="TextBox 55">
                    <a:extLst>
                      <a:ext uri="{FF2B5EF4-FFF2-40B4-BE49-F238E27FC236}">
                        <a16:creationId xmlns:a16="http://schemas.microsoft.com/office/drawing/2014/main" id="{25EDBF9D-05A2-4366-A09C-9FA3AEAF7A03}"/>
                      </a:ext>
                    </a:extLst>
                  </p:cNvPr>
                  <p:cNvSpPr txBox="1"/>
                  <p:nvPr/>
                </p:nvSpPr>
                <p:spPr>
                  <a:xfrm>
                    <a:off x="1374774" y="1426965"/>
                    <a:ext cx="1701800" cy="27699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sp>
                <p:nvSpPr>
                  <p:cNvPr id="57" name="TextBox 56">
                    <a:extLst>
                      <a:ext uri="{FF2B5EF4-FFF2-40B4-BE49-F238E27FC236}">
                        <a16:creationId xmlns:a16="http://schemas.microsoft.com/office/drawing/2014/main" id="{4D6BEACE-4354-47EB-930C-50ACFF1F6BB9}"/>
                      </a:ext>
                    </a:extLst>
                  </p:cNvPr>
                  <p:cNvSpPr txBox="1"/>
                  <p:nvPr/>
                </p:nvSpPr>
                <p:spPr>
                  <a:xfrm>
                    <a:off x="371746" y="1848800"/>
                    <a:ext cx="3651082" cy="646331"/>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ea typeface="Cambria" panose="02040503050406030204" pitchFamily="18" charset="0"/>
                        <a:cs typeface="Arial" panose="020B0604020202020204" pitchFamily="34" charset="0"/>
                      </a:rPr>
                      <a:t>Asset management ratios indicates firm’s ability in managing its assets such as stock inventory turnover, debtors and creditors days outstanding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ea typeface="Cambria" panose="02040503050406030204" pitchFamily="18" charset="0"/>
                        <a:cs typeface="Arial" panose="020B0604020202020204" pitchFamily="34" charset="0"/>
                      </a:rPr>
                      <a:t>It is to be noted that stock inventory turnover is decreasing </a:t>
                    </a:r>
                  </a:p>
                </p:txBody>
              </p:sp>
            </p:grpSp>
          </p:grpSp>
          <p:grpSp>
            <p:nvGrpSpPr>
              <p:cNvPr id="30" name="Group 29">
                <a:extLst>
                  <a:ext uri="{FF2B5EF4-FFF2-40B4-BE49-F238E27FC236}">
                    <a16:creationId xmlns:a16="http://schemas.microsoft.com/office/drawing/2014/main" id="{6B57822B-310E-4BD6-8C07-89F8C1567930}"/>
                  </a:ext>
                </a:extLst>
              </p:cNvPr>
              <p:cNvGrpSpPr/>
              <p:nvPr/>
            </p:nvGrpSpPr>
            <p:grpSpPr>
              <a:xfrm>
                <a:off x="4520092" y="3030601"/>
                <a:ext cx="4452458" cy="1625600"/>
                <a:chOff x="4520092" y="3030601"/>
                <a:chExt cx="4452458" cy="1625600"/>
              </a:xfrm>
            </p:grpSpPr>
            <p:grpSp>
              <p:nvGrpSpPr>
                <p:cNvPr id="13" name="Group 12">
                  <a:extLst>
                    <a:ext uri="{FF2B5EF4-FFF2-40B4-BE49-F238E27FC236}">
                      <a16:creationId xmlns:a16="http://schemas.microsoft.com/office/drawing/2014/main" id="{6FD10795-EE9E-4548-8EB1-70D83BD4D22F}"/>
                    </a:ext>
                  </a:extLst>
                </p:cNvPr>
                <p:cNvGrpSpPr/>
                <p:nvPr/>
              </p:nvGrpSpPr>
              <p:grpSpPr>
                <a:xfrm>
                  <a:off x="4671060" y="3030601"/>
                  <a:ext cx="4301490" cy="1625600"/>
                  <a:chOff x="4671060" y="3030601"/>
                  <a:chExt cx="4301490" cy="1625600"/>
                </a:xfrm>
              </p:grpSpPr>
              <p:graphicFrame>
                <p:nvGraphicFramePr>
                  <p:cNvPr id="28" name="Chart 27">
                    <a:extLst>
                      <a:ext uri="{FF2B5EF4-FFF2-40B4-BE49-F238E27FC236}">
                        <a16:creationId xmlns:a16="http://schemas.microsoft.com/office/drawing/2014/main" id="{03648CCC-6FC8-43EC-A370-29343FB792E0}"/>
                      </a:ext>
                    </a:extLst>
                  </p:cNvPr>
                  <p:cNvGraphicFramePr/>
                  <p:nvPr>
                    <p:extLst>
                      <p:ext uri="{D42A27DB-BD31-4B8C-83A1-F6EECF244321}">
                        <p14:modId xmlns:p14="http://schemas.microsoft.com/office/powerpoint/2010/main" val="2504202972"/>
                      </p:ext>
                    </p:extLst>
                  </p:nvPr>
                </p:nvGraphicFramePr>
                <p:xfrm>
                  <a:off x="4736973" y="3121025"/>
                  <a:ext cx="4169664" cy="1444752"/>
                </p:xfrm>
                <a:graphic>
                  <a:graphicData uri="http://schemas.openxmlformats.org/drawingml/2006/chart">
                    <c:chart xmlns:c="http://schemas.openxmlformats.org/drawingml/2006/chart" xmlns:r="http://schemas.openxmlformats.org/officeDocument/2006/relationships" r:id="rId4"/>
                  </a:graphicData>
                </a:graphic>
              </p:graphicFrame>
              <p:sp>
                <p:nvSpPr>
                  <p:cNvPr id="32" name="Freeform: Shape 31">
                    <a:extLst>
                      <a:ext uri="{FF2B5EF4-FFF2-40B4-BE49-F238E27FC236}">
                        <a16:creationId xmlns:a16="http://schemas.microsoft.com/office/drawing/2014/main" id="{2AF468F2-649D-4CCA-8469-50CF848EA324}"/>
                      </a:ext>
                    </a:extLst>
                  </p:cNvPr>
                  <p:cNvSpPr/>
                  <p:nvPr/>
                </p:nvSpPr>
                <p:spPr>
                  <a:xfrm>
                    <a:off x="4671060" y="3030601"/>
                    <a:ext cx="4301490" cy="1625600"/>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47" name="Group 46">
                  <a:extLst>
                    <a:ext uri="{FF2B5EF4-FFF2-40B4-BE49-F238E27FC236}">
                      <a16:creationId xmlns:a16="http://schemas.microsoft.com/office/drawing/2014/main" id="{1CABC922-FE5E-4B29-B6D0-1CA5AA21BB77}"/>
                    </a:ext>
                  </a:extLst>
                </p:cNvPr>
                <p:cNvGrpSpPr/>
                <p:nvPr/>
              </p:nvGrpSpPr>
              <p:grpSpPr>
                <a:xfrm flipH="1">
                  <a:off x="4520092" y="3607913"/>
                  <a:ext cx="151442" cy="470977"/>
                  <a:chOff x="4500696" y="1808066"/>
                  <a:chExt cx="151442" cy="470977"/>
                </a:xfrm>
              </p:grpSpPr>
              <p:cxnSp>
                <p:nvCxnSpPr>
                  <p:cNvPr id="48" name="Straight Connector 47">
                    <a:extLst>
                      <a:ext uri="{FF2B5EF4-FFF2-40B4-BE49-F238E27FC236}">
                        <a16:creationId xmlns:a16="http://schemas.microsoft.com/office/drawing/2014/main" id="{A24EB83C-846D-4A1B-967F-0BD2FF1A1FBC}"/>
                      </a:ext>
                    </a:extLst>
                  </p:cNvPr>
                  <p:cNvCxnSpPr>
                    <a:cxnSpLocks/>
                  </p:cNvCxnSpPr>
                  <p:nvPr/>
                </p:nvCxnSpPr>
                <p:spPr>
                  <a:xfrm>
                    <a:off x="4500696" y="2036178"/>
                    <a:ext cx="15144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2E305554-4965-4742-8118-37AF54C5E6A5}"/>
                      </a:ext>
                    </a:extLst>
                  </p:cNvPr>
                  <p:cNvCxnSpPr>
                    <a:cxnSpLocks/>
                  </p:cNvCxnSpPr>
                  <p:nvPr/>
                </p:nvCxnSpPr>
                <p:spPr>
                  <a:xfrm>
                    <a:off x="4652138" y="1808066"/>
                    <a:ext cx="0" cy="470977"/>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grpSp>
        <p:grpSp>
          <p:nvGrpSpPr>
            <p:cNvPr id="76" name="Group 75">
              <a:extLst>
                <a:ext uri="{FF2B5EF4-FFF2-40B4-BE49-F238E27FC236}">
                  <a16:creationId xmlns:a16="http://schemas.microsoft.com/office/drawing/2014/main" id="{15E33D1D-D14D-4990-9831-57DF3D6285BF}"/>
                </a:ext>
              </a:extLst>
            </p:cNvPr>
            <p:cNvGrpSpPr/>
            <p:nvPr/>
          </p:nvGrpSpPr>
          <p:grpSpPr>
            <a:xfrm>
              <a:off x="171450" y="4743856"/>
              <a:ext cx="8440559" cy="1733118"/>
              <a:chOff x="171450" y="4743856"/>
              <a:chExt cx="8440559" cy="1733118"/>
            </a:xfrm>
          </p:grpSpPr>
          <p:grpSp>
            <p:nvGrpSpPr>
              <p:cNvPr id="67" name="Group 66">
                <a:extLst>
                  <a:ext uri="{FF2B5EF4-FFF2-40B4-BE49-F238E27FC236}">
                    <a16:creationId xmlns:a16="http://schemas.microsoft.com/office/drawing/2014/main" id="{C83C607A-EA6E-408C-B111-CB903FAAA913}"/>
                  </a:ext>
                </a:extLst>
              </p:cNvPr>
              <p:cNvGrpSpPr/>
              <p:nvPr/>
            </p:nvGrpSpPr>
            <p:grpSpPr>
              <a:xfrm>
                <a:off x="4736973" y="4945757"/>
                <a:ext cx="3875036" cy="1206003"/>
                <a:chOff x="4736973" y="1386231"/>
                <a:chExt cx="3875036" cy="1206003"/>
              </a:xfrm>
            </p:grpSpPr>
            <p:grpSp>
              <p:nvGrpSpPr>
                <p:cNvPr id="68" name="Group 67">
                  <a:extLst>
                    <a:ext uri="{FF2B5EF4-FFF2-40B4-BE49-F238E27FC236}">
                      <a16:creationId xmlns:a16="http://schemas.microsoft.com/office/drawing/2014/main" id="{CE36C96E-9038-4751-94DD-E806F34BC294}"/>
                    </a:ext>
                  </a:extLst>
                </p:cNvPr>
                <p:cNvGrpSpPr/>
                <p:nvPr/>
              </p:nvGrpSpPr>
              <p:grpSpPr>
                <a:xfrm>
                  <a:off x="4736973" y="1676049"/>
                  <a:ext cx="3875036" cy="916185"/>
                  <a:chOff x="402357" y="3993753"/>
                  <a:chExt cx="2814488" cy="1098947"/>
                </a:xfrm>
              </p:grpSpPr>
              <p:sp>
                <p:nvSpPr>
                  <p:cNvPr id="72" name="Rectangle: Rounded Corners 71">
                    <a:extLst>
                      <a:ext uri="{FF2B5EF4-FFF2-40B4-BE49-F238E27FC236}">
                        <a16:creationId xmlns:a16="http://schemas.microsoft.com/office/drawing/2014/main" id="{BF8C803C-1C0F-4EC7-A5FF-5FC6A5432A75}"/>
                      </a:ext>
                    </a:extLst>
                  </p:cNvPr>
                  <p:cNvSpPr/>
                  <p:nvPr/>
                </p:nvSpPr>
                <p:spPr>
                  <a:xfrm flipH="1">
                    <a:off x="402357" y="3993753"/>
                    <a:ext cx="2814488" cy="1098947"/>
                  </a:xfrm>
                  <a:prstGeom prst="roundRect">
                    <a:avLst>
                      <a:gd name="adj" fmla="val 15681"/>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sp>
                <p:nvSpPr>
                  <p:cNvPr id="73" name="Rectangle: Rounded Corners 72">
                    <a:extLst>
                      <a:ext uri="{FF2B5EF4-FFF2-40B4-BE49-F238E27FC236}">
                        <a16:creationId xmlns:a16="http://schemas.microsoft.com/office/drawing/2014/main" id="{08BB0B07-0AD1-434F-B66B-457C827AB55D}"/>
                      </a:ext>
                    </a:extLst>
                  </p:cNvPr>
                  <p:cNvSpPr/>
                  <p:nvPr/>
                </p:nvSpPr>
                <p:spPr>
                  <a:xfrm flipH="1">
                    <a:off x="435365" y="4044170"/>
                    <a:ext cx="2752169" cy="1005595"/>
                  </a:xfrm>
                  <a:prstGeom prst="roundRect">
                    <a:avLst>
                      <a:gd name="adj" fmla="val 9631"/>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000000">
                          <a:lumMod val="75000"/>
                          <a:lumOff val="25000"/>
                        </a:srgbClr>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730E66A9-0B06-4AD9-89B8-ACBB822790E8}"/>
                    </a:ext>
                  </a:extLst>
                </p:cNvPr>
                <p:cNvGrpSpPr/>
                <p:nvPr/>
              </p:nvGrpSpPr>
              <p:grpSpPr>
                <a:xfrm>
                  <a:off x="4906681" y="1386231"/>
                  <a:ext cx="3612542" cy="1074195"/>
                  <a:chOff x="428522" y="1426965"/>
                  <a:chExt cx="3612542" cy="1074195"/>
                </a:xfrm>
              </p:grpSpPr>
              <p:sp>
                <p:nvSpPr>
                  <p:cNvPr id="70" name="TextBox 69">
                    <a:extLst>
                      <a:ext uri="{FF2B5EF4-FFF2-40B4-BE49-F238E27FC236}">
                        <a16:creationId xmlns:a16="http://schemas.microsoft.com/office/drawing/2014/main" id="{CDE843F7-E47E-43D2-98E3-DD64AF2CACD7}"/>
                      </a:ext>
                    </a:extLst>
                  </p:cNvPr>
                  <p:cNvSpPr txBox="1"/>
                  <p:nvPr/>
                </p:nvSpPr>
                <p:spPr>
                  <a:xfrm>
                    <a:off x="1374774" y="1426965"/>
                    <a:ext cx="1701800" cy="27699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Key Takeaways </a:t>
                    </a:r>
                  </a:p>
                </p:txBody>
              </p:sp>
              <p:sp>
                <p:nvSpPr>
                  <p:cNvPr id="71" name="TextBox 70">
                    <a:extLst>
                      <a:ext uri="{FF2B5EF4-FFF2-40B4-BE49-F238E27FC236}">
                        <a16:creationId xmlns:a16="http://schemas.microsoft.com/office/drawing/2014/main" id="{18D0F6B0-554F-469A-AEBC-63BF95D96592}"/>
                      </a:ext>
                    </a:extLst>
                  </p:cNvPr>
                  <p:cNvSpPr txBox="1"/>
                  <p:nvPr/>
                </p:nvSpPr>
                <p:spPr>
                  <a:xfrm>
                    <a:off x="428522" y="1854829"/>
                    <a:ext cx="3612542" cy="646331"/>
                  </a:xfrm>
                  <a:prstGeom prst="rect">
                    <a:avLst/>
                  </a:prstGeom>
                  <a:noFill/>
                </p:spPr>
                <p:txBody>
                  <a:bodyPr wrap="square">
                    <a:spAutoFit/>
                  </a:bodyPr>
                  <a:lstStyle/>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ea typeface="Cambria" panose="02040503050406030204" pitchFamily="18" charset="0"/>
                      </a:rPr>
                      <a:t>Debt management ratios indicates firm’s ability to repay long term debt </a:t>
                    </a:r>
                  </a:p>
                  <a:p>
                    <a:pPr marL="182880" marR="0" lvl="0"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Arial Nova Cond" panose="020B0506020202020204" pitchFamily="34" charset="0"/>
                        <a:ea typeface="Cambria" panose="02040503050406030204" pitchFamily="18" charset="0"/>
                      </a:rPr>
                      <a:t>It is to be noted that debt ratio is above 60% which is considered as poor ratio which portrays that firm is not generating enough cash to repay debt</a:t>
                    </a:r>
                  </a:p>
                </p:txBody>
              </p:sp>
            </p:grpSp>
          </p:grpSp>
          <p:grpSp>
            <p:nvGrpSpPr>
              <p:cNvPr id="75" name="Group 74">
                <a:extLst>
                  <a:ext uri="{FF2B5EF4-FFF2-40B4-BE49-F238E27FC236}">
                    <a16:creationId xmlns:a16="http://schemas.microsoft.com/office/drawing/2014/main" id="{7A0F7C6A-490D-4EA2-9580-2C1A55D802C7}"/>
                  </a:ext>
                </a:extLst>
              </p:cNvPr>
              <p:cNvGrpSpPr/>
              <p:nvPr/>
            </p:nvGrpSpPr>
            <p:grpSpPr>
              <a:xfrm>
                <a:off x="171450" y="4743856"/>
                <a:ext cx="4447696" cy="1733118"/>
                <a:chOff x="171450" y="4743856"/>
                <a:chExt cx="4447696" cy="1733118"/>
              </a:xfrm>
            </p:grpSpPr>
            <p:grpSp>
              <p:nvGrpSpPr>
                <p:cNvPr id="14" name="Group 13">
                  <a:extLst>
                    <a:ext uri="{FF2B5EF4-FFF2-40B4-BE49-F238E27FC236}">
                      <a16:creationId xmlns:a16="http://schemas.microsoft.com/office/drawing/2014/main" id="{919FE66D-9AA1-4FE7-90E7-F967FC0C9901}"/>
                    </a:ext>
                  </a:extLst>
                </p:cNvPr>
                <p:cNvGrpSpPr/>
                <p:nvPr/>
              </p:nvGrpSpPr>
              <p:grpSpPr>
                <a:xfrm>
                  <a:off x="171450" y="4743856"/>
                  <a:ext cx="4301490" cy="1733118"/>
                  <a:chOff x="4671060" y="4967720"/>
                  <a:chExt cx="4301490" cy="1733118"/>
                </a:xfrm>
              </p:grpSpPr>
              <p:graphicFrame>
                <p:nvGraphicFramePr>
                  <p:cNvPr id="31" name="Chart 30">
                    <a:extLst>
                      <a:ext uri="{FF2B5EF4-FFF2-40B4-BE49-F238E27FC236}">
                        <a16:creationId xmlns:a16="http://schemas.microsoft.com/office/drawing/2014/main" id="{0F69F6C3-1D5D-4B20-B544-18AB861428C6}"/>
                      </a:ext>
                    </a:extLst>
                  </p:cNvPr>
                  <p:cNvGraphicFramePr/>
                  <p:nvPr>
                    <p:extLst>
                      <p:ext uri="{D42A27DB-BD31-4B8C-83A1-F6EECF244321}">
                        <p14:modId xmlns:p14="http://schemas.microsoft.com/office/powerpoint/2010/main" val="2116846017"/>
                      </p:ext>
                    </p:extLst>
                  </p:nvPr>
                </p:nvGraphicFramePr>
                <p:xfrm>
                  <a:off x="4736973" y="4967720"/>
                  <a:ext cx="4169664" cy="1444397"/>
                </p:xfrm>
                <a:graphic>
                  <a:graphicData uri="http://schemas.openxmlformats.org/drawingml/2006/chart">
                    <c:chart xmlns:c="http://schemas.openxmlformats.org/drawingml/2006/chart" xmlns:r="http://schemas.openxmlformats.org/officeDocument/2006/relationships" r:id="rId5"/>
                  </a:graphicData>
                </a:graphic>
              </p:graphicFrame>
              <p:sp>
                <p:nvSpPr>
                  <p:cNvPr id="33" name="Freeform: Shape 32">
                    <a:extLst>
                      <a:ext uri="{FF2B5EF4-FFF2-40B4-BE49-F238E27FC236}">
                        <a16:creationId xmlns:a16="http://schemas.microsoft.com/office/drawing/2014/main" id="{2F752BB0-588C-4F8A-ACEC-F466DB5139EA}"/>
                      </a:ext>
                    </a:extLst>
                  </p:cNvPr>
                  <p:cNvSpPr/>
                  <p:nvPr/>
                </p:nvSpPr>
                <p:spPr>
                  <a:xfrm>
                    <a:off x="4671060" y="5075238"/>
                    <a:ext cx="4301490" cy="1625600"/>
                  </a:xfrm>
                  <a:custGeom>
                    <a:avLst/>
                    <a:gdLst>
                      <a:gd name="connsiteX0" fmla="*/ 0 w 4268681"/>
                      <a:gd name="connsiteY0" fmla="*/ 0 h 2057399"/>
                      <a:gd name="connsiteX1" fmla="*/ 244368 w 4268681"/>
                      <a:gd name="connsiteY1" fmla="*/ 0 h 2057399"/>
                      <a:gd name="connsiteX2" fmla="*/ 244368 w 4268681"/>
                      <a:gd name="connsiteY2" fmla="*/ 455612 h 2057399"/>
                      <a:gd name="connsiteX3" fmla="*/ 4035318 w 4268681"/>
                      <a:gd name="connsiteY3" fmla="*/ 455612 h 2057399"/>
                      <a:gd name="connsiteX4" fmla="*/ 4035318 w 4268681"/>
                      <a:gd name="connsiteY4" fmla="*/ 0 h 2057399"/>
                      <a:gd name="connsiteX5" fmla="*/ 4268681 w 4268681"/>
                      <a:gd name="connsiteY5" fmla="*/ 0 h 2057399"/>
                      <a:gd name="connsiteX6" fmla="*/ 4268681 w 4268681"/>
                      <a:gd name="connsiteY6" fmla="*/ 2057399 h 2057399"/>
                      <a:gd name="connsiteX7" fmla="*/ 0 w 4268681"/>
                      <a:gd name="connsiteY7" fmla="*/ 2057399 h 2057399"/>
                      <a:gd name="connsiteX8" fmla="*/ 0 w 4268681"/>
                      <a:gd name="connsiteY8" fmla="*/ 0 h 2057399"/>
                      <a:gd name="connsiteX0" fmla="*/ 0 w 4268681"/>
                      <a:gd name="connsiteY0" fmla="*/ 0 h 2057399"/>
                      <a:gd name="connsiteX1" fmla="*/ 244368 w 4268681"/>
                      <a:gd name="connsiteY1" fmla="*/ 0 h 2057399"/>
                      <a:gd name="connsiteX2" fmla="*/ 244368 w 4268681"/>
                      <a:gd name="connsiteY2" fmla="*/ 455612 h 2057399"/>
                      <a:gd name="connsiteX3" fmla="*/ 2938991 w 4268681"/>
                      <a:gd name="connsiteY3" fmla="*/ 457199 h 2057399"/>
                      <a:gd name="connsiteX4" fmla="*/ 4035318 w 4268681"/>
                      <a:gd name="connsiteY4" fmla="*/ 455612 h 2057399"/>
                      <a:gd name="connsiteX5" fmla="*/ 4035318 w 4268681"/>
                      <a:gd name="connsiteY5" fmla="*/ 0 h 2057399"/>
                      <a:gd name="connsiteX6" fmla="*/ 4268681 w 4268681"/>
                      <a:gd name="connsiteY6" fmla="*/ 0 h 2057399"/>
                      <a:gd name="connsiteX7" fmla="*/ 4268681 w 4268681"/>
                      <a:gd name="connsiteY7" fmla="*/ 2057399 h 2057399"/>
                      <a:gd name="connsiteX8" fmla="*/ 0 w 4268681"/>
                      <a:gd name="connsiteY8" fmla="*/ 2057399 h 2057399"/>
                      <a:gd name="connsiteX9" fmla="*/ 0 w 4268681"/>
                      <a:gd name="connsiteY9" fmla="*/ 0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9" fmla="*/ 3030431 w 4268681"/>
                      <a:gd name="connsiteY9" fmla="*/ 548639 h 2057399"/>
                      <a:gd name="connsiteX0" fmla="*/ 2938991 w 4268681"/>
                      <a:gd name="connsiteY0" fmla="*/ 457199 h 2057399"/>
                      <a:gd name="connsiteX1" fmla="*/ 4035318 w 4268681"/>
                      <a:gd name="connsiteY1" fmla="*/ 455612 h 2057399"/>
                      <a:gd name="connsiteX2" fmla="*/ 4035318 w 4268681"/>
                      <a:gd name="connsiteY2" fmla="*/ 0 h 2057399"/>
                      <a:gd name="connsiteX3" fmla="*/ 4268681 w 4268681"/>
                      <a:gd name="connsiteY3" fmla="*/ 0 h 2057399"/>
                      <a:gd name="connsiteX4" fmla="*/ 4268681 w 4268681"/>
                      <a:gd name="connsiteY4" fmla="*/ 2057399 h 2057399"/>
                      <a:gd name="connsiteX5" fmla="*/ 0 w 4268681"/>
                      <a:gd name="connsiteY5" fmla="*/ 2057399 h 2057399"/>
                      <a:gd name="connsiteX6" fmla="*/ 0 w 4268681"/>
                      <a:gd name="connsiteY6" fmla="*/ 0 h 2057399"/>
                      <a:gd name="connsiteX7" fmla="*/ 244368 w 4268681"/>
                      <a:gd name="connsiteY7" fmla="*/ 0 h 2057399"/>
                      <a:gd name="connsiteX8" fmla="*/ 244368 w 4268681"/>
                      <a:gd name="connsiteY8" fmla="*/ 455612 h 2057399"/>
                      <a:gd name="connsiteX0" fmla="*/ 4035318 w 4268681"/>
                      <a:gd name="connsiteY0" fmla="*/ 455612 h 2057399"/>
                      <a:gd name="connsiteX1" fmla="*/ 4035318 w 4268681"/>
                      <a:gd name="connsiteY1" fmla="*/ 0 h 2057399"/>
                      <a:gd name="connsiteX2" fmla="*/ 4268681 w 4268681"/>
                      <a:gd name="connsiteY2" fmla="*/ 0 h 2057399"/>
                      <a:gd name="connsiteX3" fmla="*/ 4268681 w 4268681"/>
                      <a:gd name="connsiteY3" fmla="*/ 2057399 h 2057399"/>
                      <a:gd name="connsiteX4" fmla="*/ 0 w 4268681"/>
                      <a:gd name="connsiteY4" fmla="*/ 2057399 h 2057399"/>
                      <a:gd name="connsiteX5" fmla="*/ 0 w 4268681"/>
                      <a:gd name="connsiteY5" fmla="*/ 0 h 2057399"/>
                      <a:gd name="connsiteX6" fmla="*/ 244368 w 4268681"/>
                      <a:gd name="connsiteY6" fmla="*/ 0 h 2057399"/>
                      <a:gd name="connsiteX7" fmla="*/ 244368 w 4268681"/>
                      <a:gd name="connsiteY7"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 name="connsiteX6" fmla="*/ 244368 w 4268681"/>
                      <a:gd name="connsiteY6" fmla="*/ 455612 h 2057399"/>
                      <a:gd name="connsiteX0" fmla="*/ 4035318 w 4268681"/>
                      <a:gd name="connsiteY0" fmla="*/ 0 h 2057399"/>
                      <a:gd name="connsiteX1" fmla="*/ 4268681 w 4268681"/>
                      <a:gd name="connsiteY1" fmla="*/ 0 h 2057399"/>
                      <a:gd name="connsiteX2" fmla="*/ 4268681 w 4268681"/>
                      <a:gd name="connsiteY2" fmla="*/ 2057399 h 2057399"/>
                      <a:gd name="connsiteX3" fmla="*/ 0 w 4268681"/>
                      <a:gd name="connsiteY3" fmla="*/ 2057399 h 2057399"/>
                      <a:gd name="connsiteX4" fmla="*/ 0 w 4268681"/>
                      <a:gd name="connsiteY4" fmla="*/ 0 h 2057399"/>
                      <a:gd name="connsiteX5" fmla="*/ 244368 w 4268681"/>
                      <a:gd name="connsiteY5" fmla="*/ 0 h 2057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681" h="2057399">
                        <a:moveTo>
                          <a:pt x="4035318" y="0"/>
                        </a:moveTo>
                        <a:lnTo>
                          <a:pt x="4268681" y="0"/>
                        </a:lnTo>
                        <a:lnTo>
                          <a:pt x="4268681" y="2057399"/>
                        </a:lnTo>
                        <a:lnTo>
                          <a:pt x="0" y="2057399"/>
                        </a:lnTo>
                        <a:lnTo>
                          <a:pt x="0" y="0"/>
                        </a:lnTo>
                        <a:lnTo>
                          <a:pt x="244368" y="0"/>
                        </a:lnTo>
                      </a:path>
                    </a:pathLst>
                  </a:custGeom>
                  <a:noFill/>
                  <a:ln w="6350">
                    <a:solidFill>
                      <a:schemeClr val="bg2">
                        <a:lumMod val="85000"/>
                      </a:schemeClr>
                    </a:solidFill>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50" name="Group 49">
                  <a:extLst>
                    <a:ext uri="{FF2B5EF4-FFF2-40B4-BE49-F238E27FC236}">
                      <a16:creationId xmlns:a16="http://schemas.microsoft.com/office/drawing/2014/main" id="{8BF38650-E650-49AA-8838-42444AFE7A7C}"/>
                    </a:ext>
                  </a:extLst>
                </p:cNvPr>
                <p:cNvGrpSpPr/>
                <p:nvPr/>
              </p:nvGrpSpPr>
              <p:grpSpPr>
                <a:xfrm flipV="1">
                  <a:off x="4467704" y="5458179"/>
                  <a:ext cx="151442" cy="470977"/>
                  <a:chOff x="4500696" y="1808066"/>
                  <a:chExt cx="151442" cy="470977"/>
                </a:xfrm>
              </p:grpSpPr>
              <p:cxnSp>
                <p:nvCxnSpPr>
                  <p:cNvPr id="51" name="Straight Connector 50">
                    <a:extLst>
                      <a:ext uri="{FF2B5EF4-FFF2-40B4-BE49-F238E27FC236}">
                        <a16:creationId xmlns:a16="http://schemas.microsoft.com/office/drawing/2014/main" id="{EB884F74-BD7E-4346-94DC-3C132E94815D}"/>
                      </a:ext>
                    </a:extLst>
                  </p:cNvPr>
                  <p:cNvCxnSpPr>
                    <a:cxnSpLocks/>
                  </p:cNvCxnSpPr>
                  <p:nvPr/>
                </p:nvCxnSpPr>
                <p:spPr>
                  <a:xfrm>
                    <a:off x="4500696" y="2036178"/>
                    <a:ext cx="15144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450A08F-2E4F-444C-8D5E-B1794DCA931F}"/>
                      </a:ext>
                    </a:extLst>
                  </p:cNvPr>
                  <p:cNvCxnSpPr>
                    <a:cxnSpLocks/>
                  </p:cNvCxnSpPr>
                  <p:nvPr/>
                </p:nvCxnSpPr>
                <p:spPr>
                  <a:xfrm>
                    <a:off x="4652138" y="1808066"/>
                    <a:ext cx="0" cy="470977"/>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grpSp>
        </p:grpSp>
      </p:grpSp>
      <p:grpSp>
        <p:nvGrpSpPr>
          <p:cNvPr id="77" name="Group 76">
            <a:extLst>
              <a:ext uri="{FF2B5EF4-FFF2-40B4-BE49-F238E27FC236}">
                <a16:creationId xmlns:a16="http://schemas.microsoft.com/office/drawing/2014/main" id="{AB634D00-5DEB-4DAA-8574-0366427B50B5}"/>
              </a:ext>
            </a:extLst>
          </p:cNvPr>
          <p:cNvGrpSpPr/>
          <p:nvPr/>
        </p:nvGrpSpPr>
        <p:grpSpPr>
          <a:xfrm>
            <a:off x="7591009" y="431800"/>
            <a:ext cx="822327" cy="42467"/>
            <a:chOff x="3568699" y="1682126"/>
            <a:chExt cx="822327" cy="42467"/>
          </a:xfrm>
        </p:grpSpPr>
        <p:sp>
          <p:nvSpPr>
            <p:cNvPr id="78" name="Rectangle: Rounded Corners 77">
              <a:extLst>
                <a:ext uri="{FF2B5EF4-FFF2-40B4-BE49-F238E27FC236}">
                  <a16:creationId xmlns:a16="http://schemas.microsoft.com/office/drawing/2014/main" id="{FE496E28-1108-4C88-AC07-2855C2907C90}"/>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9" name="Rectangle: Rounded Corners 78">
              <a:extLst>
                <a:ext uri="{FF2B5EF4-FFF2-40B4-BE49-F238E27FC236}">
                  <a16:creationId xmlns:a16="http://schemas.microsoft.com/office/drawing/2014/main" id="{DA97C2E6-05B3-4CE9-B2DC-C6C7C3EDEB21}"/>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0" name="Slide Number Placeholder 3">
            <a:extLst>
              <a:ext uri="{FF2B5EF4-FFF2-40B4-BE49-F238E27FC236}">
                <a16:creationId xmlns:a16="http://schemas.microsoft.com/office/drawing/2014/main" id="{6F96E549-F2BE-4655-8B09-4B6E76F3159C}"/>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6</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4318292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C0DAB96-A73D-4F77-AF03-A43BDEAEB795}"/>
              </a:ext>
            </a:extLst>
          </p:cNvPr>
          <p:cNvSpPr>
            <a:spLocks noGrp="1"/>
          </p:cNvSpPr>
          <p:nvPr>
            <p:ph type="title"/>
          </p:nvPr>
        </p:nvSpPr>
        <p:spPr>
          <a:xfrm>
            <a:off x="171452" y="87721"/>
            <a:ext cx="8801101" cy="665066"/>
          </a:xfrm>
        </p:spPr>
        <p:txBody>
          <a:bodyPr/>
          <a:lstStyle/>
          <a:p>
            <a:r>
              <a:rPr lang="en-US" dirty="0">
                <a:cs typeface="Andalus" panose="02020603050405020304" pitchFamily="18" charset="-78"/>
              </a:rPr>
              <a:t>Roadmap for Process Flow</a:t>
            </a:r>
            <a:endParaRPr lang="en-IN" dirty="0"/>
          </a:p>
        </p:txBody>
      </p:sp>
      <p:grpSp>
        <p:nvGrpSpPr>
          <p:cNvPr id="54" name="Group 53">
            <a:extLst>
              <a:ext uri="{FF2B5EF4-FFF2-40B4-BE49-F238E27FC236}">
                <a16:creationId xmlns:a16="http://schemas.microsoft.com/office/drawing/2014/main" id="{00EB2ED0-4F60-4E02-87E4-40CC3917A99E}"/>
              </a:ext>
            </a:extLst>
          </p:cNvPr>
          <p:cNvGrpSpPr/>
          <p:nvPr/>
        </p:nvGrpSpPr>
        <p:grpSpPr>
          <a:xfrm>
            <a:off x="0" y="1458908"/>
            <a:ext cx="9143999" cy="3784234"/>
            <a:chOff x="0" y="1458908"/>
            <a:chExt cx="9143999" cy="3784234"/>
          </a:xfrm>
        </p:grpSpPr>
        <p:grpSp>
          <p:nvGrpSpPr>
            <p:cNvPr id="48" name="Group 47">
              <a:extLst>
                <a:ext uri="{FF2B5EF4-FFF2-40B4-BE49-F238E27FC236}">
                  <a16:creationId xmlns:a16="http://schemas.microsoft.com/office/drawing/2014/main" id="{8152C58C-58D9-4825-A996-BDED270E2EC2}"/>
                </a:ext>
              </a:extLst>
            </p:cNvPr>
            <p:cNvGrpSpPr/>
            <p:nvPr/>
          </p:nvGrpSpPr>
          <p:grpSpPr>
            <a:xfrm>
              <a:off x="0" y="2308369"/>
              <a:ext cx="9143999" cy="2934773"/>
              <a:chOff x="0" y="2308369"/>
              <a:chExt cx="9143999" cy="2934773"/>
            </a:xfrm>
          </p:grpSpPr>
          <p:sp>
            <p:nvSpPr>
              <p:cNvPr id="9" name="Freeform: Shape 8">
                <a:extLst>
                  <a:ext uri="{FF2B5EF4-FFF2-40B4-BE49-F238E27FC236}">
                    <a16:creationId xmlns:a16="http://schemas.microsoft.com/office/drawing/2014/main" id="{7C7E873F-0F6F-405B-BA64-1158EDF3BBBB}"/>
                  </a:ext>
                </a:extLst>
              </p:cNvPr>
              <p:cNvSpPr/>
              <p:nvPr/>
            </p:nvSpPr>
            <p:spPr>
              <a:xfrm rot="10800000" flipH="1" flipV="1">
                <a:off x="0" y="2308369"/>
                <a:ext cx="9143999" cy="2934773"/>
              </a:xfrm>
              <a:custGeom>
                <a:avLst/>
                <a:gdLst>
                  <a:gd name="connsiteX0" fmla="*/ 6175298 w 12192000"/>
                  <a:gd name="connsiteY0" fmla="*/ 0 h 3913032"/>
                  <a:gd name="connsiteX1" fmla="*/ 7062156 w 12192000"/>
                  <a:gd name="connsiteY1" fmla="*/ 872911 h 3913032"/>
                  <a:gd name="connsiteX2" fmla="*/ 7062156 w 12192000"/>
                  <a:gd name="connsiteY2" fmla="*/ 1606408 h 3913032"/>
                  <a:gd name="connsiteX3" fmla="*/ 7061109 w 12192000"/>
                  <a:gd name="connsiteY3" fmla="*/ 1606408 h 3913032"/>
                  <a:gd name="connsiteX4" fmla="*/ 7061109 w 12192000"/>
                  <a:gd name="connsiteY4" fmla="*/ 1878145 h 3913032"/>
                  <a:gd name="connsiteX5" fmla="*/ 7647439 w 12192000"/>
                  <a:gd name="connsiteY5" fmla="*/ 2455255 h 3913032"/>
                  <a:gd name="connsiteX6" fmla="*/ 8233769 w 12192000"/>
                  <a:gd name="connsiteY6" fmla="*/ 1878145 h 3913032"/>
                  <a:gd name="connsiteX7" fmla="*/ 8233769 w 12192000"/>
                  <a:gd name="connsiteY7" fmla="*/ 989265 h 3913032"/>
                  <a:gd name="connsiteX8" fmla="*/ 8248446 w 12192000"/>
                  <a:gd name="connsiteY8" fmla="*/ 896193 h 3913032"/>
                  <a:gd name="connsiteX9" fmla="*/ 8960299 w 12192000"/>
                  <a:gd name="connsiteY9" fmla="*/ 212838 h 3913032"/>
                  <a:gd name="connsiteX10" fmla="*/ 9074309 w 12192000"/>
                  <a:gd name="connsiteY10" fmla="*/ 202935 h 3913032"/>
                  <a:gd name="connsiteX11" fmla="*/ 9074309 w 12192000"/>
                  <a:gd name="connsiteY11" fmla="*/ 202789 h 3913032"/>
                  <a:gd name="connsiteX12" fmla="*/ 9076004 w 12192000"/>
                  <a:gd name="connsiteY12" fmla="*/ 202789 h 3913032"/>
                  <a:gd name="connsiteX13" fmla="*/ 12192000 w 12192000"/>
                  <a:gd name="connsiteY13" fmla="*/ 202789 h 3913032"/>
                  <a:gd name="connsiteX14" fmla="*/ 12192000 w 12192000"/>
                  <a:gd name="connsiteY14" fmla="*/ 515173 h 3913032"/>
                  <a:gd name="connsiteX15" fmla="*/ 9012503 w 12192000"/>
                  <a:gd name="connsiteY15" fmla="*/ 509019 h 3913032"/>
                  <a:gd name="connsiteX16" fmla="*/ 8537368 w 12192000"/>
                  <a:gd name="connsiteY16" fmla="*/ 965133 h 3913032"/>
                  <a:gd name="connsiteX17" fmla="*/ 8534895 w 12192000"/>
                  <a:gd name="connsiteY17" fmla="*/ 989265 h 3913032"/>
                  <a:gd name="connsiteX18" fmla="*/ 8534299 w 12192000"/>
                  <a:gd name="connsiteY18" fmla="*/ 989265 h 3913032"/>
                  <a:gd name="connsiteX19" fmla="*/ 8534299 w 12192000"/>
                  <a:gd name="connsiteY19" fmla="*/ 1883058 h 3913032"/>
                  <a:gd name="connsiteX20" fmla="*/ 7647440 w 12192000"/>
                  <a:gd name="connsiteY20" fmla="*/ 2755968 h 3913032"/>
                  <a:gd name="connsiteX21" fmla="*/ 6760581 w 12192000"/>
                  <a:gd name="connsiteY21" fmla="*/ 1883058 h 3913032"/>
                  <a:gd name="connsiteX22" fmla="*/ 6760581 w 12192000"/>
                  <a:gd name="connsiteY22" fmla="*/ 1498127 h 3913032"/>
                  <a:gd name="connsiteX23" fmla="*/ 6761628 w 12192000"/>
                  <a:gd name="connsiteY23" fmla="*/ 1498127 h 3913032"/>
                  <a:gd name="connsiteX24" fmla="*/ 6761628 w 12192000"/>
                  <a:gd name="connsiteY24" fmla="*/ 877824 h 3913032"/>
                  <a:gd name="connsiteX25" fmla="*/ 6175299 w 12192000"/>
                  <a:gd name="connsiteY25" fmla="*/ 300716 h 3913032"/>
                  <a:gd name="connsiteX26" fmla="*/ 5588971 w 12192000"/>
                  <a:gd name="connsiteY26" fmla="*/ 877824 h 3913032"/>
                  <a:gd name="connsiteX27" fmla="*/ 5588970 w 12192000"/>
                  <a:gd name="connsiteY27" fmla="*/ 2338701 h 3913032"/>
                  <a:gd name="connsiteX28" fmla="*/ 5590173 w 12192000"/>
                  <a:gd name="connsiteY28" fmla="*/ 2338701 h 3913032"/>
                  <a:gd name="connsiteX29" fmla="*/ 5590173 w 12192000"/>
                  <a:gd name="connsiteY29" fmla="*/ 3040122 h 3913032"/>
                  <a:gd name="connsiteX30" fmla="*/ 4703313 w 12192000"/>
                  <a:gd name="connsiteY30" fmla="*/ 3913032 h 3913032"/>
                  <a:gd name="connsiteX31" fmla="*/ 3816455 w 12192000"/>
                  <a:gd name="connsiteY31" fmla="*/ 3040122 h 3913032"/>
                  <a:gd name="connsiteX32" fmla="*/ 3818634 w 12192000"/>
                  <a:gd name="connsiteY32" fmla="*/ 1844979 h 3913032"/>
                  <a:gd name="connsiteX33" fmla="*/ 3232305 w 12192000"/>
                  <a:gd name="connsiteY33" fmla="*/ 1267870 h 3913032"/>
                  <a:gd name="connsiteX34" fmla="*/ 2645974 w 12192000"/>
                  <a:gd name="connsiteY34" fmla="*/ 1844979 h 3913032"/>
                  <a:gd name="connsiteX35" fmla="*/ 2645974 w 12192000"/>
                  <a:gd name="connsiteY35" fmla="*/ 3119802 h 3913032"/>
                  <a:gd name="connsiteX36" fmla="*/ 2645445 w 12192000"/>
                  <a:gd name="connsiteY36" fmla="*/ 3119802 h 3913032"/>
                  <a:gd name="connsiteX37" fmla="*/ 2645445 w 12192000"/>
                  <a:gd name="connsiteY37" fmla="*/ 3424778 h 3913032"/>
                  <a:gd name="connsiteX38" fmla="*/ 2645445 w 12192000"/>
                  <a:gd name="connsiteY38" fmla="*/ 3714773 h 3913032"/>
                  <a:gd name="connsiteX39" fmla="*/ 0 w 12192000"/>
                  <a:gd name="connsiteY39" fmla="*/ 3717987 h 3913032"/>
                  <a:gd name="connsiteX40" fmla="*/ 0 w 12192000"/>
                  <a:gd name="connsiteY40" fmla="*/ 3424647 h 3913032"/>
                  <a:gd name="connsiteX41" fmla="*/ 2344916 w 12192000"/>
                  <a:gd name="connsiteY41" fmla="*/ 3424778 h 3913032"/>
                  <a:gd name="connsiteX42" fmla="*/ 2344916 w 12192000"/>
                  <a:gd name="connsiteY42" fmla="*/ 2357200 h 3913032"/>
                  <a:gd name="connsiteX43" fmla="*/ 2345444 w 12192000"/>
                  <a:gd name="connsiteY43" fmla="*/ 2357200 h 3913032"/>
                  <a:gd name="connsiteX44" fmla="*/ 2345444 w 12192000"/>
                  <a:gd name="connsiteY44" fmla="*/ 1840066 h 3913032"/>
                  <a:gd name="connsiteX45" fmla="*/ 3232303 w 12192000"/>
                  <a:gd name="connsiteY45" fmla="*/ 967156 h 3913032"/>
                  <a:gd name="connsiteX46" fmla="*/ 4119162 w 12192000"/>
                  <a:gd name="connsiteY46" fmla="*/ 1840066 h 3913032"/>
                  <a:gd name="connsiteX47" fmla="*/ 4116984 w 12192000"/>
                  <a:gd name="connsiteY47" fmla="*/ 3035209 h 3913032"/>
                  <a:gd name="connsiteX48" fmla="*/ 4703315 w 12192000"/>
                  <a:gd name="connsiteY48" fmla="*/ 3612318 h 3913032"/>
                  <a:gd name="connsiteX49" fmla="*/ 5289645 w 12192000"/>
                  <a:gd name="connsiteY49" fmla="*/ 3035209 h 3913032"/>
                  <a:gd name="connsiteX50" fmla="*/ 5288438 w 12192000"/>
                  <a:gd name="connsiteY50" fmla="*/ 2271331 h 3913032"/>
                  <a:gd name="connsiteX51" fmla="*/ 5288438 w 12192000"/>
                  <a:gd name="connsiteY51" fmla="*/ 872911 h 3913032"/>
                  <a:gd name="connsiteX52" fmla="*/ 6175298 w 12192000"/>
                  <a:gd name="connsiteY52" fmla="*/ 0 h 391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192000" h="3913032">
                    <a:moveTo>
                      <a:pt x="6175298" y="0"/>
                    </a:moveTo>
                    <a:cubicBezTo>
                      <a:pt x="6665097" y="0"/>
                      <a:pt x="7062156" y="390816"/>
                      <a:pt x="7062156" y="872911"/>
                    </a:cubicBezTo>
                    <a:lnTo>
                      <a:pt x="7062156" y="1606408"/>
                    </a:lnTo>
                    <a:lnTo>
                      <a:pt x="7061109" y="1606408"/>
                    </a:lnTo>
                    <a:lnTo>
                      <a:pt x="7061109" y="1878145"/>
                    </a:lnTo>
                    <a:cubicBezTo>
                      <a:pt x="7061109" y="2196874"/>
                      <a:pt x="7323616" y="2455255"/>
                      <a:pt x="7647439" y="2455255"/>
                    </a:cubicBezTo>
                    <a:cubicBezTo>
                      <a:pt x="7971260" y="2455255"/>
                      <a:pt x="8233769" y="2196874"/>
                      <a:pt x="8233769" y="1878145"/>
                    </a:cubicBezTo>
                    <a:lnTo>
                      <a:pt x="8233769" y="989265"/>
                    </a:lnTo>
                    <a:lnTo>
                      <a:pt x="8248446" y="896193"/>
                    </a:lnTo>
                    <a:cubicBezTo>
                      <a:pt x="8320806" y="548143"/>
                      <a:pt x="8603615" y="275547"/>
                      <a:pt x="8960299" y="212838"/>
                    </a:cubicBezTo>
                    <a:lnTo>
                      <a:pt x="9074309" y="202935"/>
                    </a:lnTo>
                    <a:lnTo>
                      <a:pt x="9074309" y="202789"/>
                    </a:lnTo>
                    <a:lnTo>
                      <a:pt x="9076004" y="202789"/>
                    </a:lnTo>
                    <a:lnTo>
                      <a:pt x="12192000" y="202789"/>
                    </a:lnTo>
                    <a:lnTo>
                      <a:pt x="12192000" y="515173"/>
                    </a:lnTo>
                    <a:lnTo>
                      <a:pt x="9012503" y="509019"/>
                    </a:lnTo>
                    <a:cubicBezTo>
                      <a:pt x="8774430" y="550876"/>
                      <a:pt x="8585664" y="732822"/>
                      <a:pt x="8537368" y="965133"/>
                    </a:cubicBezTo>
                    <a:lnTo>
                      <a:pt x="8534895" y="989265"/>
                    </a:lnTo>
                    <a:lnTo>
                      <a:pt x="8534299" y="989265"/>
                    </a:lnTo>
                    <a:lnTo>
                      <a:pt x="8534299" y="1883058"/>
                    </a:lnTo>
                    <a:cubicBezTo>
                      <a:pt x="8534299" y="2365155"/>
                      <a:pt x="8137239" y="2755968"/>
                      <a:pt x="7647440" y="2755968"/>
                    </a:cubicBezTo>
                    <a:cubicBezTo>
                      <a:pt x="7157641" y="2755968"/>
                      <a:pt x="6760581" y="2365155"/>
                      <a:pt x="6760581" y="1883058"/>
                    </a:cubicBezTo>
                    <a:lnTo>
                      <a:pt x="6760581" y="1498127"/>
                    </a:lnTo>
                    <a:lnTo>
                      <a:pt x="6761628" y="1498127"/>
                    </a:lnTo>
                    <a:lnTo>
                      <a:pt x="6761628" y="877824"/>
                    </a:lnTo>
                    <a:cubicBezTo>
                      <a:pt x="6761628" y="559095"/>
                      <a:pt x="6499121" y="300716"/>
                      <a:pt x="6175299" y="300716"/>
                    </a:cubicBezTo>
                    <a:cubicBezTo>
                      <a:pt x="5851478" y="300716"/>
                      <a:pt x="5588971" y="559095"/>
                      <a:pt x="5588971" y="877824"/>
                    </a:cubicBezTo>
                    <a:cubicBezTo>
                      <a:pt x="5588971" y="1364783"/>
                      <a:pt x="5588970" y="1851741"/>
                      <a:pt x="5588970" y="2338701"/>
                    </a:cubicBezTo>
                    <a:lnTo>
                      <a:pt x="5590173" y="2338701"/>
                    </a:lnTo>
                    <a:lnTo>
                      <a:pt x="5590173" y="3040122"/>
                    </a:lnTo>
                    <a:cubicBezTo>
                      <a:pt x="5590173" y="3522217"/>
                      <a:pt x="5193112" y="3913032"/>
                      <a:pt x="4703313" y="3913032"/>
                    </a:cubicBezTo>
                    <a:cubicBezTo>
                      <a:pt x="4213515" y="3913032"/>
                      <a:pt x="3816455" y="3522217"/>
                      <a:pt x="3816455" y="3040122"/>
                    </a:cubicBezTo>
                    <a:cubicBezTo>
                      <a:pt x="3817181" y="2641741"/>
                      <a:pt x="3817908" y="2243360"/>
                      <a:pt x="3818634" y="1844979"/>
                    </a:cubicBezTo>
                    <a:cubicBezTo>
                      <a:pt x="3818634" y="1526251"/>
                      <a:pt x="3556127" y="1267870"/>
                      <a:pt x="3232305" y="1267870"/>
                    </a:cubicBezTo>
                    <a:cubicBezTo>
                      <a:pt x="2908484" y="1267870"/>
                      <a:pt x="2645974" y="1526251"/>
                      <a:pt x="2645974" y="1844979"/>
                    </a:cubicBezTo>
                    <a:lnTo>
                      <a:pt x="2645974" y="3119802"/>
                    </a:lnTo>
                    <a:lnTo>
                      <a:pt x="2645445" y="3119802"/>
                    </a:lnTo>
                    <a:lnTo>
                      <a:pt x="2645445" y="3424778"/>
                    </a:lnTo>
                    <a:lnTo>
                      <a:pt x="2645445" y="3714773"/>
                    </a:lnTo>
                    <a:lnTo>
                      <a:pt x="0" y="3717987"/>
                    </a:lnTo>
                    <a:lnTo>
                      <a:pt x="0" y="3424647"/>
                    </a:lnTo>
                    <a:lnTo>
                      <a:pt x="2344916" y="3424778"/>
                    </a:lnTo>
                    <a:lnTo>
                      <a:pt x="2344916" y="2357200"/>
                    </a:lnTo>
                    <a:lnTo>
                      <a:pt x="2345444" y="2357200"/>
                    </a:lnTo>
                    <a:lnTo>
                      <a:pt x="2345444" y="1840066"/>
                    </a:lnTo>
                    <a:cubicBezTo>
                      <a:pt x="2345444" y="1357972"/>
                      <a:pt x="2742506" y="967156"/>
                      <a:pt x="3232303" y="967156"/>
                    </a:cubicBezTo>
                    <a:cubicBezTo>
                      <a:pt x="3722102" y="967156"/>
                      <a:pt x="4119162" y="1357972"/>
                      <a:pt x="4119162" y="1840066"/>
                    </a:cubicBezTo>
                    <a:cubicBezTo>
                      <a:pt x="4118436" y="2238447"/>
                      <a:pt x="4117711" y="2636828"/>
                      <a:pt x="4116984" y="3035209"/>
                    </a:cubicBezTo>
                    <a:cubicBezTo>
                      <a:pt x="4116984" y="3353939"/>
                      <a:pt x="4379494" y="3612318"/>
                      <a:pt x="4703315" y="3612318"/>
                    </a:cubicBezTo>
                    <a:cubicBezTo>
                      <a:pt x="5027136" y="3612318"/>
                      <a:pt x="5289645" y="3353939"/>
                      <a:pt x="5289645" y="3035209"/>
                    </a:cubicBezTo>
                    <a:cubicBezTo>
                      <a:pt x="5289242" y="2780583"/>
                      <a:pt x="5288841" y="2525957"/>
                      <a:pt x="5288438" y="2271331"/>
                    </a:cubicBezTo>
                    <a:lnTo>
                      <a:pt x="5288438" y="872911"/>
                    </a:lnTo>
                    <a:cubicBezTo>
                      <a:pt x="5288438" y="390816"/>
                      <a:pt x="5685499" y="0"/>
                      <a:pt x="6175298" y="0"/>
                    </a:cubicBezTo>
                    <a:close/>
                  </a:path>
                </a:pathLst>
              </a:custGeom>
              <a:solidFill>
                <a:schemeClr val="tx2">
                  <a:lumMod val="75000"/>
                  <a:lumOff val="25000"/>
                </a:schemeClr>
              </a:solidFill>
              <a:ln w="19050">
                <a:solidFill>
                  <a:schemeClr val="bg1"/>
                </a:solidFill>
              </a:ln>
              <a:effectLst>
                <a:outerShdw blurRad="152400" algn="ctr"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Freeform: Shape 9">
                <a:extLst>
                  <a:ext uri="{FF2B5EF4-FFF2-40B4-BE49-F238E27FC236}">
                    <a16:creationId xmlns:a16="http://schemas.microsoft.com/office/drawing/2014/main" id="{69618F4D-F987-45AB-B4C5-7078EDE80277}"/>
                  </a:ext>
                </a:extLst>
              </p:cNvPr>
              <p:cNvSpPr/>
              <p:nvPr/>
            </p:nvSpPr>
            <p:spPr>
              <a:xfrm>
                <a:off x="38870" y="2423900"/>
                <a:ext cx="9071066" cy="2704902"/>
              </a:xfrm>
              <a:custGeom>
                <a:avLst/>
                <a:gdLst>
                  <a:gd name="connsiteX0" fmla="*/ 6810 w 8412256"/>
                  <a:gd name="connsiteY0" fmla="*/ 2438155 h 4140750"/>
                  <a:gd name="connsiteX1" fmla="*/ 165071 w 8412256"/>
                  <a:gd name="connsiteY1" fmla="*/ 3739417 h 4140750"/>
                  <a:gd name="connsiteX2" fmla="*/ 1114640 w 8412256"/>
                  <a:gd name="connsiteY2" fmla="*/ 3950432 h 4140750"/>
                  <a:gd name="connsiteX3" fmla="*/ 1519087 w 8412256"/>
                  <a:gd name="connsiteY3" fmla="*/ 1189648 h 4140750"/>
                  <a:gd name="connsiteX4" fmla="*/ 2574163 w 8412256"/>
                  <a:gd name="connsiteY4" fmla="*/ 1224817 h 4140750"/>
                  <a:gd name="connsiteX5" fmla="*/ 2802763 w 8412256"/>
                  <a:gd name="connsiteY5" fmla="*/ 2912940 h 4140750"/>
                  <a:gd name="connsiteX6" fmla="*/ 3646825 w 8412256"/>
                  <a:gd name="connsiteY6" fmla="*/ 3159125 h 4140750"/>
                  <a:gd name="connsiteX7" fmla="*/ 3857840 w 8412256"/>
                  <a:gd name="connsiteY7" fmla="*/ 556602 h 4140750"/>
                  <a:gd name="connsiteX8" fmla="*/ 4367794 w 8412256"/>
                  <a:gd name="connsiteY8" fmla="*/ 116986 h 4140750"/>
                  <a:gd name="connsiteX9" fmla="*/ 5018425 w 8412256"/>
                  <a:gd name="connsiteY9" fmla="*/ 152155 h 4140750"/>
                  <a:gd name="connsiteX10" fmla="*/ 5264610 w 8412256"/>
                  <a:gd name="connsiteY10" fmla="*/ 1787525 h 4140750"/>
                  <a:gd name="connsiteX11" fmla="*/ 6249348 w 8412256"/>
                  <a:gd name="connsiteY11" fmla="*/ 1963371 h 4140750"/>
                  <a:gd name="connsiteX12" fmla="*/ 6284517 w 8412256"/>
                  <a:gd name="connsiteY12" fmla="*/ 714863 h 4140750"/>
                  <a:gd name="connsiteX13" fmla="*/ 8324333 w 8412256"/>
                  <a:gd name="connsiteY13" fmla="*/ 204909 h 4140750"/>
                  <a:gd name="connsiteX14" fmla="*/ 8324333 w 8412256"/>
                  <a:gd name="connsiteY14" fmla="*/ 204909 h 4140750"/>
                  <a:gd name="connsiteX15" fmla="*/ 8412256 w 8412256"/>
                  <a:gd name="connsiteY15" fmla="*/ 257663 h 4140750"/>
                  <a:gd name="connsiteX0" fmla="*/ 33651 w 8351174"/>
                  <a:gd name="connsiteY0" fmla="*/ 2420571 h 4141374"/>
                  <a:gd name="connsiteX1" fmla="*/ 103989 w 8351174"/>
                  <a:gd name="connsiteY1" fmla="*/ 3739417 h 4141374"/>
                  <a:gd name="connsiteX2" fmla="*/ 1053558 w 8351174"/>
                  <a:gd name="connsiteY2" fmla="*/ 3950432 h 4141374"/>
                  <a:gd name="connsiteX3" fmla="*/ 1458005 w 8351174"/>
                  <a:gd name="connsiteY3" fmla="*/ 1189648 h 4141374"/>
                  <a:gd name="connsiteX4" fmla="*/ 2513081 w 8351174"/>
                  <a:gd name="connsiteY4" fmla="*/ 1224817 h 4141374"/>
                  <a:gd name="connsiteX5" fmla="*/ 2741681 w 8351174"/>
                  <a:gd name="connsiteY5" fmla="*/ 2912940 h 4141374"/>
                  <a:gd name="connsiteX6" fmla="*/ 3585743 w 8351174"/>
                  <a:gd name="connsiteY6" fmla="*/ 3159125 h 4141374"/>
                  <a:gd name="connsiteX7" fmla="*/ 3796758 w 8351174"/>
                  <a:gd name="connsiteY7" fmla="*/ 556602 h 4141374"/>
                  <a:gd name="connsiteX8" fmla="*/ 4306712 w 8351174"/>
                  <a:gd name="connsiteY8" fmla="*/ 116986 h 4141374"/>
                  <a:gd name="connsiteX9" fmla="*/ 4957343 w 8351174"/>
                  <a:gd name="connsiteY9" fmla="*/ 152155 h 4141374"/>
                  <a:gd name="connsiteX10" fmla="*/ 5203528 w 8351174"/>
                  <a:gd name="connsiteY10" fmla="*/ 1787525 h 4141374"/>
                  <a:gd name="connsiteX11" fmla="*/ 6188266 w 8351174"/>
                  <a:gd name="connsiteY11" fmla="*/ 1963371 h 4141374"/>
                  <a:gd name="connsiteX12" fmla="*/ 6223435 w 8351174"/>
                  <a:gd name="connsiteY12" fmla="*/ 714863 h 4141374"/>
                  <a:gd name="connsiteX13" fmla="*/ 8263251 w 8351174"/>
                  <a:gd name="connsiteY13" fmla="*/ 204909 h 4141374"/>
                  <a:gd name="connsiteX14" fmla="*/ 8263251 w 8351174"/>
                  <a:gd name="connsiteY14" fmla="*/ 204909 h 4141374"/>
                  <a:gd name="connsiteX15" fmla="*/ 8351174 w 8351174"/>
                  <a:gd name="connsiteY15" fmla="*/ 257663 h 4141374"/>
                  <a:gd name="connsiteX0" fmla="*/ 18569 w 8373670"/>
                  <a:gd name="connsiteY0" fmla="*/ 2420571 h 4141374"/>
                  <a:gd name="connsiteX1" fmla="*/ 126485 w 8373670"/>
                  <a:gd name="connsiteY1" fmla="*/ 3739417 h 4141374"/>
                  <a:gd name="connsiteX2" fmla="*/ 1076054 w 8373670"/>
                  <a:gd name="connsiteY2" fmla="*/ 3950432 h 4141374"/>
                  <a:gd name="connsiteX3" fmla="*/ 1480501 w 8373670"/>
                  <a:gd name="connsiteY3" fmla="*/ 1189648 h 4141374"/>
                  <a:gd name="connsiteX4" fmla="*/ 2535577 w 8373670"/>
                  <a:gd name="connsiteY4" fmla="*/ 1224817 h 4141374"/>
                  <a:gd name="connsiteX5" fmla="*/ 2764177 w 8373670"/>
                  <a:gd name="connsiteY5" fmla="*/ 2912940 h 4141374"/>
                  <a:gd name="connsiteX6" fmla="*/ 3608239 w 8373670"/>
                  <a:gd name="connsiteY6" fmla="*/ 3159125 h 4141374"/>
                  <a:gd name="connsiteX7" fmla="*/ 3819254 w 8373670"/>
                  <a:gd name="connsiteY7" fmla="*/ 556602 h 4141374"/>
                  <a:gd name="connsiteX8" fmla="*/ 4329208 w 8373670"/>
                  <a:gd name="connsiteY8" fmla="*/ 116986 h 4141374"/>
                  <a:gd name="connsiteX9" fmla="*/ 4979839 w 8373670"/>
                  <a:gd name="connsiteY9" fmla="*/ 152155 h 4141374"/>
                  <a:gd name="connsiteX10" fmla="*/ 5226024 w 8373670"/>
                  <a:gd name="connsiteY10" fmla="*/ 1787525 h 4141374"/>
                  <a:gd name="connsiteX11" fmla="*/ 6210762 w 8373670"/>
                  <a:gd name="connsiteY11" fmla="*/ 1963371 h 4141374"/>
                  <a:gd name="connsiteX12" fmla="*/ 6245931 w 8373670"/>
                  <a:gd name="connsiteY12" fmla="*/ 714863 h 4141374"/>
                  <a:gd name="connsiteX13" fmla="*/ 8285747 w 8373670"/>
                  <a:gd name="connsiteY13" fmla="*/ 204909 h 4141374"/>
                  <a:gd name="connsiteX14" fmla="*/ 8285747 w 8373670"/>
                  <a:gd name="connsiteY14" fmla="*/ 204909 h 4141374"/>
                  <a:gd name="connsiteX15" fmla="*/ 8373670 w 8373670"/>
                  <a:gd name="connsiteY15" fmla="*/ 257663 h 4141374"/>
                  <a:gd name="connsiteX0" fmla="*/ 23903 w 8379004"/>
                  <a:gd name="connsiteY0" fmla="*/ 2420571 h 4141374"/>
                  <a:gd name="connsiteX1" fmla="*/ 131819 w 8379004"/>
                  <a:gd name="connsiteY1" fmla="*/ 3739417 h 4141374"/>
                  <a:gd name="connsiteX2" fmla="*/ 1081388 w 8379004"/>
                  <a:gd name="connsiteY2" fmla="*/ 3950432 h 4141374"/>
                  <a:gd name="connsiteX3" fmla="*/ 1485835 w 8379004"/>
                  <a:gd name="connsiteY3" fmla="*/ 1189648 h 4141374"/>
                  <a:gd name="connsiteX4" fmla="*/ 2540911 w 8379004"/>
                  <a:gd name="connsiteY4" fmla="*/ 1224817 h 4141374"/>
                  <a:gd name="connsiteX5" fmla="*/ 2769511 w 8379004"/>
                  <a:gd name="connsiteY5" fmla="*/ 2912940 h 4141374"/>
                  <a:gd name="connsiteX6" fmla="*/ 3613573 w 8379004"/>
                  <a:gd name="connsiteY6" fmla="*/ 3159125 h 4141374"/>
                  <a:gd name="connsiteX7" fmla="*/ 3824588 w 8379004"/>
                  <a:gd name="connsiteY7" fmla="*/ 556602 h 4141374"/>
                  <a:gd name="connsiteX8" fmla="*/ 4334542 w 8379004"/>
                  <a:gd name="connsiteY8" fmla="*/ 116986 h 4141374"/>
                  <a:gd name="connsiteX9" fmla="*/ 4985173 w 8379004"/>
                  <a:gd name="connsiteY9" fmla="*/ 152155 h 4141374"/>
                  <a:gd name="connsiteX10" fmla="*/ 5231358 w 8379004"/>
                  <a:gd name="connsiteY10" fmla="*/ 1787525 h 4141374"/>
                  <a:gd name="connsiteX11" fmla="*/ 6216096 w 8379004"/>
                  <a:gd name="connsiteY11" fmla="*/ 1963371 h 4141374"/>
                  <a:gd name="connsiteX12" fmla="*/ 6251265 w 8379004"/>
                  <a:gd name="connsiteY12" fmla="*/ 714863 h 4141374"/>
                  <a:gd name="connsiteX13" fmla="*/ 8291081 w 8379004"/>
                  <a:gd name="connsiteY13" fmla="*/ 204909 h 4141374"/>
                  <a:gd name="connsiteX14" fmla="*/ 8291081 w 8379004"/>
                  <a:gd name="connsiteY14" fmla="*/ 204909 h 4141374"/>
                  <a:gd name="connsiteX15" fmla="*/ 8379004 w 8379004"/>
                  <a:gd name="connsiteY15" fmla="*/ 257663 h 4141374"/>
                  <a:gd name="connsiteX0" fmla="*/ 20213 w 8387840"/>
                  <a:gd name="connsiteY0" fmla="*/ 2257733 h 4147289"/>
                  <a:gd name="connsiteX1" fmla="*/ 140655 w 8387840"/>
                  <a:gd name="connsiteY1" fmla="*/ 3739417 h 4147289"/>
                  <a:gd name="connsiteX2" fmla="*/ 1090224 w 8387840"/>
                  <a:gd name="connsiteY2" fmla="*/ 3950432 h 4147289"/>
                  <a:gd name="connsiteX3" fmla="*/ 1494671 w 8387840"/>
                  <a:gd name="connsiteY3" fmla="*/ 1189648 h 4147289"/>
                  <a:gd name="connsiteX4" fmla="*/ 2549747 w 8387840"/>
                  <a:gd name="connsiteY4" fmla="*/ 1224817 h 4147289"/>
                  <a:gd name="connsiteX5" fmla="*/ 2778347 w 8387840"/>
                  <a:gd name="connsiteY5" fmla="*/ 2912940 h 4147289"/>
                  <a:gd name="connsiteX6" fmla="*/ 3622409 w 8387840"/>
                  <a:gd name="connsiteY6" fmla="*/ 3159125 h 4147289"/>
                  <a:gd name="connsiteX7" fmla="*/ 3833424 w 8387840"/>
                  <a:gd name="connsiteY7" fmla="*/ 556602 h 4147289"/>
                  <a:gd name="connsiteX8" fmla="*/ 4343378 w 8387840"/>
                  <a:gd name="connsiteY8" fmla="*/ 116986 h 4147289"/>
                  <a:gd name="connsiteX9" fmla="*/ 4994009 w 8387840"/>
                  <a:gd name="connsiteY9" fmla="*/ 152155 h 4147289"/>
                  <a:gd name="connsiteX10" fmla="*/ 5240194 w 8387840"/>
                  <a:gd name="connsiteY10" fmla="*/ 1787525 h 4147289"/>
                  <a:gd name="connsiteX11" fmla="*/ 6224932 w 8387840"/>
                  <a:gd name="connsiteY11" fmla="*/ 1963371 h 4147289"/>
                  <a:gd name="connsiteX12" fmla="*/ 6260101 w 8387840"/>
                  <a:gd name="connsiteY12" fmla="*/ 714863 h 4147289"/>
                  <a:gd name="connsiteX13" fmla="*/ 8299917 w 8387840"/>
                  <a:gd name="connsiteY13" fmla="*/ 204909 h 4147289"/>
                  <a:gd name="connsiteX14" fmla="*/ 8299917 w 8387840"/>
                  <a:gd name="connsiteY14" fmla="*/ 204909 h 4147289"/>
                  <a:gd name="connsiteX15" fmla="*/ 8387840 w 8387840"/>
                  <a:gd name="connsiteY15" fmla="*/ 257663 h 4147289"/>
                  <a:gd name="connsiteX0" fmla="*/ 9260 w 8376887"/>
                  <a:gd name="connsiteY0" fmla="*/ 2257733 h 4147289"/>
                  <a:gd name="connsiteX1" fmla="*/ 129702 w 8376887"/>
                  <a:gd name="connsiteY1" fmla="*/ 3739417 h 4147289"/>
                  <a:gd name="connsiteX2" fmla="*/ 1079271 w 8376887"/>
                  <a:gd name="connsiteY2" fmla="*/ 3950432 h 4147289"/>
                  <a:gd name="connsiteX3" fmla="*/ 1483718 w 8376887"/>
                  <a:gd name="connsiteY3" fmla="*/ 1189648 h 4147289"/>
                  <a:gd name="connsiteX4" fmla="*/ 2538794 w 8376887"/>
                  <a:gd name="connsiteY4" fmla="*/ 1224817 h 4147289"/>
                  <a:gd name="connsiteX5" fmla="*/ 2767394 w 8376887"/>
                  <a:gd name="connsiteY5" fmla="*/ 2912940 h 4147289"/>
                  <a:gd name="connsiteX6" fmla="*/ 3611456 w 8376887"/>
                  <a:gd name="connsiteY6" fmla="*/ 3159125 h 4147289"/>
                  <a:gd name="connsiteX7" fmla="*/ 3822471 w 8376887"/>
                  <a:gd name="connsiteY7" fmla="*/ 556602 h 4147289"/>
                  <a:gd name="connsiteX8" fmla="*/ 4332425 w 8376887"/>
                  <a:gd name="connsiteY8" fmla="*/ 116986 h 4147289"/>
                  <a:gd name="connsiteX9" fmla="*/ 4983056 w 8376887"/>
                  <a:gd name="connsiteY9" fmla="*/ 152155 h 4147289"/>
                  <a:gd name="connsiteX10" fmla="*/ 5229241 w 8376887"/>
                  <a:gd name="connsiteY10" fmla="*/ 1787525 h 4147289"/>
                  <a:gd name="connsiteX11" fmla="*/ 6213979 w 8376887"/>
                  <a:gd name="connsiteY11" fmla="*/ 1963371 h 4147289"/>
                  <a:gd name="connsiteX12" fmla="*/ 6249148 w 8376887"/>
                  <a:gd name="connsiteY12" fmla="*/ 714863 h 4147289"/>
                  <a:gd name="connsiteX13" fmla="*/ 8288964 w 8376887"/>
                  <a:gd name="connsiteY13" fmla="*/ 204909 h 4147289"/>
                  <a:gd name="connsiteX14" fmla="*/ 8288964 w 8376887"/>
                  <a:gd name="connsiteY14" fmla="*/ 204909 h 4147289"/>
                  <a:gd name="connsiteX15" fmla="*/ 8376887 w 8376887"/>
                  <a:gd name="connsiteY15" fmla="*/ 257663 h 4147289"/>
                  <a:gd name="connsiteX0" fmla="*/ 5454 w 8373081"/>
                  <a:gd name="connsiteY0" fmla="*/ 2257733 h 4194131"/>
                  <a:gd name="connsiteX1" fmla="*/ 138422 w 8373081"/>
                  <a:gd name="connsiteY1" fmla="*/ 3864678 h 4194131"/>
                  <a:gd name="connsiteX2" fmla="*/ 1075465 w 8373081"/>
                  <a:gd name="connsiteY2" fmla="*/ 3950432 h 4194131"/>
                  <a:gd name="connsiteX3" fmla="*/ 1479912 w 8373081"/>
                  <a:gd name="connsiteY3" fmla="*/ 1189648 h 4194131"/>
                  <a:gd name="connsiteX4" fmla="*/ 2534988 w 8373081"/>
                  <a:gd name="connsiteY4" fmla="*/ 1224817 h 4194131"/>
                  <a:gd name="connsiteX5" fmla="*/ 2763588 w 8373081"/>
                  <a:gd name="connsiteY5" fmla="*/ 2912940 h 4194131"/>
                  <a:gd name="connsiteX6" fmla="*/ 3607650 w 8373081"/>
                  <a:gd name="connsiteY6" fmla="*/ 3159125 h 4194131"/>
                  <a:gd name="connsiteX7" fmla="*/ 3818665 w 8373081"/>
                  <a:gd name="connsiteY7" fmla="*/ 556602 h 4194131"/>
                  <a:gd name="connsiteX8" fmla="*/ 4328619 w 8373081"/>
                  <a:gd name="connsiteY8" fmla="*/ 116986 h 4194131"/>
                  <a:gd name="connsiteX9" fmla="*/ 4979250 w 8373081"/>
                  <a:gd name="connsiteY9" fmla="*/ 152155 h 4194131"/>
                  <a:gd name="connsiteX10" fmla="*/ 5225435 w 8373081"/>
                  <a:gd name="connsiteY10" fmla="*/ 1787525 h 4194131"/>
                  <a:gd name="connsiteX11" fmla="*/ 6210173 w 8373081"/>
                  <a:gd name="connsiteY11" fmla="*/ 1963371 h 4194131"/>
                  <a:gd name="connsiteX12" fmla="*/ 6245342 w 8373081"/>
                  <a:gd name="connsiteY12" fmla="*/ 714863 h 4194131"/>
                  <a:gd name="connsiteX13" fmla="*/ 8285158 w 8373081"/>
                  <a:gd name="connsiteY13" fmla="*/ 204909 h 4194131"/>
                  <a:gd name="connsiteX14" fmla="*/ 8285158 w 8373081"/>
                  <a:gd name="connsiteY14" fmla="*/ 204909 h 4194131"/>
                  <a:gd name="connsiteX15" fmla="*/ 8373081 w 8373081"/>
                  <a:gd name="connsiteY15" fmla="*/ 257663 h 4194131"/>
                  <a:gd name="connsiteX0" fmla="*/ 12072 w 8379699"/>
                  <a:gd name="connsiteY0" fmla="*/ 2257733 h 4127122"/>
                  <a:gd name="connsiteX1" fmla="*/ 145040 w 8379699"/>
                  <a:gd name="connsiteY1" fmla="*/ 3864678 h 4127122"/>
                  <a:gd name="connsiteX2" fmla="*/ 1232395 w 8379699"/>
                  <a:gd name="connsiteY2" fmla="*/ 3850223 h 4127122"/>
                  <a:gd name="connsiteX3" fmla="*/ 1486530 w 8379699"/>
                  <a:gd name="connsiteY3" fmla="*/ 1189648 h 4127122"/>
                  <a:gd name="connsiteX4" fmla="*/ 2541606 w 8379699"/>
                  <a:gd name="connsiteY4" fmla="*/ 1224817 h 4127122"/>
                  <a:gd name="connsiteX5" fmla="*/ 2770206 w 8379699"/>
                  <a:gd name="connsiteY5" fmla="*/ 2912940 h 4127122"/>
                  <a:gd name="connsiteX6" fmla="*/ 3614268 w 8379699"/>
                  <a:gd name="connsiteY6" fmla="*/ 3159125 h 4127122"/>
                  <a:gd name="connsiteX7" fmla="*/ 3825283 w 8379699"/>
                  <a:gd name="connsiteY7" fmla="*/ 556602 h 4127122"/>
                  <a:gd name="connsiteX8" fmla="*/ 4335237 w 8379699"/>
                  <a:gd name="connsiteY8" fmla="*/ 116986 h 4127122"/>
                  <a:gd name="connsiteX9" fmla="*/ 4985868 w 8379699"/>
                  <a:gd name="connsiteY9" fmla="*/ 152155 h 4127122"/>
                  <a:gd name="connsiteX10" fmla="*/ 5232053 w 8379699"/>
                  <a:gd name="connsiteY10" fmla="*/ 1787525 h 4127122"/>
                  <a:gd name="connsiteX11" fmla="*/ 6216791 w 8379699"/>
                  <a:gd name="connsiteY11" fmla="*/ 1963371 h 4127122"/>
                  <a:gd name="connsiteX12" fmla="*/ 6251960 w 8379699"/>
                  <a:gd name="connsiteY12" fmla="*/ 714863 h 4127122"/>
                  <a:gd name="connsiteX13" fmla="*/ 8291776 w 8379699"/>
                  <a:gd name="connsiteY13" fmla="*/ 204909 h 4127122"/>
                  <a:gd name="connsiteX14" fmla="*/ 8291776 w 8379699"/>
                  <a:gd name="connsiteY14" fmla="*/ 204909 h 4127122"/>
                  <a:gd name="connsiteX15" fmla="*/ 8379699 w 8379699"/>
                  <a:gd name="connsiteY15" fmla="*/ 257663 h 4127122"/>
                  <a:gd name="connsiteX0" fmla="*/ 12072 w 8379699"/>
                  <a:gd name="connsiteY0" fmla="*/ 2257733 h 4127122"/>
                  <a:gd name="connsiteX1" fmla="*/ 145040 w 8379699"/>
                  <a:gd name="connsiteY1" fmla="*/ 3864678 h 4127122"/>
                  <a:gd name="connsiteX2" fmla="*/ 1232395 w 8379699"/>
                  <a:gd name="connsiteY2" fmla="*/ 3850223 h 4127122"/>
                  <a:gd name="connsiteX3" fmla="*/ 1486530 w 8379699"/>
                  <a:gd name="connsiteY3" fmla="*/ 1189648 h 4127122"/>
                  <a:gd name="connsiteX4" fmla="*/ 2541606 w 8379699"/>
                  <a:gd name="connsiteY4" fmla="*/ 1224817 h 4127122"/>
                  <a:gd name="connsiteX5" fmla="*/ 2770206 w 8379699"/>
                  <a:gd name="connsiteY5" fmla="*/ 2912940 h 4127122"/>
                  <a:gd name="connsiteX6" fmla="*/ 3614268 w 8379699"/>
                  <a:gd name="connsiteY6" fmla="*/ 3159125 h 4127122"/>
                  <a:gd name="connsiteX7" fmla="*/ 3825283 w 8379699"/>
                  <a:gd name="connsiteY7" fmla="*/ 556602 h 4127122"/>
                  <a:gd name="connsiteX8" fmla="*/ 4335237 w 8379699"/>
                  <a:gd name="connsiteY8" fmla="*/ 116986 h 4127122"/>
                  <a:gd name="connsiteX9" fmla="*/ 4985868 w 8379699"/>
                  <a:gd name="connsiteY9" fmla="*/ 152155 h 4127122"/>
                  <a:gd name="connsiteX10" fmla="*/ 5232053 w 8379699"/>
                  <a:gd name="connsiteY10" fmla="*/ 1787525 h 4127122"/>
                  <a:gd name="connsiteX11" fmla="*/ 6216791 w 8379699"/>
                  <a:gd name="connsiteY11" fmla="*/ 1963371 h 4127122"/>
                  <a:gd name="connsiteX12" fmla="*/ 6251960 w 8379699"/>
                  <a:gd name="connsiteY12" fmla="*/ 714863 h 4127122"/>
                  <a:gd name="connsiteX13" fmla="*/ 8291776 w 8379699"/>
                  <a:gd name="connsiteY13" fmla="*/ 204909 h 4127122"/>
                  <a:gd name="connsiteX14" fmla="*/ 8291776 w 8379699"/>
                  <a:gd name="connsiteY14" fmla="*/ 204909 h 4127122"/>
                  <a:gd name="connsiteX15" fmla="*/ 8379699 w 8379699"/>
                  <a:gd name="connsiteY15" fmla="*/ 257663 h 4127122"/>
                  <a:gd name="connsiteX0" fmla="*/ 12072 w 8379699"/>
                  <a:gd name="connsiteY0" fmla="*/ 2257733 h 4122008"/>
                  <a:gd name="connsiteX1" fmla="*/ 145040 w 8379699"/>
                  <a:gd name="connsiteY1" fmla="*/ 3864678 h 4122008"/>
                  <a:gd name="connsiteX2" fmla="*/ 1232395 w 8379699"/>
                  <a:gd name="connsiteY2" fmla="*/ 3850223 h 4122008"/>
                  <a:gd name="connsiteX3" fmla="*/ 1486530 w 8379699"/>
                  <a:gd name="connsiteY3" fmla="*/ 1189648 h 4122008"/>
                  <a:gd name="connsiteX4" fmla="*/ 2541606 w 8379699"/>
                  <a:gd name="connsiteY4" fmla="*/ 1224817 h 4122008"/>
                  <a:gd name="connsiteX5" fmla="*/ 2770206 w 8379699"/>
                  <a:gd name="connsiteY5" fmla="*/ 2912940 h 4122008"/>
                  <a:gd name="connsiteX6" fmla="*/ 3614268 w 8379699"/>
                  <a:gd name="connsiteY6" fmla="*/ 3159125 h 4122008"/>
                  <a:gd name="connsiteX7" fmla="*/ 3825283 w 8379699"/>
                  <a:gd name="connsiteY7" fmla="*/ 556602 h 4122008"/>
                  <a:gd name="connsiteX8" fmla="*/ 4335237 w 8379699"/>
                  <a:gd name="connsiteY8" fmla="*/ 116986 h 4122008"/>
                  <a:gd name="connsiteX9" fmla="*/ 4985868 w 8379699"/>
                  <a:gd name="connsiteY9" fmla="*/ 152155 h 4122008"/>
                  <a:gd name="connsiteX10" fmla="*/ 5232053 w 8379699"/>
                  <a:gd name="connsiteY10" fmla="*/ 1787525 h 4122008"/>
                  <a:gd name="connsiteX11" fmla="*/ 6216791 w 8379699"/>
                  <a:gd name="connsiteY11" fmla="*/ 1963371 h 4122008"/>
                  <a:gd name="connsiteX12" fmla="*/ 6251960 w 8379699"/>
                  <a:gd name="connsiteY12" fmla="*/ 714863 h 4122008"/>
                  <a:gd name="connsiteX13" fmla="*/ 8291776 w 8379699"/>
                  <a:gd name="connsiteY13" fmla="*/ 204909 h 4122008"/>
                  <a:gd name="connsiteX14" fmla="*/ 8291776 w 8379699"/>
                  <a:gd name="connsiteY14" fmla="*/ 204909 h 4122008"/>
                  <a:gd name="connsiteX15" fmla="*/ 8379699 w 8379699"/>
                  <a:gd name="connsiteY15" fmla="*/ 257663 h 4122008"/>
                  <a:gd name="connsiteX0" fmla="*/ 13966 w 8381593"/>
                  <a:gd name="connsiteY0" fmla="*/ 2257733 h 4098993"/>
                  <a:gd name="connsiteX1" fmla="*/ 146934 w 8381593"/>
                  <a:gd name="connsiteY1" fmla="*/ 3864678 h 4098993"/>
                  <a:gd name="connsiteX2" fmla="*/ 1271867 w 8381593"/>
                  <a:gd name="connsiteY2" fmla="*/ 3812644 h 4098993"/>
                  <a:gd name="connsiteX3" fmla="*/ 1488424 w 8381593"/>
                  <a:gd name="connsiteY3" fmla="*/ 1189648 h 4098993"/>
                  <a:gd name="connsiteX4" fmla="*/ 2543500 w 8381593"/>
                  <a:gd name="connsiteY4" fmla="*/ 1224817 h 4098993"/>
                  <a:gd name="connsiteX5" fmla="*/ 2772100 w 8381593"/>
                  <a:gd name="connsiteY5" fmla="*/ 2912940 h 4098993"/>
                  <a:gd name="connsiteX6" fmla="*/ 3616162 w 8381593"/>
                  <a:gd name="connsiteY6" fmla="*/ 3159125 h 4098993"/>
                  <a:gd name="connsiteX7" fmla="*/ 3827177 w 8381593"/>
                  <a:gd name="connsiteY7" fmla="*/ 556602 h 4098993"/>
                  <a:gd name="connsiteX8" fmla="*/ 4337131 w 8381593"/>
                  <a:gd name="connsiteY8" fmla="*/ 116986 h 4098993"/>
                  <a:gd name="connsiteX9" fmla="*/ 4987762 w 8381593"/>
                  <a:gd name="connsiteY9" fmla="*/ 152155 h 4098993"/>
                  <a:gd name="connsiteX10" fmla="*/ 5233947 w 8381593"/>
                  <a:gd name="connsiteY10" fmla="*/ 1787525 h 4098993"/>
                  <a:gd name="connsiteX11" fmla="*/ 6218685 w 8381593"/>
                  <a:gd name="connsiteY11" fmla="*/ 1963371 h 4098993"/>
                  <a:gd name="connsiteX12" fmla="*/ 6253854 w 8381593"/>
                  <a:gd name="connsiteY12" fmla="*/ 714863 h 4098993"/>
                  <a:gd name="connsiteX13" fmla="*/ 8293670 w 8381593"/>
                  <a:gd name="connsiteY13" fmla="*/ 204909 h 4098993"/>
                  <a:gd name="connsiteX14" fmla="*/ 8293670 w 8381593"/>
                  <a:gd name="connsiteY14" fmla="*/ 204909 h 4098993"/>
                  <a:gd name="connsiteX15" fmla="*/ 8381593 w 8381593"/>
                  <a:gd name="connsiteY15" fmla="*/ 257663 h 4098993"/>
                  <a:gd name="connsiteX0" fmla="*/ 13966 w 8381593"/>
                  <a:gd name="connsiteY0" fmla="*/ 2257733 h 4140821"/>
                  <a:gd name="connsiteX1" fmla="*/ 146934 w 8381593"/>
                  <a:gd name="connsiteY1" fmla="*/ 3864678 h 4140821"/>
                  <a:gd name="connsiteX2" fmla="*/ 1271867 w 8381593"/>
                  <a:gd name="connsiteY2" fmla="*/ 3812644 h 4140821"/>
                  <a:gd name="connsiteX3" fmla="*/ 1488424 w 8381593"/>
                  <a:gd name="connsiteY3" fmla="*/ 1189648 h 4140821"/>
                  <a:gd name="connsiteX4" fmla="*/ 2543500 w 8381593"/>
                  <a:gd name="connsiteY4" fmla="*/ 1224817 h 4140821"/>
                  <a:gd name="connsiteX5" fmla="*/ 2772100 w 8381593"/>
                  <a:gd name="connsiteY5" fmla="*/ 2912940 h 4140821"/>
                  <a:gd name="connsiteX6" fmla="*/ 3616162 w 8381593"/>
                  <a:gd name="connsiteY6" fmla="*/ 3159125 h 4140821"/>
                  <a:gd name="connsiteX7" fmla="*/ 3827177 w 8381593"/>
                  <a:gd name="connsiteY7" fmla="*/ 556602 h 4140821"/>
                  <a:gd name="connsiteX8" fmla="*/ 4337131 w 8381593"/>
                  <a:gd name="connsiteY8" fmla="*/ 116986 h 4140821"/>
                  <a:gd name="connsiteX9" fmla="*/ 4987762 w 8381593"/>
                  <a:gd name="connsiteY9" fmla="*/ 152155 h 4140821"/>
                  <a:gd name="connsiteX10" fmla="*/ 5233947 w 8381593"/>
                  <a:gd name="connsiteY10" fmla="*/ 1787525 h 4140821"/>
                  <a:gd name="connsiteX11" fmla="*/ 6218685 w 8381593"/>
                  <a:gd name="connsiteY11" fmla="*/ 1963371 h 4140821"/>
                  <a:gd name="connsiteX12" fmla="*/ 6253854 w 8381593"/>
                  <a:gd name="connsiteY12" fmla="*/ 714863 h 4140821"/>
                  <a:gd name="connsiteX13" fmla="*/ 8293670 w 8381593"/>
                  <a:gd name="connsiteY13" fmla="*/ 204909 h 4140821"/>
                  <a:gd name="connsiteX14" fmla="*/ 8293670 w 8381593"/>
                  <a:gd name="connsiteY14" fmla="*/ 204909 h 4140821"/>
                  <a:gd name="connsiteX15" fmla="*/ 8381593 w 8381593"/>
                  <a:gd name="connsiteY15" fmla="*/ 257663 h 4140821"/>
                  <a:gd name="connsiteX0" fmla="*/ 7 w 8367634"/>
                  <a:gd name="connsiteY0" fmla="*/ 2257733 h 4140821"/>
                  <a:gd name="connsiteX1" fmla="*/ 132975 w 8367634"/>
                  <a:gd name="connsiteY1" fmla="*/ 3864678 h 4140821"/>
                  <a:gd name="connsiteX2" fmla="*/ 1257908 w 8367634"/>
                  <a:gd name="connsiteY2" fmla="*/ 3812644 h 4140821"/>
                  <a:gd name="connsiteX3" fmla="*/ 1474465 w 8367634"/>
                  <a:gd name="connsiteY3" fmla="*/ 1189648 h 4140821"/>
                  <a:gd name="connsiteX4" fmla="*/ 2529541 w 8367634"/>
                  <a:gd name="connsiteY4" fmla="*/ 1224817 h 4140821"/>
                  <a:gd name="connsiteX5" fmla="*/ 2758141 w 8367634"/>
                  <a:gd name="connsiteY5" fmla="*/ 2912940 h 4140821"/>
                  <a:gd name="connsiteX6" fmla="*/ 3602203 w 8367634"/>
                  <a:gd name="connsiteY6" fmla="*/ 3159125 h 4140821"/>
                  <a:gd name="connsiteX7" fmla="*/ 3813218 w 8367634"/>
                  <a:gd name="connsiteY7" fmla="*/ 556602 h 4140821"/>
                  <a:gd name="connsiteX8" fmla="*/ 4323172 w 8367634"/>
                  <a:gd name="connsiteY8" fmla="*/ 116986 h 4140821"/>
                  <a:gd name="connsiteX9" fmla="*/ 4973803 w 8367634"/>
                  <a:gd name="connsiteY9" fmla="*/ 152155 h 4140821"/>
                  <a:gd name="connsiteX10" fmla="*/ 5219988 w 8367634"/>
                  <a:gd name="connsiteY10" fmla="*/ 1787525 h 4140821"/>
                  <a:gd name="connsiteX11" fmla="*/ 6204726 w 8367634"/>
                  <a:gd name="connsiteY11" fmla="*/ 1963371 h 4140821"/>
                  <a:gd name="connsiteX12" fmla="*/ 6239895 w 8367634"/>
                  <a:gd name="connsiteY12" fmla="*/ 714863 h 4140821"/>
                  <a:gd name="connsiteX13" fmla="*/ 8279711 w 8367634"/>
                  <a:gd name="connsiteY13" fmla="*/ 204909 h 4140821"/>
                  <a:gd name="connsiteX14" fmla="*/ 8279711 w 8367634"/>
                  <a:gd name="connsiteY14" fmla="*/ 204909 h 4140821"/>
                  <a:gd name="connsiteX15" fmla="*/ 8367634 w 8367634"/>
                  <a:gd name="connsiteY15" fmla="*/ 257663 h 4140821"/>
                  <a:gd name="connsiteX0" fmla="*/ 1157 w 8368784"/>
                  <a:gd name="connsiteY0" fmla="*/ 2257733 h 4140821"/>
                  <a:gd name="connsiteX1" fmla="*/ 71494 w 8368784"/>
                  <a:gd name="connsiteY1" fmla="*/ 3864678 h 4140821"/>
                  <a:gd name="connsiteX2" fmla="*/ 1259058 w 8368784"/>
                  <a:gd name="connsiteY2" fmla="*/ 3812644 h 4140821"/>
                  <a:gd name="connsiteX3" fmla="*/ 1475615 w 8368784"/>
                  <a:gd name="connsiteY3" fmla="*/ 1189648 h 4140821"/>
                  <a:gd name="connsiteX4" fmla="*/ 2530691 w 8368784"/>
                  <a:gd name="connsiteY4" fmla="*/ 1224817 h 4140821"/>
                  <a:gd name="connsiteX5" fmla="*/ 2759291 w 8368784"/>
                  <a:gd name="connsiteY5" fmla="*/ 2912940 h 4140821"/>
                  <a:gd name="connsiteX6" fmla="*/ 3603353 w 8368784"/>
                  <a:gd name="connsiteY6" fmla="*/ 3159125 h 4140821"/>
                  <a:gd name="connsiteX7" fmla="*/ 3814368 w 8368784"/>
                  <a:gd name="connsiteY7" fmla="*/ 556602 h 4140821"/>
                  <a:gd name="connsiteX8" fmla="*/ 4324322 w 8368784"/>
                  <a:gd name="connsiteY8" fmla="*/ 116986 h 4140821"/>
                  <a:gd name="connsiteX9" fmla="*/ 4974953 w 8368784"/>
                  <a:gd name="connsiteY9" fmla="*/ 152155 h 4140821"/>
                  <a:gd name="connsiteX10" fmla="*/ 5221138 w 8368784"/>
                  <a:gd name="connsiteY10" fmla="*/ 1787525 h 4140821"/>
                  <a:gd name="connsiteX11" fmla="*/ 6205876 w 8368784"/>
                  <a:gd name="connsiteY11" fmla="*/ 1963371 h 4140821"/>
                  <a:gd name="connsiteX12" fmla="*/ 6241045 w 8368784"/>
                  <a:gd name="connsiteY12" fmla="*/ 714863 h 4140821"/>
                  <a:gd name="connsiteX13" fmla="*/ 8280861 w 8368784"/>
                  <a:gd name="connsiteY13" fmla="*/ 204909 h 4140821"/>
                  <a:gd name="connsiteX14" fmla="*/ 8280861 w 8368784"/>
                  <a:gd name="connsiteY14" fmla="*/ 204909 h 4140821"/>
                  <a:gd name="connsiteX15" fmla="*/ 8368784 w 8368784"/>
                  <a:gd name="connsiteY15" fmla="*/ 257663 h 4140821"/>
                  <a:gd name="connsiteX0" fmla="*/ 133 w 8367760"/>
                  <a:gd name="connsiteY0" fmla="*/ 2257733 h 4140821"/>
                  <a:gd name="connsiteX1" fmla="*/ 70470 w 8367760"/>
                  <a:gd name="connsiteY1" fmla="*/ 3864678 h 4140821"/>
                  <a:gd name="connsiteX2" fmla="*/ 1258034 w 8367760"/>
                  <a:gd name="connsiteY2" fmla="*/ 3812644 h 4140821"/>
                  <a:gd name="connsiteX3" fmla="*/ 1474591 w 8367760"/>
                  <a:gd name="connsiteY3" fmla="*/ 1189648 h 4140821"/>
                  <a:gd name="connsiteX4" fmla="*/ 2529667 w 8367760"/>
                  <a:gd name="connsiteY4" fmla="*/ 1224817 h 4140821"/>
                  <a:gd name="connsiteX5" fmla="*/ 2758267 w 8367760"/>
                  <a:gd name="connsiteY5" fmla="*/ 2912940 h 4140821"/>
                  <a:gd name="connsiteX6" fmla="*/ 3602329 w 8367760"/>
                  <a:gd name="connsiteY6" fmla="*/ 3159125 h 4140821"/>
                  <a:gd name="connsiteX7" fmla="*/ 3813344 w 8367760"/>
                  <a:gd name="connsiteY7" fmla="*/ 556602 h 4140821"/>
                  <a:gd name="connsiteX8" fmla="*/ 4323298 w 8367760"/>
                  <a:gd name="connsiteY8" fmla="*/ 116986 h 4140821"/>
                  <a:gd name="connsiteX9" fmla="*/ 4973929 w 8367760"/>
                  <a:gd name="connsiteY9" fmla="*/ 152155 h 4140821"/>
                  <a:gd name="connsiteX10" fmla="*/ 5220114 w 8367760"/>
                  <a:gd name="connsiteY10" fmla="*/ 1787525 h 4140821"/>
                  <a:gd name="connsiteX11" fmla="*/ 6204852 w 8367760"/>
                  <a:gd name="connsiteY11" fmla="*/ 1963371 h 4140821"/>
                  <a:gd name="connsiteX12" fmla="*/ 6240021 w 8367760"/>
                  <a:gd name="connsiteY12" fmla="*/ 714863 h 4140821"/>
                  <a:gd name="connsiteX13" fmla="*/ 8279837 w 8367760"/>
                  <a:gd name="connsiteY13" fmla="*/ 204909 h 4140821"/>
                  <a:gd name="connsiteX14" fmla="*/ 8279837 w 8367760"/>
                  <a:gd name="connsiteY14" fmla="*/ 204909 h 4140821"/>
                  <a:gd name="connsiteX15" fmla="*/ 8367760 w 8367760"/>
                  <a:gd name="connsiteY15" fmla="*/ 257663 h 4140821"/>
                  <a:gd name="connsiteX0" fmla="*/ 133 w 8367760"/>
                  <a:gd name="connsiteY0" fmla="*/ 2257733 h 4117173"/>
                  <a:gd name="connsiteX1" fmla="*/ 70470 w 8367760"/>
                  <a:gd name="connsiteY1" fmla="*/ 3864678 h 4117173"/>
                  <a:gd name="connsiteX2" fmla="*/ 1258034 w 8367760"/>
                  <a:gd name="connsiteY2" fmla="*/ 3812644 h 4117173"/>
                  <a:gd name="connsiteX3" fmla="*/ 1474591 w 8367760"/>
                  <a:gd name="connsiteY3" fmla="*/ 1189648 h 4117173"/>
                  <a:gd name="connsiteX4" fmla="*/ 2529667 w 8367760"/>
                  <a:gd name="connsiteY4" fmla="*/ 1224817 h 4117173"/>
                  <a:gd name="connsiteX5" fmla="*/ 2758267 w 8367760"/>
                  <a:gd name="connsiteY5" fmla="*/ 2912940 h 4117173"/>
                  <a:gd name="connsiteX6" fmla="*/ 3602329 w 8367760"/>
                  <a:gd name="connsiteY6" fmla="*/ 3159125 h 4117173"/>
                  <a:gd name="connsiteX7" fmla="*/ 3813344 w 8367760"/>
                  <a:gd name="connsiteY7" fmla="*/ 556602 h 4117173"/>
                  <a:gd name="connsiteX8" fmla="*/ 4323298 w 8367760"/>
                  <a:gd name="connsiteY8" fmla="*/ 116986 h 4117173"/>
                  <a:gd name="connsiteX9" fmla="*/ 4973929 w 8367760"/>
                  <a:gd name="connsiteY9" fmla="*/ 152155 h 4117173"/>
                  <a:gd name="connsiteX10" fmla="*/ 5220114 w 8367760"/>
                  <a:gd name="connsiteY10" fmla="*/ 1787525 h 4117173"/>
                  <a:gd name="connsiteX11" fmla="*/ 6204852 w 8367760"/>
                  <a:gd name="connsiteY11" fmla="*/ 1963371 h 4117173"/>
                  <a:gd name="connsiteX12" fmla="*/ 6240021 w 8367760"/>
                  <a:gd name="connsiteY12" fmla="*/ 714863 h 4117173"/>
                  <a:gd name="connsiteX13" fmla="*/ 8279837 w 8367760"/>
                  <a:gd name="connsiteY13" fmla="*/ 204909 h 4117173"/>
                  <a:gd name="connsiteX14" fmla="*/ 8279837 w 8367760"/>
                  <a:gd name="connsiteY14" fmla="*/ 204909 h 4117173"/>
                  <a:gd name="connsiteX15" fmla="*/ 8367760 w 8367760"/>
                  <a:gd name="connsiteY15" fmla="*/ 257663 h 4117173"/>
                  <a:gd name="connsiteX0" fmla="*/ 18952 w 8386579"/>
                  <a:gd name="connsiteY0" fmla="*/ 2257733 h 4032938"/>
                  <a:gd name="connsiteX1" fmla="*/ 37918 w 8386579"/>
                  <a:gd name="connsiteY1" fmla="*/ 3648921 h 4032938"/>
                  <a:gd name="connsiteX2" fmla="*/ 1276853 w 8386579"/>
                  <a:gd name="connsiteY2" fmla="*/ 3812644 h 4032938"/>
                  <a:gd name="connsiteX3" fmla="*/ 1493410 w 8386579"/>
                  <a:gd name="connsiteY3" fmla="*/ 1189648 h 4032938"/>
                  <a:gd name="connsiteX4" fmla="*/ 2548486 w 8386579"/>
                  <a:gd name="connsiteY4" fmla="*/ 1224817 h 4032938"/>
                  <a:gd name="connsiteX5" fmla="*/ 2777086 w 8386579"/>
                  <a:gd name="connsiteY5" fmla="*/ 2912940 h 4032938"/>
                  <a:gd name="connsiteX6" fmla="*/ 3621148 w 8386579"/>
                  <a:gd name="connsiteY6" fmla="*/ 3159125 h 4032938"/>
                  <a:gd name="connsiteX7" fmla="*/ 3832163 w 8386579"/>
                  <a:gd name="connsiteY7" fmla="*/ 556602 h 4032938"/>
                  <a:gd name="connsiteX8" fmla="*/ 4342117 w 8386579"/>
                  <a:gd name="connsiteY8" fmla="*/ 116986 h 4032938"/>
                  <a:gd name="connsiteX9" fmla="*/ 4992748 w 8386579"/>
                  <a:gd name="connsiteY9" fmla="*/ 152155 h 4032938"/>
                  <a:gd name="connsiteX10" fmla="*/ 5238933 w 8386579"/>
                  <a:gd name="connsiteY10" fmla="*/ 1787525 h 4032938"/>
                  <a:gd name="connsiteX11" fmla="*/ 6223671 w 8386579"/>
                  <a:gd name="connsiteY11" fmla="*/ 1963371 h 4032938"/>
                  <a:gd name="connsiteX12" fmla="*/ 6258840 w 8386579"/>
                  <a:gd name="connsiteY12" fmla="*/ 714863 h 4032938"/>
                  <a:gd name="connsiteX13" fmla="*/ 8298656 w 8386579"/>
                  <a:gd name="connsiteY13" fmla="*/ 204909 h 4032938"/>
                  <a:gd name="connsiteX14" fmla="*/ 8298656 w 8386579"/>
                  <a:gd name="connsiteY14" fmla="*/ 204909 h 4032938"/>
                  <a:gd name="connsiteX15" fmla="*/ 8386579 w 8386579"/>
                  <a:gd name="connsiteY15" fmla="*/ 257663 h 4032938"/>
                  <a:gd name="connsiteX0" fmla="*/ 11 w 8367638"/>
                  <a:gd name="connsiteY0" fmla="*/ 2257733 h 4032938"/>
                  <a:gd name="connsiteX1" fmla="*/ 18977 w 8367638"/>
                  <a:gd name="connsiteY1" fmla="*/ 3648921 h 4032938"/>
                  <a:gd name="connsiteX2" fmla="*/ 1257912 w 8367638"/>
                  <a:gd name="connsiteY2" fmla="*/ 3812644 h 4032938"/>
                  <a:gd name="connsiteX3" fmla="*/ 1474469 w 8367638"/>
                  <a:gd name="connsiteY3" fmla="*/ 1189648 h 4032938"/>
                  <a:gd name="connsiteX4" fmla="*/ 2529545 w 8367638"/>
                  <a:gd name="connsiteY4" fmla="*/ 1224817 h 4032938"/>
                  <a:gd name="connsiteX5" fmla="*/ 2758145 w 8367638"/>
                  <a:gd name="connsiteY5" fmla="*/ 2912940 h 4032938"/>
                  <a:gd name="connsiteX6" fmla="*/ 3602207 w 8367638"/>
                  <a:gd name="connsiteY6" fmla="*/ 3159125 h 4032938"/>
                  <a:gd name="connsiteX7" fmla="*/ 3813222 w 8367638"/>
                  <a:gd name="connsiteY7" fmla="*/ 556602 h 4032938"/>
                  <a:gd name="connsiteX8" fmla="*/ 4323176 w 8367638"/>
                  <a:gd name="connsiteY8" fmla="*/ 116986 h 4032938"/>
                  <a:gd name="connsiteX9" fmla="*/ 4973807 w 8367638"/>
                  <a:gd name="connsiteY9" fmla="*/ 152155 h 4032938"/>
                  <a:gd name="connsiteX10" fmla="*/ 5219992 w 8367638"/>
                  <a:gd name="connsiteY10" fmla="*/ 1787525 h 4032938"/>
                  <a:gd name="connsiteX11" fmla="*/ 6204730 w 8367638"/>
                  <a:gd name="connsiteY11" fmla="*/ 1963371 h 4032938"/>
                  <a:gd name="connsiteX12" fmla="*/ 6239899 w 8367638"/>
                  <a:gd name="connsiteY12" fmla="*/ 714863 h 4032938"/>
                  <a:gd name="connsiteX13" fmla="*/ 8279715 w 8367638"/>
                  <a:gd name="connsiteY13" fmla="*/ 204909 h 4032938"/>
                  <a:gd name="connsiteX14" fmla="*/ 8279715 w 8367638"/>
                  <a:gd name="connsiteY14" fmla="*/ 204909 h 4032938"/>
                  <a:gd name="connsiteX15" fmla="*/ 8367638 w 8367638"/>
                  <a:gd name="connsiteY15" fmla="*/ 257663 h 4032938"/>
                  <a:gd name="connsiteX0" fmla="*/ 11 w 8367638"/>
                  <a:gd name="connsiteY0" fmla="*/ 2257733 h 4032938"/>
                  <a:gd name="connsiteX1" fmla="*/ 18977 w 8367638"/>
                  <a:gd name="connsiteY1" fmla="*/ 3648921 h 4032938"/>
                  <a:gd name="connsiteX2" fmla="*/ 1257912 w 8367638"/>
                  <a:gd name="connsiteY2" fmla="*/ 3812644 h 4032938"/>
                  <a:gd name="connsiteX3" fmla="*/ 1474469 w 8367638"/>
                  <a:gd name="connsiteY3" fmla="*/ 1189648 h 4032938"/>
                  <a:gd name="connsiteX4" fmla="*/ 2529545 w 8367638"/>
                  <a:gd name="connsiteY4" fmla="*/ 1224817 h 4032938"/>
                  <a:gd name="connsiteX5" fmla="*/ 2758145 w 8367638"/>
                  <a:gd name="connsiteY5" fmla="*/ 2912940 h 4032938"/>
                  <a:gd name="connsiteX6" fmla="*/ 3602207 w 8367638"/>
                  <a:gd name="connsiteY6" fmla="*/ 3159125 h 4032938"/>
                  <a:gd name="connsiteX7" fmla="*/ 3813222 w 8367638"/>
                  <a:gd name="connsiteY7" fmla="*/ 556602 h 4032938"/>
                  <a:gd name="connsiteX8" fmla="*/ 4323176 w 8367638"/>
                  <a:gd name="connsiteY8" fmla="*/ 116986 h 4032938"/>
                  <a:gd name="connsiteX9" fmla="*/ 4973807 w 8367638"/>
                  <a:gd name="connsiteY9" fmla="*/ 152155 h 4032938"/>
                  <a:gd name="connsiteX10" fmla="*/ 5219992 w 8367638"/>
                  <a:gd name="connsiteY10" fmla="*/ 1787525 h 4032938"/>
                  <a:gd name="connsiteX11" fmla="*/ 6204730 w 8367638"/>
                  <a:gd name="connsiteY11" fmla="*/ 1963371 h 4032938"/>
                  <a:gd name="connsiteX12" fmla="*/ 6239899 w 8367638"/>
                  <a:gd name="connsiteY12" fmla="*/ 714863 h 4032938"/>
                  <a:gd name="connsiteX13" fmla="*/ 8279715 w 8367638"/>
                  <a:gd name="connsiteY13" fmla="*/ 204909 h 4032938"/>
                  <a:gd name="connsiteX14" fmla="*/ 8279715 w 8367638"/>
                  <a:gd name="connsiteY14" fmla="*/ 204909 h 4032938"/>
                  <a:gd name="connsiteX15" fmla="*/ 8367638 w 8367638"/>
                  <a:gd name="connsiteY15" fmla="*/ 257663 h 4032938"/>
                  <a:gd name="connsiteX0" fmla="*/ 11 w 8367638"/>
                  <a:gd name="connsiteY0" fmla="*/ 2257733 h 4141141"/>
                  <a:gd name="connsiteX1" fmla="*/ 18977 w 8367638"/>
                  <a:gd name="connsiteY1" fmla="*/ 3648921 h 4141141"/>
                  <a:gd name="connsiteX2" fmla="*/ 1257912 w 8367638"/>
                  <a:gd name="connsiteY2" fmla="*/ 3812644 h 4141141"/>
                  <a:gd name="connsiteX3" fmla="*/ 1474469 w 8367638"/>
                  <a:gd name="connsiteY3" fmla="*/ 1189648 h 4141141"/>
                  <a:gd name="connsiteX4" fmla="*/ 2529545 w 8367638"/>
                  <a:gd name="connsiteY4" fmla="*/ 1224817 h 4141141"/>
                  <a:gd name="connsiteX5" fmla="*/ 2758145 w 8367638"/>
                  <a:gd name="connsiteY5" fmla="*/ 2912940 h 4141141"/>
                  <a:gd name="connsiteX6" fmla="*/ 3602207 w 8367638"/>
                  <a:gd name="connsiteY6" fmla="*/ 3159125 h 4141141"/>
                  <a:gd name="connsiteX7" fmla="*/ 3813222 w 8367638"/>
                  <a:gd name="connsiteY7" fmla="*/ 556602 h 4141141"/>
                  <a:gd name="connsiteX8" fmla="*/ 4323176 w 8367638"/>
                  <a:gd name="connsiteY8" fmla="*/ 116986 h 4141141"/>
                  <a:gd name="connsiteX9" fmla="*/ 4973807 w 8367638"/>
                  <a:gd name="connsiteY9" fmla="*/ 152155 h 4141141"/>
                  <a:gd name="connsiteX10" fmla="*/ 5219992 w 8367638"/>
                  <a:gd name="connsiteY10" fmla="*/ 1787525 h 4141141"/>
                  <a:gd name="connsiteX11" fmla="*/ 6204730 w 8367638"/>
                  <a:gd name="connsiteY11" fmla="*/ 1963371 h 4141141"/>
                  <a:gd name="connsiteX12" fmla="*/ 6239899 w 8367638"/>
                  <a:gd name="connsiteY12" fmla="*/ 714863 h 4141141"/>
                  <a:gd name="connsiteX13" fmla="*/ 8279715 w 8367638"/>
                  <a:gd name="connsiteY13" fmla="*/ 204909 h 4141141"/>
                  <a:gd name="connsiteX14" fmla="*/ 8279715 w 8367638"/>
                  <a:gd name="connsiteY14" fmla="*/ 204909 h 4141141"/>
                  <a:gd name="connsiteX15" fmla="*/ 8367638 w 8367638"/>
                  <a:gd name="connsiteY15" fmla="*/ 257663 h 4141141"/>
                  <a:gd name="connsiteX0" fmla="*/ 11 w 8367638"/>
                  <a:gd name="connsiteY0" fmla="*/ 2257733 h 4094591"/>
                  <a:gd name="connsiteX1" fmla="*/ 18977 w 8367638"/>
                  <a:gd name="connsiteY1" fmla="*/ 3648921 h 4094591"/>
                  <a:gd name="connsiteX2" fmla="*/ 1237364 w 8367638"/>
                  <a:gd name="connsiteY2" fmla="*/ 3720177 h 4094591"/>
                  <a:gd name="connsiteX3" fmla="*/ 1474469 w 8367638"/>
                  <a:gd name="connsiteY3" fmla="*/ 1189648 h 4094591"/>
                  <a:gd name="connsiteX4" fmla="*/ 2529545 w 8367638"/>
                  <a:gd name="connsiteY4" fmla="*/ 1224817 h 4094591"/>
                  <a:gd name="connsiteX5" fmla="*/ 2758145 w 8367638"/>
                  <a:gd name="connsiteY5" fmla="*/ 2912940 h 4094591"/>
                  <a:gd name="connsiteX6" fmla="*/ 3602207 w 8367638"/>
                  <a:gd name="connsiteY6" fmla="*/ 3159125 h 4094591"/>
                  <a:gd name="connsiteX7" fmla="*/ 3813222 w 8367638"/>
                  <a:gd name="connsiteY7" fmla="*/ 556602 h 4094591"/>
                  <a:gd name="connsiteX8" fmla="*/ 4323176 w 8367638"/>
                  <a:gd name="connsiteY8" fmla="*/ 116986 h 4094591"/>
                  <a:gd name="connsiteX9" fmla="*/ 4973807 w 8367638"/>
                  <a:gd name="connsiteY9" fmla="*/ 152155 h 4094591"/>
                  <a:gd name="connsiteX10" fmla="*/ 5219992 w 8367638"/>
                  <a:gd name="connsiteY10" fmla="*/ 1787525 h 4094591"/>
                  <a:gd name="connsiteX11" fmla="*/ 6204730 w 8367638"/>
                  <a:gd name="connsiteY11" fmla="*/ 1963371 h 4094591"/>
                  <a:gd name="connsiteX12" fmla="*/ 6239899 w 8367638"/>
                  <a:gd name="connsiteY12" fmla="*/ 714863 h 4094591"/>
                  <a:gd name="connsiteX13" fmla="*/ 8279715 w 8367638"/>
                  <a:gd name="connsiteY13" fmla="*/ 204909 h 4094591"/>
                  <a:gd name="connsiteX14" fmla="*/ 8279715 w 8367638"/>
                  <a:gd name="connsiteY14" fmla="*/ 204909 h 4094591"/>
                  <a:gd name="connsiteX15" fmla="*/ 8367638 w 8367638"/>
                  <a:gd name="connsiteY15" fmla="*/ 257663 h 4094591"/>
                  <a:gd name="connsiteX0" fmla="*/ 11 w 8367638"/>
                  <a:gd name="connsiteY0" fmla="*/ 2257733 h 4110674"/>
                  <a:gd name="connsiteX1" fmla="*/ 18977 w 8367638"/>
                  <a:gd name="connsiteY1" fmla="*/ 3648921 h 4110674"/>
                  <a:gd name="connsiteX2" fmla="*/ 1237364 w 8367638"/>
                  <a:gd name="connsiteY2" fmla="*/ 3720177 h 4110674"/>
                  <a:gd name="connsiteX3" fmla="*/ 1474469 w 8367638"/>
                  <a:gd name="connsiteY3" fmla="*/ 1189648 h 4110674"/>
                  <a:gd name="connsiteX4" fmla="*/ 2529545 w 8367638"/>
                  <a:gd name="connsiteY4" fmla="*/ 1224817 h 4110674"/>
                  <a:gd name="connsiteX5" fmla="*/ 2758145 w 8367638"/>
                  <a:gd name="connsiteY5" fmla="*/ 2912940 h 4110674"/>
                  <a:gd name="connsiteX6" fmla="*/ 3602207 w 8367638"/>
                  <a:gd name="connsiteY6" fmla="*/ 3159125 h 4110674"/>
                  <a:gd name="connsiteX7" fmla="*/ 3813222 w 8367638"/>
                  <a:gd name="connsiteY7" fmla="*/ 556602 h 4110674"/>
                  <a:gd name="connsiteX8" fmla="*/ 4323176 w 8367638"/>
                  <a:gd name="connsiteY8" fmla="*/ 116986 h 4110674"/>
                  <a:gd name="connsiteX9" fmla="*/ 4973807 w 8367638"/>
                  <a:gd name="connsiteY9" fmla="*/ 152155 h 4110674"/>
                  <a:gd name="connsiteX10" fmla="*/ 5219992 w 8367638"/>
                  <a:gd name="connsiteY10" fmla="*/ 1787525 h 4110674"/>
                  <a:gd name="connsiteX11" fmla="*/ 6204730 w 8367638"/>
                  <a:gd name="connsiteY11" fmla="*/ 1963371 h 4110674"/>
                  <a:gd name="connsiteX12" fmla="*/ 6239899 w 8367638"/>
                  <a:gd name="connsiteY12" fmla="*/ 714863 h 4110674"/>
                  <a:gd name="connsiteX13" fmla="*/ 8279715 w 8367638"/>
                  <a:gd name="connsiteY13" fmla="*/ 204909 h 4110674"/>
                  <a:gd name="connsiteX14" fmla="*/ 8279715 w 8367638"/>
                  <a:gd name="connsiteY14" fmla="*/ 204909 h 4110674"/>
                  <a:gd name="connsiteX15" fmla="*/ 8367638 w 8367638"/>
                  <a:gd name="connsiteY15" fmla="*/ 257663 h 4110674"/>
                  <a:gd name="connsiteX0" fmla="*/ 11 w 8367638"/>
                  <a:gd name="connsiteY0" fmla="*/ 2257733 h 4147980"/>
                  <a:gd name="connsiteX1" fmla="*/ 18977 w 8367638"/>
                  <a:gd name="connsiteY1" fmla="*/ 3648921 h 4147980"/>
                  <a:gd name="connsiteX2" fmla="*/ 1237364 w 8367638"/>
                  <a:gd name="connsiteY2" fmla="*/ 3720177 h 4147980"/>
                  <a:gd name="connsiteX3" fmla="*/ 1474469 w 8367638"/>
                  <a:gd name="connsiteY3" fmla="*/ 118964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474469 w 8367638"/>
                  <a:gd name="connsiteY3" fmla="*/ 118964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402550 w 8367638"/>
                  <a:gd name="connsiteY3" fmla="*/ 1158825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402550 w 8367638"/>
                  <a:gd name="connsiteY3" fmla="*/ 1158825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310083 w 8367638"/>
                  <a:gd name="connsiteY3" fmla="*/ 1241018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758145 w 8367638"/>
                  <a:gd name="connsiteY5" fmla="*/ 2912940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95799 w 8367638"/>
                  <a:gd name="connsiteY5" fmla="*/ 2996067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95799 w 8367638"/>
                  <a:gd name="connsiteY5" fmla="*/ 2996067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95799 w 8367638"/>
                  <a:gd name="connsiteY5" fmla="*/ 2996067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224817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37364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78911 w 8367638"/>
                  <a:gd name="connsiteY3" fmla="*/ 1391686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607476 w 8367638"/>
                  <a:gd name="connsiteY5" fmla="*/ 2725904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602207 w 8367638"/>
                  <a:gd name="connsiteY6" fmla="*/ 315912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773657 w 8367638"/>
                  <a:gd name="connsiteY6" fmla="*/ 2868180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773657 w 8367638"/>
                  <a:gd name="connsiteY6" fmla="*/ 2868180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257733 h 4147980"/>
                  <a:gd name="connsiteX1" fmla="*/ 18977 w 8367638"/>
                  <a:gd name="connsiteY1" fmla="*/ 3648921 h 4147980"/>
                  <a:gd name="connsiteX2" fmla="*/ 1263342 w 8367638"/>
                  <a:gd name="connsiteY2" fmla="*/ 3720177 h 4147980"/>
                  <a:gd name="connsiteX3" fmla="*/ 1299692 w 8367638"/>
                  <a:gd name="connsiteY3" fmla="*/ 1412468 h 4147980"/>
                  <a:gd name="connsiteX4" fmla="*/ 2529545 w 8367638"/>
                  <a:gd name="connsiteY4" fmla="*/ 1370290 h 4147980"/>
                  <a:gd name="connsiteX5" fmla="*/ 2560717 w 8367638"/>
                  <a:gd name="connsiteY5" fmla="*/ 2710318 h 4147980"/>
                  <a:gd name="connsiteX6" fmla="*/ 3804829 w 8367638"/>
                  <a:gd name="connsiteY6" fmla="*/ 2691535 h 4147980"/>
                  <a:gd name="connsiteX7" fmla="*/ 3813222 w 8367638"/>
                  <a:gd name="connsiteY7" fmla="*/ 556602 h 4147980"/>
                  <a:gd name="connsiteX8" fmla="*/ 4323176 w 8367638"/>
                  <a:gd name="connsiteY8" fmla="*/ 116986 h 4147980"/>
                  <a:gd name="connsiteX9" fmla="*/ 4973807 w 8367638"/>
                  <a:gd name="connsiteY9" fmla="*/ 152155 h 4147980"/>
                  <a:gd name="connsiteX10" fmla="*/ 5219992 w 8367638"/>
                  <a:gd name="connsiteY10" fmla="*/ 1787525 h 4147980"/>
                  <a:gd name="connsiteX11" fmla="*/ 6204730 w 8367638"/>
                  <a:gd name="connsiteY11" fmla="*/ 1963371 h 4147980"/>
                  <a:gd name="connsiteX12" fmla="*/ 6239899 w 8367638"/>
                  <a:gd name="connsiteY12" fmla="*/ 714863 h 4147980"/>
                  <a:gd name="connsiteX13" fmla="*/ 8279715 w 8367638"/>
                  <a:gd name="connsiteY13" fmla="*/ 204909 h 4147980"/>
                  <a:gd name="connsiteX14" fmla="*/ 8279715 w 8367638"/>
                  <a:gd name="connsiteY14" fmla="*/ 204909 h 4147980"/>
                  <a:gd name="connsiteX15" fmla="*/ 8367638 w 8367638"/>
                  <a:gd name="connsiteY15" fmla="*/ 257663 h 4147980"/>
                  <a:gd name="connsiteX0" fmla="*/ 11 w 8367638"/>
                  <a:gd name="connsiteY0" fmla="*/ 2189225 h 4079472"/>
                  <a:gd name="connsiteX1" fmla="*/ 18977 w 8367638"/>
                  <a:gd name="connsiteY1" fmla="*/ 3580413 h 4079472"/>
                  <a:gd name="connsiteX2" fmla="*/ 1263342 w 8367638"/>
                  <a:gd name="connsiteY2" fmla="*/ 3651669 h 4079472"/>
                  <a:gd name="connsiteX3" fmla="*/ 1299692 w 8367638"/>
                  <a:gd name="connsiteY3" fmla="*/ 1343960 h 4079472"/>
                  <a:gd name="connsiteX4" fmla="*/ 2529545 w 8367638"/>
                  <a:gd name="connsiteY4" fmla="*/ 1301782 h 4079472"/>
                  <a:gd name="connsiteX5" fmla="*/ 2560717 w 8367638"/>
                  <a:gd name="connsiteY5" fmla="*/ 2641810 h 4079472"/>
                  <a:gd name="connsiteX6" fmla="*/ 3804829 w 8367638"/>
                  <a:gd name="connsiteY6" fmla="*/ 2623027 h 4079472"/>
                  <a:gd name="connsiteX7" fmla="*/ 3813222 w 8367638"/>
                  <a:gd name="connsiteY7" fmla="*/ 488094 h 4079472"/>
                  <a:gd name="connsiteX8" fmla="*/ 4973807 w 8367638"/>
                  <a:gd name="connsiteY8" fmla="*/ 83647 h 4079472"/>
                  <a:gd name="connsiteX9" fmla="*/ 5219992 w 8367638"/>
                  <a:gd name="connsiteY9" fmla="*/ 1719017 h 4079472"/>
                  <a:gd name="connsiteX10" fmla="*/ 6204730 w 8367638"/>
                  <a:gd name="connsiteY10" fmla="*/ 1894863 h 4079472"/>
                  <a:gd name="connsiteX11" fmla="*/ 6239899 w 8367638"/>
                  <a:gd name="connsiteY11" fmla="*/ 646355 h 4079472"/>
                  <a:gd name="connsiteX12" fmla="*/ 8279715 w 8367638"/>
                  <a:gd name="connsiteY12" fmla="*/ 136401 h 4079472"/>
                  <a:gd name="connsiteX13" fmla="*/ 8279715 w 8367638"/>
                  <a:gd name="connsiteY13" fmla="*/ 136401 h 4079472"/>
                  <a:gd name="connsiteX14" fmla="*/ 8367638 w 8367638"/>
                  <a:gd name="connsiteY14" fmla="*/ 189155 h 4079472"/>
                  <a:gd name="connsiteX0" fmla="*/ 11 w 8367638"/>
                  <a:gd name="connsiteY0" fmla="*/ 2052824 h 3943071"/>
                  <a:gd name="connsiteX1" fmla="*/ 18977 w 8367638"/>
                  <a:gd name="connsiteY1" fmla="*/ 3444012 h 3943071"/>
                  <a:gd name="connsiteX2" fmla="*/ 1263342 w 8367638"/>
                  <a:gd name="connsiteY2" fmla="*/ 3515268 h 3943071"/>
                  <a:gd name="connsiteX3" fmla="*/ 1299692 w 8367638"/>
                  <a:gd name="connsiteY3" fmla="*/ 1207559 h 3943071"/>
                  <a:gd name="connsiteX4" fmla="*/ 2529545 w 8367638"/>
                  <a:gd name="connsiteY4" fmla="*/ 1165381 h 3943071"/>
                  <a:gd name="connsiteX5" fmla="*/ 2560717 w 8367638"/>
                  <a:gd name="connsiteY5" fmla="*/ 2505409 h 3943071"/>
                  <a:gd name="connsiteX6" fmla="*/ 3804829 w 8367638"/>
                  <a:gd name="connsiteY6" fmla="*/ 2486626 h 3943071"/>
                  <a:gd name="connsiteX7" fmla="*/ 3813222 w 8367638"/>
                  <a:gd name="connsiteY7" fmla="*/ 351693 h 3943071"/>
                  <a:gd name="connsiteX8" fmla="*/ 5030957 w 8367638"/>
                  <a:gd name="connsiteY8" fmla="*/ 227801 h 3943071"/>
                  <a:gd name="connsiteX9" fmla="*/ 5219992 w 8367638"/>
                  <a:gd name="connsiteY9" fmla="*/ 1582616 h 3943071"/>
                  <a:gd name="connsiteX10" fmla="*/ 6204730 w 8367638"/>
                  <a:gd name="connsiteY10" fmla="*/ 1758462 h 3943071"/>
                  <a:gd name="connsiteX11" fmla="*/ 6239899 w 8367638"/>
                  <a:gd name="connsiteY11" fmla="*/ 509954 h 3943071"/>
                  <a:gd name="connsiteX12" fmla="*/ 8279715 w 8367638"/>
                  <a:gd name="connsiteY12" fmla="*/ 0 h 3943071"/>
                  <a:gd name="connsiteX13" fmla="*/ 8279715 w 8367638"/>
                  <a:gd name="connsiteY13" fmla="*/ 0 h 3943071"/>
                  <a:gd name="connsiteX14" fmla="*/ 8367638 w 8367638"/>
                  <a:gd name="connsiteY14" fmla="*/ 52754 h 3943071"/>
                  <a:gd name="connsiteX0" fmla="*/ 11 w 8367638"/>
                  <a:gd name="connsiteY0" fmla="*/ 2052824 h 3943071"/>
                  <a:gd name="connsiteX1" fmla="*/ 18977 w 8367638"/>
                  <a:gd name="connsiteY1" fmla="*/ 3444012 h 3943071"/>
                  <a:gd name="connsiteX2" fmla="*/ 1263342 w 8367638"/>
                  <a:gd name="connsiteY2" fmla="*/ 3515268 h 3943071"/>
                  <a:gd name="connsiteX3" fmla="*/ 1299692 w 8367638"/>
                  <a:gd name="connsiteY3" fmla="*/ 1207559 h 3943071"/>
                  <a:gd name="connsiteX4" fmla="*/ 2529545 w 8367638"/>
                  <a:gd name="connsiteY4" fmla="*/ 1165381 h 3943071"/>
                  <a:gd name="connsiteX5" fmla="*/ 2560717 w 8367638"/>
                  <a:gd name="connsiteY5" fmla="*/ 2505409 h 3943071"/>
                  <a:gd name="connsiteX6" fmla="*/ 3804829 w 8367638"/>
                  <a:gd name="connsiteY6" fmla="*/ 2486626 h 3943071"/>
                  <a:gd name="connsiteX7" fmla="*/ 3813222 w 8367638"/>
                  <a:gd name="connsiteY7" fmla="*/ 351693 h 3943071"/>
                  <a:gd name="connsiteX8" fmla="*/ 5030957 w 8367638"/>
                  <a:gd name="connsiteY8" fmla="*/ 227801 h 3943071"/>
                  <a:gd name="connsiteX9" fmla="*/ 5219992 w 8367638"/>
                  <a:gd name="connsiteY9" fmla="*/ 1582616 h 3943071"/>
                  <a:gd name="connsiteX10" fmla="*/ 6204730 w 8367638"/>
                  <a:gd name="connsiteY10" fmla="*/ 1758462 h 3943071"/>
                  <a:gd name="connsiteX11" fmla="*/ 6239899 w 8367638"/>
                  <a:gd name="connsiteY11" fmla="*/ 509954 h 3943071"/>
                  <a:gd name="connsiteX12" fmla="*/ 8279715 w 8367638"/>
                  <a:gd name="connsiteY12" fmla="*/ 0 h 3943071"/>
                  <a:gd name="connsiteX13" fmla="*/ 8279715 w 8367638"/>
                  <a:gd name="connsiteY13" fmla="*/ 0 h 3943071"/>
                  <a:gd name="connsiteX14" fmla="*/ 8367638 w 8367638"/>
                  <a:gd name="connsiteY14" fmla="*/ 52754 h 3943071"/>
                  <a:gd name="connsiteX0" fmla="*/ 11 w 8367638"/>
                  <a:gd name="connsiteY0" fmla="*/ 2100394 h 3990641"/>
                  <a:gd name="connsiteX1" fmla="*/ 18977 w 8367638"/>
                  <a:gd name="connsiteY1" fmla="*/ 3491582 h 3990641"/>
                  <a:gd name="connsiteX2" fmla="*/ 1263342 w 8367638"/>
                  <a:gd name="connsiteY2" fmla="*/ 3562838 h 3990641"/>
                  <a:gd name="connsiteX3" fmla="*/ 1299692 w 8367638"/>
                  <a:gd name="connsiteY3" fmla="*/ 1255129 h 3990641"/>
                  <a:gd name="connsiteX4" fmla="*/ 2529545 w 8367638"/>
                  <a:gd name="connsiteY4" fmla="*/ 1212951 h 3990641"/>
                  <a:gd name="connsiteX5" fmla="*/ 2560717 w 8367638"/>
                  <a:gd name="connsiteY5" fmla="*/ 2552979 h 3990641"/>
                  <a:gd name="connsiteX6" fmla="*/ 3804829 w 8367638"/>
                  <a:gd name="connsiteY6" fmla="*/ 2534196 h 3990641"/>
                  <a:gd name="connsiteX7" fmla="*/ 3813222 w 8367638"/>
                  <a:gd name="connsiteY7" fmla="*/ 399263 h 3990641"/>
                  <a:gd name="connsiteX8" fmla="*/ 5030957 w 8367638"/>
                  <a:gd name="connsiteY8" fmla="*/ 275371 h 3990641"/>
                  <a:gd name="connsiteX9" fmla="*/ 5219992 w 8367638"/>
                  <a:gd name="connsiteY9" fmla="*/ 1630186 h 3990641"/>
                  <a:gd name="connsiteX10" fmla="*/ 6204730 w 8367638"/>
                  <a:gd name="connsiteY10" fmla="*/ 1806032 h 3990641"/>
                  <a:gd name="connsiteX11" fmla="*/ 6239899 w 8367638"/>
                  <a:gd name="connsiteY11" fmla="*/ 557524 h 3990641"/>
                  <a:gd name="connsiteX12" fmla="*/ 8279715 w 8367638"/>
                  <a:gd name="connsiteY12" fmla="*/ 47570 h 3990641"/>
                  <a:gd name="connsiteX13" fmla="*/ 8279715 w 8367638"/>
                  <a:gd name="connsiteY13" fmla="*/ 47570 h 3990641"/>
                  <a:gd name="connsiteX14" fmla="*/ 8367638 w 8367638"/>
                  <a:gd name="connsiteY14" fmla="*/ 100324 h 3990641"/>
                  <a:gd name="connsiteX0" fmla="*/ 11 w 8367638"/>
                  <a:gd name="connsiteY0" fmla="*/ 2137668 h 4027915"/>
                  <a:gd name="connsiteX1" fmla="*/ 18977 w 8367638"/>
                  <a:gd name="connsiteY1" fmla="*/ 3528856 h 4027915"/>
                  <a:gd name="connsiteX2" fmla="*/ 1263342 w 8367638"/>
                  <a:gd name="connsiteY2" fmla="*/ 3600112 h 4027915"/>
                  <a:gd name="connsiteX3" fmla="*/ 1299692 w 8367638"/>
                  <a:gd name="connsiteY3" fmla="*/ 1292403 h 4027915"/>
                  <a:gd name="connsiteX4" fmla="*/ 2529545 w 8367638"/>
                  <a:gd name="connsiteY4" fmla="*/ 1250225 h 4027915"/>
                  <a:gd name="connsiteX5" fmla="*/ 2560717 w 8367638"/>
                  <a:gd name="connsiteY5" fmla="*/ 2590253 h 4027915"/>
                  <a:gd name="connsiteX6" fmla="*/ 3804829 w 8367638"/>
                  <a:gd name="connsiteY6" fmla="*/ 2571470 h 4027915"/>
                  <a:gd name="connsiteX7" fmla="*/ 3813222 w 8367638"/>
                  <a:gd name="connsiteY7" fmla="*/ 436537 h 4027915"/>
                  <a:gd name="connsiteX8" fmla="*/ 5030957 w 8367638"/>
                  <a:gd name="connsiteY8" fmla="*/ 312645 h 4027915"/>
                  <a:gd name="connsiteX9" fmla="*/ 5219992 w 8367638"/>
                  <a:gd name="connsiteY9" fmla="*/ 1667460 h 4027915"/>
                  <a:gd name="connsiteX10" fmla="*/ 6204730 w 8367638"/>
                  <a:gd name="connsiteY10" fmla="*/ 1843306 h 4027915"/>
                  <a:gd name="connsiteX11" fmla="*/ 6239899 w 8367638"/>
                  <a:gd name="connsiteY11" fmla="*/ 594798 h 4027915"/>
                  <a:gd name="connsiteX12" fmla="*/ 8279715 w 8367638"/>
                  <a:gd name="connsiteY12" fmla="*/ 84844 h 4027915"/>
                  <a:gd name="connsiteX13" fmla="*/ 8279715 w 8367638"/>
                  <a:gd name="connsiteY13" fmla="*/ 84844 h 4027915"/>
                  <a:gd name="connsiteX14" fmla="*/ 8367638 w 8367638"/>
                  <a:gd name="connsiteY14" fmla="*/ 137598 h 4027915"/>
                  <a:gd name="connsiteX0" fmla="*/ 11 w 8367638"/>
                  <a:gd name="connsiteY0" fmla="*/ 2132376 h 4022623"/>
                  <a:gd name="connsiteX1" fmla="*/ 18977 w 8367638"/>
                  <a:gd name="connsiteY1" fmla="*/ 3523564 h 4022623"/>
                  <a:gd name="connsiteX2" fmla="*/ 1263342 w 8367638"/>
                  <a:gd name="connsiteY2" fmla="*/ 3594820 h 4022623"/>
                  <a:gd name="connsiteX3" fmla="*/ 1299692 w 8367638"/>
                  <a:gd name="connsiteY3" fmla="*/ 1287111 h 4022623"/>
                  <a:gd name="connsiteX4" fmla="*/ 2529545 w 8367638"/>
                  <a:gd name="connsiteY4" fmla="*/ 1244933 h 4022623"/>
                  <a:gd name="connsiteX5" fmla="*/ 2560717 w 8367638"/>
                  <a:gd name="connsiteY5" fmla="*/ 2584961 h 4022623"/>
                  <a:gd name="connsiteX6" fmla="*/ 3804829 w 8367638"/>
                  <a:gd name="connsiteY6" fmla="*/ 2566178 h 4022623"/>
                  <a:gd name="connsiteX7" fmla="*/ 3813222 w 8367638"/>
                  <a:gd name="connsiteY7" fmla="*/ 431245 h 4022623"/>
                  <a:gd name="connsiteX8" fmla="*/ 5030957 w 8367638"/>
                  <a:gd name="connsiteY8" fmla="*/ 307353 h 4022623"/>
                  <a:gd name="connsiteX9" fmla="*/ 5219992 w 8367638"/>
                  <a:gd name="connsiteY9" fmla="*/ 1662168 h 4022623"/>
                  <a:gd name="connsiteX10" fmla="*/ 6204730 w 8367638"/>
                  <a:gd name="connsiteY10" fmla="*/ 1838014 h 4022623"/>
                  <a:gd name="connsiteX11" fmla="*/ 6239899 w 8367638"/>
                  <a:gd name="connsiteY11" fmla="*/ 589506 h 4022623"/>
                  <a:gd name="connsiteX12" fmla="*/ 8279715 w 8367638"/>
                  <a:gd name="connsiteY12" fmla="*/ 79552 h 4022623"/>
                  <a:gd name="connsiteX13" fmla="*/ 8279715 w 8367638"/>
                  <a:gd name="connsiteY13" fmla="*/ 79552 h 4022623"/>
                  <a:gd name="connsiteX14" fmla="*/ 8367638 w 8367638"/>
                  <a:gd name="connsiteY14" fmla="*/ 132306 h 4022623"/>
                  <a:gd name="connsiteX0" fmla="*/ 11 w 8367638"/>
                  <a:gd name="connsiteY0" fmla="*/ 2130626 h 4020873"/>
                  <a:gd name="connsiteX1" fmla="*/ 18977 w 8367638"/>
                  <a:gd name="connsiteY1" fmla="*/ 3521814 h 4020873"/>
                  <a:gd name="connsiteX2" fmla="*/ 1263342 w 8367638"/>
                  <a:gd name="connsiteY2" fmla="*/ 3593070 h 4020873"/>
                  <a:gd name="connsiteX3" fmla="*/ 1299692 w 8367638"/>
                  <a:gd name="connsiteY3" fmla="*/ 1285361 h 4020873"/>
                  <a:gd name="connsiteX4" fmla="*/ 2529545 w 8367638"/>
                  <a:gd name="connsiteY4" fmla="*/ 1243183 h 4020873"/>
                  <a:gd name="connsiteX5" fmla="*/ 2560717 w 8367638"/>
                  <a:gd name="connsiteY5" fmla="*/ 2583211 h 4020873"/>
                  <a:gd name="connsiteX6" fmla="*/ 3804829 w 8367638"/>
                  <a:gd name="connsiteY6" fmla="*/ 2564428 h 4020873"/>
                  <a:gd name="connsiteX7" fmla="*/ 3813222 w 8367638"/>
                  <a:gd name="connsiteY7" fmla="*/ 429495 h 4020873"/>
                  <a:gd name="connsiteX8" fmla="*/ 5030957 w 8367638"/>
                  <a:gd name="connsiteY8" fmla="*/ 305603 h 4020873"/>
                  <a:gd name="connsiteX9" fmla="*/ 5219992 w 8367638"/>
                  <a:gd name="connsiteY9" fmla="*/ 1660418 h 4020873"/>
                  <a:gd name="connsiteX10" fmla="*/ 6204730 w 8367638"/>
                  <a:gd name="connsiteY10" fmla="*/ 1836264 h 4020873"/>
                  <a:gd name="connsiteX11" fmla="*/ 6239899 w 8367638"/>
                  <a:gd name="connsiteY11" fmla="*/ 587756 h 4020873"/>
                  <a:gd name="connsiteX12" fmla="*/ 8279715 w 8367638"/>
                  <a:gd name="connsiteY12" fmla="*/ 77802 h 4020873"/>
                  <a:gd name="connsiteX13" fmla="*/ 8279715 w 8367638"/>
                  <a:gd name="connsiteY13" fmla="*/ 77802 h 4020873"/>
                  <a:gd name="connsiteX14" fmla="*/ 8367638 w 8367638"/>
                  <a:gd name="connsiteY14" fmla="*/ 130556 h 4020873"/>
                  <a:gd name="connsiteX0" fmla="*/ 11 w 8367638"/>
                  <a:gd name="connsiteY0" fmla="*/ 2177808 h 4068055"/>
                  <a:gd name="connsiteX1" fmla="*/ 18977 w 8367638"/>
                  <a:gd name="connsiteY1" fmla="*/ 3568996 h 4068055"/>
                  <a:gd name="connsiteX2" fmla="*/ 1263342 w 8367638"/>
                  <a:gd name="connsiteY2" fmla="*/ 3640252 h 4068055"/>
                  <a:gd name="connsiteX3" fmla="*/ 1299692 w 8367638"/>
                  <a:gd name="connsiteY3" fmla="*/ 1332543 h 4068055"/>
                  <a:gd name="connsiteX4" fmla="*/ 2529545 w 8367638"/>
                  <a:gd name="connsiteY4" fmla="*/ 1290365 h 4068055"/>
                  <a:gd name="connsiteX5" fmla="*/ 2560717 w 8367638"/>
                  <a:gd name="connsiteY5" fmla="*/ 2630393 h 4068055"/>
                  <a:gd name="connsiteX6" fmla="*/ 3804829 w 8367638"/>
                  <a:gd name="connsiteY6" fmla="*/ 2611610 h 4068055"/>
                  <a:gd name="connsiteX7" fmla="*/ 3813222 w 8367638"/>
                  <a:gd name="connsiteY7" fmla="*/ 476677 h 4068055"/>
                  <a:gd name="connsiteX8" fmla="*/ 5030957 w 8367638"/>
                  <a:gd name="connsiteY8" fmla="*/ 352785 h 4068055"/>
                  <a:gd name="connsiteX9" fmla="*/ 5219992 w 8367638"/>
                  <a:gd name="connsiteY9" fmla="*/ 1707600 h 4068055"/>
                  <a:gd name="connsiteX10" fmla="*/ 6204730 w 8367638"/>
                  <a:gd name="connsiteY10" fmla="*/ 1883446 h 4068055"/>
                  <a:gd name="connsiteX11" fmla="*/ 6239899 w 8367638"/>
                  <a:gd name="connsiteY11" fmla="*/ 634938 h 4068055"/>
                  <a:gd name="connsiteX12" fmla="*/ 8279715 w 8367638"/>
                  <a:gd name="connsiteY12" fmla="*/ 124984 h 4068055"/>
                  <a:gd name="connsiteX13" fmla="*/ 8279715 w 8367638"/>
                  <a:gd name="connsiteY13" fmla="*/ 124984 h 4068055"/>
                  <a:gd name="connsiteX14" fmla="*/ 8367638 w 8367638"/>
                  <a:gd name="connsiteY14" fmla="*/ 177738 h 4068055"/>
                  <a:gd name="connsiteX0" fmla="*/ 11 w 8367638"/>
                  <a:gd name="connsiteY0" fmla="*/ 2179980 h 4070227"/>
                  <a:gd name="connsiteX1" fmla="*/ 18977 w 8367638"/>
                  <a:gd name="connsiteY1" fmla="*/ 3571168 h 4070227"/>
                  <a:gd name="connsiteX2" fmla="*/ 1263342 w 8367638"/>
                  <a:gd name="connsiteY2" fmla="*/ 3642424 h 4070227"/>
                  <a:gd name="connsiteX3" fmla="*/ 1299692 w 8367638"/>
                  <a:gd name="connsiteY3" fmla="*/ 1334715 h 4070227"/>
                  <a:gd name="connsiteX4" fmla="*/ 2529545 w 8367638"/>
                  <a:gd name="connsiteY4" fmla="*/ 1292537 h 4070227"/>
                  <a:gd name="connsiteX5" fmla="*/ 2560717 w 8367638"/>
                  <a:gd name="connsiteY5" fmla="*/ 2632565 h 4070227"/>
                  <a:gd name="connsiteX6" fmla="*/ 3804829 w 8367638"/>
                  <a:gd name="connsiteY6" fmla="*/ 2613782 h 4070227"/>
                  <a:gd name="connsiteX7" fmla="*/ 3813222 w 8367638"/>
                  <a:gd name="connsiteY7" fmla="*/ 478849 h 4070227"/>
                  <a:gd name="connsiteX8" fmla="*/ 5030957 w 8367638"/>
                  <a:gd name="connsiteY8" fmla="*/ 354957 h 4070227"/>
                  <a:gd name="connsiteX9" fmla="*/ 5219992 w 8367638"/>
                  <a:gd name="connsiteY9" fmla="*/ 1709772 h 4070227"/>
                  <a:gd name="connsiteX10" fmla="*/ 6204730 w 8367638"/>
                  <a:gd name="connsiteY10" fmla="*/ 1885618 h 4070227"/>
                  <a:gd name="connsiteX11" fmla="*/ 6239899 w 8367638"/>
                  <a:gd name="connsiteY11" fmla="*/ 637110 h 4070227"/>
                  <a:gd name="connsiteX12" fmla="*/ 8279715 w 8367638"/>
                  <a:gd name="connsiteY12" fmla="*/ 127156 h 4070227"/>
                  <a:gd name="connsiteX13" fmla="*/ 8279715 w 8367638"/>
                  <a:gd name="connsiteY13" fmla="*/ 127156 h 4070227"/>
                  <a:gd name="connsiteX14" fmla="*/ 8367638 w 8367638"/>
                  <a:gd name="connsiteY14" fmla="*/ 179910 h 4070227"/>
                  <a:gd name="connsiteX0" fmla="*/ 11 w 8367638"/>
                  <a:gd name="connsiteY0" fmla="*/ 2179980 h 4070227"/>
                  <a:gd name="connsiteX1" fmla="*/ 18977 w 8367638"/>
                  <a:gd name="connsiteY1" fmla="*/ 3571168 h 4070227"/>
                  <a:gd name="connsiteX2" fmla="*/ 1263342 w 8367638"/>
                  <a:gd name="connsiteY2" fmla="*/ 3642424 h 4070227"/>
                  <a:gd name="connsiteX3" fmla="*/ 1299692 w 8367638"/>
                  <a:gd name="connsiteY3" fmla="*/ 1334715 h 4070227"/>
                  <a:gd name="connsiteX4" fmla="*/ 2529545 w 8367638"/>
                  <a:gd name="connsiteY4" fmla="*/ 1292537 h 4070227"/>
                  <a:gd name="connsiteX5" fmla="*/ 2560717 w 8367638"/>
                  <a:gd name="connsiteY5" fmla="*/ 2632565 h 4070227"/>
                  <a:gd name="connsiteX6" fmla="*/ 3804829 w 8367638"/>
                  <a:gd name="connsiteY6" fmla="*/ 2613782 h 4070227"/>
                  <a:gd name="connsiteX7" fmla="*/ 3813222 w 8367638"/>
                  <a:gd name="connsiteY7" fmla="*/ 478849 h 4070227"/>
                  <a:gd name="connsiteX8" fmla="*/ 5030957 w 8367638"/>
                  <a:gd name="connsiteY8" fmla="*/ 354957 h 4070227"/>
                  <a:gd name="connsiteX9" fmla="*/ 5219992 w 8367638"/>
                  <a:gd name="connsiteY9" fmla="*/ 1709772 h 4070227"/>
                  <a:gd name="connsiteX10" fmla="*/ 6204730 w 8367638"/>
                  <a:gd name="connsiteY10" fmla="*/ 1885618 h 4070227"/>
                  <a:gd name="connsiteX11" fmla="*/ 6239899 w 8367638"/>
                  <a:gd name="connsiteY11" fmla="*/ 637110 h 4070227"/>
                  <a:gd name="connsiteX12" fmla="*/ 8279715 w 8367638"/>
                  <a:gd name="connsiteY12" fmla="*/ 127156 h 4070227"/>
                  <a:gd name="connsiteX13" fmla="*/ 8279715 w 8367638"/>
                  <a:gd name="connsiteY13" fmla="*/ 127156 h 4070227"/>
                  <a:gd name="connsiteX14" fmla="*/ 8367638 w 8367638"/>
                  <a:gd name="connsiteY14" fmla="*/ 179910 h 4070227"/>
                  <a:gd name="connsiteX0" fmla="*/ 11 w 8367638"/>
                  <a:gd name="connsiteY0" fmla="*/ 2135057 h 4025304"/>
                  <a:gd name="connsiteX1" fmla="*/ 18977 w 8367638"/>
                  <a:gd name="connsiteY1" fmla="*/ 3526245 h 4025304"/>
                  <a:gd name="connsiteX2" fmla="*/ 1263342 w 8367638"/>
                  <a:gd name="connsiteY2" fmla="*/ 3597501 h 4025304"/>
                  <a:gd name="connsiteX3" fmla="*/ 1299692 w 8367638"/>
                  <a:gd name="connsiteY3" fmla="*/ 1289792 h 4025304"/>
                  <a:gd name="connsiteX4" fmla="*/ 2529545 w 8367638"/>
                  <a:gd name="connsiteY4" fmla="*/ 1247614 h 4025304"/>
                  <a:gd name="connsiteX5" fmla="*/ 2560717 w 8367638"/>
                  <a:gd name="connsiteY5" fmla="*/ 2587642 h 4025304"/>
                  <a:gd name="connsiteX6" fmla="*/ 3804829 w 8367638"/>
                  <a:gd name="connsiteY6" fmla="*/ 2568859 h 4025304"/>
                  <a:gd name="connsiteX7" fmla="*/ 3813222 w 8367638"/>
                  <a:gd name="connsiteY7" fmla="*/ 433926 h 4025304"/>
                  <a:gd name="connsiteX8" fmla="*/ 5030957 w 8367638"/>
                  <a:gd name="connsiteY8" fmla="*/ 387966 h 4025304"/>
                  <a:gd name="connsiteX9" fmla="*/ 5219992 w 8367638"/>
                  <a:gd name="connsiteY9" fmla="*/ 1664849 h 4025304"/>
                  <a:gd name="connsiteX10" fmla="*/ 6204730 w 8367638"/>
                  <a:gd name="connsiteY10" fmla="*/ 1840695 h 4025304"/>
                  <a:gd name="connsiteX11" fmla="*/ 6239899 w 8367638"/>
                  <a:gd name="connsiteY11" fmla="*/ 592187 h 4025304"/>
                  <a:gd name="connsiteX12" fmla="*/ 8279715 w 8367638"/>
                  <a:gd name="connsiteY12" fmla="*/ 82233 h 4025304"/>
                  <a:gd name="connsiteX13" fmla="*/ 8279715 w 8367638"/>
                  <a:gd name="connsiteY13" fmla="*/ 82233 h 4025304"/>
                  <a:gd name="connsiteX14" fmla="*/ 8367638 w 8367638"/>
                  <a:gd name="connsiteY14" fmla="*/ 134987 h 4025304"/>
                  <a:gd name="connsiteX0" fmla="*/ 11 w 8367638"/>
                  <a:gd name="connsiteY0" fmla="*/ 2160129 h 4050376"/>
                  <a:gd name="connsiteX1" fmla="*/ 18977 w 8367638"/>
                  <a:gd name="connsiteY1" fmla="*/ 3551317 h 4050376"/>
                  <a:gd name="connsiteX2" fmla="*/ 1263342 w 8367638"/>
                  <a:gd name="connsiteY2" fmla="*/ 3622573 h 4050376"/>
                  <a:gd name="connsiteX3" fmla="*/ 1299692 w 8367638"/>
                  <a:gd name="connsiteY3" fmla="*/ 1314864 h 4050376"/>
                  <a:gd name="connsiteX4" fmla="*/ 2529545 w 8367638"/>
                  <a:gd name="connsiteY4" fmla="*/ 1272686 h 4050376"/>
                  <a:gd name="connsiteX5" fmla="*/ 2560717 w 8367638"/>
                  <a:gd name="connsiteY5" fmla="*/ 2612714 h 4050376"/>
                  <a:gd name="connsiteX6" fmla="*/ 3804829 w 8367638"/>
                  <a:gd name="connsiteY6" fmla="*/ 2593931 h 4050376"/>
                  <a:gd name="connsiteX7" fmla="*/ 3813222 w 8367638"/>
                  <a:gd name="connsiteY7" fmla="*/ 458998 h 4050376"/>
                  <a:gd name="connsiteX8" fmla="*/ 5030957 w 8367638"/>
                  <a:gd name="connsiteY8" fmla="*/ 413038 h 4050376"/>
                  <a:gd name="connsiteX9" fmla="*/ 5219992 w 8367638"/>
                  <a:gd name="connsiteY9" fmla="*/ 1689921 h 4050376"/>
                  <a:gd name="connsiteX10" fmla="*/ 6204730 w 8367638"/>
                  <a:gd name="connsiteY10" fmla="*/ 1865767 h 4050376"/>
                  <a:gd name="connsiteX11" fmla="*/ 6239899 w 8367638"/>
                  <a:gd name="connsiteY11" fmla="*/ 617259 h 4050376"/>
                  <a:gd name="connsiteX12" fmla="*/ 8279715 w 8367638"/>
                  <a:gd name="connsiteY12" fmla="*/ 107305 h 4050376"/>
                  <a:gd name="connsiteX13" fmla="*/ 8279715 w 8367638"/>
                  <a:gd name="connsiteY13" fmla="*/ 107305 h 4050376"/>
                  <a:gd name="connsiteX14" fmla="*/ 8367638 w 8367638"/>
                  <a:gd name="connsiteY14" fmla="*/ 160059 h 4050376"/>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219992 w 8367638"/>
                  <a:gd name="connsiteY9" fmla="*/ 1688166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209601 w 8367638"/>
                  <a:gd name="connsiteY9" fmla="*/ 1818053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209601 w 8367638"/>
                  <a:gd name="connsiteY9" fmla="*/ 1818053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47256 w 8367638"/>
                  <a:gd name="connsiteY9" fmla="*/ 1807662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47256 w 8367638"/>
                  <a:gd name="connsiteY9" fmla="*/ 1807662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204730 w 8367638"/>
                  <a:gd name="connsiteY10" fmla="*/ 1864012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376180 w 8367638"/>
                  <a:gd name="connsiteY10" fmla="*/ 1541894 h 4048621"/>
                  <a:gd name="connsiteX11" fmla="*/ 6239899 w 8367638"/>
                  <a:gd name="connsiteY11" fmla="*/ 615504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10888 w 8367638"/>
                  <a:gd name="connsiteY9" fmla="*/ 1792075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624363 w 8367638"/>
                  <a:gd name="connsiteY11" fmla="*/ 142718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816594 w 8367638"/>
                  <a:gd name="connsiteY11" fmla="*/ 137522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816594 w 8367638"/>
                  <a:gd name="connsiteY11" fmla="*/ 137522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367638"/>
                  <a:gd name="connsiteY0" fmla="*/ 2158374 h 4048621"/>
                  <a:gd name="connsiteX1" fmla="*/ 18977 w 8367638"/>
                  <a:gd name="connsiteY1" fmla="*/ 3549562 h 4048621"/>
                  <a:gd name="connsiteX2" fmla="*/ 1263342 w 8367638"/>
                  <a:gd name="connsiteY2" fmla="*/ 3620818 h 4048621"/>
                  <a:gd name="connsiteX3" fmla="*/ 1299692 w 8367638"/>
                  <a:gd name="connsiteY3" fmla="*/ 1313109 h 4048621"/>
                  <a:gd name="connsiteX4" fmla="*/ 2529545 w 8367638"/>
                  <a:gd name="connsiteY4" fmla="*/ 1270931 h 4048621"/>
                  <a:gd name="connsiteX5" fmla="*/ 2560717 w 8367638"/>
                  <a:gd name="connsiteY5" fmla="*/ 2610959 h 4048621"/>
                  <a:gd name="connsiteX6" fmla="*/ 3804829 w 8367638"/>
                  <a:gd name="connsiteY6" fmla="*/ 2592176 h 4048621"/>
                  <a:gd name="connsiteX7" fmla="*/ 3813222 w 8367638"/>
                  <a:gd name="connsiteY7" fmla="*/ 457243 h 4048621"/>
                  <a:gd name="connsiteX8" fmla="*/ 5030957 w 8367638"/>
                  <a:gd name="connsiteY8" fmla="*/ 411283 h 4048621"/>
                  <a:gd name="connsiteX9" fmla="*/ 5121279 w 8367638"/>
                  <a:gd name="connsiteY9" fmla="*/ 1724534 h 4048621"/>
                  <a:gd name="connsiteX10" fmla="*/ 6376180 w 8367638"/>
                  <a:gd name="connsiteY10" fmla="*/ 1541894 h 4048621"/>
                  <a:gd name="connsiteX11" fmla="*/ 6811399 w 8367638"/>
                  <a:gd name="connsiteY11" fmla="*/ 205063 h 4048621"/>
                  <a:gd name="connsiteX12" fmla="*/ 8279715 w 8367638"/>
                  <a:gd name="connsiteY12" fmla="*/ 105550 h 4048621"/>
                  <a:gd name="connsiteX13" fmla="*/ 8279715 w 8367638"/>
                  <a:gd name="connsiteY13" fmla="*/ 105550 h 4048621"/>
                  <a:gd name="connsiteX14" fmla="*/ 8367638 w 8367638"/>
                  <a:gd name="connsiteY14" fmla="*/ 158304 h 4048621"/>
                  <a:gd name="connsiteX0" fmla="*/ 11 w 8279715"/>
                  <a:gd name="connsiteY0" fmla="*/ 2158374 h 4048621"/>
                  <a:gd name="connsiteX1" fmla="*/ 18977 w 8279715"/>
                  <a:gd name="connsiteY1" fmla="*/ 3549562 h 4048621"/>
                  <a:gd name="connsiteX2" fmla="*/ 1263342 w 8279715"/>
                  <a:gd name="connsiteY2" fmla="*/ 3620818 h 4048621"/>
                  <a:gd name="connsiteX3" fmla="*/ 1299692 w 8279715"/>
                  <a:gd name="connsiteY3" fmla="*/ 1313109 h 4048621"/>
                  <a:gd name="connsiteX4" fmla="*/ 2529545 w 8279715"/>
                  <a:gd name="connsiteY4" fmla="*/ 1270931 h 4048621"/>
                  <a:gd name="connsiteX5" fmla="*/ 2560717 w 8279715"/>
                  <a:gd name="connsiteY5" fmla="*/ 2610959 h 4048621"/>
                  <a:gd name="connsiteX6" fmla="*/ 3804829 w 8279715"/>
                  <a:gd name="connsiteY6" fmla="*/ 2592176 h 4048621"/>
                  <a:gd name="connsiteX7" fmla="*/ 3813222 w 8279715"/>
                  <a:gd name="connsiteY7" fmla="*/ 457243 h 4048621"/>
                  <a:gd name="connsiteX8" fmla="*/ 5030957 w 8279715"/>
                  <a:gd name="connsiteY8" fmla="*/ 411283 h 4048621"/>
                  <a:gd name="connsiteX9" fmla="*/ 5121279 w 8279715"/>
                  <a:gd name="connsiteY9" fmla="*/ 1724534 h 4048621"/>
                  <a:gd name="connsiteX10" fmla="*/ 6376180 w 8279715"/>
                  <a:gd name="connsiteY10" fmla="*/ 1541894 h 4048621"/>
                  <a:gd name="connsiteX11" fmla="*/ 6811399 w 8279715"/>
                  <a:gd name="connsiteY11" fmla="*/ 205063 h 4048621"/>
                  <a:gd name="connsiteX12" fmla="*/ 8279715 w 8279715"/>
                  <a:gd name="connsiteY12" fmla="*/ 105550 h 4048621"/>
                  <a:gd name="connsiteX13" fmla="*/ 8279715 w 8279715"/>
                  <a:gd name="connsiteY13" fmla="*/ 105550 h 4048621"/>
                  <a:gd name="connsiteX0" fmla="*/ 11 w 8395452"/>
                  <a:gd name="connsiteY0" fmla="*/ 2158374 h 4048621"/>
                  <a:gd name="connsiteX1" fmla="*/ 18977 w 8395452"/>
                  <a:gd name="connsiteY1" fmla="*/ 3549562 h 4048621"/>
                  <a:gd name="connsiteX2" fmla="*/ 1263342 w 8395452"/>
                  <a:gd name="connsiteY2" fmla="*/ 3620818 h 4048621"/>
                  <a:gd name="connsiteX3" fmla="*/ 1299692 w 8395452"/>
                  <a:gd name="connsiteY3" fmla="*/ 1313109 h 4048621"/>
                  <a:gd name="connsiteX4" fmla="*/ 2529545 w 8395452"/>
                  <a:gd name="connsiteY4" fmla="*/ 1270931 h 4048621"/>
                  <a:gd name="connsiteX5" fmla="*/ 2560717 w 8395452"/>
                  <a:gd name="connsiteY5" fmla="*/ 2610959 h 4048621"/>
                  <a:gd name="connsiteX6" fmla="*/ 3804829 w 8395452"/>
                  <a:gd name="connsiteY6" fmla="*/ 2592176 h 4048621"/>
                  <a:gd name="connsiteX7" fmla="*/ 3813222 w 8395452"/>
                  <a:gd name="connsiteY7" fmla="*/ 457243 h 4048621"/>
                  <a:gd name="connsiteX8" fmla="*/ 5030957 w 8395452"/>
                  <a:gd name="connsiteY8" fmla="*/ 411283 h 4048621"/>
                  <a:gd name="connsiteX9" fmla="*/ 5121279 w 8395452"/>
                  <a:gd name="connsiteY9" fmla="*/ 1724534 h 4048621"/>
                  <a:gd name="connsiteX10" fmla="*/ 6376180 w 8395452"/>
                  <a:gd name="connsiteY10" fmla="*/ 1541894 h 4048621"/>
                  <a:gd name="connsiteX11" fmla="*/ 6811399 w 8395452"/>
                  <a:gd name="connsiteY11" fmla="*/ 205063 h 4048621"/>
                  <a:gd name="connsiteX12" fmla="*/ 8279715 w 8395452"/>
                  <a:gd name="connsiteY12" fmla="*/ 105550 h 4048621"/>
                  <a:gd name="connsiteX13" fmla="*/ 8305693 w 8395452"/>
                  <a:gd name="connsiteY13" fmla="*/ 173091 h 4048621"/>
                  <a:gd name="connsiteX0" fmla="*/ 11 w 8279715"/>
                  <a:gd name="connsiteY0" fmla="*/ 2158374 h 4048621"/>
                  <a:gd name="connsiteX1" fmla="*/ 18977 w 8279715"/>
                  <a:gd name="connsiteY1" fmla="*/ 3549562 h 4048621"/>
                  <a:gd name="connsiteX2" fmla="*/ 1263342 w 8279715"/>
                  <a:gd name="connsiteY2" fmla="*/ 3620818 h 4048621"/>
                  <a:gd name="connsiteX3" fmla="*/ 1299692 w 8279715"/>
                  <a:gd name="connsiteY3" fmla="*/ 1313109 h 4048621"/>
                  <a:gd name="connsiteX4" fmla="*/ 2529545 w 8279715"/>
                  <a:gd name="connsiteY4" fmla="*/ 1270931 h 4048621"/>
                  <a:gd name="connsiteX5" fmla="*/ 2560717 w 8279715"/>
                  <a:gd name="connsiteY5" fmla="*/ 2610959 h 4048621"/>
                  <a:gd name="connsiteX6" fmla="*/ 3804829 w 8279715"/>
                  <a:gd name="connsiteY6" fmla="*/ 2592176 h 4048621"/>
                  <a:gd name="connsiteX7" fmla="*/ 3813222 w 8279715"/>
                  <a:gd name="connsiteY7" fmla="*/ 457243 h 4048621"/>
                  <a:gd name="connsiteX8" fmla="*/ 5030957 w 8279715"/>
                  <a:gd name="connsiteY8" fmla="*/ 411283 h 4048621"/>
                  <a:gd name="connsiteX9" fmla="*/ 5121279 w 8279715"/>
                  <a:gd name="connsiteY9" fmla="*/ 1724534 h 4048621"/>
                  <a:gd name="connsiteX10" fmla="*/ 6376180 w 8279715"/>
                  <a:gd name="connsiteY10" fmla="*/ 1541894 h 4048621"/>
                  <a:gd name="connsiteX11" fmla="*/ 6811399 w 8279715"/>
                  <a:gd name="connsiteY11" fmla="*/ 205063 h 4048621"/>
                  <a:gd name="connsiteX12" fmla="*/ 8279715 w 8279715"/>
                  <a:gd name="connsiteY12" fmla="*/ 105550 h 4048621"/>
                  <a:gd name="connsiteX0" fmla="*/ 11 w 8690156"/>
                  <a:gd name="connsiteY0" fmla="*/ 2158374 h 4048621"/>
                  <a:gd name="connsiteX1" fmla="*/ 18977 w 8690156"/>
                  <a:gd name="connsiteY1" fmla="*/ 3549562 h 4048621"/>
                  <a:gd name="connsiteX2" fmla="*/ 1263342 w 8690156"/>
                  <a:gd name="connsiteY2" fmla="*/ 3620818 h 4048621"/>
                  <a:gd name="connsiteX3" fmla="*/ 1299692 w 8690156"/>
                  <a:gd name="connsiteY3" fmla="*/ 1313109 h 4048621"/>
                  <a:gd name="connsiteX4" fmla="*/ 2529545 w 8690156"/>
                  <a:gd name="connsiteY4" fmla="*/ 1270931 h 4048621"/>
                  <a:gd name="connsiteX5" fmla="*/ 2560717 w 8690156"/>
                  <a:gd name="connsiteY5" fmla="*/ 2610959 h 4048621"/>
                  <a:gd name="connsiteX6" fmla="*/ 3804829 w 8690156"/>
                  <a:gd name="connsiteY6" fmla="*/ 2592176 h 4048621"/>
                  <a:gd name="connsiteX7" fmla="*/ 3813222 w 8690156"/>
                  <a:gd name="connsiteY7" fmla="*/ 457243 h 4048621"/>
                  <a:gd name="connsiteX8" fmla="*/ 5030957 w 8690156"/>
                  <a:gd name="connsiteY8" fmla="*/ 411283 h 4048621"/>
                  <a:gd name="connsiteX9" fmla="*/ 5121279 w 8690156"/>
                  <a:gd name="connsiteY9" fmla="*/ 1724534 h 4048621"/>
                  <a:gd name="connsiteX10" fmla="*/ 6376180 w 8690156"/>
                  <a:gd name="connsiteY10" fmla="*/ 1541894 h 4048621"/>
                  <a:gd name="connsiteX11" fmla="*/ 6811399 w 8690156"/>
                  <a:gd name="connsiteY11" fmla="*/ 205063 h 4048621"/>
                  <a:gd name="connsiteX12" fmla="*/ 8690156 w 8690156"/>
                  <a:gd name="connsiteY12" fmla="*/ 173091 h 4048621"/>
                  <a:gd name="connsiteX0" fmla="*/ 11 w 8690156"/>
                  <a:gd name="connsiteY0" fmla="*/ 2158374 h 4048621"/>
                  <a:gd name="connsiteX1" fmla="*/ 18977 w 8690156"/>
                  <a:gd name="connsiteY1" fmla="*/ 3549562 h 4048621"/>
                  <a:gd name="connsiteX2" fmla="*/ 1263342 w 8690156"/>
                  <a:gd name="connsiteY2" fmla="*/ 3620818 h 4048621"/>
                  <a:gd name="connsiteX3" fmla="*/ 1299692 w 8690156"/>
                  <a:gd name="connsiteY3" fmla="*/ 1313109 h 4048621"/>
                  <a:gd name="connsiteX4" fmla="*/ 2529545 w 8690156"/>
                  <a:gd name="connsiteY4" fmla="*/ 1270931 h 4048621"/>
                  <a:gd name="connsiteX5" fmla="*/ 2560717 w 8690156"/>
                  <a:gd name="connsiteY5" fmla="*/ 2610959 h 4048621"/>
                  <a:gd name="connsiteX6" fmla="*/ 3804829 w 8690156"/>
                  <a:gd name="connsiteY6" fmla="*/ 2592176 h 4048621"/>
                  <a:gd name="connsiteX7" fmla="*/ 3813222 w 8690156"/>
                  <a:gd name="connsiteY7" fmla="*/ 457243 h 4048621"/>
                  <a:gd name="connsiteX8" fmla="*/ 5030957 w 8690156"/>
                  <a:gd name="connsiteY8" fmla="*/ 411283 h 4048621"/>
                  <a:gd name="connsiteX9" fmla="*/ 5121279 w 8690156"/>
                  <a:gd name="connsiteY9" fmla="*/ 1724534 h 4048621"/>
                  <a:gd name="connsiteX10" fmla="*/ 6376180 w 8690156"/>
                  <a:gd name="connsiteY10" fmla="*/ 1541894 h 4048621"/>
                  <a:gd name="connsiteX11" fmla="*/ 6811399 w 8690156"/>
                  <a:gd name="connsiteY11" fmla="*/ 205063 h 4048621"/>
                  <a:gd name="connsiteX12" fmla="*/ 8690156 w 8690156"/>
                  <a:gd name="connsiteY12" fmla="*/ 173091 h 4048621"/>
                  <a:gd name="connsiteX0" fmla="*/ 11 w 8690156"/>
                  <a:gd name="connsiteY0" fmla="*/ 2158374 h 4048621"/>
                  <a:gd name="connsiteX1" fmla="*/ 18977 w 8690156"/>
                  <a:gd name="connsiteY1" fmla="*/ 3549562 h 4048621"/>
                  <a:gd name="connsiteX2" fmla="*/ 1263342 w 8690156"/>
                  <a:gd name="connsiteY2" fmla="*/ 3620818 h 4048621"/>
                  <a:gd name="connsiteX3" fmla="*/ 1299692 w 8690156"/>
                  <a:gd name="connsiteY3" fmla="*/ 1313109 h 4048621"/>
                  <a:gd name="connsiteX4" fmla="*/ 2529545 w 8690156"/>
                  <a:gd name="connsiteY4" fmla="*/ 1270931 h 4048621"/>
                  <a:gd name="connsiteX5" fmla="*/ 2560717 w 8690156"/>
                  <a:gd name="connsiteY5" fmla="*/ 2610959 h 4048621"/>
                  <a:gd name="connsiteX6" fmla="*/ 3804829 w 8690156"/>
                  <a:gd name="connsiteY6" fmla="*/ 2592176 h 4048621"/>
                  <a:gd name="connsiteX7" fmla="*/ 3813222 w 8690156"/>
                  <a:gd name="connsiteY7" fmla="*/ 457243 h 4048621"/>
                  <a:gd name="connsiteX8" fmla="*/ 5030957 w 8690156"/>
                  <a:gd name="connsiteY8" fmla="*/ 411283 h 4048621"/>
                  <a:gd name="connsiteX9" fmla="*/ 5121279 w 8690156"/>
                  <a:gd name="connsiteY9" fmla="*/ 1724534 h 4048621"/>
                  <a:gd name="connsiteX10" fmla="*/ 6376180 w 8690156"/>
                  <a:gd name="connsiteY10" fmla="*/ 1541894 h 4048621"/>
                  <a:gd name="connsiteX11" fmla="*/ 6889331 w 8690156"/>
                  <a:gd name="connsiteY11" fmla="*/ 194672 h 4048621"/>
                  <a:gd name="connsiteX12" fmla="*/ 8690156 w 8690156"/>
                  <a:gd name="connsiteY12" fmla="*/ 173091 h 4048621"/>
                  <a:gd name="connsiteX0" fmla="*/ 11 w 8690156"/>
                  <a:gd name="connsiteY0" fmla="*/ 2158374 h 4048621"/>
                  <a:gd name="connsiteX1" fmla="*/ 18977 w 8690156"/>
                  <a:gd name="connsiteY1" fmla="*/ 3549562 h 4048621"/>
                  <a:gd name="connsiteX2" fmla="*/ 1263342 w 8690156"/>
                  <a:gd name="connsiteY2" fmla="*/ 3620818 h 4048621"/>
                  <a:gd name="connsiteX3" fmla="*/ 1299692 w 8690156"/>
                  <a:gd name="connsiteY3" fmla="*/ 1313109 h 4048621"/>
                  <a:gd name="connsiteX4" fmla="*/ 2529545 w 8690156"/>
                  <a:gd name="connsiteY4" fmla="*/ 1270931 h 4048621"/>
                  <a:gd name="connsiteX5" fmla="*/ 2560717 w 8690156"/>
                  <a:gd name="connsiteY5" fmla="*/ 2610959 h 4048621"/>
                  <a:gd name="connsiteX6" fmla="*/ 3804829 w 8690156"/>
                  <a:gd name="connsiteY6" fmla="*/ 2592176 h 4048621"/>
                  <a:gd name="connsiteX7" fmla="*/ 3813222 w 8690156"/>
                  <a:gd name="connsiteY7" fmla="*/ 457243 h 4048621"/>
                  <a:gd name="connsiteX8" fmla="*/ 5030957 w 8690156"/>
                  <a:gd name="connsiteY8" fmla="*/ 411283 h 4048621"/>
                  <a:gd name="connsiteX9" fmla="*/ 5121279 w 8690156"/>
                  <a:gd name="connsiteY9" fmla="*/ 1724534 h 4048621"/>
                  <a:gd name="connsiteX10" fmla="*/ 6376180 w 8690156"/>
                  <a:gd name="connsiteY10" fmla="*/ 1541894 h 4048621"/>
                  <a:gd name="connsiteX11" fmla="*/ 6889331 w 8690156"/>
                  <a:gd name="connsiteY11" fmla="*/ 194672 h 4048621"/>
                  <a:gd name="connsiteX12" fmla="*/ 8690156 w 8690156"/>
                  <a:gd name="connsiteY12" fmla="*/ 173091 h 4048621"/>
                  <a:gd name="connsiteX0" fmla="*/ 11 w 8690156"/>
                  <a:gd name="connsiteY0" fmla="*/ 2158374 h 4048621"/>
                  <a:gd name="connsiteX1" fmla="*/ 18977 w 8690156"/>
                  <a:gd name="connsiteY1" fmla="*/ 3549562 h 4048621"/>
                  <a:gd name="connsiteX2" fmla="*/ 1263342 w 8690156"/>
                  <a:gd name="connsiteY2" fmla="*/ 3620818 h 4048621"/>
                  <a:gd name="connsiteX3" fmla="*/ 1299692 w 8690156"/>
                  <a:gd name="connsiteY3" fmla="*/ 1313109 h 4048621"/>
                  <a:gd name="connsiteX4" fmla="*/ 2529545 w 8690156"/>
                  <a:gd name="connsiteY4" fmla="*/ 1270931 h 4048621"/>
                  <a:gd name="connsiteX5" fmla="*/ 2560717 w 8690156"/>
                  <a:gd name="connsiteY5" fmla="*/ 2610959 h 4048621"/>
                  <a:gd name="connsiteX6" fmla="*/ 3804829 w 8690156"/>
                  <a:gd name="connsiteY6" fmla="*/ 2592176 h 4048621"/>
                  <a:gd name="connsiteX7" fmla="*/ 3813222 w 8690156"/>
                  <a:gd name="connsiteY7" fmla="*/ 457243 h 4048621"/>
                  <a:gd name="connsiteX8" fmla="*/ 5030957 w 8690156"/>
                  <a:gd name="connsiteY8" fmla="*/ 411283 h 4048621"/>
                  <a:gd name="connsiteX9" fmla="*/ 5121279 w 8690156"/>
                  <a:gd name="connsiteY9" fmla="*/ 1724534 h 4048621"/>
                  <a:gd name="connsiteX10" fmla="*/ 6376180 w 8690156"/>
                  <a:gd name="connsiteY10" fmla="*/ 1541894 h 4048621"/>
                  <a:gd name="connsiteX11" fmla="*/ 6889331 w 8690156"/>
                  <a:gd name="connsiteY11" fmla="*/ 194672 h 4048621"/>
                  <a:gd name="connsiteX12" fmla="*/ 8690156 w 8690156"/>
                  <a:gd name="connsiteY12" fmla="*/ 173091 h 4048621"/>
                  <a:gd name="connsiteX0" fmla="*/ 11 w 8690156"/>
                  <a:gd name="connsiteY0" fmla="*/ 2152492 h 4042739"/>
                  <a:gd name="connsiteX1" fmla="*/ 18977 w 8690156"/>
                  <a:gd name="connsiteY1" fmla="*/ 3543680 h 4042739"/>
                  <a:gd name="connsiteX2" fmla="*/ 1263342 w 8690156"/>
                  <a:gd name="connsiteY2" fmla="*/ 3614936 h 4042739"/>
                  <a:gd name="connsiteX3" fmla="*/ 1299692 w 8690156"/>
                  <a:gd name="connsiteY3" fmla="*/ 1307227 h 4042739"/>
                  <a:gd name="connsiteX4" fmla="*/ 2529545 w 8690156"/>
                  <a:gd name="connsiteY4" fmla="*/ 1265049 h 4042739"/>
                  <a:gd name="connsiteX5" fmla="*/ 2560717 w 8690156"/>
                  <a:gd name="connsiteY5" fmla="*/ 2605077 h 4042739"/>
                  <a:gd name="connsiteX6" fmla="*/ 3804829 w 8690156"/>
                  <a:gd name="connsiteY6" fmla="*/ 2586294 h 4042739"/>
                  <a:gd name="connsiteX7" fmla="*/ 3813222 w 8690156"/>
                  <a:gd name="connsiteY7" fmla="*/ 451361 h 4042739"/>
                  <a:gd name="connsiteX8" fmla="*/ 5056934 w 8690156"/>
                  <a:gd name="connsiteY8" fmla="*/ 415792 h 4042739"/>
                  <a:gd name="connsiteX9" fmla="*/ 5121279 w 8690156"/>
                  <a:gd name="connsiteY9" fmla="*/ 1718652 h 4042739"/>
                  <a:gd name="connsiteX10" fmla="*/ 6376180 w 8690156"/>
                  <a:gd name="connsiteY10" fmla="*/ 1536012 h 4042739"/>
                  <a:gd name="connsiteX11" fmla="*/ 6889331 w 8690156"/>
                  <a:gd name="connsiteY11" fmla="*/ 188790 h 4042739"/>
                  <a:gd name="connsiteX12" fmla="*/ 8690156 w 8690156"/>
                  <a:gd name="connsiteY12" fmla="*/ 167209 h 4042739"/>
                  <a:gd name="connsiteX0" fmla="*/ 11 w 8690156"/>
                  <a:gd name="connsiteY0" fmla="*/ 2152492 h 4042739"/>
                  <a:gd name="connsiteX1" fmla="*/ 18977 w 8690156"/>
                  <a:gd name="connsiteY1" fmla="*/ 3543680 h 4042739"/>
                  <a:gd name="connsiteX2" fmla="*/ 1263342 w 8690156"/>
                  <a:gd name="connsiteY2" fmla="*/ 3614936 h 4042739"/>
                  <a:gd name="connsiteX3" fmla="*/ 1299692 w 8690156"/>
                  <a:gd name="connsiteY3" fmla="*/ 1307227 h 4042739"/>
                  <a:gd name="connsiteX4" fmla="*/ 2529545 w 8690156"/>
                  <a:gd name="connsiteY4" fmla="*/ 1265049 h 4042739"/>
                  <a:gd name="connsiteX5" fmla="*/ 2560717 w 8690156"/>
                  <a:gd name="connsiteY5" fmla="*/ 2605077 h 4042739"/>
                  <a:gd name="connsiteX6" fmla="*/ 3804829 w 8690156"/>
                  <a:gd name="connsiteY6" fmla="*/ 2586294 h 4042739"/>
                  <a:gd name="connsiteX7" fmla="*/ 3813222 w 8690156"/>
                  <a:gd name="connsiteY7" fmla="*/ 451361 h 4042739"/>
                  <a:gd name="connsiteX8" fmla="*/ 5056934 w 8690156"/>
                  <a:gd name="connsiteY8" fmla="*/ 415792 h 4042739"/>
                  <a:gd name="connsiteX9" fmla="*/ 5121279 w 8690156"/>
                  <a:gd name="connsiteY9" fmla="*/ 1718652 h 4042739"/>
                  <a:gd name="connsiteX10" fmla="*/ 6376180 w 8690156"/>
                  <a:gd name="connsiteY10" fmla="*/ 1536012 h 4042739"/>
                  <a:gd name="connsiteX11" fmla="*/ 6889331 w 8690156"/>
                  <a:gd name="connsiteY11" fmla="*/ 188790 h 4042739"/>
                  <a:gd name="connsiteX12" fmla="*/ 8690156 w 8690156"/>
                  <a:gd name="connsiteY12" fmla="*/ 167209 h 4042739"/>
                  <a:gd name="connsiteX0" fmla="*/ 11 w 8690156"/>
                  <a:gd name="connsiteY0" fmla="*/ 2152492 h 4042739"/>
                  <a:gd name="connsiteX1" fmla="*/ 18977 w 8690156"/>
                  <a:gd name="connsiteY1" fmla="*/ 3543680 h 4042739"/>
                  <a:gd name="connsiteX2" fmla="*/ 1263342 w 8690156"/>
                  <a:gd name="connsiteY2" fmla="*/ 3614936 h 4042739"/>
                  <a:gd name="connsiteX3" fmla="*/ 1299692 w 8690156"/>
                  <a:gd name="connsiteY3" fmla="*/ 1307227 h 4042739"/>
                  <a:gd name="connsiteX4" fmla="*/ 2529545 w 8690156"/>
                  <a:gd name="connsiteY4" fmla="*/ 1265049 h 4042739"/>
                  <a:gd name="connsiteX5" fmla="*/ 2560717 w 8690156"/>
                  <a:gd name="connsiteY5" fmla="*/ 2605077 h 4042739"/>
                  <a:gd name="connsiteX6" fmla="*/ 3804829 w 8690156"/>
                  <a:gd name="connsiteY6" fmla="*/ 2586294 h 4042739"/>
                  <a:gd name="connsiteX7" fmla="*/ 3813222 w 8690156"/>
                  <a:gd name="connsiteY7" fmla="*/ 451361 h 4042739"/>
                  <a:gd name="connsiteX8" fmla="*/ 5056934 w 8690156"/>
                  <a:gd name="connsiteY8" fmla="*/ 415792 h 4042739"/>
                  <a:gd name="connsiteX9" fmla="*/ 5121279 w 8690156"/>
                  <a:gd name="connsiteY9" fmla="*/ 1718652 h 4042739"/>
                  <a:gd name="connsiteX10" fmla="*/ 6376180 w 8690156"/>
                  <a:gd name="connsiteY10" fmla="*/ 1536012 h 4042739"/>
                  <a:gd name="connsiteX11" fmla="*/ 6889331 w 8690156"/>
                  <a:gd name="connsiteY11" fmla="*/ 188790 h 4042739"/>
                  <a:gd name="connsiteX12" fmla="*/ 8690156 w 8690156"/>
                  <a:gd name="connsiteY12" fmla="*/ 167209 h 4042739"/>
                  <a:gd name="connsiteX0" fmla="*/ 11 w 8690156"/>
                  <a:gd name="connsiteY0" fmla="*/ 2152492 h 4042739"/>
                  <a:gd name="connsiteX1" fmla="*/ 18977 w 8690156"/>
                  <a:gd name="connsiteY1" fmla="*/ 3543680 h 4042739"/>
                  <a:gd name="connsiteX2" fmla="*/ 1263342 w 8690156"/>
                  <a:gd name="connsiteY2" fmla="*/ 3614936 h 4042739"/>
                  <a:gd name="connsiteX3" fmla="*/ 1299692 w 8690156"/>
                  <a:gd name="connsiteY3" fmla="*/ 1307227 h 4042739"/>
                  <a:gd name="connsiteX4" fmla="*/ 2529545 w 8690156"/>
                  <a:gd name="connsiteY4" fmla="*/ 1265049 h 4042739"/>
                  <a:gd name="connsiteX5" fmla="*/ 2560717 w 8690156"/>
                  <a:gd name="connsiteY5" fmla="*/ 2605077 h 4042739"/>
                  <a:gd name="connsiteX6" fmla="*/ 3804829 w 8690156"/>
                  <a:gd name="connsiteY6" fmla="*/ 2586294 h 4042739"/>
                  <a:gd name="connsiteX7" fmla="*/ 3813222 w 8690156"/>
                  <a:gd name="connsiteY7" fmla="*/ 451361 h 4042739"/>
                  <a:gd name="connsiteX8" fmla="*/ 5056934 w 8690156"/>
                  <a:gd name="connsiteY8" fmla="*/ 415792 h 4042739"/>
                  <a:gd name="connsiteX9" fmla="*/ 5121279 w 8690156"/>
                  <a:gd name="connsiteY9" fmla="*/ 1708261 h 4042739"/>
                  <a:gd name="connsiteX10" fmla="*/ 6376180 w 8690156"/>
                  <a:gd name="connsiteY10" fmla="*/ 1536012 h 4042739"/>
                  <a:gd name="connsiteX11" fmla="*/ 6889331 w 8690156"/>
                  <a:gd name="connsiteY11" fmla="*/ 188790 h 4042739"/>
                  <a:gd name="connsiteX12" fmla="*/ 8690156 w 8690156"/>
                  <a:gd name="connsiteY12" fmla="*/ 167209 h 4042739"/>
                  <a:gd name="connsiteX0" fmla="*/ 11 w 8690156"/>
                  <a:gd name="connsiteY0" fmla="*/ 2152492 h 4042739"/>
                  <a:gd name="connsiteX1" fmla="*/ 18977 w 8690156"/>
                  <a:gd name="connsiteY1" fmla="*/ 3543680 h 4042739"/>
                  <a:gd name="connsiteX2" fmla="*/ 1263342 w 8690156"/>
                  <a:gd name="connsiteY2" fmla="*/ 3614936 h 4042739"/>
                  <a:gd name="connsiteX3" fmla="*/ 1299692 w 8690156"/>
                  <a:gd name="connsiteY3" fmla="*/ 1307227 h 4042739"/>
                  <a:gd name="connsiteX4" fmla="*/ 2529545 w 8690156"/>
                  <a:gd name="connsiteY4" fmla="*/ 1265049 h 4042739"/>
                  <a:gd name="connsiteX5" fmla="*/ 2560717 w 8690156"/>
                  <a:gd name="connsiteY5" fmla="*/ 2605077 h 4042739"/>
                  <a:gd name="connsiteX6" fmla="*/ 3804829 w 8690156"/>
                  <a:gd name="connsiteY6" fmla="*/ 2586294 h 4042739"/>
                  <a:gd name="connsiteX7" fmla="*/ 3813222 w 8690156"/>
                  <a:gd name="connsiteY7" fmla="*/ 451361 h 4042739"/>
                  <a:gd name="connsiteX8" fmla="*/ 5056934 w 8690156"/>
                  <a:gd name="connsiteY8" fmla="*/ 415792 h 4042739"/>
                  <a:gd name="connsiteX9" fmla="*/ 5121279 w 8690156"/>
                  <a:gd name="connsiteY9" fmla="*/ 1708261 h 4042739"/>
                  <a:gd name="connsiteX10" fmla="*/ 6376180 w 8690156"/>
                  <a:gd name="connsiteY10" fmla="*/ 1536012 h 4042739"/>
                  <a:gd name="connsiteX11" fmla="*/ 6889331 w 8690156"/>
                  <a:gd name="connsiteY11" fmla="*/ 188790 h 4042739"/>
                  <a:gd name="connsiteX12" fmla="*/ 8690156 w 8690156"/>
                  <a:gd name="connsiteY12" fmla="*/ 167209 h 4042739"/>
                  <a:gd name="connsiteX0" fmla="*/ 11 w 8690156"/>
                  <a:gd name="connsiteY0" fmla="*/ 2121358 h 4011605"/>
                  <a:gd name="connsiteX1" fmla="*/ 18977 w 8690156"/>
                  <a:gd name="connsiteY1" fmla="*/ 3512546 h 4011605"/>
                  <a:gd name="connsiteX2" fmla="*/ 1263342 w 8690156"/>
                  <a:gd name="connsiteY2" fmla="*/ 3583802 h 4011605"/>
                  <a:gd name="connsiteX3" fmla="*/ 1299692 w 8690156"/>
                  <a:gd name="connsiteY3" fmla="*/ 1276093 h 4011605"/>
                  <a:gd name="connsiteX4" fmla="*/ 2529545 w 8690156"/>
                  <a:gd name="connsiteY4" fmla="*/ 1233915 h 4011605"/>
                  <a:gd name="connsiteX5" fmla="*/ 2560717 w 8690156"/>
                  <a:gd name="connsiteY5" fmla="*/ 2573943 h 4011605"/>
                  <a:gd name="connsiteX6" fmla="*/ 3804829 w 8690156"/>
                  <a:gd name="connsiteY6" fmla="*/ 2555160 h 4011605"/>
                  <a:gd name="connsiteX7" fmla="*/ 3813222 w 8690156"/>
                  <a:gd name="connsiteY7" fmla="*/ 420227 h 4011605"/>
                  <a:gd name="connsiteX8" fmla="*/ 5062129 w 8690156"/>
                  <a:gd name="connsiteY8" fmla="*/ 441808 h 4011605"/>
                  <a:gd name="connsiteX9" fmla="*/ 5121279 w 8690156"/>
                  <a:gd name="connsiteY9" fmla="*/ 1677127 h 4011605"/>
                  <a:gd name="connsiteX10" fmla="*/ 6376180 w 8690156"/>
                  <a:gd name="connsiteY10" fmla="*/ 1504878 h 4011605"/>
                  <a:gd name="connsiteX11" fmla="*/ 6889331 w 8690156"/>
                  <a:gd name="connsiteY11" fmla="*/ 157656 h 4011605"/>
                  <a:gd name="connsiteX12" fmla="*/ 8690156 w 8690156"/>
                  <a:gd name="connsiteY12" fmla="*/ 136075 h 4011605"/>
                  <a:gd name="connsiteX0" fmla="*/ 11 w 8690156"/>
                  <a:gd name="connsiteY0" fmla="*/ 2143732 h 4033979"/>
                  <a:gd name="connsiteX1" fmla="*/ 18977 w 8690156"/>
                  <a:gd name="connsiteY1" fmla="*/ 3534920 h 4033979"/>
                  <a:gd name="connsiteX2" fmla="*/ 1263342 w 8690156"/>
                  <a:gd name="connsiteY2" fmla="*/ 3606176 h 4033979"/>
                  <a:gd name="connsiteX3" fmla="*/ 1299692 w 8690156"/>
                  <a:gd name="connsiteY3" fmla="*/ 1298467 h 4033979"/>
                  <a:gd name="connsiteX4" fmla="*/ 2529545 w 8690156"/>
                  <a:gd name="connsiteY4" fmla="*/ 1256289 h 4033979"/>
                  <a:gd name="connsiteX5" fmla="*/ 2560717 w 8690156"/>
                  <a:gd name="connsiteY5" fmla="*/ 2596317 h 4033979"/>
                  <a:gd name="connsiteX6" fmla="*/ 3804829 w 8690156"/>
                  <a:gd name="connsiteY6" fmla="*/ 2577534 h 4033979"/>
                  <a:gd name="connsiteX7" fmla="*/ 3813222 w 8690156"/>
                  <a:gd name="connsiteY7" fmla="*/ 442601 h 4033979"/>
                  <a:gd name="connsiteX8" fmla="*/ 5062129 w 8690156"/>
                  <a:gd name="connsiteY8" fmla="*/ 464182 h 4033979"/>
                  <a:gd name="connsiteX9" fmla="*/ 5121279 w 8690156"/>
                  <a:gd name="connsiteY9" fmla="*/ 1699501 h 4033979"/>
                  <a:gd name="connsiteX10" fmla="*/ 6376180 w 8690156"/>
                  <a:gd name="connsiteY10" fmla="*/ 1527252 h 4033979"/>
                  <a:gd name="connsiteX11" fmla="*/ 6889331 w 8690156"/>
                  <a:gd name="connsiteY11" fmla="*/ 180030 h 4033979"/>
                  <a:gd name="connsiteX12" fmla="*/ 8690156 w 8690156"/>
                  <a:gd name="connsiteY12" fmla="*/ 158449 h 4033979"/>
                  <a:gd name="connsiteX0" fmla="*/ 11 w 8690156"/>
                  <a:gd name="connsiteY0" fmla="*/ 2132055 h 4022302"/>
                  <a:gd name="connsiteX1" fmla="*/ 18977 w 8690156"/>
                  <a:gd name="connsiteY1" fmla="*/ 3523243 h 4022302"/>
                  <a:gd name="connsiteX2" fmla="*/ 1263342 w 8690156"/>
                  <a:gd name="connsiteY2" fmla="*/ 3594499 h 4022302"/>
                  <a:gd name="connsiteX3" fmla="*/ 1299692 w 8690156"/>
                  <a:gd name="connsiteY3" fmla="*/ 1286790 h 4022302"/>
                  <a:gd name="connsiteX4" fmla="*/ 2529545 w 8690156"/>
                  <a:gd name="connsiteY4" fmla="*/ 1244612 h 4022302"/>
                  <a:gd name="connsiteX5" fmla="*/ 2560717 w 8690156"/>
                  <a:gd name="connsiteY5" fmla="*/ 2584640 h 4022302"/>
                  <a:gd name="connsiteX6" fmla="*/ 3804829 w 8690156"/>
                  <a:gd name="connsiteY6" fmla="*/ 2565857 h 4022302"/>
                  <a:gd name="connsiteX7" fmla="*/ 3818417 w 8690156"/>
                  <a:gd name="connsiteY7" fmla="*/ 456901 h 4022302"/>
                  <a:gd name="connsiteX8" fmla="*/ 5062129 w 8690156"/>
                  <a:gd name="connsiteY8" fmla="*/ 452505 h 4022302"/>
                  <a:gd name="connsiteX9" fmla="*/ 5121279 w 8690156"/>
                  <a:gd name="connsiteY9" fmla="*/ 1687824 h 4022302"/>
                  <a:gd name="connsiteX10" fmla="*/ 6376180 w 8690156"/>
                  <a:gd name="connsiteY10" fmla="*/ 1515575 h 4022302"/>
                  <a:gd name="connsiteX11" fmla="*/ 6889331 w 8690156"/>
                  <a:gd name="connsiteY11" fmla="*/ 168353 h 4022302"/>
                  <a:gd name="connsiteX12" fmla="*/ 8690156 w 8690156"/>
                  <a:gd name="connsiteY12" fmla="*/ 146772 h 4022302"/>
                  <a:gd name="connsiteX0" fmla="*/ 11 w 8690156"/>
                  <a:gd name="connsiteY0" fmla="*/ 2159408 h 4049655"/>
                  <a:gd name="connsiteX1" fmla="*/ 18977 w 8690156"/>
                  <a:gd name="connsiteY1" fmla="*/ 3550596 h 4049655"/>
                  <a:gd name="connsiteX2" fmla="*/ 1263342 w 8690156"/>
                  <a:gd name="connsiteY2" fmla="*/ 3621852 h 4049655"/>
                  <a:gd name="connsiteX3" fmla="*/ 1299692 w 8690156"/>
                  <a:gd name="connsiteY3" fmla="*/ 1314143 h 4049655"/>
                  <a:gd name="connsiteX4" fmla="*/ 2529545 w 8690156"/>
                  <a:gd name="connsiteY4" fmla="*/ 1271965 h 4049655"/>
                  <a:gd name="connsiteX5" fmla="*/ 2560717 w 8690156"/>
                  <a:gd name="connsiteY5" fmla="*/ 2611993 h 4049655"/>
                  <a:gd name="connsiteX6" fmla="*/ 3804829 w 8690156"/>
                  <a:gd name="connsiteY6" fmla="*/ 2593210 h 4049655"/>
                  <a:gd name="connsiteX7" fmla="*/ 3818417 w 8690156"/>
                  <a:gd name="connsiteY7" fmla="*/ 484254 h 4049655"/>
                  <a:gd name="connsiteX8" fmla="*/ 5062129 w 8690156"/>
                  <a:gd name="connsiteY8" fmla="*/ 479858 h 4049655"/>
                  <a:gd name="connsiteX9" fmla="*/ 5121279 w 8690156"/>
                  <a:gd name="connsiteY9" fmla="*/ 1715177 h 4049655"/>
                  <a:gd name="connsiteX10" fmla="*/ 6376180 w 8690156"/>
                  <a:gd name="connsiteY10" fmla="*/ 1542928 h 4049655"/>
                  <a:gd name="connsiteX11" fmla="*/ 6889331 w 8690156"/>
                  <a:gd name="connsiteY11" fmla="*/ 195706 h 4049655"/>
                  <a:gd name="connsiteX12" fmla="*/ 8690156 w 8690156"/>
                  <a:gd name="connsiteY12" fmla="*/ 174125 h 4049655"/>
                  <a:gd name="connsiteX0" fmla="*/ 11 w 8690156"/>
                  <a:gd name="connsiteY0" fmla="*/ 2161270 h 4051517"/>
                  <a:gd name="connsiteX1" fmla="*/ 18977 w 8690156"/>
                  <a:gd name="connsiteY1" fmla="*/ 3552458 h 4051517"/>
                  <a:gd name="connsiteX2" fmla="*/ 1263342 w 8690156"/>
                  <a:gd name="connsiteY2" fmla="*/ 3623714 h 4051517"/>
                  <a:gd name="connsiteX3" fmla="*/ 1299692 w 8690156"/>
                  <a:gd name="connsiteY3" fmla="*/ 1316005 h 4051517"/>
                  <a:gd name="connsiteX4" fmla="*/ 2529545 w 8690156"/>
                  <a:gd name="connsiteY4" fmla="*/ 1273827 h 4051517"/>
                  <a:gd name="connsiteX5" fmla="*/ 2560717 w 8690156"/>
                  <a:gd name="connsiteY5" fmla="*/ 2613855 h 4051517"/>
                  <a:gd name="connsiteX6" fmla="*/ 3804829 w 8690156"/>
                  <a:gd name="connsiteY6" fmla="*/ 2595072 h 4051517"/>
                  <a:gd name="connsiteX7" fmla="*/ 3818417 w 8690156"/>
                  <a:gd name="connsiteY7" fmla="*/ 486116 h 4051517"/>
                  <a:gd name="connsiteX8" fmla="*/ 5062129 w 8690156"/>
                  <a:gd name="connsiteY8" fmla="*/ 481720 h 4051517"/>
                  <a:gd name="connsiteX9" fmla="*/ 5121279 w 8690156"/>
                  <a:gd name="connsiteY9" fmla="*/ 1717039 h 4051517"/>
                  <a:gd name="connsiteX10" fmla="*/ 6376180 w 8690156"/>
                  <a:gd name="connsiteY10" fmla="*/ 1544790 h 4051517"/>
                  <a:gd name="connsiteX11" fmla="*/ 6889331 w 8690156"/>
                  <a:gd name="connsiteY11" fmla="*/ 197568 h 4051517"/>
                  <a:gd name="connsiteX12" fmla="*/ 8690156 w 8690156"/>
                  <a:gd name="connsiteY12" fmla="*/ 175987 h 4051517"/>
                  <a:gd name="connsiteX0" fmla="*/ 11 w 8690156"/>
                  <a:gd name="connsiteY0" fmla="*/ 2149176 h 4039423"/>
                  <a:gd name="connsiteX1" fmla="*/ 18977 w 8690156"/>
                  <a:gd name="connsiteY1" fmla="*/ 3540364 h 4039423"/>
                  <a:gd name="connsiteX2" fmla="*/ 1263342 w 8690156"/>
                  <a:gd name="connsiteY2" fmla="*/ 3611620 h 4039423"/>
                  <a:gd name="connsiteX3" fmla="*/ 1299692 w 8690156"/>
                  <a:gd name="connsiteY3" fmla="*/ 1303911 h 4039423"/>
                  <a:gd name="connsiteX4" fmla="*/ 2529545 w 8690156"/>
                  <a:gd name="connsiteY4" fmla="*/ 1261733 h 4039423"/>
                  <a:gd name="connsiteX5" fmla="*/ 2560717 w 8690156"/>
                  <a:gd name="connsiteY5" fmla="*/ 2601761 h 4039423"/>
                  <a:gd name="connsiteX6" fmla="*/ 3804829 w 8690156"/>
                  <a:gd name="connsiteY6" fmla="*/ 2582978 h 4039423"/>
                  <a:gd name="connsiteX7" fmla="*/ 3818417 w 8690156"/>
                  <a:gd name="connsiteY7" fmla="*/ 474022 h 4039423"/>
                  <a:gd name="connsiteX8" fmla="*/ 5062129 w 8690156"/>
                  <a:gd name="connsiteY8" fmla="*/ 469626 h 4039423"/>
                  <a:gd name="connsiteX9" fmla="*/ 5121279 w 8690156"/>
                  <a:gd name="connsiteY9" fmla="*/ 1704945 h 4039423"/>
                  <a:gd name="connsiteX10" fmla="*/ 6376180 w 8690156"/>
                  <a:gd name="connsiteY10" fmla="*/ 1532696 h 4039423"/>
                  <a:gd name="connsiteX11" fmla="*/ 6889331 w 8690156"/>
                  <a:gd name="connsiteY11" fmla="*/ 185474 h 4039423"/>
                  <a:gd name="connsiteX12" fmla="*/ 8690156 w 8690156"/>
                  <a:gd name="connsiteY12" fmla="*/ 163893 h 4039423"/>
                  <a:gd name="connsiteX0" fmla="*/ 11 w 8690156"/>
                  <a:gd name="connsiteY0" fmla="*/ 2155207 h 4045454"/>
                  <a:gd name="connsiteX1" fmla="*/ 18977 w 8690156"/>
                  <a:gd name="connsiteY1" fmla="*/ 3546395 h 4045454"/>
                  <a:gd name="connsiteX2" fmla="*/ 1263342 w 8690156"/>
                  <a:gd name="connsiteY2" fmla="*/ 3617651 h 4045454"/>
                  <a:gd name="connsiteX3" fmla="*/ 1299692 w 8690156"/>
                  <a:gd name="connsiteY3" fmla="*/ 1309942 h 4045454"/>
                  <a:gd name="connsiteX4" fmla="*/ 2529545 w 8690156"/>
                  <a:gd name="connsiteY4" fmla="*/ 1267764 h 4045454"/>
                  <a:gd name="connsiteX5" fmla="*/ 2560717 w 8690156"/>
                  <a:gd name="connsiteY5" fmla="*/ 2607792 h 4045454"/>
                  <a:gd name="connsiteX6" fmla="*/ 3804829 w 8690156"/>
                  <a:gd name="connsiteY6" fmla="*/ 2589009 h 4045454"/>
                  <a:gd name="connsiteX7" fmla="*/ 3818417 w 8690156"/>
                  <a:gd name="connsiteY7" fmla="*/ 480053 h 4045454"/>
                  <a:gd name="connsiteX8" fmla="*/ 5062129 w 8690156"/>
                  <a:gd name="connsiteY8" fmla="*/ 475657 h 4045454"/>
                  <a:gd name="connsiteX9" fmla="*/ 5121279 w 8690156"/>
                  <a:gd name="connsiteY9" fmla="*/ 1710976 h 4045454"/>
                  <a:gd name="connsiteX10" fmla="*/ 6376180 w 8690156"/>
                  <a:gd name="connsiteY10" fmla="*/ 1538727 h 4045454"/>
                  <a:gd name="connsiteX11" fmla="*/ 6889331 w 8690156"/>
                  <a:gd name="connsiteY11" fmla="*/ 191505 h 4045454"/>
                  <a:gd name="connsiteX12" fmla="*/ 8690156 w 8690156"/>
                  <a:gd name="connsiteY12" fmla="*/ 169924 h 4045454"/>
                  <a:gd name="connsiteX0" fmla="*/ 11 w 8690156"/>
                  <a:gd name="connsiteY0" fmla="*/ 2155207 h 4045454"/>
                  <a:gd name="connsiteX1" fmla="*/ 18977 w 8690156"/>
                  <a:gd name="connsiteY1" fmla="*/ 3546395 h 4045454"/>
                  <a:gd name="connsiteX2" fmla="*/ 1263342 w 8690156"/>
                  <a:gd name="connsiteY2" fmla="*/ 3617651 h 4045454"/>
                  <a:gd name="connsiteX3" fmla="*/ 1299692 w 8690156"/>
                  <a:gd name="connsiteY3" fmla="*/ 1309942 h 4045454"/>
                  <a:gd name="connsiteX4" fmla="*/ 2529545 w 8690156"/>
                  <a:gd name="connsiteY4" fmla="*/ 1267764 h 4045454"/>
                  <a:gd name="connsiteX5" fmla="*/ 2560717 w 8690156"/>
                  <a:gd name="connsiteY5" fmla="*/ 2607792 h 4045454"/>
                  <a:gd name="connsiteX6" fmla="*/ 3804829 w 8690156"/>
                  <a:gd name="connsiteY6" fmla="*/ 2589009 h 4045454"/>
                  <a:gd name="connsiteX7" fmla="*/ 3818417 w 8690156"/>
                  <a:gd name="connsiteY7" fmla="*/ 480053 h 4045454"/>
                  <a:gd name="connsiteX8" fmla="*/ 5062129 w 8690156"/>
                  <a:gd name="connsiteY8" fmla="*/ 475657 h 4045454"/>
                  <a:gd name="connsiteX9" fmla="*/ 5121279 w 8690156"/>
                  <a:gd name="connsiteY9" fmla="*/ 1710976 h 4045454"/>
                  <a:gd name="connsiteX10" fmla="*/ 6376180 w 8690156"/>
                  <a:gd name="connsiteY10" fmla="*/ 1538727 h 4045454"/>
                  <a:gd name="connsiteX11" fmla="*/ 6889331 w 8690156"/>
                  <a:gd name="connsiteY11" fmla="*/ 191505 h 4045454"/>
                  <a:gd name="connsiteX12" fmla="*/ 8690156 w 8690156"/>
                  <a:gd name="connsiteY12" fmla="*/ 169924 h 4045454"/>
                  <a:gd name="connsiteX0" fmla="*/ 11 w 8690156"/>
                  <a:gd name="connsiteY0" fmla="*/ 2151241 h 4041488"/>
                  <a:gd name="connsiteX1" fmla="*/ 18977 w 8690156"/>
                  <a:gd name="connsiteY1" fmla="*/ 3542429 h 4041488"/>
                  <a:gd name="connsiteX2" fmla="*/ 1263342 w 8690156"/>
                  <a:gd name="connsiteY2" fmla="*/ 3613685 h 4041488"/>
                  <a:gd name="connsiteX3" fmla="*/ 1299692 w 8690156"/>
                  <a:gd name="connsiteY3" fmla="*/ 1305976 h 4041488"/>
                  <a:gd name="connsiteX4" fmla="*/ 2529545 w 8690156"/>
                  <a:gd name="connsiteY4" fmla="*/ 1263798 h 4041488"/>
                  <a:gd name="connsiteX5" fmla="*/ 2560717 w 8690156"/>
                  <a:gd name="connsiteY5" fmla="*/ 2603826 h 4041488"/>
                  <a:gd name="connsiteX6" fmla="*/ 3804829 w 8690156"/>
                  <a:gd name="connsiteY6" fmla="*/ 2585043 h 4041488"/>
                  <a:gd name="connsiteX7" fmla="*/ 3818417 w 8690156"/>
                  <a:gd name="connsiteY7" fmla="*/ 476087 h 4041488"/>
                  <a:gd name="connsiteX8" fmla="*/ 5062129 w 8690156"/>
                  <a:gd name="connsiteY8" fmla="*/ 471691 h 4041488"/>
                  <a:gd name="connsiteX9" fmla="*/ 5121279 w 8690156"/>
                  <a:gd name="connsiteY9" fmla="*/ 1707010 h 4041488"/>
                  <a:gd name="connsiteX10" fmla="*/ 6376180 w 8690156"/>
                  <a:gd name="connsiteY10" fmla="*/ 1534761 h 4041488"/>
                  <a:gd name="connsiteX11" fmla="*/ 6889331 w 8690156"/>
                  <a:gd name="connsiteY11" fmla="*/ 187539 h 4041488"/>
                  <a:gd name="connsiteX12" fmla="*/ 8690156 w 8690156"/>
                  <a:gd name="connsiteY12" fmla="*/ 165958 h 4041488"/>
                  <a:gd name="connsiteX0" fmla="*/ 11 w 8690156"/>
                  <a:gd name="connsiteY0" fmla="*/ 2139466 h 4029713"/>
                  <a:gd name="connsiteX1" fmla="*/ 18977 w 8690156"/>
                  <a:gd name="connsiteY1" fmla="*/ 3530654 h 4029713"/>
                  <a:gd name="connsiteX2" fmla="*/ 1263342 w 8690156"/>
                  <a:gd name="connsiteY2" fmla="*/ 3601910 h 4029713"/>
                  <a:gd name="connsiteX3" fmla="*/ 1299692 w 8690156"/>
                  <a:gd name="connsiteY3" fmla="*/ 1294201 h 4029713"/>
                  <a:gd name="connsiteX4" fmla="*/ 2529545 w 8690156"/>
                  <a:gd name="connsiteY4" fmla="*/ 1252023 h 4029713"/>
                  <a:gd name="connsiteX5" fmla="*/ 2560717 w 8690156"/>
                  <a:gd name="connsiteY5" fmla="*/ 2592051 h 4029713"/>
                  <a:gd name="connsiteX6" fmla="*/ 3804829 w 8690156"/>
                  <a:gd name="connsiteY6" fmla="*/ 2573268 h 4029713"/>
                  <a:gd name="connsiteX7" fmla="*/ 3818417 w 8690156"/>
                  <a:gd name="connsiteY7" fmla="*/ 464312 h 4029713"/>
                  <a:gd name="connsiteX8" fmla="*/ 5062129 w 8690156"/>
                  <a:gd name="connsiteY8" fmla="*/ 459916 h 4029713"/>
                  <a:gd name="connsiteX9" fmla="*/ 5121279 w 8690156"/>
                  <a:gd name="connsiteY9" fmla="*/ 1695235 h 4029713"/>
                  <a:gd name="connsiteX10" fmla="*/ 6376180 w 8690156"/>
                  <a:gd name="connsiteY10" fmla="*/ 1522986 h 4029713"/>
                  <a:gd name="connsiteX11" fmla="*/ 6889331 w 8690156"/>
                  <a:gd name="connsiteY11" fmla="*/ 175764 h 4029713"/>
                  <a:gd name="connsiteX12" fmla="*/ 8690156 w 8690156"/>
                  <a:gd name="connsiteY12" fmla="*/ 154183 h 4029713"/>
                  <a:gd name="connsiteX0" fmla="*/ 11 w 8690156"/>
                  <a:gd name="connsiteY0" fmla="*/ 2147294 h 4037541"/>
                  <a:gd name="connsiteX1" fmla="*/ 18977 w 8690156"/>
                  <a:gd name="connsiteY1" fmla="*/ 3538482 h 4037541"/>
                  <a:gd name="connsiteX2" fmla="*/ 1263342 w 8690156"/>
                  <a:gd name="connsiteY2" fmla="*/ 3609738 h 4037541"/>
                  <a:gd name="connsiteX3" fmla="*/ 1299692 w 8690156"/>
                  <a:gd name="connsiteY3" fmla="*/ 1302029 h 4037541"/>
                  <a:gd name="connsiteX4" fmla="*/ 2529545 w 8690156"/>
                  <a:gd name="connsiteY4" fmla="*/ 1259851 h 4037541"/>
                  <a:gd name="connsiteX5" fmla="*/ 2560717 w 8690156"/>
                  <a:gd name="connsiteY5" fmla="*/ 2599879 h 4037541"/>
                  <a:gd name="connsiteX6" fmla="*/ 3804829 w 8690156"/>
                  <a:gd name="connsiteY6" fmla="*/ 2581096 h 4037541"/>
                  <a:gd name="connsiteX7" fmla="*/ 3818417 w 8690156"/>
                  <a:gd name="connsiteY7" fmla="*/ 472140 h 4037541"/>
                  <a:gd name="connsiteX8" fmla="*/ 5062129 w 8690156"/>
                  <a:gd name="connsiteY8" fmla="*/ 467744 h 4037541"/>
                  <a:gd name="connsiteX9" fmla="*/ 5121279 w 8690156"/>
                  <a:gd name="connsiteY9" fmla="*/ 1703063 h 4037541"/>
                  <a:gd name="connsiteX10" fmla="*/ 6376180 w 8690156"/>
                  <a:gd name="connsiteY10" fmla="*/ 1530814 h 4037541"/>
                  <a:gd name="connsiteX11" fmla="*/ 6889331 w 8690156"/>
                  <a:gd name="connsiteY11" fmla="*/ 183592 h 4037541"/>
                  <a:gd name="connsiteX12" fmla="*/ 8690156 w 8690156"/>
                  <a:gd name="connsiteY12" fmla="*/ 162011 h 4037541"/>
                  <a:gd name="connsiteX0" fmla="*/ 11 w 8690156"/>
                  <a:gd name="connsiteY0" fmla="*/ 2135673 h 4025920"/>
                  <a:gd name="connsiteX1" fmla="*/ 18977 w 8690156"/>
                  <a:gd name="connsiteY1" fmla="*/ 3526861 h 4025920"/>
                  <a:gd name="connsiteX2" fmla="*/ 1263342 w 8690156"/>
                  <a:gd name="connsiteY2" fmla="*/ 3598117 h 4025920"/>
                  <a:gd name="connsiteX3" fmla="*/ 1299692 w 8690156"/>
                  <a:gd name="connsiteY3" fmla="*/ 1290408 h 4025920"/>
                  <a:gd name="connsiteX4" fmla="*/ 2529545 w 8690156"/>
                  <a:gd name="connsiteY4" fmla="*/ 1248230 h 4025920"/>
                  <a:gd name="connsiteX5" fmla="*/ 2560717 w 8690156"/>
                  <a:gd name="connsiteY5" fmla="*/ 2588258 h 4025920"/>
                  <a:gd name="connsiteX6" fmla="*/ 3804829 w 8690156"/>
                  <a:gd name="connsiteY6" fmla="*/ 2569475 h 4025920"/>
                  <a:gd name="connsiteX7" fmla="*/ 3818417 w 8690156"/>
                  <a:gd name="connsiteY7" fmla="*/ 460519 h 4025920"/>
                  <a:gd name="connsiteX8" fmla="*/ 5073146 w 8690156"/>
                  <a:gd name="connsiteY8" fmla="*/ 478156 h 4025920"/>
                  <a:gd name="connsiteX9" fmla="*/ 5121279 w 8690156"/>
                  <a:gd name="connsiteY9" fmla="*/ 1691442 h 4025920"/>
                  <a:gd name="connsiteX10" fmla="*/ 6376180 w 8690156"/>
                  <a:gd name="connsiteY10" fmla="*/ 1519193 h 4025920"/>
                  <a:gd name="connsiteX11" fmla="*/ 6889331 w 8690156"/>
                  <a:gd name="connsiteY11" fmla="*/ 171971 h 4025920"/>
                  <a:gd name="connsiteX12" fmla="*/ 8690156 w 8690156"/>
                  <a:gd name="connsiteY12" fmla="*/ 150390 h 4025920"/>
                  <a:gd name="connsiteX0" fmla="*/ 11 w 8690156"/>
                  <a:gd name="connsiteY0" fmla="*/ 2210731 h 4100978"/>
                  <a:gd name="connsiteX1" fmla="*/ 18977 w 8690156"/>
                  <a:gd name="connsiteY1" fmla="*/ 3601919 h 4100978"/>
                  <a:gd name="connsiteX2" fmla="*/ 1263342 w 8690156"/>
                  <a:gd name="connsiteY2" fmla="*/ 3673175 h 4100978"/>
                  <a:gd name="connsiteX3" fmla="*/ 1299692 w 8690156"/>
                  <a:gd name="connsiteY3" fmla="*/ 1365466 h 4100978"/>
                  <a:gd name="connsiteX4" fmla="*/ 2529545 w 8690156"/>
                  <a:gd name="connsiteY4" fmla="*/ 1323288 h 4100978"/>
                  <a:gd name="connsiteX5" fmla="*/ 2560717 w 8690156"/>
                  <a:gd name="connsiteY5" fmla="*/ 2663316 h 4100978"/>
                  <a:gd name="connsiteX6" fmla="*/ 3804829 w 8690156"/>
                  <a:gd name="connsiteY6" fmla="*/ 2644533 h 4100978"/>
                  <a:gd name="connsiteX7" fmla="*/ 3818417 w 8690156"/>
                  <a:gd name="connsiteY7" fmla="*/ 535577 h 4100978"/>
                  <a:gd name="connsiteX8" fmla="*/ 5073146 w 8690156"/>
                  <a:gd name="connsiteY8" fmla="*/ 553214 h 4100978"/>
                  <a:gd name="connsiteX9" fmla="*/ 5121279 w 8690156"/>
                  <a:gd name="connsiteY9" fmla="*/ 1766500 h 4100978"/>
                  <a:gd name="connsiteX10" fmla="*/ 6376180 w 8690156"/>
                  <a:gd name="connsiteY10" fmla="*/ 1594251 h 4100978"/>
                  <a:gd name="connsiteX11" fmla="*/ 6889331 w 8690156"/>
                  <a:gd name="connsiteY11" fmla="*/ 247029 h 4100978"/>
                  <a:gd name="connsiteX12" fmla="*/ 8690156 w 8690156"/>
                  <a:gd name="connsiteY12" fmla="*/ 225448 h 4100978"/>
                  <a:gd name="connsiteX0" fmla="*/ 11 w 8690156"/>
                  <a:gd name="connsiteY0" fmla="*/ 2210731 h 4100978"/>
                  <a:gd name="connsiteX1" fmla="*/ 18977 w 8690156"/>
                  <a:gd name="connsiteY1" fmla="*/ 3601919 h 4100978"/>
                  <a:gd name="connsiteX2" fmla="*/ 1263342 w 8690156"/>
                  <a:gd name="connsiteY2" fmla="*/ 3673175 h 4100978"/>
                  <a:gd name="connsiteX3" fmla="*/ 1299692 w 8690156"/>
                  <a:gd name="connsiteY3" fmla="*/ 1365466 h 4100978"/>
                  <a:gd name="connsiteX4" fmla="*/ 2529545 w 8690156"/>
                  <a:gd name="connsiteY4" fmla="*/ 1323288 h 4100978"/>
                  <a:gd name="connsiteX5" fmla="*/ 2560717 w 8690156"/>
                  <a:gd name="connsiteY5" fmla="*/ 2663316 h 4100978"/>
                  <a:gd name="connsiteX6" fmla="*/ 3804829 w 8690156"/>
                  <a:gd name="connsiteY6" fmla="*/ 2644533 h 4100978"/>
                  <a:gd name="connsiteX7" fmla="*/ 3818417 w 8690156"/>
                  <a:gd name="connsiteY7" fmla="*/ 535577 h 4100978"/>
                  <a:gd name="connsiteX8" fmla="*/ 5073146 w 8690156"/>
                  <a:gd name="connsiteY8" fmla="*/ 553214 h 4100978"/>
                  <a:gd name="connsiteX9" fmla="*/ 5121279 w 8690156"/>
                  <a:gd name="connsiteY9" fmla="*/ 1766500 h 4100978"/>
                  <a:gd name="connsiteX10" fmla="*/ 6376180 w 8690156"/>
                  <a:gd name="connsiteY10" fmla="*/ 1594251 h 4100978"/>
                  <a:gd name="connsiteX11" fmla="*/ 6889331 w 8690156"/>
                  <a:gd name="connsiteY11" fmla="*/ 247029 h 4100978"/>
                  <a:gd name="connsiteX12" fmla="*/ 8690156 w 8690156"/>
                  <a:gd name="connsiteY12" fmla="*/ 225448 h 4100978"/>
                  <a:gd name="connsiteX0" fmla="*/ 11 w 8690156"/>
                  <a:gd name="connsiteY0" fmla="*/ 2155134 h 4045381"/>
                  <a:gd name="connsiteX1" fmla="*/ 18977 w 8690156"/>
                  <a:gd name="connsiteY1" fmla="*/ 3546322 h 4045381"/>
                  <a:gd name="connsiteX2" fmla="*/ 1263342 w 8690156"/>
                  <a:gd name="connsiteY2" fmla="*/ 3617578 h 4045381"/>
                  <a:gd name="connsiteX3" fmla="*/ 1299692 w 8690156"/>
                  <a:gd name="connsiteY3" fmla="*/ 1309869 h 4045381"/>
                  <a:gd name="connsiteX4" fmla="*/ 2529545 w 8690156"/>
                  <a:gd name="connsiteY4" fmla="*/ 1267691 h 4045381"/>
                  <a:gd name="connsiteX5" fmla="*/ 2560717 w 8690156"/>
                  <a:gd name="connsiteY5" fmla="*/ 2607719 h 4045381"/>
                  <a:gd name="connsiteX6" fmla="*/ 3804829 w 8690156"/>
                  <a:gd name="connsiteY6" fmla="*/ 2588936 h 4045381"/>
                  <a:gd name="connsiteX7" fmla="*/ 3774350 w 8690156"/>
                  <a:gd name="connsiteY7" fmla="*/ 590149 h 4045381"/>
                  <a:gd name="connsiteX8" fmla="*/ 5073146 w 8690156"/>
                  <a:gd name="connsiteY8" fmla="*/ 497617 h 4045381"/>
                  <a:gd name="connsiteX9" fmla="*/ 5121279 w 8690156"/>
                  <a:gd name="connsiteY9" fmla="*/ 1710903 h 4045381"/>
                  <a:gd name="connsiteX10" fmla="*/ 6376180 w 8690156"/>
                  <a:gd name="connsiteY10" fmla="*/ 1538654 h 4045381"/>
                  <a:gd name="connsiteX11" fmla="*/ 6889331 w 8690156"/>
                  <a:gd name="connsiteY11" fmla="*/ 191432 h 4045381"/>
                  <a:gd name="connsiteX12" fmla="*/ 8690156 w 8690156"/>
                  <a:gd name="connsiteY12" fmla="*/ 169851 h 4045381"/>
                  <a:gd name="connsiteX0" fmla="*/ 11 w 8690156"/>
                  <a:gd name="connsiteY0" fmla="*/ 2147178 h 4037425"/>
                  <a:gd name="connsiteX1" fmla="*/ 18977 w 8690156"/>
                  <a:gd name="connsiteY1" fmla="*/ 3538366 h 4037425"/>
                  <a:gd name="connsiteX2" fmla="*/ 1263342 w 8690156"/>
                  <a:gd name="connsiteY2" fmla="*/ 3609622 h 4037425"/>
                  <a:gd name="connsiteX3" fmla="*/ 1299692 w 8690156"/>
                  <a:gd name="connsiteY3" fmla="*/ 1301913 h 4037425"/>
                  <a:gd name="connsiteX4" fmla="*/ 2529545 w 8690156"/>
                  <a:gd name="connsiteY4" fmla="*/ 1259735 h 4037425"/>
                  <a:gd name="connsiteX5" fmla="*/ 2560717 w 8690156"/>
                  <a:gd name="connsiteY5" fmla="*/ 2599763 h 4037425"/>
                  <a:gd name="connsiteX6" fmla="*/ 3804829 w 8690156"/>
                  <a:gd name="connsiteY6" fmla="*/ 2580980 h 4037425"/>
                  <a:gd name="connsiteX7" fmla="*/ 3774350 w 8690156"/>
                  <a:gd name="connsiteY7" fmla="*/ 582193 h 4037425"/>
                  <a:gd name="connsiteX8" fmla="*/ 5073146 w 8690156"/>
                  <a:gd name="connsiteY8" fmla="*/ 489661 h 4037425"/>
                  <a:gd name="connsiteX9" fmla="*/ 5121279 w 8690156"/>
                  <a:gd name="connsiteY9" fmla="*/ 1702947 h 4037425"/>
                  <a:gd name="connsiteX10" fmla="*/ 6376180 w 8690156"/>
                  <a:gd name="connsiteY10" fmla="*/ 1530698 h 4037425"/>
                  <a:gd name="connsiteX11" fmla="*/ 6889331 w 8690156"/>
                  <a:gd name="connsiteY11" fmla="*/ 183476 h 4037425"/>
                  <a:gd name="connsiteX12" fmla="*/ 8690156 w 8690156"/>
                  <a:gd name="connsiteY12" fmla="*/ 161895 h 4037425"/>
                  <a:gd name="connsiteX0" fmla="*/ 11 w 8690156"/>
                  <a:gd name="connsiteY0" fmla="*/ 2152387 h 4042634"/>
                  <a:gd name="connsiteX1" fmla="*/ 18977 w 8690156"/>
                  <a:gd name="connsiteY1" fmla="*/ 3543575 h 4042634"/>
                  <a:gd name="connsiteX2" fmla="*/ 1263342 w 8690156"/>
                  <a:gd name="connsiteY2" fmla="*/ 3614831 h 4042634"/>
                  <a:gd name="connsiteX3" fmla="*/ 1299692 w 8690156"/>
                  <a:gd name="connsiteY3" fmla="*/ 1307122 h 4042634"/>
                  <a:gd name="connsiteX4" fmla="*/ 2529545 w 8690156"/>
                  <a:gd name="connsiteY4" fmla="*/ 1264944 h 4042634"/>
                  <a:gd name="connsiteX5" fmla="*/ 2560717 w 8690156"/>
                  <a:gd name="connsiteY5" fmla="*/ 2604972 h 4042634"/>
                  <a:gd name="connsiteX6" fmla="*/ 3804829 w 8690156"/>
                  <a:gd name="connsiteY6" fmla="*/ 2586189 h 4042634"/>
                  <a:gd name="connsiteX7" fmla="*/ 3807400 w 8690156"/>
                  <a:gd name="connsiteY7" fmla="*/ 576385 h 4042634"/>
                  <a:gd name="connsiteX8" fmla="*/ 5073146 w 8690156"/>
                  <a:gd name="connsiteY8" fmla="*/ 494870 h 4042634"/>
                  <a:gd name="connsiteX9" fmla="*/ 5121279 w 8690156"/>
                  <a:gd name="connsiteY9" fmla="*/ 1708156 h 4042634"/>
                  <a:gd name="connsiteX10" fmla="*/ 6376180 w 8690156"/>
                  <a:gd name="connsiteY10" fmla="*/ 1535907 h 4042634"/>
                  <a:gd name="connsiteX11" fmla="*/ 6889331 w 8690156"/>
                  <a:gd name="connsiteY11" fmla="*/ 188685 h 4042634"/>
                  <a:gd name="connsiteX12" fmla="*/ 8690156 w 8690156"/>
                  <a:gd name="connsiteY12" fmla="*/ 167104 h 4042634"/>
                  <a:gd name="connsiteX0" fmla="*/ 6 w 8690151"/>
                  <a:gd name="connsiteY0" fmla="*/ 2152387 h 4045861"/>
                  <a:gd name="connsiteX1" fmla="*/ 44372 w 8690151"/>
                  <a:gd name="connsiteY1" fmla="*/ 3549925 h 4045861"/>
                  <a:gd name="connsiteX2" fmla="*/ 1263337 w 8690151"/>
                  <a:gd name="connsiteY2" fmla="*/ 3614831 h 4045861"/>
                  <a:gd name="connsiteX3" fmla="*/ 1299687 w 8690151"/>
                  <a:gd name="connsiteY3" fmla="*/ 1307122 h 4045861"/>
                  <a:gd name="connsiteX4" fmla="*/ 2529540 w 8690151"/>
                  <a:gd name="connsiteY4" fmla="*/ 1264944 h 4045861"/>
                  <a:gd name="connsiteX5" fmla="*/ 2560712 w 8690151"/>
                  <a:gd name="connsiteY5" fmla="*/ 2604972 h 4045861"/>
                  <a:gd name="connsiteX6" fmla="*/ 3804824 w 8690151"/>
                  <a:gd name="connsiteY6" fmla="*/ 2586189 h 4045861"/>
                  <a:gd name="connsiteX7" fmla="*/ 3807395 w 8690151"/>
                  <a:gd name="connsiteY7" fmla="*/ 576385 h 4045861"/>
                  <a:gd name="connsiteX8" fmla="*/ 5073141 w 8690151"/>
                  <a:gd name="connsiteY8" fmla="*/ 494870 h 4045861"/>
                  <a:gd name="connsiteX9" fmla="*/ 5121274 w 8690151"/>
                  <a:gd name="connsiteY9" fmla="*/ 1708156 h 4045861"/>
                  <a:gd name="connsiteX10" fmla="*/ 6376175 w 8690151"/>
                  <a:gd name="connsiteY10" fmla="*/ 1535907 h 4045861"/>
                  <a:gd name="connsiteX11" fmla="*/ 6889326 w 8690151"/>
                  <a:gd name="connsiteY11" fmla="*/ 188685 h 4045861"/>
                  <a:gd name="connsiteX12" fmla="*/ 8690151 w 8690151"/>
                  <a:gd name="connsiteY12" fmla="*/ 167104 h 4045861"/>
                  <a:gd name="connsiteX0" fmla="*/ 9 w 8671104"/>
                  <a:gd name="connsiteY0" fmla="*/ 2152387 h 4045861"/>
                  <a:gd name="connsiteX1" fmla="*/ 25325 w 8671104"/>
                  <a:gd name="connsiteY1" fmla="*/ 3549925 h 4045861"/>
                  <a:gd name="connsiteX2" fmla="*/ 1244290 w 8671104"/>
                  <a:gd name="connsiteY2" fmla="*/ 3614831 h 4045861"/>
                  <a:gd name="connsiteX3" fmla="*/ 1280640 w 8671104"/>
                  <a:gd name="connsiteY3" fmla="*/ 1307122 h 4045861"/>
                  <a:gd name="connsiteX4" fmla="*/ 2510493 w 8671104"/>
                  <a:gd name="connsiteY4" fmla="*/ 1264944 h 4045861"/>
                  <a:gd name="connsiteX5" fmla="*/ 2541665 w 8671104"/>
                  <a:gd name="connsiteY5" fmla="*/ 2604972 h 4045861"/>
                  <a:gd name="connsiteX6" fmla="*/ 3785777 w 8671104"/>
                  <a:gd name="connsiteY6" fmla="*/ 2586189 h 4045861"/>
                  <a:gd name="connsiteX7" fmla="*/ 3788348 w 8671104"/>
                  <a:gd name="connsiteY7" fmla="*/ 576385 h 4045861"/>
                  <a:gd name="connsiteX8" fmla="*/ 5054094 w 8671104"/>
                  <a:gd name="connsiteY8" fmla="*/ 494870 h 4045861"/>
                  <a:gd name="connsiteX9" fmla="*/ 5102227 w 8671104"/>
                  <a:gd name="connsiteY9" fmla="*/ 1708156 h 4045861"/>
                  <a:gd name="connsiteX10" fmla="*/ 6357128 w 8671104"/>
                  <a:gd name="connsiteY10" fmla="*/ 1535907 h 4045861"/>
                  <a:gd name="connsiteX11" fmla="*/ 6870279 w 8671104"/>
                  <a:gd name="connsiteY11" fmla="*/ 188685 h 4045861"/>
                  <a:gd name="connsiteX12" fmla="*/ 8671104 w 8671104"/>
                  <a:gd name="connsiteY12" fmla="*/ 167104 h 4045861"/>
                  <a:gd name="connsiteX0" fmla="*/ 10 w 8671105"/>
                  <a:gd name="connsiteY0" fmla="*/ 2152387 h 4049114"/>
                  <a:gd name="connsiteX1" fmla="*/ 18976 w 8671105"/>
                  <a:gd name="connsiteY1" fmla="*/ 3556275 h 4049114"/>
                  <a:gd name="connsiteX2" fmla="*/ 1244291 w 8671105"/>
                  <a:gd name="connsiteY2" fmla="*/ 3614831 h 4049114"/>
                  <a:gd name="connsiteX3" fmla="*/ 1280641 w 8671105"/>
                  <a:gd name="connsiteY3" fmla="*/ 1307122 h 4049114"/>
                  <a:gd name="connsiteX4" fmla="*/ 2510494 w 8671105"/>
                  <a:gd name="connsiteY4" fmla="*/ 1264944 h 4049114"/>
                  <a:gd name="connsiteX5" fmla="*/ 2541666 w 8671105"/>
                  <a:gd name="connsiteY5" fmla="*/ 2604972 h 4049114"/>
                  <a:gd name="connsiteX6" fmla="*/ 3785778 w 8671105"/>
                  <a:gd name="connsiteY6" fmla="*/ 2586189 h 4049114"/>
                  <a:gd name="connsiteX7" fmla="*/ 3788349 w 8671105"/>
                  <a:gd name="connsiteY7" fmla="*/ 576385 h 4049114"/>
                  <a:gd name="connsiteX8" fmla="*/ 5054095 w 8671105"/>
                  <a:gd name="connsiteY8" fmla="*/ 494870 h 4049114"/>
                  <a:gd name="connsiteX9" fmla="*/ 5102228 w 8671105"/>
                  <a:gd name="connsiteY9" fmla="*/ 1708156 h 4049114"/>
                  <a:gd name="connsiteX10" fmla="*/ 6357129 w 8671105"/>
                  <a:gd name="connsiteY10" fmla="*/ 1535907 h 4049114"/>
                  <a:gd name="connsiteX11" fmla="*/ 6870280 w 8671105"/>
                  <a:gd name="connsiteY11" fmla="*/ 188685 h 4049114"/>
                  <a:gd name="connsiteX12" fmla="*/ 8671105 w 8671105"/>
                  <a:gd name="connsiteY12" fmla="*/ 167104 h 4049114"/>
                  <a:gd name="connsiteX0" fmla="*/ 10 w 8671105"/>
                  <a:gd name="connsiteY0" fmla="*/ 2152387 h 4018099"/>
                  <a:gd name="connsiteX1" fmla="*/ 18976 w 8671105"/>
                  <a:gd name="connsiteY1" fmla="*/ 3556275 h 4018099"/>
                  <a:gd name="connsiteX2" fmla="*/ 1244291 w 8671105"/>
                  <a:gd name="connsiteY2" fmla="*/ 3614831 h 4018099"/>
                  <a:gd name="connsiteX3" fmla="*/ 1280641 w 8671105"/>
                  <a:gd name="connsiteY3" fmla="*/ 1307122 h 4018099"/>
                  <a:gd name="connsiteX4" fmla="*/ 2510494 w 8671105"/>
                  <a:gd name="connsiteY4" fmla="*/ 1264944 h 4018099"/>
                  <a:gd name="connsiteX5" fmla="*/ 2541666 w 8671105"/>
                  <a:gd name="connsiteY5" fmla="*/ 2604972 h 4018099"/>
                  <a:gd name="connsiteX6" fmla="*/ 3785778 w 8671105"/>
                  <a:gd name="connsiteY6" fmla="*/ 2586189 h 4018099"/>
                  <a:gd name="connsiteX7" fmla="*/ 3788349 w 8671105"/>
                  <a:gd name="connsiteY7" fmla="*/ 576385 h 4018099"/>
                  <a:gd name="connsiteX8" fmla="*/ 5054095 w 8671105"/>
                  <a:gd name="connsiteY8" fmla="*/ 494870 h 4018099"/>
                  <a:gd name="connsiteX9" fmla="*/ 5102228 w 8671105"/>
                  <a:gd name="connsiteY9" fmla="*/ 1708156 h 4018099"/>
                  <a:gd name="connsiteX10" fmla="*/ 6357129 w 8671105"/>
                  <a:gd name="connsiteY10" fmla="*/ 1535907 h 4018099"/>
                  <a:gd name="connsiteX11" fmla="*/ 6870280 w 8671105"/>
                  <a:gd name="connsiteY11" fmla="*/ 188685 h 4018099"/>
                  <a:gd name="connsiteX12" fmla="*/ 8671105 w 8671105"/>
                  <a:gd name="connsiteY12" fmla="*/ 167104 h 4018099"/>
                  <a:gd name="connsiteX0" fmla="*/ 10 w 8671105"/>
                  <a:gd name="connsiteY0" fmla="*/ 2152387 h 4045046"/>
                  <a:gd name="connsiteX1" fmla="*/ 18976 w 8671105"/>
                  <a:gd name="connsiteY1" fmla="*/ 3556275 h 4045046"/>
                  <a:gd name="connsiteX2" fmla="*/ 1244291 w 8671105"/>
                  <a:gd name="connsiteY2" fmla="*/ 3614831 h 4045046"/>
                  <a:gd name="connsiteX3" fmla="*/ 1280641 w 8671105"/>
                  <a:gd name="connsiteY3" fmla="*/ 1307122 h 4045046"/>
                  <a:gd name="connsiteX4" fmla="*/ 2510494 w 8671105"/>
                  <a:gd name="connsiteY4" fmla="*/ 1264944 h 4045046"/>
                  <a:gd name="connsiteX5" fmla="*/ 2541666 w 8671105"/>
                  <a:gd name="connsiteY5" fmla="*/ 2604972 h 4045046"/>
                  <a:gd name="connsiteX6" fmla="*/ 3785778 w 8671105"/>
                  <a:gd name="connsiteY6" fmla="*/ 2586189 h 4045046"/>
                  <a:gd name="connsiteX7" fmla="*/ 3788349 w 8671105"/>
                  <a:gd name="connsiteY7" fmla="*/ 576385 h 4045046"/>
                  <a:gd name="connsiteX8" fmla="*/ 5054095 w 8671105"/>
                  <a:gd name="connsiteY8" fmla="*/ 494870 h 4045046"/>
                  <a:gd name="connsiteX9" fmla="*/ 5102228 w 8671105"/>
                  <a:gd name="connsiteY9" fmla="*/ 1708156 h 4045046"/>
                  <a:gd name="connsiteX10" fmla="*/ 6357129 w 8671105"/>
                  <a:gd name="connsiteY10" fmla="*/ 1535907 h 4045046"/>
                  <a:gd name="connsiteX11" fmla="*/ 6870280 w 8671105"/>
                  <a:gd name="connsiteY11" fmla="*/ 188685 h 4045046"/>
                  <a:gd name="connsiteX12" fmla="*/ 8671105 w 8671105"/>
                  <a:gd name="connsiteY12" fmla="*/ 167104 h 4045046"/>
                  <a:gd name="connsiteX0" fmla="*/ 10 w 8671105"/>
                  <a:gd name="connsiteY0" fmla="*/ 2152387 h 4045046"/>
                  <a:gd name="connsiteX1" fmla="*/ 18976 w 8671105"/>
                  <a:gd name="connsiteY1" fmla="*/ 3556275 h 4045046"/>
                  <a:gd name="connsiteX2" fmla="*/ 1237941 w 8671105"/>
                  <a:gd name="connsiteY2" fmla="*/ 3614831 h 4045046"/>
                  <a:gd name="connsiteX3" fmla="*/ 1280641 w 8671105"/>
                  <a:gd name="connsiteY3" fmla="*/ 1307122 h 4045046"/>
                  <a:gd name="connsiteX4" fmla="*/ 2510494 w 8671105"/>
                  <a:gd name="connsiteY4" fmla="*/ 1264944 h 4045046"/>
                  <a:gd name="connsiteX5" fmla="*/ 2541666 w 8671105"/>
                  <a:gd name="connsiteY5" fmla="*/ 2604972 h 4045046"/>
                  <a:gd name="connsiteX6" fmla="*/ 3785778 w 8671105"/>
                  <a:gd name="connsiteY6" fmla="*/ 2586189 h 4045046"/>
                  <a:gd name="connsiteX7" fmla="*/ 3788349 w 8671105"/>
                  <a:gd name="connsiteY7" fmla="*/ 576385 h 4045046"/>
                  <a:gd name="connsiteX8" fmla="*/ 5054095 w 8671105"/>
                  <a:gd name="connsiteY8" fmla="*/ 494870 h 4045046"/>
                  <a:gd name="connsiteX9" fmla="*/ 5102228 w 8671105"/>
                  <a:gd name="connsiteY9" fmla="*/ 1708156 h 4045046"/>
                  <a:gd name="connsiteX10" fmla="*/ 6357129 w 8671105"/>
                  <a:gd name="connsiteY10" fmla="*/ 1535907 h 4045046"/>
                  <a:gd name="connsiteX11" fmla="*/ 6870280 w 8671105"/>
                  <a:gd name="connsiteY11" fmla="*/ 188685 h 4045046"/>
                  <a:gd name="connsiteX12" fmla="*/ 8671105 w 8671105"/>
                  <a:gd name="connsiteY12" fmla="*/ 167104 h 4045046"/>
                  <a:gd name="connsiteX0" fmla="*/ 4724 w 8675819"/>
                  <a:gd name="connsiteY0" fmla="*/ 2152387 h 4045046"/>
                  <a:gd name="connsiteX1" fmla="*/ 23690 w 8675819"/>
                  <a:gd name="connsiteY1" fmla="*/ 3556275 h 4045046"/>
                  <a:gd name="connsiteX2" fmla="*/ 1242655 w 8675819"/>
                  <a:gd name="connsiteY2" fmla="*/ 3614831 h 4045046"/>
                  <a:gd name="connsiteX3" fmla="*/ 1285355 w 8675819"/>
                  <a:gd name="connsiteY3" fmla="*/ 1307122 h 4045046"/>
                  <a:gd name="connsiteX4" fmla="*/ 2515208 w 8675819"/>
                  <a:gd name="connsiteY4" fmla="*/ 1264944 h 4045046"/>
                  <a:gd name="connsiteX5" fmla="*/ 2546380 w 8675819"/>
                  <a:gd name="connsiteY5" fmla="*/ 2604972 h 4045046"/>
                  <a:gd name="connsiteX6" fmla="*/ 3790492 w 8675819"/>
                  <a:gd name="connsiteY6" fmla="*/ 2586189 h 4045046"/>
                  <a:gd name="connsiteX7" fmla="*/ 3793063 w 8675819"/>
                  <a:gd name="connsiteY7" fmla="*/ 576385 h 4045046"/>
                  <a:gd name="connsiteX8" fmla="*/ 5058809 w 8675819"/>
                  <a:gd name="connsiteY8" fmla="*/ 494870 h 4045046"/>
                  <a:gd name="connsiteX9" fmla="*/ 5106942 w 8675819"/>
                  <a:gd name="connsiteY9" fmla="*/ 1708156 h 4045046"/>
                  <a:gd name="connsiteX10" fmla="*/ 6361843 w 8675819"/>
                  <a:gd name="connsiteY10" fmla="*/ 1535907 h 4045046"/>
                  <a:gd name="connsiteX11" fmla="*/ 6874994 w 8675819"/>
                  <a:gd name="connsiteY11" fmla="*/ 188685 h 4045046"/>
                  <a:gd name="connsiteX12" fmla="*/ 8675819 w 8675819"/>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08059 w 8676936"/>
                  <a:gd name="connsiteY9" fmla="*/ 1708156 h 4045046"/>
                  <a:gd name="connsiteX10" fmla="*/ 6362960 w 8676936"/>
                  <a:gd name="connsiteY10" fmla="*/ 1535907 h 4045046"/>
                  <a:gd name="connsiteX11" fmla="*/ 6876111 w 8676936"/>
                  <a:gd name="connsiteY11" fmla="*/ 188685 h 4045046"/>
                  <a:gd name="connsiteX12" fmla="*/ 8676936 w 8676936"/>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08059 w 8676936"/>
                  <a:gd name="connsiteY9" fmla="*/ 1708156 h 4045046"/>
                  <a:gd name="connsiteX10" fmla="*/ 6334385 w 8676936"/>
                  <a:gd name="connsiteY10" fmla="*/ 1540669 h 4045046"/>
                  <a:gd name="connsiteX11" fmla="*/ 6876111 w 8676936"/>
                  <a:gd name="connsiteY11" fmla="*/ 188685 h 4045046"/>
                  <a:gd name="connsiteX12" fmla="*/ 8676936 w 8676936"/>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17584 w 8676936"/>
                  <a:gd name="connsiteY9" fmla="*/ 1708156 h 4045046"/>
                  <a:gd name="connsiteX10" fmla="*/ 6334385 w 8676936"/>
                  <a:gd name="connsiteY10" fmla="*/ 1540669 h 4045046"/>
                  <a:gd name="connsiteX11" fmla="*/ 6876111 w 8676936"/>
                  <a:gd name="connsiteY11" fmla="*/ 188685 h 4045046"/>
                  <a:gd name="connsiteX12" fmla="*/ 8676936 w 8676936"/>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17584 w 8676936"/>
                  <a:gd name="connsiteY9" fmla="*/ 1708156 h 4045046"/>
                  <a:gd name="connsiteX10" fmla="*/ 6334385 w 8676936"/>
                  <a:gd name="connsiteY10" fmla="*/ 1540669 h 4045046"/>
                  <a:gd name="connsiteX11" fmla="*/ 6882461 w 8676936"/>
                  <a:gd name="connsiteY11" fmla="*/ 175985 h 4045046"/>
                  <a:gd name="connsiteX12" fmla="*/ 8676936 w 8676936"/>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17584 w 8676936"/>
                  <a:gd name="connsiteY9" fmla="*/ 1708156 h 4045046"/>
                  <a:gd name="connsiteX10" fmla="*/ 6321685 w 8676936"/>
                  <a:gd name="connsiteY10" fmla="*/ 1553369 h 4045046"/>
                  <a:gd name="connsiteX11" fmla="*/ 6882461 w 8676936"/>
                  <a:gd name="connsiteY11" fmla="*/ 175985 h 4045046"/>
                  <a:gd name="connsiteX12" fmla="*/ 8676936 w 8676936"/>
                  <a:gd name="connsiteY12" fmla="*/ 167104 h 4045046"/>
                  <a:gd name="connsiteX0" fmla="*/ 5841 w 8676936"/>
                  <a:gd name="connsiteY0" fmla="*/ 2152387 h 4045046"/>
                  <a:gd name="connsiteX1" fmla="*/ 24807 w 8676936"/>
                  <a:gd name="connsiteY1" fmla="*/ 3556275 h 4045046"/>
                  <a:gd name="connsiteX2" fmla="*/ 1243772 w 8676936"/>
                  <a:gd name="connsiteY2" fmla="*/ 3614831 h 4045046"/>
                  <a:gd name="connsiteX3" fmla="*/ 1286472 w 8676936"/>
                  <a:gd name="connsiteY3" fmla="*/ 1307122 h 4045046"/>
                  <a:gd name="connsiteX4" fmla="*/ 2516325 w 8676936"/>
                  <a:gd name="connsiteY4" fmla="*/ 1264944 h 4045046"/>
                  <a:gd name="connsiteX5" fmla="*/ 2547497 w 8676936"/>
                  <a:gd name="connsiteY5" fmla="*/ 2604972 h 4045046"/>
                  <a:gd name="connsiteX6" fmla="*/ 3791609 w 8676936"/>
                  <a:gd name="connsiteY6" fmla="*/ 2586189 h 4045046"/>
                  <a:gd name="connsiteX7" fmla="*/ 3794180 w 8676936"/>
                  <a:gd name="connsiteY7" fmla="*/ 576385 h 4045046"/>
                  <a:gd name="connsiteX8" fmla="*/ 5059926 w 8676936"/>
                  <a:gd name="connsiteY8" fmla="*/ 494870 h 4045046"/>
                  <a:gd name="connsiteX9" fmla="*/ 5117584 w 8676936"/>
                  <a:gd name="connsiteY9" fmla="*/ 1708156 h 4045046"/>
                  <a:gd name="connsiteX10" fmla="*/ 6321685 w 8676936"/>
                  <a:gd name="connsiteY10" fmla="*/ 1553369 h 4045046"/>
                  <a:gd name="connsiteX11" fmla="*/ 6882461 w 8676936"/>
                  <a:gd name="connsiteY11" fmla="*/ 175985 h 4045046"/>
                  <a:gd name="connsiteX12" fmla="*/ 8676936 w 8676936"/>
                  <a:gd name="connsiteY12" fmla="*/ 167104 h 4045046"/>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7584 w 8676936"/>
                  <a:gd name="connsiteY9" fmla="*/ 1701542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2424 w 8676936"/>
                  <a:gd name="connsiteY9" fmla="*/ 1524121 h 4038432"/>
                  <a:gd name="connsiteX10" fmla="*/ 5117584 w 8676936"/>
                  <a:gd name="connsiteY10" fmla="*/ 1701542 h 4038432"/>
                  <a:gd name="connsiteX11" fmla="*/ 6321685 w 8676936"/>
                  <a:gd name="connsiteY11" fmla="*/ 1546755 h 4038432"/>
                  <a:gd name="connsiteX12" fmla="*/ 6882461 w 8676936"/>
                  <a:gd name="connsiteY12" fmla="*/ 169371 h 4038432"/>
                  <a:gd name="connsiteX13" fmla="*/ 8676936 w 8676936"/>
                  <a:gd name="connsiteY13"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2424 w 8676936"/>
                  <a:gd name="connsiteY9" fmla="*/ 15241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2424 w 8676936"/>
                  <a:gd name="connsiteY9" fmla="*/ 15241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789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118774 w 8676936"/>
                  <a:gd name="connsiteY9" fmla="*/ 16638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21685 w 8676936"/>
                  <a:gd name="connsiteY10" fmla="*/ 154675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474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16325 w 8676936"/>
                  <a:gd name="connsiteY4" fmla="*/ 1258330 h 4038432"/>
                  <a:gd name="connsiteX5" fmla="*/ 2560197 w 8676936"/>
                  <a:gd name="connsiteY5" fmla="*/ 260470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60470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60470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60470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60470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598358 h 4038432"/>
                  <a:gd name="connsiteX6" fmla="*/ 3791609 w 8676936"/>
                  <a:gd name="connsiteY6" fmla="*/ 257957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8432"/>
                  <a:gd name="connsiteX1" fmla="*/ 24807 w 8676936"/>
                  <a:gd name="connsiteY1" fmla="*/ 3549661 h 4038432"/>
                  <a:gd name="connsiteX2" fmla="*/ 1243772 w 8676936"/>
                  <a:gd name="connsiteY2" fmla="*/ 3608217 h 4038432"/>
                  <a:gd name="connsiteX3" fmla="*/ 1286472 w 8676936"/>
                  <a:gd name="connsiteY3" fmla="*/ 1300508 h 4038432"/>
                  <a:gd name="connsiteX4" fmla="*/ 2522675 w 8676936"/>
                  <a:gd name="connsiteY4" fmla="*/ 1302780 h 4038432"/>
                  <a:gd name="connsiteX5" fmla="*/ 2560197 w 8676936"/>
                  <a:gd name="connsiteY5" fmla="*/ 2598358 h 4038432"/>
                  <a:gd name="connsiteX6" fmla="*/ 3791609 w 8676936"/>
                  <a:gd name="connsiteY6" fmla="*/ 2598625 h 4038432"/>
                  <a:gd name="connsiteX7" fmla="*/ 3794180 w 8676936"/>
                  <a:gd name="connsiteY7" fmla="*/ 569771 h 4038432"/>
                  <a:gd name="connsiteX8" fmla="*/ 5053576 w 8676936"/>
                  <a:gd name="connsiteY8" fmla="*/ 500956 h 4038432"/>
                  <a:gd name="connsiteX9" fmla="*/ 5099724 w 8676936"/>
                  <a:gd name="connsiteY9" fmla="*/ 1676521 h 4038432"/>
                  <a:gd name="connsiteX10" fmla="*/ 6334385 w 8676936"/>
                  <a:gd name="connsiteY10" fmla="*/ 1553105 h 4038432"/>
                  <a:gd name="connsiteX11" fmla="*/ 6882461 w 8676936"/>
                  <a:gd name="connsiteY11" fmla="*/ 169371 h 4038432"/>
                  <a:gd name="connsiteX12" fmla="*/ 8676936 w 8676936"/>
                  <a:gd name="connsiteY12" fmla="*/ 160490 h 4038432"/>
                  <a:gd name="connsiteX0" fmla="*/ 5841 w 8676936"/>
                  <a:gd name="connsiteY0" fmla="*/ 2145773 h 4033483"/>
                  <a:gd name="connsiteX1" fmla="*/ 24807 w 8676936"/>
                  <a:gd name="connsiteY1" fmla="*/ 3549661 h 4033483"/>
                  <a:gd name="connsiteX2" fmla="*/ 1243772 w 8676936"/>
                  <a:gd name="connsiteY2" fmla="*/ 3608217 h 4033483"/>
                  <a:gd name="connsiteX3" fmla="*/ 1286472 w 8676936"/>
                  <a:gd name="connsiteY3" fmla="*/ 1300508 h 4033483"/>
                  <a:gd name="connsiteX4" fmla="*/ 2522675 w 8676936"/>
                  <a:gd name="connsiteY4" fmla="*/ 1302780 h 4033483"/>
                  <a:gd name="connsiteX5" fmla="*/ 2560197 w 8676936"/>
                  <a:gd name="connsiteY5" fmla="*/ 2598358 h 4033483"/>
                  <a:gd name="connsiteX6" fmla="*/ 3791609 w 8676936"/>
                  <a:gd name="connsiteY6" fmla="*/ 2598625 h 4033483"/>
                  <a:gd name="connsiteX7" fmla="*/ 3794180 w 8676936"/>
                  <a:gd name="connsiteY7" fmla="*/ 569771 h 4033483"/>
                  <a:gd name="connsiteX8" fmla="*/ 5053576 w 8676936"/>
                  <a:gd name="connsiteY8" fmla="*/ 500956 h 4033483"/>
                  <a:gd name="connsiteX9" fmla="*/ 5099724 w 8676936"/>
                  <a:gd name="connsiteY9" fmla="*/ 1676521 h 4033483"/>
                  <a:gd name="connsiteX10" fmla="*/ 6334385 w 8676936"/>
                  <a:gd name="connsiteY10" fmla="*/ 1553105 h 4033483"/>
                  <a:gd name="connsiteX11" fmla="*/ 6882461 w 8676936"/>
                  <a:gd name="connsiteY11" fmla="*/ 169371 h 4033483"/>
                  <a:gd name="connsiteX12" fmla="*/ 8676936 w 8676936"/>
                  <a:gd name="connsiteY12" fmla="*/ 160490 h 4033483"/>
                  <a:gd name="connsiteX0" fmla="*/ 8651 w 8679746"/>
                  <a:gd name="connsiteY0" fmla="*/ 2145773 h 4033483"/>
                  <a:gd name="connsiteX1" fmla="*/ 27617 w 8679746"/>
                  <a:gd name="connsiteY1" fmla="*/ 3549661 h 4033483"/>
                  <a:gd name="connsiteX2" fmla="*/ 1246582 w 8679746"/>
                  <a:gd name="connsiteY2" fmla="*/ 3608217 h 4033483"/>
                  <a:gd name="connsiteX3" fmla="*/ 1289282 w 8679746"/>
                  <a:gd name="connsiteY3" fmla="*/ 1300508 h 4033483"/>
                  <a:gd name="connsiteX4" fmla="*/ 2525485 w 8679746"/>
                  <a:gd name="connsiteY4" fmla="*/ 1302780 h 4033483"/>
                  <a:gd name="connsiteX5" fmla="*/ 2563007 w 8679746"/>
                  <a:gd name="connsiteY5" fmla="*/ 2598358 h 4033483"/>
                  <a:gd name="connsiteX6" fmla="*/ 3794419 w 8679746"/>
                  <a:gd name="connsiteY6" fmla="*/ 2598625 h 4033483"/>
                  <a:gd name="connsiteX7" fmla="*/ 3796990 w 8679746"/>
                  <a:gd name="connsiteY7" fmla="*/ 569771 h 4033483"/>
                  <a:gd name="connsiteX8" fmla="*/ 5056386 w 8679746"/>
                  <a:gd name="connsiteY8" fmla="*/ 500956 h 4033483"/>
                  <a:gd name="connsiteX9" fmla="*/ 5102534 w 8679746"/>
                  <a:gd name="connsiteY9" fmla="*/ 1676521 h 4033483"/>
                  <a:gd name="connsiteX10" fmla="*/ 6337195 w 8679746"/>
                  <a:gd name="connsiteY10" fmla="*/ 1553105 h 4033483"/>
                  <a:gd name="connsiteX11" fmla="*/ 6885271 w 8679746"/>
                  <a:gd name="connsiteY11" fmla="*/ 169371 h 4033483"/>
                  <a:gd name="connsiteX12" fmla="*/ 8679746 w 8679746"/>
                  <a:gd name="connsiteY12" fmla="*/ 160490 h 4033483"/>
                  <a:gd name="connsiteX0" fmla="*/ 8651 w 8679746"/>
                  <a:gd name="connsiteY0" fmla="*/ 2145773 h 4033483"/>
                  <a:gd name="connsiteX1" fmla="*/ 27617 w 8679746"/>
                  <a:gd name="connsiteY1" fmla="*/ 3549661 h 4033483"/>
                  <a:gd name="connsiteX2" fmla="*/ 1246582 w 8679746"/>
                  <a:gd name="connsiteY2" fmla="*/ 3608217 h 4033483"/>
                  <a:gd name="connsiteX3" fmla="*/ 1289282 w 8679746"/>
                  <a:gd name="connsiteY3" fmla="*/ 1300508 h 4033483"/>
                  <a:gd name="connsiteX4" fmla="*/ 2525485 w 8679746"/>
                  <a:gd name="connsiteY4" fmla="*/ 1302780 h 4033483"/>
                  <a:gd name="connsiteX5" fmla="*/ 2563007 w 8679746"/>
                  <a:gd name="connsiteY5" fmla="*/ 2598358 h 4033483"/>
                  <a:gd name="connsiteX6" fmla="*/ 3794419 w 8679746"/>
                  <a:gd name="connsiteY6" fmla="*/ 2598625 h 4033483"/>
                  <a:gd name="connsiteX7" fmla="*/ 3796990 w 8679746"/>
                  <a:gd name="connsiteY7" fmla="*/ 569771 h 4033483"/>
                  <a:gd name="connsiteX8" fmla="*/ 5056386 w 8679746"/>
                  <a:gd name="connsiteY8" fmla="*/ 500956 h 4033483"/>
                  <a:gd name="connsiteX9" fmla="*/ 5102534 w 8679746"/>
                  <a:gd name="connsiteY9" fmla="*/ 1676521 h 4033483"/>
                  <a:gd name="connsiteX10" fmla="*/ 6337195 w 8679746"/>
                  <a:gd name="connsiteY10" fmla="*/ 1553105 h 4033483"/>
                  <a:gd name="connsiteX11" fmla="*/ 6885271 w 8679746"/>
                  <a:gd name="connsiteY11" fmla="*/ 169371 h 4033483"/>
                  <a:gd name="connsiteX12" fmla="*/ 8679746 w 8679746"/>
                  <a:gd name="connsiteY12" fmla="*/ 160490 h 4033483"/>
                  <a:gd name="connsiteX0" fmla="*/ 8651 w 8679746"/>
                  <a:gd name="connsiteY0" fmla="*/ 2145773 h 4033483"/>
                  <a:gd name="connsiteX1" fmla="*/ 27617 w 8679746"/>
                  <a:gd name="connsiteY1" fmla="*/ 3549661 h 4033483"/>
                  <a:gd name="connsiteX2" fmla="*/ 1246582 w 8679746"/>
                  <a:gd name="connsiteY2" fmla="*/ 3608217 h 4033483"/>
                  <a:gd name="connsiteX3" fmla="*/ 1289282 w 8679746"/>
                  <a:gd name="connsiteY3" fmla="*/ 1300508 h 4033483"/>
                  <a:gd name="connsiteX4" fmla="*/ 2519135 w 8679746"/>
                  <a:gd name="connsiteY4" fmla="*/ 1309130 h 4033483"/>
                  <a:gd name="connsiteX5" fmla="*/ 2563007 w 8679746"/>
                  <a:gd name="connsiteY5" fmla="*/ 2598358 h 4033483"/>
                  <a:gd name="connsiteX6" fmla="*/ 3794419 w 8679746"/>
                  <a:gd name="connsiteY6" fmla="*/ 2598625 h 4033483"/>
                  <a:gd name="connsiteX7" fmla="*/ 3796990 w 8679746"/>
                  <a:gd name="connsiteY7" fmla="*/ 569771 h 4033483"/>
                  <a:gd name="connsiteX8" fmla="*/ 5056386 w 8679746"/>
                  <a:gd name="connsiteY8" fmla="*/ 500956 h 4033483"/>
                  <a:gd name="connsiteX9" fmla="*/ 5102534 w 8679746"/>
                  <a:gd name="connsiteY9" fmla="*/ 1676521 h 4033483"/>
                  <a:gd name="connsiteX10" fmla="*/ 6337195 w 8679746"/>
                  <a:gd name="connsiteY10" fmla="*/ 1553105 h 4033483"/>
                  <a:gd name="connsiteX11" fmla="*/ 6885271 w 8679746"/>
                  <a:gd name="connsiteY11" fmla="*/ 169371 h 4033483"/>
                  <a:gd name="connsiteX12" fmla="*/ 8679746 w 8679746"/>
                  <a:gd name="connsiteY12" fmla="*/ 160490 h 4033483"/>
                  <a:gd name="connsiteX0" fmla="*/ 8651 w 8679746"/>
                  <a:gd name="connsiteY0" fmla="*/ 2145773 h 4033483"/>
                  <a:gd name="connsiteX1" fmla="*/ 27617 w 8679746"/>
                  <a:gd name="connsiteY1" fmla="*/ 3549661 h 4033483"/>
                  <a:gd name="connsiteX2" fmla="*/ 1246582 w 8679746"/>
                  <a:gd name="connsiteY2" fmla="*/ 3608217 h 4033483"/>
                  <a:gd name="connsiteX3" fmla="*/ 1289282 w 8679746"/>
                  <a:gd name="connsiteY3" fmla="*/ 1300508 h 4033483"/>
                  <a:gd name="connsiteX4" fmla="*/ 2519135 w 8679746"/>
                  <a:gd name="connsiteY4" fmla="*/ 1309130 h 4033483"/>
                  <a:gd name="connsiteX5" fmla="*/ 2563007 w 8679746"/>
                  <a:gd name="connsiteY5" fmla="*/ 2598358 h 4033483"/>
                  <a:gd name="connsiteX6" fmla="*/ 3794419 w 8679746"/>
                  <a:gd name="connsiteY6" fmla="*/ 2598625 h 4033483"/>
                  <a:gd name="connsiteX7" fmla="*/ 3796990 w 8679746"/>
                  <a:gd name="connsiteY7" fmla="*/ 569771 h 4033483"/>
                  <a:gd name="connsiteX8" fmla="*/ 5056386 w 8679746"/>
                  <a:gd name="connsiteY8" fmla="*/ 500956 h 4033483"/>
                  <a:gd name="connsiteX9" fmla="*/ 5102534 w 8679746"/>
                  <a:gd name="connsiteY9" fmla="*/ 1676521 h 4033483"/>
                  <a:gd name="connsiteX10" fmla="*/ 6337195 w 8679746"/>
                  <a:gd name="connsiteY10" fmla="*/ 1553105 h 4033483"/>
                  <a:gd name="connsiteX11" fmla="*/ 6885271 w 8679746"/>
                  <a:gd name="connsiteY11" fmla="*/ 169371 h 4033483"/>
                  <a:gd name="connsiteX12" fmla="*/ 8679746 w 8679746"/>
                  <a:gd name="connsiteY12" fmla="*/ 160490 h 4033483"/>
                  <a:gd name="connsiteX0" fmla="*/ 8651 w 8679746"/>
                  <a:gd name="connsiteY0" fmla="*/ 2145773 h 4033483"/>
                  <a:gd name="connsiteX1" fmla="*/ 27617 w 8679746"/>
                  <a:gd name="connsiteY1" fmla="*/ 3549661 h 4033483"/>
                  <a:gd name="connsiteX2" fmla="*/ 1246582 w 8679746"/>
                  <a:gd name="connsiteY2" fmla="*/ 3608217 h 4033483"/>
                  <a:gd name="connsiteX3" fmla="*/ 1289282 w 8679746"/>
                  <a:gd name="connsiteY3" fmla="*/ 1300508 h 4033483"/>
                  <a:gd name="connsiteX4" fmla="*/ 2519135 w 8679746"/>
                  <a:gd name="connsiteY4" fmla="*/ 1309130 h 4033483"/>
                  <a:gd name="connsiteX5" fmla="*/ 2563007 w 8679746"/>
                  <a:gd name="connsiteY5" fmla="*/ 2598358 h 4033483"/>
                  <a:gd name="connsiteX6" fmla="*/ 3794419 w 8679746"/>
                  <a:gd name="connsiteY6" fmla="*/ 2598625 h 4033483"/>
                  <a:gd name="connsiteX7" fmla="*/ 3796990 w 8679746"/>
                  <a:gd name="connsiteY7" fmla="*/ 569771 h 4033483"/>
                  <a:gd name="connsiteX8" fmla="*/ 5056386 w 8679746"/>
                  <a:gd name="connsiteY8" fmla="*/ 500956 h 4033483"/>
                  <a:gd name="connsiteX9" fmla="*/ 5102534 w 8679746"/>
                  <a:gd name="connsiteY9" fmla="*/ 1676521 h 4033483"/>
                  <a:gd name="connsiteX10" fmla="*/ 6337195 w 8679746"/>
                  <a:gd name="connsiteY10" fmla="*/ 1553105 h 4033483"/>
                  <a:gd name="connsiteX11" fmla="*/ 6885271 w 8679746"/>
                  <a:gd name="connsiteY11" fmla="*/ 169371 h 4033483"/>
                  <a:gd name="connsiteX12" fmla="*/ 8679746 w 8679746"/>
                  <a:gd name="connsiteY12" fmla="*/ 160490 h 4033483"/>
                  <a:gd name="connsiteX0" fmla="*/ 8651 w 8679746"/>
                  <a:gd name="connsiteY0" fmla="*/ 2145773 h 4026817"/>
                  <a:gd name="connsiteX1" fmla="*/ 27617 w 8679746"/>
                  <a:gd name="connsiteY1" fmla="*/ 3549661 h 4026817"/>
                  <a:gd name="connsiteX2" fmla="*/ 1271982 w 8679746"/>
                  <a:gd name="connsiteY2" fmla="*/ 3595517 h 4026817"/>
                  <a:gd name="connsiteX3" fmla="*/ 1289282 w 8679746"/>
                  <a:gd name="connsiteY3" fmla="*/ 1300508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9282 w 8679746"/>
                  <a:gd name="connsiteY3" fmla="*/ 1300508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9282 w 8679746"/>
                  <a:gd name="connsiteY3" fmla="*/ 1300508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9282 w 8679746"/>
                  <a:gd name="connsiteY3" fmla="*/ 1300508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1289282 w 8679746"/>
                  <a:gd name="connsiteY4" fmla="*/ 1300508 h 4026817"/>
                  <a:gd name="connsiteX5" fmla="*/ 2519135 w 8679746"/>
                  <a:gd name="connsiteY5" fmla="*/ 1309130 h 4026817"/>
                  <a:gd name="connsiteX6" fmla="*/ 2563007 w 8679746"/>
                  <a:gd name="connsiteY6" fmla="*/ 2598358 h 4026817"/>
                  <a:gd name="connsiteX7" fmla="*/ 3794419 w 8679746"/>
                  <a:gd name="connsiteY7" fmla="*/ 2598625 h 4026817"/>
                  <a:gd name="connsiteX8" fmla="*/ 3796990 w 8679746"/>
                  <a:gd name="connsiteY8" fmla="*/ 569771 h 4026817"/>
                  <a:gd name="connsiteX9" fmla="*/ 5056386 w 8679746"/>
                  <a:gd name="connsiteY9" fmla="*/ 500956 h 4026817"/>
                  <a:gd name="connsiteX10" fmla="*/ 5102534 w 8679746"/>
                  <a:gd name="connsiteY10" fmla="*/ 1676521 h 4026817"/>
                  <a:gd name="connsiteX11" fmla="*/ 6337195 w 8679746"/>
                  <a:gd name="connsiteY11" fmla="*/ 1553105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7198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885271 w 8679746"/>
                  <a:gd name="connsiteY11" fmla="*/ 169371 h 4026817"/>
                  <a:gd name="connsiteX12" fmla="*/ 8679746 w 8679746"/>
                  <a:gd name="connsiteY12"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410634 w 8679746"/>
                  <a:gd name="connsiteY11" fmla="*/ 5716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410634 w 8679746"/>
                  <a:gd name="connsiteY11" fmla="*/ 5716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410634 w 8679746"/>
                  <a:gd name="connsiteY11" fmla="*/ 56527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410634 w 8679746"/>
                  <a:gd name="connsiteY11" fmla="*/ 56527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410634 w 8679746"/>
                  <a:gd name="connsiteY11" fmla="*/ 56527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372534 w 8679746"/>
                  <a:gd name="connsiteY11" fmla="*/ 5462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372534 w 8679746"/>
                  <a:gd name="connsiteY11" fmla="*/ 5462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372534 w 8679746"/>
                  <a:gd name="connsiteY11" fmla="*/ 5462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372534 w 8679746"/>
                  <a:gd name="connsiteY11" fmla="*/ 546222 h 4026817"/>
                  <a:gd name="connsiteX12" fmla="*/ 6885271 w 8679746"/>
                  <a:gd name="connsiteY12" fmla="*/ 169371 h 4026817"/>
                  <a:gd name="connsiteX13" fmla="*/ 8679746 w 8679746"/>
                  <a:gd name="connsiteY13" fmla="*/ 160490 h 4026817"/>
                  <a:gd name="connsiteX0" fmla="*/ 8651 w 8679746"/>
                  <a:gd name="connsiteY0" fmla="*/ 2145773 h 4026817"/>
                  <a:gd name="connsiteX1" fmla="*/ 27617 w 8679746"/>
                  <a:gd name="connsiteY1" fmla="*/ 3549661 h 4026817"/>
                  <a:gd name="connsiteX2" fmla="*/ 1252932 w 8679746"/>
                  <a:gd name="connsiteY2" fmla="*/ 3595517 h 4026817"/>
                  <a:gd name="connsiteX3" fmla="*/ 1286184 w 8679746"/>
                  <a:gd name="connsiteY3" fmla="*/ 1409822 h 4026817"/>
                  <a:gd name="connsiteX4" fmla="*/ 2519135 w 8679746"/>
                  <a:gd name="connsiteY4" fmla="*/ 1309130 h 4026817"/>
                  <a:gd name="connsiteX5" fmla="*/ 2563007 w 8679746"/>
                  <a:gd name="connsiteY5" fmla="*/ 2598358 h 4026817"/>
                  <a:gd name="connsiteX6" fmla="*/ 3794419 w 8679746"/>
                  <a:gd name="connsiteY6" fmla="*/ 2598625 h 4026817"/>
                  <a:gd name="connsiteX7" fmla="*/ 3796990 w 8679746"/>
                  <a:gd name="connsiteY7" fmla="*/ 569771 h 4026817"/>
                  <a:gd name="connsiteX8" fmla="*/ 5056386 w 8679746"/>
                  <a:gd name="connsiteY8" fmla="*/ 500956 h 4026817"/>
                  <a:gd name="connsiteX9" fmla="*/ 5102534 w 8679746"/>
                  <a:gd name="connsiteY9" fmla="*/ 1676521 h 4026817"/>
                  <a:gd name="connsiteX10" fmla="*/ 6337195 w 8679746"/>
                  <a:gd name="connsiteY10" fmla="*/ 1553105 h 4026817"/>
                  <a:gd name="connsiteX11" fmla="*/ 6372534 w 8679746"/>
                  <a:gd name="connsiteY11" fmla="*/ 546222 h 4026817"/>
                  <a:gd name="connsiteX12" fmla="*/ 6885271 w 8679746"/>
                  <a:gd name="connsiteY12" fmla="*/ 169371 h 4026817"/>
                  <a:gd name="connsiteX13" fmla="*/ 8679746 w 8679746"/>
                  <a:gd name="connsiteY13" fmla="*/ 160490 h 4026817"/>
                  <a:gd name="connsiteX0" fmla="*/ 8651 w 8679746"/>
                  <a:gd name="connsiteY0" fmla="*/ 2145773 h 4040814"/>
                  <a:gd name="connsiteX1" fmla="*/ 27617 w 8679746"/>
                  <a:gd name="connsiteY1" fmla="*/ 3549661 h 4040814"/>
                  <a:gd name="connsiteX2" fmla="*/ 1252932 w 8679746"/>
                  <a:gd name="connsiteY2" fmla="*/ 3595517 h 4040814"/>
                  <a:gd name="connsiteX3" fmla="*/ 1286184 w 8679746"/>
                  <a:gd name="connsiteY3" fmla="*/ 1409822 h 4040814"/>
                  <a:gd name="connsiteX4" fmla="*/ 2519135 w 8679746"/>
                  <a:gd name="connsiteY4" fmla="*/ 1309130 h 4040814"/>
                  <a:gd name="connsiteX5" fmla="*/ 2563007 w 8679746"/>
                  <a:gd name="connsiteY5" fmla="*/ 2598358 h 4040814"/>
                  <a:gd name="connsiteX6" fmla="*/ 3794419 w 8679746"/>
                  <a:gd name="connsiteY6" fmla="*/ 2598625 h 4040814"/>
                  <a:gd name="connsiteX7" fmla="*/ 3796990 w 8679746"/>
                  <a:gd name="connsiteY7" fmla="*/ 569771 h 4040814"/>
                  <a:gd name="connsiteX8" fmla="*/ 5056386 w 8679746"/>
                  <a:gd name="connsiteY8" fmla="*/ 500956 h 4040814"/>
                  <a:gd name="connsiteX9" fmla="*/ 5102534 w 8679746"/>
                  <a:gd name="connsiteY9" fmla="*/ 1676521 h 4040814"/>
                  <a:gd name="connsiteX10" fmla="*/ 6337195 w 8679746"/>
                  <a:gd name="connsiteY10" fmla="*/ 1553105 h 4040814"/>
                  <a:gd name="connsiteX11" fmla="*/ 6372534 w 8679746"/>
                  <a:gd name="connsiteY11" fmla="*/ 546222 h 4040814"/>
                  <a:gd name="connsiteX12" fmla="*/ 6885271 w 8679746"/>
                  <a:gd name="connsiteY12" fmla="*/ 169371 h 4040814"/>
                  <a:gd name="connsiteX13" fmla="*/ 8679746 w 8679746"/>
                  <a:gd name="connsiteY13" fmla="*/ 160490 h 4040814"/>
                  <a:gd name="connsiteX0" fmla="*/ 8651 w 8679746"/>
                  <a:gd name="connsiteY0" fmla="*/ 2145773 h 4061492"/>
                  <a:gd name="connsiteX1" fmla="*/ 27617 w 8679746"/>
                  <a:gd name="connsiteY1" fmla="*/ 3549661 h 4061492"/>
                  <a:gd name="connsiteX2" fmla="*/ 1252932 w 8679746"/>
                  <a:gd name="connsiteY2" fmla="*/ 3595517 h 4061492"/>
                  <a:gd name="connsiteX3" fmla="*/ 1286184 w 8679746"/>
                  <a:gd name="connsiteY3" fmla="*/ 1409822 h 4061492"/>
                  <a:gd name="connsiteX4" fmla="*/ 2519135 w 8679746"/>
                  <a:gd name="connsiteY4" fmla="*/ 1309130 h 4061492"/>
                  <a:gd name="connsiteX5" fmla="*/ 2563007 w 8679746"/>
                  <a:gd name="connsiteY5" fmla="*/ 2598358 h 4061492"/>
                  <a:gd name="connsiteX6" fmla="*/ 3794419 w 8679746"/>
                  <a:gd name="connsiteY6" fmla="*/ 2598625 h 4061492"/>
                  <a:gd name="connsiteX7" fmla="*/ 3796990 w 8679746"/>
                  <a:gd name="connsiteY7" fmla="*/ 569771 h 4061492"/>
                  <a:gd name="connsiteX8" fmla="*/ 5056386 w 8679746"/>
                  <a:gd name="connsiteY8" fmla="*/ 500956 h 4061492"/>
                  <a:gd name="connsiteX9" fmla="*/ 5102534 w 8679746"/>
                  <a:gd name="connsiteY9" fmla="*/ 1676521 h 4061492"/>
                  <a:gd name="connsiteX10" fmla="*/ 6337195 w 8679746"/>
                  <a:gd name="connsiteY10" fmla="*/ 1553105 h 4061492"/>
                  <a:gd name="connsiteX11" fmla="*/ 6372534 w 8679746"/>
                  <a:gd name="connsiteY11" fmla="*/ 546222 h 4061492"/>
                  <a:gd name="connsiteX12" fmla="*/ 6885271 w 8679746"/>
                  <a:gd name="connsiteY12" fmla="*/ 169371 h 4061492"/>
                  <a:gd name="connsiteX13" fmla="*/ 8679746 w 8679746"/>
                  <a:gd name="connsiteY13" fmla="*/ 160490 h 4061492"/>
                  <a:gd name="connsiteX0" fmla="*/ 6591 w 8677686"/>
                  <a:gd name="connsiteY0" fmla="*/ 2145773 h 4061492"/>
                  <a:gd name="connsiteX1" fmla="*/ 25557 w 8677686"/>
                  <a:gd name="connsiteY1" fmla="*/ 3549661 h 4061492"/>
                  <a:gd name="connsiteX2" fmla="*/ 1250872 w 8677686"/>
                  <a:gd name="connsiteY2" fmla="*/ 3595517 h 4061492"/>
                  <a:gd name="connsiteX3" fmla="*/ 1284124 w 8677686"/>
                  <a:gd name="connsiteY3" fmla="*/ 1409822 h 4061492"/>
                  <a:gd name="connsiteX4" fmla="*/ 2517075 w 8677686"/>
                  <a:gd name="connsiteY4" fmla="*/ 1309130 h 4061492"/>
                  <a:gd name="connsiteX5" fmla="*/ 2560947 w 8677686"/>
                  <a:gd name="connsiteY5" fmla="*/ 2598358 h 4061492"/>
                  <a:gd name="connsiteX6" fmla="*/ 3792359 w 8677686"/>
                  <a:gd name="connsiteY6" fmla="*/ 2598625 h 4061492"/>
                  <a:gd name="connsiteX7" fmla="*/ 3794930 w 8677686"/>
                  <a:gd name="connsiteY7" fmla="*/ 569771 h 4061492"/>
                  <a:gd name="connsiteX8" fmla="*/ 5054326 w 8677686"/>
                  <a:gd name="connsiteY8" fmla="*/ 500956 h 4061492"/>
                  <a:gd name="connsiteX9" fmla="*/ 5100474 w 8677686"/>
                  <a:gd name="connsiteY9" fmla="*/ 1676521 h 4061492"/>
                  <a:gd name="connsiteX10" fmla="*/ 6335135 w 8677686"/>
                  <a:gd name="connsiteY10" fmla="*/ 1553105 h 4061492"/>
                  <a:gd name="connsiteX11" fmla="*/ 6370474 w 8677686"/>
                  <a:gd name="connsiteY11" fmla="*/ 546222 h 4061492"/>
                  <a:gd name="connsiteX12" fmla="*/ 6883211 w 8677686"/>
                  <a:gd name="connsiteY12" fmla="*/ 169371 h 4061492"/>
                  <a:gd name="connsiteX13" fmla="*/ 8677686 w 8677686"/>
                  <a:gd name="connsiteY13" fmla="*/ 160490 h 4061492"/>
                  <a:gd name="connsiteX0" fmla="*/ 7648 w 8672393"/>
                  <a:gd name="connsiteY0" fmla="*/ 2148948 h 4061492"/>
                  <a:gd name="connsiteX1" fmla="*/ 20264 w 8672393"/>
                  <a:gd name="connsiteY1" fmla="*/ 3549661 h 4061492"/>
                  <a:gd name="connsiteX2" fmla="*/ 1245579 w 8672393"/>
                  <a:gd name="connsiteY2" fmla="*/ 3595517 h 4061492"/>
                  <a:gd name="connsiteX3" fmla="*/ 1278831 w 8672393"/>
                  <a:gd name="connsiteY3" fmla="*/ 1409822 h 4061492"/>
                  <a:gd name="connsiteX4" fmla="*/ 2511782 w 8672393"/>
                  <a:gd name="connsiteY4" fmla="*/ 1309130 h 4061492"/>
                  <a:gd name="connsiteX5" fmla="*/ 2555654 w 8672393"/>
                  <a:gd name="connsiteY5" fmla="*/ 2598358 h 4061492"/>
                  <a:gd name="connsiteX6" fmla="*/ 3787066 w 8672393"/>
                  <a:gd name="connsiteY6" fmla="*/ 2598625 h 4061492"/>
                  <a:gd name="connsiteX7" fmla="*/ 3789637 w 8672393"/>
                  <a:gd name="connsiteY7" fmla="*/ 569771 h 4061492"/>
                  <a:gd name="connsiteX8" fmla="*/ 5049033 w 8672393"/>
                  <a:gd name="connsiteY8" fmla="*/ 500956 h 4061492"/>
                  <a:gd name="connsiteX9" fmla="*/ 5095181 w 8672393"/>
                  <a:gd name="connsiteY9" fmla="*/ 1676521 h 4061492"/>
                  <a:gd name="connsiteX10" fmla="*/ 6329842 w 8672393"/>
                  <a:gd name="connsiteY10" fmla="*/ 1553105 h 4061492"/>
                  <a:gd name="connsiteX11" fmla="*/ 6365181 w 8672393"/>
                  <a:gd name="connsiteY11" fmla="*/ 546222 h 4061492"/>
                  <a:gd name="connsiteX12" fmla="*/ 6877918 w 8672393"/>
                  <a:gd name="connsiteY12" fmla="*/ 169371 h 4061492"/>
                  <a:gd name="connsiteX13" fmla="*/ 8672393 w 8672393"/>
                  <a:gd name="connsiteY13" fmla="*/ 160490 h 4061492"/>
                  <a:gd name="connsiteX0" fmla="*/ 10324 w 8675069"/>
                  <a:gd name="connsiteY0" fmla="*/ 2148948 h 4061492"/>
                  <a:gd name="connsiteX1" fmla="*/ 22940 w 8675069"/>
                  <a:gd name="connsiteY1" fmla="*/ 3549661 h 4061492"/>
                  <a:gd name="connsiteX2" fmla="*/ 1248255 w 8675069"/>
                  <a:gd name="connsiteY2" fmla="*/ 3595517 h 4061492"/>
                  <a:gd name="connsiteX3" fmla="*/ 1281507 w 8675069"/>
                  <a:gd name="connsiteY3" fmla="*/ 1409822 h 4061492"/>
                  <a:gd name="connsiteX4" fmla="*/ 2514458 w 8675069"/>
                  <a:gd name="connsiteY4" fmla="*/ 1309130 h 4061492"/>
                  <a:gd name="connsiteX5" fmla="*/ 2558330 w 8675069"/>
                  <a:gd name="connsiteY5" fmla="*/ 2598358 h 4061492"/>
                  <a:gd name="connsiteX6" fmla="*/ 3789742 w 8675069"/>
                  <a:gd name="connsiteY6" fmla="*/ 2598625 h 4061492"/>
                  <a:gd name="connsiteX7" fmla="*/ 3792313 w 8675069"/>
                  <a:gd name="connsiteY7" fmla="*/ 569771 h 4061492"/>
                  <a:gd name="connsiteX8" fmla="*/ 5051709 w 8675069"/>
                  <a:gd name="connsiteY8" fmla="*/ 500956 h 4061492"/>
                  <a:gd name="connsiteX9" fmla="*/ 5097857 w 8675069"/>
                  <a:gd name="connsiteY9" fmla="*/ 1676521 h 4061492"/>
                  <a:gd name="connsiteX10" fmla="*/ 6332518 w 8675069"/>
                  <a:gd name="connsiteY10" fmla="*/ 1553105 h 4061492"/>
                  <a:gd name="connsiteX11" fmla="*/ 6367857 w 8675069"/>
                  <a:gd name="connsiteY11" fmla="*/ 546222 h 4061492"/>
                  <a:gd name="connsiteX12" fmla="*/ 6880594 w 8675069"/>
                  <a:gd name="connsiteY12" fmla="*/ 169371 h 4061492"/>
                  <a:gd name="connsiteX13" fmla="*/ 8675069 w 8675069"/>
                  <a:gd name="connsiteY13" fmla="*/ 160490 h 4061492"/>
                  <a:gd name="connsiteX0" fmla="*/ 13924 w 8678669"/>
                  <a:gd name="connsiteY0" fmla="*/ 2148948 h 4059984"/>
                  <a:gd name="connsiteX1" fmla="*/ 17015 w 8678669"/>
                  <a:gd name="connsiteY1" fmla="*/ 3546486 h 4059984"/>
                  <a:gd name="connsiteX2" fmla="*/ 1251855 w 8678669"/>
                  <a:gd name="connsiteY2" fmla="*/ 3595517 h 4059984"/>
                  <a:gd name="connsiteX3" fmla="*/ 1285107 w 8678669"/>
                  <a:gd name="connsiteY3" fmla="*/ 1409822 h 4059984"/>
                  <a:gd name="connsiteX4" fmla="*/ 2518058 w 8678669"/>
                  <a:gd name="connsiteY4" fmla="*/ 1309130 h 4059984"/>
                  <a:gd name="connsiteX5" fmla="*/ 2561930 w 8678669"/>
                  <a:gd name="connsiteY5" fmla="*/ 2598358 h 4059984"/>
                  <a:gd name="connsiteX6" fmla="*/ 3793342 w 8678669"/>
                  <a:gd name="connsiteY6" fmla="*/ 2598625 h 4059984"/>
                  <a:gd name="connsiteX7" fmla="*/ 3795913 w 8678669"/>
                  <a:gd name="connsiteY7" fmla="*/ 569771 h 4059984"/>
                  <a:gd name="connsiteX8" fmla="*/ 5055309 w 8678669"/>
                  <a:gd name="connsiteY8" fmla="*/ 500956 h 4059984"/>
                  <a:gd name="connsiteX9" fmla="*/ 5101457 w 8678669"/>
                  <a:gd name="connsiteY9" fmla="*/ 1676521 h 4059984"/>
                  <a:gd name="connsiteX10" fmla="*/ 6336118 w 8678669"/>
                  <a:gd name="connsiteY10" fmla="*/ 1553105 h 4059984"/>
                  <a:gd name="connsiteX11" fmla="*/ 6371457 w 8678669"/>
                  <a:gd name="connsiteY11" fmla="*/ 546222 h 4059984"/>
                  <a:gd name="connsiteX12" fmla="*/ 6884194 w 8678669"/>
                  <a:gd name="connsiteY12" fmla="*/ 169371 h 4059984"/>
                  <a:gd name="connsiteX13" fmla="*/ 8678669 w 8678669"/>
                  <a:gd name="connsiteY13" fmla="*/ 160490 h 4059984"/>
                  <a:gd name="connsiteX0" fmla="*/ 9328 w 8674073"/>
                  <a:gd name="connsiteY0" fmla="*/ 2148948 h 4059984"/>
                  <a:gd name="connsiteX1" fmla="*/ 12419 w 8674073"/>
                  <a:gd name="connsiteY1" fmla="*/ 3546486 h 4059984"/>
                  <a:gd name="connsiteX2" fmla="*/ 1247259 w 8674073"/>
                  <a:gd name="connsiteY2" fmla="*/ 3595517 h 4059984"/>
                  <a:gd name="connsiteX3" fmla="*/ 1280511 w 8674073"/>
                  <a:gd name="connsiteY3" fmla="*/ 1409822 h 4059984"/>
                  <a:gd name="connsiteX4" fmla="*/ 2513462 w 8674073"/>
                  <a:gd name="connsiteY4" fmla="*/ 1309130 h 4059984"/>
                  <a:gd name="connsiteX5" fmla="*/ 2557334 w 8674073"/>
                  <a:gd name="connsiteY5" fmla="*/ 2598358 h 4059984"/>
                  <a:gd name="connsiteX6" fmla="*/ 3788746 w 8674073"/>
                  <a:gd name="connsiteY6" fmla="*/ 2598625 h 4059984"/>
                  <a:gd name="connsiteX7" fmla="*/ 3791317 w 8674073"/>
                  <a:gd name="connsiteY7" fmla="*/ 569771 h 4059984"/>
                  <a:gd name="connsiteX8" fmla="*/ 5050713 w 8674073"/>
                  <a:gd name="connsiteY8" fmla="*/ 500956 h 4059984"/>
                  <a:gd name="connsiteX9" fmla="*/ 5096861 w 8674073"/>
                  <a:gd name="connsiteY9" fmla="*/ 1676521 h 4059984"/>
                  <a:gd name="connsiteX10" fmla="*/ 6331522 w 8674073"/>
                  <a:gd name="connsiteY10" fmla="*/ 1553105 h 4059984"/>
                  <a:gd name="connsiteX11" fmla="*/ 6366861 w 8674073"/>
                  <a:gd name="connsiteY11" fmla="*/ 546222 h 4059984"/>
                  <a:gd name="connsiteX12" fmla="*/ 6879598 w 8674073"/>
                  <a:gd name="connsiteY12" fmla="*/ 169371 h 4059984"/>
                  <a:gd name="connsiteX13" fmla="*/ 8674073 w 8674073"/>
                  <a:gd name="connsiteY13" fmla="*/ 160490 h 4059984"/>
                  <a:gd name="connsiteX0" fmla="*/ 9328 w 8674073"/>
                  <a:gd name="connsiteY0" fmla="*/ 2148948 h 4045201"/>
                  <a:gd name="connsiteX1" fmla="*/ 12419 w 8674073"/>
                  <a:gd name="connsiteY1" fmla="*/ 3546486 h 4045201"/>
                  <a:gd name="connsiteX2" fmla="*/ 1247259 w 8674073"/>
                  <a:gd name="connsiteY2" fmla="*/ 3595517 h 4045201"/>
                  <a:gd name="connsiteX3" fmla="*/ 1280511 w 8674073"/>
                  <a:gd name="connsiteY3" fmla="*/ 1409822 h 4045201"/>
                  <a:gd name="connsiteX4" fmla="*/ 2513462 w 8674073"/>
                  <a:gd name="connsiteY4" fmla="*/ 1309130 h 4045201"/>
                  <a:gd name="connsiteX5" fmla="*/ 2557334 w 8674073"/>
                  <a:gd name="connsiteY5" fmla="*/ 2598358 h 4045201"/>
                  <a:gd name="connsiteX6" fmla="*/ 3788746 w 8674073"/>
                  <a:gd name="connsiteY6" fmla="*/ 2598625 h 4045201"/>
                  <a:gd name="connsiteX7" fmla="*/ 3791317 w 8674073"/>
                  <a:gd name="connsiteY7" fmla="*/ 569771 h 4045201"/>
                  <a:gd name="connsiteX8" fmla="*/ 5050713 w 8674073"/>
                  <a:gd name="connsiteY8" fmla="*/ 500956 h 4045201"/>
                  <a:gd name="connsiteX9" fmla="*/ 5096861 w 8674073"/>
                  <a:gd name="connsiteY9" fmla="*/ 1676521 h 4045201"/>
                  <a:gd name="connsiteX10" fmla="*/ 6331522 w 8674073"/>
                  <a:gd name="connsiteY10" fmla="*/ 1553105 h 4045201"/>
                  <a:gd name="connsiteX11" fmla="*/ 6366861 w 8674073"/>
                  <a:gd name="connsiteY11" fmla="*/ 546222 h 4045201"/>
                  <a:gd name="connsiteX12" fmla="*/ 6879598 w 8674073"/>
                  <a:gd name="connsiteY12" fmla="*/ 169371 h 4045201"/>
                  <a:gd name="connsiteX13" fmla="*/ 8674073 w 8674073"/>
                  <a:gd name="connsiteY13" fmla="*/ 160490 h 4045201"/>
                  <a:gd name="connsiteX0" fmla="*/ 9328 w 8674073"/>
                  <a:gd name="connsiteY0" fmla="*/ 2148948 h 4045201"/>
                  <a:gd name="connsiteX1" fmla="*/ 12419 w 8674073"/>
                  <a:gd name="connsiteY1" fmla="*/ 3546486 h 4045201"/>
                  <a:gd name="connsiteX2" fmla="*/ 1247259 w 8674073"/>
                  <a:gd name="connsiteY2" fmla="*/ 3595517 h 4045201"/>
                  <a:gd name="connsiteX3" fmla="*/ 1280511 w 8674073"/>
                  <a:gd name="connsiteY3" fmla="*/ 1409822 h 4045201"/>
                  <a:gd name="connsiteX4" fmla="*/ 2513462 w 8674073"/>
                  <a:gd name="connsiteY4" fmla="*/ 1309130 h 4045201"/>
                  <a:gd name="connsiteX5" fmla="*/ 2557334 w 8674073"/>
                  <a:gd name="connsiteY5" fmla="*/ 2598358 h 4045201"/>
                  <a:gd name="connsiteX6" fmla="*/ 3788746 w 8674073"/>
                  <a:gd name="connsiteY6" fmla="*/ 2598625 h 4045201"/>
                  <a:gd name="connsiteX7" fmla="*/ 3791317 w 8674073"/>
                  <a:gd name="connsiteY7" fmla="*/ 569771 h 4045201"/>
                  <a:gd name="connsiteX8" fmla="*/ 5050713 w 8674073"/>
                  <a:gd name="connsiteY8" fmla="*/ 500956 h 4045201"/>
                  <a:gd name="connsiteX9" fmla="*/ 5096861 w 8674073"/>
                  <a:gd name="connsiteY9" fmla="*/ 1676521 h 4045201"/>
                  <a:gd name="connsiteX10" fmla="*/ 6331522 w 8674073"/>
                  <a:gd name="connsiteY10" fmla="*/ 1553105 h 4045201"/>
                  <a:gd name="connsiteX11" fmla="*/ 6366861 w 8674073"/>
                  <a:gd name="connsiteY11" fmla="*/ 546222 h 4045201"/>
                  <a:gd name="connsiteX12" fmla="*/ 6879598 w 8674073"/>
                  <a:gd name="connsiteY12" fmla="*/ 169371 h 4045201"/>
                  <a:gd name="connsiteX13" fmla="*/ 8674073 w 8674073"/>
                  <a:gd name="connsiteY13" fmla="*/ 160490 h 4045201"/>
                  <a:gd name="connsiteX0" fmla="*/ 9328 w 8674073"/>
                  <a:gd name="connsiteY0" fmla="*/ 2148948 h 4038479"/>
                  <a:gd name="connsiteX1" fmla="*/ 12419 w 8674073"/>
                  <a:gd name="connsiteY1" fmla="*/ 3546486 h 4038479"/>
                  <a:gd name="connsiteX2" fmla="*/ 1247259 w 8674073"/>
                  <a:gd name="connsiteY2" fmla="*/ 3595517 h 4038479"/>
                  <a:gd name="connsiteX3" fmla="*/ 1280511 w 8674073"/>
                  <a:gd name="connsiteY3" fmla="*/ 1409822 h 4038479"/>
                  <a:gd name="connsiteX4" fmla="*/ 2513462 w 8674073"/>
                  <a:gd name="connsiteY4" fmla="*/ 1309130 h 4038479"/>
                  <a:gd name="connsiteX5" fmla="*/ 2557334 w 8674073"/>
                  <a:gd name="connsiteY5" fmla="*/ 2598358 h 4038479"/>
                  <a:gd name="connsiteX6" fmla="*/ 3788746 w 8674073"/>
                  <a:gd name="connsiteY6" fmla="*/ 2598625 h 4038479"/>
                  <a:gd name="connsiteX7" fmla="*/ 3791317 w 8674073"/>
                  <a:gd name="connsiteY7" fmla="*/ 569771 h 4038479"/>
                  <a:gd name="connsiteX8" fmla="*/ 5050713 w 8674073"/>
                  <a:gd name="connsiteY8" fmla="*/ 500956 h 4038479"/>
                  <a:gd name="connsiteX9" fmla="*/ 5096861 w 8674073"/>
                  <a:gd name="connsiteY9" fmla="*/ 1676521 h 4038479"/>
                  <a:gd name="connsiteX10" fmla="*/ 6331522 w 8674073"/>
                  <a:gd name="connsiteY10" fmla="*/ 1553105 h 4038479"/>
                  <a:gd name="connsiteX11" fmla="*/ 6366861 w 8674073"/>
                  <a:gd name="connsiteY11" fmla="*/ 546222 h 4038479"/>
                  <a:gd name="connsiteX12" fmla="*/ 6879598 w 8674073"/>
                  <a:gd name="connsiteY12" fmla="*/ 169371 h 4038479"/>
                  <a:gd name="connsiteX13" fmla="*/ 8674073 w 8674073"/>
                  <a:gd name="connsiteY13" fmla="*/ 160490 h 4038479"/>
                  <a:gd name="connsiteX0" fmla="*/ 9328 w 8674073"/>
                  <a:gd name="connsiteY0" fmla="*/ 2148948 h 4043518"/>
                  <a:gd name="connsiteX1" fmla="*/ 12419 w 8674073"/>
                  <a:gd name="connsiteY1" fmla="*/ 3546486 h 4043518"/>
                  <a:gd name="connsiteX2" fmla="*/ 1247259 w 8674073"/>
                  <a:gd name="connsiteY2" fmla="*/ 3595517 h 4043518"/>
                  <a:gd name="connsiteX3" fmla="*/ 1280511 w 8674073"/>
                  <a:gd name="connsiteY3" fmla="*/ 1409822 h 4043518"/>
                  <a:gd name="connsiteX4" fmla="*/ 2513462 w 8674073"/>
                  <a:gd name="connsiteY4" fmla="*/ 1309130 h 4043518"/>
                  <a:gd name="connsiteX5" fmla="*/ 2557334 w 8674073"/>
                  <a:gd name="connsiteY5" fmla="*/ 2598358 h 4043518"/>
                  <a:gd name="connsiteX6" fmla="*/ 3788746 w 8674073"/>
                  <a:gd name="connsiteY6" fmla="*/ 2598625 h 4043518"/>
                  <a:gd name="connsiteX7" fmla="*/ 3791317 w 8674073"/>
                  <a:gd name="connsiteY7" fmla="*/ 569771 h 4043518"/>
                  <a:gd name="connsiteX8" fmla="*/ 5050713 w 8674073"/>
                  <a:gd name="connsiteY8" fmla="*/ 500956 h 4043518"/>
                  <a:gd name="connsiteX9" fmla="*/ 5096861 w 8674073"/>
                  <a:gd name="connsiteY9" fmla="*/ 1676521 h 4043518"/>
                  <a:gd name="connsiteX10" fmla="*/ 6331522 w 8674073"/>
                  <a:gd name="connsiteY10" fmla="*/ 1553105 h 4043518"/>
                  <a:gd name="connsiteX11" fmla="*/ 6366861 w 8674073"/>
                  <a:gd name="connsiteY11" fmla="*/ 546222 h 4043518"/>
                  <a:gd name="connsiteX12" fmla="*/ 6879598 w 8674073"/>
                  <a:gd name="connsiteY12" fmla="*/ 169371 h 4043518"/>
                  <a:gd name="connsiteX13" fmla="*/ 8674073 w 8674073"/>
                  <a:gd name="connsiteY13" fmla="*/ 160490 h 4043518"/>
                  <a:gd name="connsiteX0" fmla="*/ 9328 w 8674073"/>
                  <a:gd name="connsiteY0" fmla="*/ 2148948 h 4046854"/>
                  <a:gd name="connsiteX1" fmla="*/ 12419 w 8674073"/>
                  <a:gd name="connsiteY1" fmla="*/ 3546486 h 4046854"/>
                  <a:gd name="connsiteX2" fmla="*/ 1247259 w 8674073"/>
                  <a:gd name="connsiteY2" fmla="*/ 3595517 h 4046854"/>
                  <a:gd name="connsiteX3" fmla="*/ 1280511 w 8674073"/>
                  <a:gd name="connsiteY3" fmla="*/ 1409822 h 4046854"/>
                  <a:gd name="connsiteX4" fmla="*/ 2513462 w 8674073"/>
                  <a:gd name="connsiteY4" fmla="*/ 1309130 h 4046854"/>
                  <a:gd name="connsiteX5" fmla="*/ 2557334 w 8674073"/>
                  <a:gd name="connsiteY5" fmla="*/ 2598358 h 4046854"/>
                  <a:gd name="connsiteX6" fmla="*/ 3788746 w 8674073"/>
                  <a:gd name="connsiteY6" fmla="*/ 2598625 h 4046854"/>
                  <a:gd name="connsiteX7" fmla="*/ 3791317 w 8674073"/>
                  <a:gd name="connsiteY7" fmla="*/ 569771 h 4046854"/>
                  <a:gd name="connsiteX8" fmla="*/ 5050713 w 8674073"/>
                  <a:gd name="connsiteY8" fmla="*/ 500956 h 4046854"/>
                  <a:gd name="connsiteX9" fmla="*/ 5096861 w 8674073"/>
                  <a:gd name="connsiteY9" fmla="*/ 1676521 h 4046854"/>
                  <a:gd name="connsiteX10" fmla="*/ 6331522 w 8674073"/>
                  <a:gd name="connsiteY10" fmla="*/ 1553105 h 4046854"/>
                  <a:gd name="connsiteX11" fmla="*/ 6366861 w 8674073"/>
                  <a:gd name="connsiteY11" fmla="*/ 546222 h 4046854"/>
                  <a:gd name="connsiteX12" fmla="*/ 6879598 w 8674073"/>
                  <a:gd name="connsiteY12" fmla="*/ 169371 h 4046854"/>
                  <a:gd name="connsiteX13" fmla="*/ 8674073 w 8674073"/>
                  <a:gd name="connsiteY13" fmla="*/ 160490 h 4046854"/>
                  <a:gd name="connsiteX0" fmla="*/ 9328 w 8674073"/>
                  <a:gd name="connsiteY0" fmla="*/ 2148948 h 4046854"/>
                  <a:gd name="connsiteX1" fmla="*/ 12419 w 8674073"/>
                  <a:gd name="connsiteY1" fmla="*/ 3546486 h 4046854"/>
                  <a:gd name="connsiteX2" fmla="*/ 1247259 w 8674073"/>
                  <a:gd name="connsiteY2" fmla="*/ 3595517 h 4046854"/>
                  <a:gd name="connsiteX3" fmla="*/ 1280511 w 8674073"/>
                  <a:gd name="connsiteY3" fmla="*/ 1409822 h 4046854"/>
                  <a:gd name="connsiteX4" fmla="*/ 2513462 w 8674073"/>
                  <a:gd name="connsiteY4" fmla="*/ 1309130 h 4046854"/>
                  <a:gd name="connsiteX5" fmla="*/ 2557334 w 8674073"/>
                  <a:gd name="connsiteY5" fmla="*/ 2598358 h 4046854"/>
                  <a:gd name="connsiteX6" fmla="*/ 3779221 w 8674073"/>
                  <a:gd name="connsiteY6" fmla="*/ 2601800 h 4046854"/>
                  <a:gd name="connsiteX7" fmla="*/ 3791317 w 8674073"/>
                  <a:gd name="connsiteY7" fmla="*/ 569771 h 4046854"/>
                  <a:gd name="connsiteX8" fmla="*/ 5050713 w 8674073"/>
                  <a:gd name="connsiteY8" fmla="*/ 500956 h 4046854"/>
                  <a:gd name="connsiteX9" fmla="*/ 5096861 w 8674073"/>
                  <a:gd name="connsiteY9" fmla="*/ 1676521 h 4046854"/>
                  <a:gd name="connsiteX10" fmla="*/ 6331522 w 8674073"/>
                  <a:gd name="connsiteY10" fmla="*/ 1553105 h 4046854"/>
                  <a:gd name="connsiteX11" fmla="*/ 6366861 w 8674073"/>
                  <a:gd name="connsiteY11" fmla="*/ 546222 h 4046854"/>
                  <a:gd name="connsiteX12" fmla="*/ 6879598 w 8674073"/>
                  <a:gd name="connsiteY12" fmla="*/ 169371 h 4046854"/>
                  <a:gd name="connsiteX13" fmla="*/ 8674073 w 8674073"/>
                  <a:gd name="connsiteY13" fmla="*/ 160490 h 4046854"/>
                  <a:gd name="connsiteX0" fmla="*/ 9328 w 8674073"/>
                  <a:gd name="connsiteY0" fmla="*/ 2148948 h 4046854"/>
                  <a:gd name="connsiteX1" fmla="*/ 12419 w 8674073"/>
                  <a:gd name="connsiteY1" fmla="*/ 3546486 h 4046854"/>
                  <a:gd name="connsiteX2" fmla="*/ 1247259 w 8674073"/>
                  <a:gd name="connsiteY2" fmla="*/ 3595517 h 4046854"/>
                  <a:gd name="connsiteX3" fmla="*/ 1280511 w 8674073"/>
                  <a:gd name="connsiteY3" fmla="*/ 1409822 h 4046854"/>
                  <a:gd name="connsiteX4" fmla="*/ 2513462 w 8674073"/>
                  <a:gd name="connsiteY4" fmla="*/ 1309130 h 4046854"/>
                  <a:gd name="connsiteX5" fmla="*/ 2557334 w 8674073"/>
                  <a:gd name="connsiteY5" fmla="*/ 2598358 h 4046854"/>
                  <a:gd name="connsiteX6" fmla="*/ 3779221 w 8674073"/>
                  <a:gd name="connsiteY6" fmla="*/ 2601800 h 4046854"/>
                  <a:gd name="connsiteX7" fmla="*/ 3791317 w 8674073"/>
                  <a:gd name="connsiteY7" fmla="*/ 569771 h 4046854"/>
                  <a:gd name="connsiteX8" fmla="*/ 5050713 w 8674073"/>
                  <a:gd name="connsiteY8" fmla="*/ 500956 h 4046854"/>
                  <a:gd name="connsiteX9" fmla="*/ 5096861 w 8674073"/>
                  <a:gd name="connsiteY9" fmla="*/ 1676521 h 4046854"/>
                  <a:gd name="connsiteX10" fmla="*/ 6331522 w 8674073"/>
                  <a:gd name="connsiteY10" fmla="*/ 1553105 h 4046854"/>
                  <a:gd name="connsiteX11" fmla="*/ 6366861 w 8674073"/>
                  <a:gd name="connsiteY11" fmla="*/ 546222 h 4046854"/>
                  <a:gd name="connsiteX12" fmla="*/ 6879598 w 8674073"/>
                  <a:gd name="connsiteY12" fmla="*/ 169371 h 4046854"/>
                  <a:gd name="connsiteX13" fmla="*/ 8384891 w 8674073"/>
                  <a:gd name="connsiteY13" fmla="*/ 147441 h 4046854"/>
                  <a:gd name="connsiteX14" fmla="*/ 8674073 w 8674073"/>
                  <a:gd name="connsiteY14" fmla="*/ 160490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9328 w 8384891"/>
                  <a:gd name="connsiteY0" fmla="*/ 2148948 h 4046854"/>
                  <a:gd name="connsiteX1" fmla="*/ 12419 w 8384891"/>
                  <a:gd name="connsiteY1" fmla="*/ 3546486 h 4046854"/>
                  <a:gd name="connsiteX2" fmla="*/ 1247259 w 8384891"/>
                  <a:gd name="connsiteY2" fmla="*/ 3595517 h 4046854"/>
                  <a:gd name="connsiteX3" fmla="*/ 1280511 w 8384891"/>
                  <a:gd name="connsiteY3" fmla="*/ 1409822 h 4046854"/>
                  <a:gd name="connsiteX4" fmla="*/ 2513462 w 8384891"/>
                  <a:gd name="connsiteY4" fmla="*/ 1309130 h 4046854"/>
                  <a:gd name="connsiteX5" fmla="*/ 2557334 w 8384891"/>
                  <a:gd name="connsiteY5" fmla="*/ 2598358 h 4046854"/>
                  <a:gd name="connsiteX6" fmla="*/ 3779221 w 8384891"/>
                  <a:gd name="connsiteY6" fmla="*/ 2601800 h 4046854"/>
                  <a:gd name="connsiteX7" fmla="*/ 3791317 w 8384891"/>
                  <a:gd name="connsiteY7" fmla="*/ 569771 h 4046854"/>
                  <a:gd name="connsiteX8" fmla="*/ 5050713 w 8384891"/>
                  <a:gd name="connsiteY8" fmla="*/ 500956 h 4046854"/>
                  <a:gd name="connsiteX9" fmla="*/ 5096861 w 8384891"/>
                  <a:gd name="connsiteY9" fmla="*/ 1676521 h 4046854"/>
                  <a:gd name="connsiteX10" fmla="*/ 6331522 w 8384891"/>
                  <a:gd name="connsiteY10" fmla="*/ 1553105 h 4046854"/>
                  <a:gd name="connsiteX11" fmla="*/ 6366861 w 8384891"/>
                  <a:gd name="connsiteY11" fmla="*/ 546222 h 4046854"/>
                  <a:gd name="connsiteX12" fmla="*/ 6879598 w 8384891"/>
                  <a:gd name="connsiteY12" fmla="*/ 169371 h 4046854"/>
                  <a:gd name="connsiteX13" fmla="*/ 8384891 w 8384891"/>
                  <a:gd name="connsiteY13" fmla="*/ 147441 h 4046854"/>
                  <a:gd name="connsiteX0" fmla="*/ 88902 w 8464465"/>
                  <a:gd name="connsiteY0" fmla="*/ 2148948 h 4046854"/>
                  <a:gd name="connsiteX1" fmla="*/ 90085 w 8464465"/>
                  <a:gd name="connsiteY1" fmla="*/ 2380101 h 4046854"/>
                  <a:gd name="connsiteX2" fmla="*/ 91993 w 8464465"/>
                  <a:gd name="connsiteY2" fmla="*/ 3546486 h 4046854"/>
                  <a:gd name="connsiteX3" fmla="*/ 1326833 w 8464465"/>
                  <a:gd name="connsiteY3" fmla="*/ 3595517 h 4046854"/>
                  <a:gd name="connsiteX4" fmla="*/ 1360085 w 8464465"/>
                  <a:gd name="connsiteY4" fmla="*/ 1409822 h 4046854"/>
                  <a:gd name="connsiteX5" fmla="*/ 2593036 w 8464465"/>
                  <a:gd name="connsiteY5" fmla="*/ 1309130 h 4046854"/>
                  <a:gd name="connsiteX6" fmla="*/ 2636908 w 8464465"/>
                  <a:gd name="connsiteY6" fmla="*/ 2598358 h 4046854"/>
                  <a:gd name="connsiteX7" fmla="*/ 3858795 w 8464465"/>
                  <a:gd name="connsiteY7" fmla="*/ 2601800 h 4046854"/>
                  <a:gd name="connsiteX8" fmla="*/ 3870891 w 8464465"/>
                  <a:gd name="connsiteY8" fmla="*/ 569771 h 4046854"/>
                  <a:gd name="connsiteX9" fmla="*/ 5130287 w 8464465"/>
                  <a:gd name="connsiteY9" fmla="*/ 500956 h 4046854"/>
                  <a:gd name="connsiteX10" fmla="*/ 5176435 w 8464465"/>
                  <a:gd name="connsiteY10" fmla="*/ 1676521 h 4046854"/>
                  <a:gd name="connsiteX11" fmla="*/ 6411096 w 8464465"/>
                  <a:gd name="connsiteY11" fmla="*/ 1553105 h 4046854"/>
                  <a:gd name="connsiteX12" fmla="*/ 6446435 w 8464465"/>
                  <a:gd name="connsiteY12" fmla="*/ 546222 h 4046854"/>
                  <a:gd name="connsiteX13" fmla="*/ 6959172 w 8464465"/>
                  <a:gd name="connsiteY13" fmla="*/ 169371 h 4046854"/>
                  <a:gd name="connsiteX14" fmla="*/ 8464465 w 8464465"/>
                  <a:gd name="connsiteY14" fmla="*/ 147441 h 4046854"/>
                  <a:gd name="connsiteX0" fmla="*/ 90085 w 8464465"/>
                  <a:gd name="connsiteY0" fmla="*/ 2380101 h 4046854"/>
                  <a:gd name="connsiteX1" fmla="*/ 91993 w 8464465"/>
                  <a:gd name="connsiteY1" fmla="*/ 3546486 h 4046854"/>
                  <a:gd name="connsiteX2" fmla="*/ 1326833 w 8464465"/>
                  <a:gd name="connsiteY2" fmla="*/ 3595517 h 4046854"/>
                  <a:gd name="connsiteX3" fmla="*/ 1360085 w 8464465"/>
                  <a:gd name="connsiteY3" fmla="*/ 1409822 h 4046854"/>
                  <a:gd name="connsiteX4" fmla="*/ 2593036 w 8464465"/>
                  <a:gd name="connsiteY4" fmla="*/ 1309130 h 4046854"/>
                  <a:gd name="connsiteX5" fmla="*/ 2636908 w 8464465"/>
                  <a:gd name="connsiteY5" fmla="*/ 2598358 h 4046854"/>
                  <a:gd name="connsiteX6" fmla="*/ 3858795 w 8464465"/>
                  <a:gd name="connsiteY6" fmla="*/ 2601800 h 4046854"/>
                  <a:gd name="connsiteX7" fmla="*/ 3870891 w 8464465"/>
                  <a:gd name="connsiteY7" fmla="*/ 569771 h 4046854"/>
                  <a:gd name="connsiteX8" fmla="*/ 5130287 w 8464465"/>
                  <a:gd name="connsiteY8" fmla="*/ 500956 h 4046854"/>
                  <a:gd name="connsiteX9" fmla="*/ 5176435 w 8464465"/>
                  <a:gd name="connsiteY9" fmla="*/ 1676521 h 4046854"/>
                  <a:gd name="connsiteX10" fmla="*/ 6411096 w 8464465"/>
                  <a:gd name="connsiteY10" fmla="*/ 1553105 h 4046854"/>
                  <a:gd name="connsiteX11" fmla="*/ 6446435 w 8464465"/>
                  <a:gd name="connsiteY11" fmla="*/ 546222 h 4046854"/>
                  <a:gd name="connsiteX12" fmla="*/ 6959172 w 8464465"/>
                  <a:gd name="connsiteY12" fmla="*/ 169371 h 4046854"/>
                  <a:gd name="connsiteX13" fmla="*/ 8464465 w 8464465"/>
                  <a:gd name="connsiteY13" fmla="*/ 147441 h 4046854"/>
                  <a:gd name="connsiteX0" fmla="*/ 0 w 8374380"/>
                  <a:gd name="connsiteY0" fmla="*/ 2380101 h 4047501"/>
                  <a:gd name="connsiteX1" fmla="*/ 1908 w 8374380"/>
                  <a:gd name="connsiteY1" fmla="*/ 3546486 h 4047501"/>
                  <a:gd name="connsiteX2" fmla="*/ 1236748 w 8374380"/>
                  <a:gd name="connsiteY2" fmla="*/ 3595517 h 4047501"/>
                  <a:gd name="connsiteX3" fmla="*/ 1270000 w 8374380"/>
                  <a:gd name="connsiteY3" fmla="*/ 1409822 h 4047501"/>
                  <a:gd name="connsiteX4" fmla="*/ 2502951 w 8374380"/>
                  <a:gd name="connsiteY4" fmla="*/ 1309130 h 4047501"/>
                  <a:gd name="connsiteX5" fmla="*/ 2546823 w 8374380"/>
                  <a:gd name="connsiteY5" fmla="*/ 2598358 h 4047501"/>
                  <a:gd name="connsiteX6" fmla="*/ 3768710 w 8374380"/>
                  <a:gd name="connsiteY6" fmla="*/ 2601800 h 4047501"/>
                  <a:gd name="connsiteX7" fmla="*/ 3780806 w 8374380"/>
                  <a:gd name="connsiteY7" fmla="*/ 569771 h 4047501"/>
                  <a:gd name="connsiteX8" fmla="*/ 5040202 w 8374380"/>
                  <a:gd name="connsiteY8" fmla="*/ 500956 h 4047501"/>
                  <a:gd name="connsiteX9" fmla="*/ 5086350 w 8374380"/>
                  <a:gd name="connsiteY9" fmla="*/ 1676521 h 4047501"/>
                  <a:gd name="connsiteX10" fmla="*/ 6321011 w 8374380"/>
                  <a:gd name="connsiteY10" fmla="*/ 1553105 h 4047501"/>
                  <a:gd name="connsiteX11" fmla="*/ 6356350 w 8374380"/>
                  <a:gd name="connsiteY11" fmla="*/ 546222 h 4047501"/>
                  <a:gd name="connsiteX12" fmla="*/ 6869087 w 8374380"/>
                  <a:gd name="connsiteY12" fmla="*/ 169371 h 4047501"/>
                  <a:gd name="connsiteX13" fmla="*/ 8374380 w 8374380"/>
                  <a:gd name="connsiteY13" fmla="*/ 147441 h 4047501"/>
                  <a:gd name="connsiteX0" fmla="*/ 0 w 8374380"/>
                  <a:gd name="connsiteY0" fmla="*/ 2380101 h 4061018"/>
                  <a:gd name="connsiteX1" fmla="*/ 1908 w 8374380"/>
                  <a:gd name="connsiteY1" fmla="*/ 3546486 h 4061018"/>
                  <a:gd name="connsiteX2" fmla="*/ 1236748 w 8374380"/>
                  <a:gd name="connsiteY2" fmla="*/ 3595517 h 4061018"/>
                  <a:gd name="connsiteX3" fmla="*/ 1270000 w 8374380"/>
                  <a:gd name="connsiteY3" fmla="*/ 1409822 h 4061018"/>
                  <a:gd name="connsiteX4" fmla="*/ 2502951 w 8374380"/>
                  <a:gd name="connsiteY4" fmla="*/ 1309130 h 4061018"/>
                  <a:gd name="connsiteX5" fmla="*/ 2546823 w 8374380"/>
                  <a:gd name="connsiteY5" fmla="*/ 2598358 h 4061018"/>
                  <a:gd name="connsiteX6" fmla="*/ 3768710 w 8374380"/>
                  <a:gd name="connsiteY6" fmla="*/ 2601800 h 4061018"/>
                  <a:gd name="connsiteX7" fmla="*/ 3780806 w 8374380"/>
                  <a:gd name="connsiteY7" fmla="*/ 569771 h 4061018"/>
                  <a:gd name="connsiteX8" fmla="*/ 5040202 w 8374380"/>
                  <a:gd name="connsiteY8" fmla="*/ 500956 h 4061018"/>
                  <a:gd name="connsiteX9" fmla="*/ 5086350 w 8374380"/>
                  <a:gd name="connsiteY9" fmla="*/ 1676521 h 4061018"/>
                  <a:gd name="connsiteX10" fmla="*/ 6321011 w 8374380"/>
                  <a:gd name="connsiteY10" fmla="*/ 1553105 h 4061018"/>
                  <a:gd name="connsiteX11" fmla="*/ 6356350 w 8374380"/>
                  <a:gd name="connsiteY11" fmla="*/ 546222 h 4061018"/>
                  <a:gd name="connsiteX12" fmla="*/ 6869087 w 8374380"/>
                  <a:gd name="connsiteY12" fmla="*/ 169371 h 4061018"/>
                  <a:gd name="connsiteX13" fmla="*/ 8374380 w 8374380"/>
                  <a:gd name="connsiteY13" fmla="*/ 147441 h 4061018"/>
                  <a:gd name="connsiteX0" fmla="*/ 0 w 8374380"/>
                  <a:gd name="connsiteY0" fmla="*/ 2380101 h 4053600"/>
                  <a:gd name="connsiteX1" fmla="*/ 1908 w 8374380"/>
                  <a:gd name="connsiteY1" fmla="*/ 3546486 h 4053600"/>
                  <a:gd name="connsiteX2" fmla="*/ 1236748 w 8374380"/>
                  <a:gd name="connsiteY2" fmla="*/ 3595517 h 4053600"/>
                  <a:gd name="connsiteX3" fmla="*/ 1270000 w 8374380"/>
                  <a:gd name="connsiteY3" fmla="*/ 1409822 h 4053600"/>
                  <a:gd name="connsiteX4" fmla="*/ 2502951 w 8374380"/>
                  <a:gd name="connsiteY4" fmla="*/ 1309130 h 4053600"/>
                  <a:gd name="connsiteX5" fmla="*/ 2546823 w 8374380"/>
                  <a:gd name="connsiteY5" fmla="*/ 2598358 h 4053600"/>
                  <a:gd name="connsiteX6" fmla="*/ 3768710 w 8374380"/>
                  <a:gd name="connsiteY6" fmla="*/ 2601800 h 4053600"/>
                  <a:gd name="connsiteX7" fmla="*/ 3780806 w 8374380"/>
                  <a:gd name="connsiteY7" fmla="*/ 569771 h 4053600"/>
                  <a:gd name="connsiteX8" fmla="*/ 5040202 w 8374380"/>
                  <a:gd name="connsiteY8" fmla="*/ 500956 h 4053600"/>
                  <a:gd name="connsiteX9" fmla="*/ 5086350 w 8374380"/>
                  <a:gd name="connsiteY9" fmla="*/ 1676521 h 4053600"/>
                  <a:gd name="connsiteX10" fmla="*/ 6321011 w 8374380"/>
                  <a:gd name="connsiteY10" fmla="*/ 1553105 h 4053600"/>
                  <a:gd name="connsiteX11" fmla="*/ 6356350 w 8374380"/>
                  <a:gd name="connsiteY11" fmla="*/ 546222 h 4053600"/>
                  <a:gd name="connsiteX12" fmla="*/ 6869087 w 8374380"/>
                  <a:gd name="connsiteY12" fmla="*/ 169371 h 4053600"/>
                  <a:gd name="connsiteX13" fmla="*/ 8374380 w 8374380"/>
                  <a:gd name="connsiteY13" fmla="*/ 147441 h 4053600"/>
                  <a:gd name="connsiteX0" fmla="*/ 0 w 8374380"/>
                  <a:gd name="connsiteY0" fmla="*/ 2380101 h 4053600"/>
                  <a:gd name="connsiteX1" fmla="*/ 1908 w 8374380"/>
                  <a:gd name="connsiteY1" fmla="*/ 3546486 h 4053600"/>
                  <a:gd name="connsiteX2" fmla="*/ 1236748 w 8374380"/>
                  <a:gd name="connsiteY2" fmla="*/ 3595517 h 4053600"/>
                  <a:gd name="connsiteX3" fmla="*/ 1270000 w 8374380"/>
                  <a:gd name="connsiteY3" fmla="*/ 1409822 h 4053600"/>
                  <a:gd name="connsiteX4" fmla="*/ 2502951 w 8374380"/>
                  <a:gd name="connsiteY4" fmla="*/ 1309130 h 4053600"/>
                  <a:gd name="connsiteX5" fmla="*/ 2546823 w 8374380"/>
                  <a:gd name="connsiteY5" fmla="*/ 2598358 h 4053600"/>
                  <a:gd name="connsiteX6" fmla="*/ 3768710 w 8374380"/>
                  <a:gd name="connsiteY6" fmla="*/ 2601800 h 4053600"/>
                  <a:gd name="connsiteX7" fmla="*/ 3780806 w 8374380"/>
                  <a:gd name="connsiteY7" fmla="*/ 569771 h 4053600"/>
                  <a:gd name="connsiteX8" fmla="*/ 5040202 w 8374380"/>
                  <a:gd name="connsiteY8" fmla="*/ 500956 h 4053600"/>
                  <a:gd name="connsiteX9" fmla="*/ 5086350 w 8374380"/>
                  <a:gd name="connsiteY9" fmla="*/ 1676521 h 4053600"/>
                  <a:gd name="connsiteX10" fmla="*/ 6321011 w 8374380"/>
                  <a:gd name="connsiteY10" fmla="*/ 1553105 h 4053600"/>
                  <a:gd name="connsiteX11" fmla="*/ 6356350 w 8374380"/>
                  <a:gd name="connsiteY11" fmla="*/ 546222 h 4053600"/>
                  <a:gd name="connsiteX12" fmla="*/ 6869087 w 8374380"/>
                  <a:gd name="connsiteY12" fmla="*/ 169371 h 4053600"/>
                  <a:gd name="connsiteX13" fmla="*/ 8374380 w 8374380"/>
                  <a:gd name="connsiteY13" fmla="*/ 147441 h 4053600"/>
                  <a:gd name="connsiteX0" fmla="*/ 0 w 8374380"/>
                  <a:gd name="connsiteY0" fmla="*/ 2380101 h 4053600"/>
                  <a:gd name="connsiteX1" fmla="*/ 1908 w 8374380"/>
                  <a:gd name="connsiteY1" fmla="*/ 3546486 h 4053600"/>
                  <a:gd name="connsiteX2" fmla="*/ 1236748 w 8374380"/>
                  <a:gd name="connsiteY2" fmla="*/ 3595517 h 4053600"/>
                  <a:gd name="connsiteX3" fmla="*/ 1270000 w 8374380"/>
                  <a:gd name="connsiteY3" fmla="*/ 1409822 h 4053600"/>
                  <a:gd name="connsiteX4" fmla="*/ 2502951 w 8374380"/>
                  <a:gd name="connsiteY4" fmla="*/ 1309130 h 4053600"/>
                  <a:gd name="connsiteX5" fmla="*/ 2546823 w 8374380"/>
                  <a:gd name="connsiteY5" fmla="*/ 2598358 h 4053600"/>
                  <a:gd name="connsiteX6" fmla="*/ 3768710 w 8374380"/>
                  <a:gd name="connsiteY6" fmla="*/ 2601800 h 4053600"/>
                  <a:gd name="connsiteX7" fmla="*/ 3780806 w 8374380"/>
                  <a:gd name="connsiteY7" fmla="*/ 569771 h 4053600"/>
                  <a:gd name="connsiteX8" fmla="*/ 5040202 w 8374380"/>
                  <a:gd name="connsiteY8" fmla="*/ 500956 h 4053600"/>
                  <a:gd name="connsiteX9" fmla="*/ 5086350 w 8374380"/>
                  <a:gd name="connsiteY9" fmla="*/ 1676521 h 4053600"/>
                  <a:gd name="connsiteX10" fmla="*/ 6321011 w 8374380"/>
                  <a:gd name="connsiteY10" fmla="*/ 1553105 h 4053600"/>
                  <a:gd name="connsiteX11" fmla="*/ 6356350 w 8374380"/>
                  <a:gd name="connsiteY11" fmla="*/ 546222 h 4053600"/>
                  <a:gd name="connsiteX12" fmla="*/ 6869087 w 8374380"/>
                  <a:gd name="connsiteY12" fmla="*/ 169371 h 4053600"/>
                  <a:gd name="connsiteX13" fmla="*/ 8374380 w 8374380"/>
                  <a:gd name="connsiteY13" fmla="*/ 160141 h 4053600"/>
                  <a:gd name="connsiteX0" fmla="*/ 0 w 8372472"/>
                  <a:gd name="connsiteY0" fmla="*/ 3546486 h 4053600"/>
                  <a:gd name="connsiteX1" fmla="*/ 1234840 w 8372472"/>
                  <a:gd name="connsiteY1" fmla="*/ 3595517 h 4053600"/>
                  <a:gd name="connsiteX2" fmla="*/ 1268092 w 8372472"/>
                  <a:gd name="connsiteY2" fmla="*/ 1409822 h 4053600"/>
                  <a:gd name="connsiteX3" fmla="*/ 2501043 w 8372472"/>
                  <a:gd name="connsiteY3" fmla="*/ 1309130 h 4053600"/>
                  <a:gd name="connsiteX4" fmla="*/ 2544915 w 8372472"/>
                  <a:gd name="connsiteY4" fmla="*/ 2598358 h 4053600"/>
                  <a:gd name="connsiteX5" fmla="*/ 3766802 w 8372472"/>
                  <a:gd name="connsiteY5" fmla="*/ 2601800 h 4053600"/>
                  <a:gd name="connsiteX6" fmla="*/ 3778898 w 8372472"/>
                  <a:gd name="connsiteY6" fmla="*/ 569771 h 4053600"/>
                  <a:gd name="connsiteX7" fmla="*/ 5038294 w 8372472"/>
                  <a:gd name="connsiteY7" fmla="*/ 500956 h 4053600"/>
                  <a:gd name="connsiteX8" fmla="*/ 5084442 w 8372472"/>
                  <a:gd name="connsiteY8" fmla="*/ 1676521 h 4053600"/>
                  <a:gd name="connsiteX9" fmla="*/ 6319103 w 8372472"/>
                  <a:gd name="connsiteY9" fmla="*/ 1553105 h 4053600"/>
                  <a:gd name="connsiteX10" fmla="*/ 6354442 w 8372472"/>
                  <a:gd name="connsiteY10" fmla="*/ 546222 h 4053600"/>
                  <a:gd name="connsiteX11" fmla="*/ 6867179 w 8372472"/>
                  <a:gd name="connsiteY11" fmla="*/ 169371 h 4053600"/>
                  <a:gd name="connsiteX12" fmla="*/ 8372472 w 8372472"/>
                  <a:gd name="connsiteY12" fmla="*/ 160141 h 4053600"/>
                  <a:gd name="connsiteX0" fmla="*/ 0 w 7137632"/>
                  <a:gd name="connsiteY0" fmla="*/ 3595517 h 3595517"/>
                  <a:gd name="connsiteX1" fmla="*/ 33252 w 7137632"/>
                  <a:gd name="connsiteY1" fmla="*/ 1409822 h 3595517"/>
                  <a:gd name="connsiteX2" fmla="*/ 1266203 w 7137632"/>
                  <a:gd name="connsiteY2" fmla="*/ 1309130 h 3595517"/>
                  <a:gd name="connsiteX3" fmla="*/ 1310075 w 7137632"/>
                  <a:gd name="connsiteY3" fmla="*/ 2598358 h 3595517"/>
                  <a:gd name="connsiteX4" fmla="*/ 2531962 w 7137632"/>
                  <a:gd name="connsiteY4" fmla="*/ 2601800 h 3595517"/>
                  <a:gd name="connsiteX5" fmla="*/ 2544058 w 7137632"/>
                  <a:gd name="connsiteY5" fmla="*/ 569771 h 3595517"/>
                  <a:gd name="connsiteX6" fmla="*/ 3803454 w 7137632"/>
                  <a:gd name="connsiteY6" fmla="*/ 500956 h 3595517"/>
                  <a:gd name="connsiteX7" fmla="*/ 3849602 w 7137632"/>
                  <a:gd name="connsiteY7" fmla="*/ 1676521 h 3595517"/>
                  <a:gd name="connsiteX8" fmla="*/ 5084263 w 7137632"/>
                  <a:gd name="connsiteY8" fmla="*/ 1553105 h 3595517"/>
                  <a:gd name="connsiteX9" fmla="*/ 5119602 w 7137632"/>
                  <a:gd name="connsiteY9" fmla="*/ 546222 h 3595517"/>
                  <a:gd name="connsiteX10" fmla="*/ 5632339 w 7137632"/>
                  <a:gd name="connsiteY10" fmla="*/ 169371 h 3595517"/>
                  <a:gd name="connsiteX11" fmla="*/ 7137632 w 7137632"/>
                  <a:gd name="connsiteY11" fmla="*/ 160141 h 3595517"/>
                  <a:gd name="connsiteX0" fmla="*/ 0 w 7406245"/>
                  <a:gd name="connsiteY0" fmla="*/ 3091349 h 3098483"/>
                  <a:gd name="connsiteX1" fmla="*/ 301865 w 7406245"/>
                  <a:gd name="connsiteY1" fmla="*/ 1409822 h 3098483"/>
                  <a:gd name="connsiteX2" fmla="*/ 1534816 w 7406245"/>
                  <a:gd name="connsiteY2" fmla="*/ 1309130 h 3098483"/>
                  <a:gd name="connsiteX3" fmla="*/ 1578688 w 7406245"/>
                  <a:gd name="connsiteY3" fmla="*/ 2598358 h 3098483"/>
                  <a:gd name="connsiteX4" fmla="*/ 2800575 w 7406245"/>
                  <a:gd name="connsiteY4" fmla="*/ 2601800 h 3098483"/>
                  <a:gd name="connsiteX5" fmla="*/ 2812671 w 7406245"/>
                  <a:gd name="connsiteY5" fmla="*/ 569771 h 3098483"/>
                  <a:gd name="connsiteX6" fmla="*/ 4072067 w 7406245"/>
                  <a:gd name="connsiteY6" fmla="*/ 500956 h 3098483"/>
                  <a:gd name="connsiteX7" fmla="*/ 4118215 w 7406245"/>
                  <a:gd name="connsiteY7" fmla="*/ 1676521 h 3098483"/>
                  <a:gd name="connsiteX8" fmla="*/ 5352876 w 7406245"/>
                  <a:gd name="connsiteY8" fmla="*/ 1553105 h 3098483"/>
                  <a:gd name="connsiteX9" fmla="*/ 5388215 w 7406245"/>
                  <a:gd name="connsiteY9" fmla="*/ 546222 h 3098483"/>
                  <a:gd name="connsiteX10" fmla="*/ 5900952 w 7406245"/>
                  <a:gd name="connsiteY10" fmla="*/ 169371 h 3098483"/>
                  <a:gd name="connsiteX11" fmla="*/ 7406245 w 7406245"/>
                  <a:gd name="connsiteY11" fmla="*/ 160141 h 3098483"/>
                  <a:gd name="connsiteX0" fmla="*/ 0 w 7406245"/>
                  <a:gd name="connsiteY0" fmla="*/ 3091349 h 3098483"/>
                  <a:gd name="connsiteX1" fmla="*/ 73389 w 7406245"/>
                  <a:gd name="connsiteY1" fmla="*/ 2619775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7406245"/>
                  <a:gd name="connsiteY0" fmla="*/ 3091349 h 3098483"/>
                  <a:gd name="connsiteX1" fmla="*/ 300678 w 7406245"/>
                  <a:gd name="connsiteY1" fmla="*/ 2917317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7406245"/>
                  <a:gd name="connsiteY0" fmla="*/ 3091349 h 3098483"/>
                  <a:gd name="connsiteX1" fmla="*/ 300678 w 7406245"/>
                  <a:gd name="connsiteY1" fmla="*/ 2917317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7406245"/>
                  <a:gd name="connsiteY0" fmla="*/ 3091349 h 3098483"/>
                  <a:gd name="connsiteX1" fmla="*/ 300678 w 7406245"/>
                  <a:gd name="connsiteY1" fmla="*/ 2917317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7406245"/>
                  <a:gd name="connsiteY0" fmla="*/ 3091349 h 3098483"/>
                  <a:gd name="connsiteX1" fmla="*/ 300678 w 7406245"/>
                  <a:gd name="connsiteY1" fmla="*/ 2917317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7406245"/>
                  <a:gd name="connsiteY0" fmla="*/ 3091349 h 3098483"/>
                  <a:gd name="connsiteX1" fmla="*/ 300678 w 7406245"/>
                  <a:gd name="connsiteY1" fmla="*/ 2942112 h 3098483"/>
                  <a:gd name="connsiteX2" fmla="*/ 301865 w 7406245"/>
                  <a:gd name="connsiteY2" fmla="*/ 1409822 h 3098483"/>
                  <a:gd name="connsiteX3" fmla="*/ 1534816 w 7406245"/>
                  <a:gd name="connsiteY3" fmla="*/ 1309130 h 3098483"/>
                  <a:gd name="connsiteX4" fmla="*/ 1578688 w 7406245"/>
                  <a:gd name="connsiteY4" fmla="*/ 2598358 h 3098483"/>
                  <a:gd name="connsiteX5" fmla="*/ 2800575 w 7406245"/>
                  <a:gd name="connsiteY5" fmla="*/ 2601800 h 3098483"/>
                  <a:gd name="connsiteX6" fmla="*/ 2812671 w 7406245"/>
                  <a:gd name="connsiteY6" fmla="*/ 569771 h 3098483"/>
                  <a:gd name="connsiteX7" fmla="*/ 4072067 w 7406245"/>
                  <a:gd name="connsiteY7" fmla="*/ 500956 h 3098483"/>
                  <a:gd name="connsiteX8" fmla="*/ 4118215 w 7406245"/>
                  <a:gd name="connsiteY8" fmla="*/ 1676521 h 3098483"/>
                  <a:gd name="connsiteX9" fmla="*/ 5352876 w 7406245"/>
                  <a:gd name="connsiteY9" fmla="*/ 1553105 h 3098483"/>
                  <a:gd name="connsiteX10" fmla="*/ 5388215 w 7406245"/>
                  <a:gd name="connsiteY10" fmla="*/ 546222 h 3098483"/>
                  <a:gd name="connsiteX11" fmla="*/ 5900952 w 7406245"/>
                  <a:gd name="connsiteY11" fmla="*/ 169371 h 3098483"/>
                  <a:gd name="connsiteX12" fmla="*/ 7406245 w 7406245"/>
                  <a:gd name="connsiteY12" fmla="*/ 160141 h 3098483"/>
                  <a:gd name="connsiteX0" fmla="*/ 0 w 9439445"/>
                  <a:gd name="connsiteY0" fmla="*/ 2942579 h 3098483"/>
                  <a:gd name="connsiteX1" fmla="*/ 2333878 w 9439445"/>
                  <a:gd name="connsiteY1" fmla="*/ 2942112 h 3098483"/>
                  <a:gd name="connsiteX2" fmla="*/ 2335065 w 9439445"/>
                  <a:gd name="connsiteY2" fmla="*/ 1409822 h 3098483"/>
                  <a:gd name="connsiteX3" fmla="*/ 3568016 w 9439445"/>
                  <a:gd name="connsiteY3" fmla="*/ 1309130 h 3098483"/>
                  <a:gd name="connsiteX4" fmla="*/ 3611888 w 9439445"/>
                  <a:gd name="connsiteY4" fmla="*/ 2598358 h 3098483"/>
                  <a:gd name="connsiteX5" fmla="*/ 4833775 w 9439445"/>
                  <a:gd name="connsiteY5" fmla="*/ 2601800 h 3098483"/>
                  <a:gd name="connsiteX6" fmla="*/ 4845871 w 9439445"/>
                  <a:gd name="connsiteY6" fmla="*/ 569771 h 3098483"/>
                  <a:gd name="connsiteX7" fmla="*/ 6105267 w 9439445"/>
                  <a:gd name="connsiteY7" fmla="*/ 500956 h 3098483"/>
                  <a:gd name="connsiteX8" fmla="*/ 6151415 w 9439445"/>
                  <a:gd name="connsiteY8" fmla="*/ 1676521 h 3098483"/>
                  <a:gd name="connsiteX9" fmla="*/ 7386076 w 9439445"/>
                  <a:gd name="connsiteY9" fmla="*/ 1553105 h 3098483"/>
                  <a:gd name="connsiteX10" fmla="*/ 7421415 w 9439445"/>
                  <a:gd name="connsiteY10" fmla="*/ 546222 h 3098483"/>
                  <a:gd name="connsiteX11" fmla="*/ 7934152 w 9439445"/>
                  <a:gd name="connsiteY11" fmla="*/ 169371 h 3098483"/>
                  <a:gd name="connsiteX12" fmla="*/ 9439445 w 9439445"/>
                  <a:gd name="connsiteY12" fmla="*/ 160141 h 3098483"/>
                  <a:gd name="connsiteX0" fmla="*/ 0 w 9439445"/>
                  <a:gd name="connsiteY0" fmla="*/ 2942579 h 3098483"/>
                  <a:gd name="connsiteX1" fmla="*/ 2333878 w 9439445"/>
                  <a:gd name="connsiteY1" fmla="*/ 2942112 h 3098483"/>
                  <a:gd name="connsiteX2" fmla="*/ 2335065 w 9439445"/>
                  <a:gd name="connsiteY2" fmla="*/ 1409822 h 3098483"/>
                  <a:gd name="connsiteX3" fmla="*/ 3568016 w 9439445"/>
                  <a:gd name="connsiteY3" fmla="*/ 1309130 h 3098483"/>
                  <a:gd name="connsiteX4" fmla="*/ 3611888 w 9439445"/>
                  <a:gd name="connsiteY4" fmla="*/ 2598358 h 3098483"/>
                  <a:gd name="connsiteX5" fmla="*/ 4833775 w 9439445"/>
                  <a:gd name="connsiteY5" fmla="*/ 2601800 h 3098483"/>
                  <a:gd name="connsiteX6" fmla="*/ 4845871 w 9439445"/>
                  <a:gd name="connsiteY6" fmla="*/ 569771 h 3098483"/>
                  <a:gd name="connsiteX7" fmla="*/ 6105267 w 9439445"/>
                  <a:gd name="connsiteY7" fmla="*/ 500956 h 3098483"/>
                  <a:gd name="connsiteX8" fmla="*/ 6151415 w 9439445"/>
                  <a:gd name="connsiteY8" fmla="*/ 1676521 h 3098483"/>
                  <a:gd name="connsiteX9" fmla="*/ 7386076 w 9439445"/>
                  <a:gd name="connsiteY9" fmla="*/ 1553105 h 3098483"/>
                  <a:gd name="connsiteX10" fmla="*/ 7421415 w 9439445"/>
                  <a:gd name="connsiteY10" fmla="*/ 546222 h 3098483"/>
                  <a:gd name="connsiteX11" fmla="*/ 7934152 w 9439445"/>
                  <a:gd name="connsiteY11" fmla="*/ 169371 h 3098483"/>
                  <a:gd name="connsiteX12" fmla="*/ 9439445 w 9439445"/>
                  <a:gd name="connsiteY12" fmla="*/ 160141 h 3098483"/>
                  <a:gd name="connsiteX0" fmla="*/ 0 w 9303071"/>
                  <a:gd name="connsiteY0" fmla="*/ 2950844 h 3098483"/>
                  <a:gd name="connsiteX1" fmla="*/ 2197504 w 9303071"/>
                  <a:gd name="connsiteY1" fmla="*/ 2942112 h 3098483"/>
                  <a:gd name="connsiteX2" fmla="*/ 2198691 w 9303071"/>
                  <a:gd name="connsiteY2" fmla="*/ 1409822 h 3098483"/>
                  <a:gd name="connsiteX3" fmla="*/ 3431642 w 9303071"/>
                  <a:gd name="connsiteY3" fmla="*/ 1309130 h 3098483"/>
                  <a:gd name="connsiteX4" fmla="*/ 3475514 w 9303071"/>
                  <a:gd name="connsiteY4" fmla="*/ 2598358 h 3098483"/>
                  <a:gd name="connsiteX5" fmla="*/ 4697401 w 9303071"/>
                  <a:gd name="connsiteY5" fmla="*/ 2601800 h 3098483"/>
                  <a:gd name="connsiteX6" fmla="*/ 4709497 w 9303071"/>
                  <a:gd name="connsiteY6" fmla="*/ 569771 h 3098483"/>
                  <a:gd name="connsiteX7" fmla="*/ 5968893 w 9303071"/>
                  <a:gd name="connsiteY7" fmla="*/ 500956 h 3098483"/>
                  <a:gd name="connsiteX8" fmla="*/ 6015041 w 9303071"/>
                  <a:gd name="connsiteY8" fmla="*/ 1676521 h 3098483"/>
                  <a:gd name="connsiteX9" fmla="*/ 7249702 w 9303071"/>
                  <a:gd name="connsiteY9" fmla="*/ 1553105 h 3098483"/>
                  <a:gd name="connsiteX10" fmla="*/ 7285041 w 9303071"/>
                  <a:gd name="connsiteY10" fmla="*/ 546222 h 3098483"/>
                  <a:gd name="connsiteX11" fmla="*/ 7797778 w 9303071"/>
                  <a:gd name="connsiteY11" fmla="*/ 169371 h 3098483"/>
                  <a:gd name="connsiteX12" fmla="*/ 9303071 w 9303071"/>
                  <a:gd name="connsiteY12" fmla="*/ 160141 h 3098483"/>
                  <a:gd name="connsiteX0" fmla="*/ 0 w 9294806"/>
                  <a:gd name="connsiteY0" fmla="*/ 2946712 h 3098483"/>
                  <a:gd name="connsiteX1" fmla="*/ 2189239 w 9294806"/>
                  <a:gd name="connsiteY1" fmla="*/ 2942112 h 3098483"/>
                  <a:gd name="connsiteX2" fmla="*/ 2190426 w 9294806"/>
                  <a:gd name="connsiteY2" fmla="*/ 1409822 h 3098483"/>
                  <a:gd name="connsiteX3" fmla="*/ 3423377 w 9294806"/>
                  <a:gd name="connsiteY3" fmla="*/ 1309130 h 3098483"/>
                  <a:gd name="connsiteX4" fmla="*/ 3467249 w 9294806"/>
                  <a:gd name="connsiteY4" fmla="*/ 2598358 h 3098483"/>
                  <a:gd name="connsiteX5" fmla="*/ 4689136 w 9294806"/>
                  <a:gd name="connsiteY5" fmla="*/ 2601800 h 3098483"/>
                  <a:gd name="connsiteX6" fmla="*/ 4701232 w 9294806"/>
                  <a:gd name="connsiteY6" fmla="*/ 569771 h 3098483"/>
                  <a:gd name="connsiteX7" fmla="*/ 5960628 w 9294806"/>
                  <a:gd name="connsiteY7" fmla="*/ 500956 h 3098483"/>
                  <a:gd name="connsiteX8" fmla="*/ 6006776 w 9294806"/>
                  <a:gd name="connsiteY8" fmla="*/ 1676521 h 3098483"/>
                  <a:gd name="connsiteX9" fmla="*/ 7241437 w 9294806"/>
                  <a:gd name="connsiteY9" fmla="*/ 1553105 h 3098483"/>
                  <a:gd name="connsiteX10" fmla="*/ 7276776 w 9294806"/>
                  <a:gd name="connsiteY10" fmla="*/ 546222 h 3098483"/>
                  <a:gd name="connsiteX11" fmla="*/ 7789513 w 9294806"/>
                  <a:gd name="connsiteY11" fmla="*/ 169371 h 3098483"/>
                  <a:gd name="connsiteX12" fmla="*/ 9294806 w 9294806"/>
                  <a:gd name="connsiteY12" fmla="*/ 160141 h 3098483"/>
                  <a:gd name="connsiteX0" fmla="*/ 0 w 9265879"/>
                  <a:gd name="connsiteY0" fmla="*/ 2954978 h 3098483"/>
                  <a:gd name="connsiteX1" fmla="*/ 2160312 w 9265879"/>
                  <a:gd name="connsiteY1" fmla="*/ 2942112 h 3098483"/>
                  <a:gd name="connsiteX2" fmla="*/ 2161499 w 9265879"/>
                  <a:gd name="connsiteY2" fmla="*/ 1409822 h 3098483"/>
                  <a:gd name="connsiteX3" fmla="*/ 3394450 w 9265879"/>
                  <a:gd name="connsiteY3" fmla="*/ 1309130 h 3098483"/>
                  <a:gd name="connsiteX4" fmla="*/ 3438322 w 9265879"/>
                  <a:gd name="connsiteY4" fmla="*/ 2598358 h 3098483"/>
                  <a:gd name="connsiteX5" fmla="*/ 4660209 w 9265879"/>
                  <a:gd name="connsiteY5" fmla="*/ 2601800 h 3098483"/>
                  <a:gd name="connsiteX6" fmla="*/ 4672305 w 9265879"/>
                  <a:gd name="connsiteY6" fmla="*/ 569771 h 3098483"/>
                  <a:gd name="connsiteX7" fmla="*/ 5931701 w 9265879"/>
                  <a:gd name="connsiteY7" fmla="*/ 500956 h 3098483"/>
                  <a:gd name="connsiteX8" fmla="*/ 5977849 w 9265879"/>
                  <a:gd name="connsiteY8" fmla="*/ 1676521 h 3098483"/>
                  <a:gd name="connsiteX9" fmla="*/ 7212510 w 9265879"/>
                  <a:gd name="connsiteY9" fmla="*/ 1553105 h 3098483"/>
                  <a:gd name="connsiteX10" fmla="*/ 7247849 w 9265879"/>
                  <a:gd name="connsiteY10" fmla="*/ 546222 h 3098483"/>
                  <a:gd name="connsiteX11" fmla="*/ 7760586 w 9265879"/>
                  <a:gd name="connsiteY11" fmla="*/ 169371 h 3098483"/>
                  <a:gd name="connsiteX12" fmla="*/ 9265879 w 9265879"/>
                  <a:gd name="connsiteY12" fmla="*/ 160141 h 3098483"/>
                  <a:gd name="connsiteX0" fmla="*/ 0 w 10494615"/>
                  <a:gd name="connsiteY0" fmla="*/ 2954978 h 3098483"/>
                  <a:gd name="connsiteX1" fmla="*/ 2160312 w 10494615"/>
                  <a:gd name="connsiteY1" fmla="*/ 2942112 h 3098483"/>
                  <a:gd name="connsiteX2" fmla="*/ 2161499 w 10494615"/>
                  <a:gd name="connsiteY2" fmla="*/ 1409822 h 3098483"/>
                  <a:gd name="connsiteX3" fmla="*/ 3394450 w 10494615"/>
                  <a:gd name="connsiteY3" fmla="*/ 1309130 h 3098483"/>
                  <a:gd name="connsiteX4" fmla="*/ 3438322 w 10494615"/>
                  <a:gd name="connsiteY4" fmla="*/ 2598358 h 3098483"/>
                  <a:gd name="connsiteX5" fmla="*/ 4660209 w 10494615"/>
                  <a:gd name="connsiteY5" fmla="*/ 2601800 h 3098483"/>
                  <a:gd name="connsiteX6" fmla="*/ 4672305 w 10494615"/>
                  <a:gd name="connsiteY6" fmla="*/ 569771 h 3098483"/>
                  <a:gd name="connsiteX7" fmla="*/ 5931701 w 10494615"/>
                  <a:gd name="connsiteY7" fmla="*/ 500956 h 3098483"/>
                  <a:gd name="connsiteX8" fmla="*/ 5977849 w 10494615"/>
                  <a:gd name="connsiteY8" fmla="*/ 1676521 h 3098483"/>
                  <a:gd name="connsiteX9" fmla="*/ 7212510 w 10494615"/>
                  <a:gd name="connsiteY9" fmla="*/ 1553105 h 3098483"/>
                  <a:gd name="connsiteX10" fmla="*/ 7247849 w 10494615"/>
                  <a:gd name="connsiteY10" fmla="*/ 546222 h 3098483"/>
                  <a:gd name="connsiteX11" fmla="*/ 7760586 w 10494615"/>
                  <a:gd name="connsiteY11" fmla="*/ 169371 h 3098483"/>
                  <a:gd name="connsiteX12" fmla="*/ 10494615 w 10494615"/>
                  <a:gd name="connsiteY12" fmla="*/ 171161 h 3098483"/>
                  <a:gd name="connsiteX0" fmla="*/ 0 w 10440060"/>
                  <a:gd name="connsiteY0" fmla="*/ 2954978 h 3098483"/>
                  <a:gd name="connsiteX1" fmla="*/ 2105757 w 10440060"/>
                  <a:gd name="connsiteY1" fmla="*/ 2942112 h 3098483"/>
                  <a:gd name="connsiteX2" fmla="*/ 2106944 w 10440060"/>
                  <a:gd name="connsiteY2" fmla="*/ 1409822 h 3098483"/>
                  <a:gd name="connsiteX3" fmla="*/ 3339895 w 10440060"/>
                  <a:gd name="connsiteY3" fmla="*/ 1309130 h 3098483"/>
                  <a:gd name="connsiteX4" fmla="*/ 3383767 w 10440060"/>
                  <a:gd name="connsiteY4" fmla="*/ 2598358 h 3098483"/>
                  <a:gd name="connsiteX5" fmla="*/ 4605654 w 10440060"/>
                  <a:gd name="connsiteY5" fmla="*/ 2601800 h 3098483"/>
                  <a:gd name="connsiteX6" fmla="*/ 4617750 w 10440060"/>
                  <a:gd name="connsiteY6" fmla="*/ 569771 h 3098483"/>
                  <a:gd name="connsiteX7" fmla="*/ 5877146 w 10440060"/>
                  <a:gd name="connsiteY7" fmla="*/ 500956 h 3098483"/>
                  <a:gd name="connsiteX8" fmla="*/ 5923294 w 10440060"/>
                  <a:gd name="connsiteY8" fmla="*/ 1676521 h 3098483"/>
                  <a:gd name="connsiteX9" fmla="*/ 7157955 w 10440060"/>
                  <a:gd name="connsiteY9" fmla="*/ 1553105 h 3098483"/>
                  <a:gd name="connsiteX10" fmla="*/ 7193294 w 10440060"/>
                  <a:gd name="connsiteY10" fmla="*/ 546222 h 3098483"/>
                  <a:gd name="connsiteX11" fmla="*/ 7706031 w 10440060"/>
                  <a:gd name="connsiteY11" fmla="*/ 169371 h 3098483"/>
                  <a:gd name="connsiteX12" fmla="*/ 10440060 w 10440060"/>
                  <a:gd name="connsiteY12" fmla="*/ 171161 h 3098483"/>
                  <a:gd name="connsiteX0" fmla="*/ 0 w 10390961"/>
                  <a:gd name="connsiteY0" fmla="*/ 2954978 h 3098483"/>
                  <a:gd name="connsiteX1" fmla="*/ 2105757 w 10390961"/>
                  <a:gd name="connsiteY1" fmla="*/ 2942112 h 3098483"/>
                  <a:gd name="connsiteX2" fmla="*/ 2106944 w 10390961"/>
                  <a:gd name="connsiteY2" fmla="*/ 1409822 h 3098483"/>
                  <a:gd name="connsiteX3" fmla="*/ 3339895 w 10390961"/>
                  <a:gd name="connsiteY3" fmla="*/ 1309130 h 3098483"/>
                  <a:gd name="connsiteX4" fmla="*/ 3383767 w 10390961"/>
                  <a:gd name="connsiteY4" fmla="*/ 2598358 h 3098483"/>
                  <a:gd name="connsiteX5" fmla="*/ 4605654 w 10390961"/>
                  <a:gd name="connsiteY5" fmla="*/ 2601800 h 3098483"/>
                  <a:gd name="connsiteX6" fmla="*/ 4617750 w 10390961"/>
                  <a:gd name="connsiteY6" fmla="*/ 569771 h 3098483"/>
                  <a:gd name="connsiteX7" fmla="*/ 5877146 w 10390961"/>
                  <a:gd name="connsiteY7" fmla="*/ 500956 h 3098483"/>
                  <a:gd name="connsiteX8" fmla="*/ 5923294 w 10390961"/>
                  <a:gd name="connsiteY8" fmla="*/ 1676521 h 3098483"/>
                  <a:gd name="connsiteX9" fmla="*/ 7157955 w 10390961"/>
                  <a:gd name="connsiteY9" fmla="*/ 1553105 h 3098483"/>
                  <a:gd name="connsiteX10" fmla="*/ 7193294 w 10390961"/>
                  <a:gd name="connsiteY10" fmla="*/ 546222 h 3098483"/>
                  <a:gd name="connsiteX11" fmla="*/ 7706031 w 10390961"/>
                  <a:gd name="connsiteY11" fmla="*/ 169371 h 3098483"/>
                  <a:gd name="connsiteX12" fmla="*/ 10390961 w 10390961"/>
                  <a:gd name="connsiteY12" fmla="*/ 176616 h 3098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390961" h="3098483">
                    <a:moveTo>
                      <a:pt x="0" y="2954978"/>
                    </a:moveTo>
                    <a:cubicBezTo>
                      <a:pt x="342835" y="2942502"/>
                      <a:pt x="1786832" y="2949620"/>
                      <a:pt x="2105757" y="2942112"/>
                    </a:cubicBezTo>
                    <a:cubicBezTo>
                      <a:pt x="2118875" y="2484159"/>
                      <a:pt x="2090662" y="1789431"/>
                      <a:pt x="2106944" y="1409822"/>
                    </a:cubicBezTo>
                    <a:cubicBezTo>
                      <a:pt x="2130653" y="755708"/>
                      <a:pt x="3152491" y="583991"/>
                      <a:pt x="3339895" y="1309130"/>
                    </a:cubicBezTo>
                    <a:cubicBezTo>
                      <a:pt x="3357834" y="2025067"/>
                      <a:pt x="3355658" y="1844750"/>
                      <a:pt x="3383767" y="2598358"/>
                    </a:cubicBezTo>
                    <a:cubicBezTo>
                      <a:pt x="3387054" y="3259025"/>
                      <a:pt x="4577012" y="3270172"/>
                      <a:pt x="4605654" y="2601800"/>
                    </a:cubicBezTo>
                    <a:cubicBezTo>
                      <a:pt x="4619287" y="1806428"/>
                      <a:pt x="4614486" y="1118359"/>
                      <a:pt x="4617750" y="569771"/>
                    </a:cubicBezTo>
                    <a:cubicBezTo>
                      <a:pt x="4611209" y="-179144"/>
                      <a:pt x="5860894" y="-176986"/>
                      <a:pt x="5877146" y="500956"/>
                    </a:cubicBezTo>
                    <a:cubicBezTo>
                      <a:pt x="5906353" y="920364"/>
                      <a:pt x="5855876" y="1432371"/>
                      <a:pt x="5923294" y="1676521"/>
                    </a:cubicBezTo>
                    <a:cubicBezTo>
                      <a:pt x="6206612" y="2396921"/>
                      <a:pt x="7085199" y="2185297"/>
                      <a:pt x="7157955" y="1553105"/>
                    </a:cubicBezTo>
                    <a:cubicBezTo>
                      <a:pt x="7191822" y="1273705"/>
                      <a:pt x="7120998" y="783194"/>
                      <a:pt x="7193294" y="546222"/>
                    </a:cubicBezTo>
                    <a:cubicBezTo>
                      <a:pt x="7265590" y="391800"/>
                      <a:pt x="7426701" y="181946"/>
                      <a:pt x="7706031" y="169371"/>
                    </a:cubicBezTo>
                    <a:cubicBezTo>
                      <a:pt x="8207104" y="146814"/>
                      <a:pt x="9901897" y="190276"/>
                      <a:pt x="10390961" y="176616"/>
                    </a:cubicBezTo>
                  </a:path>
                </a:pathLst>
              </a:custGeom>
              <a:noFill/>
              <a:ln w="15875">
                <a:solidFill>
                  <a:schemeClr val="bg1"/>
                </a:solidFill>
                <a:prstDash val="dash"/>
                <a:headEnd type="ova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3" name="Group 12">
              <a:extLst>
                <a:ext uri="{FF2B5EF4-FFF2-40B4-BE49-F238E27FC236}">
                  <a16:creationId xmlns:a16="http://schemas.microsoft.com/office/drawing/2014/main" id="{4648B851-0463-4F50-8F56-6D868858463C}"/>
                </a:ext>
              </a:extLst>
            </p:cNvPr>
            <p:cNvGrpSpPr/>
            <p:nvPr/>
          </p:nvGrpSpPr>
          <p:grpSpPr>
            <a:xfrm>
              <a:off x="571196" y="3111432"/>
              <a:ext cx="936475" cy="1759856"/>
              <a:chOff x="571196" y="3111432"/>
              <a:chExt cx="936475" cy="1759856"/>
            </a:xfrm>
          </p:grpSpPr>
          <p:grpSp>
            <p:nvGrpSpPr>
              <p:cNvPr id="15" name="Group 14">
                <a:extLst>
                  <a:ext uri="{FF2B5EF4-FFF2-40B4-BE49-F238E27FC236}">
                    <a16:creationId xmlns:a16="http://schemas.microsoft.com/office/drawing/2014/main" id="{385E4A2E-5120-48AC-8649-FEBDA043EAA2}"/>
                  </a:ext>
                </a:extLst>
              </p:cNvPr>
              <p:cNvGrpSpPr/>
              <p:nvPr/>
            </p:nvGrpSpPr>
            <p:grpSpPr>
              <a:xfrm>
                <a:off x="571196" y="3111432"/>
                <a:ext cx="936475" cy="646182"/>
                <a:chOff x="710796" y="3199232"/>
                <a:chExt cx="1248634" cy="861576"/>
              </a:xfrm>
            </p:grpSpPr>
            <p:sp>
              <p:nvSpPr>
                <p:cNvPr id="31" name="Rectangle 30">
                  <a:extLst>
                    <a:ext uri="{FF2B5EF4-FFF2-40B4-BE49-F238E27FC236}">
                      <a16:creationId xmlns:a16="http://schemas.microsoft.com/office/drawing/2014/main" id="{53793EA4-6D90-4DA3-AEB1-C8AE1D6BA4B0}"/>
                    </a:ext>
                  </a:extLst>
                </p:cNvPr>
                <p:cNvSpPr/>
                <p:nvPr/>
              </p:nvSpPr>
              <p:spPr>
                <a:xfrm>
                  <a:off x="710796" y="3199232"/>
                  <a:ext cx="1248634" cy="410369"/>
                </a:xfrm>
                <a:prstGeom prst="rect">
                  <a:avLst/>
                </a:prstGeom>
              </p:spPr>
              <p:txBody>
                <a:bodyPr wrap="none">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Option 1 </a:t>
                  </a:r>
                  <a:endPar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32" name="Group 31">
                  <a:extLst>
                    <a:ext uri="{FF2B5EF4-FFF2-40B4-BE49-F238E27FC236}">
                      <a16:creationId xmlns:a16="http://schemas.microsoft.com/office/drawing/2014/main" id="{4F289DC8-FE53-4EE1-B48E-B9672048616B}"/>
                    </a:ext>
                  </a:extLst>
                </p:cNvPr>
                <p:cNvGrpSpPr/>
                <p:nvPr/>
              </p:nvGrpSpPr>
              <p:grpSpPr>
                <a:xfrm>
                  <a:off x="710796" y="3507206"/>
                  <a:ext cx="1173372" cy="553602"/>
                  <a:chOff x="710796" y="3538956"/>
                  <a:chExt cx="1173372" cy="553602"/>
                </a:xfrm>
              </p:grpSpPr>
              <p:sp>
                <p:nvSpPr>
                  <p:cNvPr id="33" name="TextBox 32">
                    <a:extLst>
                      <a:ext uri="{FF2B5EF4-FFF2-40B4-BE49-F238E27FC236}">
                        <a16:creationId xmlns:a16="http://schemas.microsoft.com/office/drawing/2014/main" id="{1C93CF4C-E762-4386-A05C-D37184926C8B}"/>
                      </a:ext>
                    </a:extLst>
                  </p:cNvPr>
                  <p:cNvSpPr txBox="1"/>
                  <p:nvPr/>
                </p:nvSpPr>
                <p:spPr>
                  <a:xfrm>
                    <a:off x="710796" y="3538956"/>
                    <a:ext cx="1173372" cy="348812"/>
                  </a:xfrm>
                  <a:prstGeom prst="rect">
                    <a:avLst/>
                  </a:prstGeom>
                  <a:noFill/>
                </p:spPr>
                <p:txBody>
                  <a:bodyPr wrap="square" rtlCol="0">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sp>
                <p:nvSpPr>
                  <p:cNvPr id="34" name="TextBox 33">
                    <a:extLst>
                      <a:ext uri="{FF2B5EF4-FFF2-40B4-BE49-F238E27FC236}">
                        <a16:creationId xmlns:a16="http://schemas.microsoft.com/office/drawing/2014/main" id="{F2174A87-2C78-48C9-970D-714AE3C96DAF}"/>
                      </a:ext>
                    </a:extLst>
                  </p:cNvPr>
                  <p:cNvSpPr txBox="1"/>
                  <p:nvPr/>
                </p:nvSpPr>
                <p:spPr>
                  <a:xfrm>
                    <a:off x="710796" y="3743746"/>
                    <a:ext cx="1173372" cy="348812"/>
                  </a:xfrm>
                  <a:prstGeom prst="rect">
                    <a:avLst/>
                  </a:prstGeom>
                  <a:noFill/>
                </p:spPr>
                <p:txBody>
                  <a:bodyPr wrap="square" rtlCol="0">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grpSp>
          </p:grpSp>
          <p:grpSp>
            <p:nvGrpSpPr>
              <p:cNvPr id="12" name="Group 11">
                <a:extLst>
                  <a:ext uri="{FF2B5EF4-FFF2-40B4-BE49-F238E27FC236}">
                    <a16:creationId xmlns:a16="http://schemas.microsoft.com/office/drawing/2014/main" id="{E53AD0E8-E656-41BA-9A85-E1AD3473AD1E}"/>
                  </a:ext>
                </a:extLst>
              </p:cNvPr>
              <p:cNvGrpSpPr/>
              <p:nvPr/>
            </p:nvGrpSpPr>
            <p:grpSpPr>
              <a:xfrm>
                <a:off x="720018" y="3860010"/>
                <a:ext cx="661106" cy="1011278"/>
                <a:chOff x="720018" y="3860010"/>
                <a:chExt cx="661106" cy="1011278"/>
              </a:xfrm>
            </p:grpSpPr>
            <p:sp>
              <p:nvSpPr>
                <p:cNvPr id="42" name="Freeform: Shape 41">
                  <a:extLst>
                    <a:ext uri="{FF2B5EF4-FFF2-40B4-BE49-F238E27FC236}">
                      <a16:creationId xmlns:a16="http://schemas.microsoft.com/office/drawing/2014/main" id="{625CFFC6-7E08-4537-8D6F-ABCB0727DD05}"/>
                    </a:ext>
                  </a:extLst>
                </p:cNvPr>
                <p:cNvSpPr/>
                <p:nvPr/>
              </p:nvSpPr>
              <p:spPr>
                <a:xfrm>
                  <a:off x="723352" y="3860010"/>
                  <a:ext cx="654438" cy="486972"/>
                </a:xfrm>
                <a:custGeom>
                  <a:avLst/>
                  <a:gdLst>
                    <a:gd name="connsiteX0" fmla="*/ 397093 w 788613"/>
                    <a:gd name="connsiteY0" fmla="*/ 10 h 586813"/>
                    <a:gd name="connsiteX1" fmla="*/ 675089 w 788613"/>
                    <a:gd name="connsiteY1" fmla="*/ 117472 h 586813"/>
                    <a:gd name="connsiteX2" fmla="*/ 788604 w 788613"/>
                    <a:gd name="connsiteY2" fmla="*/ 397103 h 586813"/>
                    <a:gd name="connsiteX3" fmla="*/ 787867 w 788613"/>
                    <a:gd name="connsiteY3" fmla="*/ 404258 h 586813"/>
                    <a:gd name="connsiteX4" fmla="*/ 734990 w 788613"/>
                    <a:gd name="connsiteY4" fmla="*/ 461272 h 586813"/>
                    <a:gd name="connsiteX5" fmla="*/ 394302 w 788613"/>
                    <a:gd name="connsiteY5" fmla="*/ 586813 h 586813"/>
                    <a:gd name="connsiteX6" fmla="*/ 53614 w 788613"/>
                    <a:gd name="connsiteY6" fmla="*/ 461272 h 586813"/>
                    <a:gd name="connsiteX7" fmla="*/ 1171 w 788613"/>
                    <a:gd name="connsiteY7" fmla="*/ 404727 h 586813"/>
                    <a:gd name="connsiteX8" fmla="*/ 0 w 788613"/>
                    <a:gd name="connsiteY8" fmla="*/ 391522 h 586813"/>
                    <a:gd name="connsiteX9" fmla="*/ 117462 w 788613"/>
                    <a:gd name="connsiteY9" fmla="*/ 113525 h 586813"/>
                    <a:gd name="connsiteX10" fmla="*/ 397093 w 788613"/>
                    <a:gd name="connsiteY10" fmla="*/ 10 h 58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8613" h="586813">
                      <a:moveTo>
                        <a:pt x="397093" y="10"/>
                      </a:moveTo>
                      <a:cubicBezTo>
                        <a:pt x="498003" y="724"/>
                        <a:pt x="598641" y="39935"/>
                        <a:pt x="675089" y="117472"/>
                      </a:cubicBezTo>
                      <a:cubicBezTo>
                        <a:pt x="751537" y="195010"/>
                        <a:pt x="789319" y="296193"/>
                        <a:pt x="788604" y="397103"/>
                      </a:cubicBezTo>
                      <a:lnTo>
                        <a:pt x="787867" y="404258"/>
                      </a:lnTo>
                      <a:lnTo>
                        <a:pt x="734990" y="461272"/>
                      </a:lnTo>
                      <a:cubicBezTo>
                        <a:pt x="647801" y="538838"/>
                        <a:pt x="527349" y="586813"/>
                        <a:pt x="394302" y="586813"/>
                      </a:cubicBezTo>
                      <a:cubicBezTo>
                        <a:pt x="261255" y="586813"/>
                        <a:pt x="140803" y="538838"/>
                        <a:pt x="53614" y="461272"/>
                      </a:cubicBezTo>
                      <a:lnTo>
                        <a:pt x="1171" y="404727"/>
                      </a:lnTo>
                      <a:lnTo>
                        <a:pt x="0" y="391522"/>
                      </a:lnTo>
                      <a:cubicBezTo>
                        <a:pt x="714" y="290611"/>
                        <a:pt x="39925" y="189973"/>
                        <a:pt x="117462" y="113525"/>
                      </a:cubicBezTo>
                      <a:cubicBezTo>
                        <a:pt x="194999" y="37078"/>
                        <a:pt x="296183" y="-704"/>
                        <a:pt x="397093" y="10"/>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83" name="Group 82">
                  <a:extLst>
                    <a:ext uri="{FF2B5EF4-FFF2-40B4-BE49-F238E27FC236}">
                      <a16:creationId xmlns:a16="http://schemas.microsoft.com/office/drawing/2014/main" id="{1B456C31-3764-405C-B835-942426A1CF4D}"/>
                    </a:ext>
                  </a:extLst>
                </p:cNvPr>
                <p:cNvGrpSpPr/>
                <p:nvPr/>
              </p:nvGrpSpPr>
              <p:grpSpPr>
                <a:xfrm>
                  <a:off x="720018" y="3860010"/>
                  <a:ext cx="661106" cy="1011278"/>
                  <a:chOff x="720018" y="3860010"/>
                  <a:chExt cx="661106" cy="1011278"/>
                </a:xfrm>
              </p:grpSpPr>
              <p:grpSp>
                <p:nvGrpSpPr>
                  <p:cNvPr id="78" name="Group 77">
                    <a:extLst>
                      <a:ext uri="{FF2B5EF4-FFF2-40B4-BE49-F238E27FC236}">
                        <a16:creationId xmlns:a16="http://schemas.microsoft.com/office/drawing/2014/main" id="{E264AC59-7431-4B45-84A3-99F392D81B60}"/>
                      </a:ext>
                    </a:extLst>
                  </p:cNvPr>
                  <p:cNvGrpSpPr/>
                  <p:nvPr/>
                </p:nvGrpSpPr>
                <p:grpSpPr>
                  <a:xfrm>
                    <a:off x="720018" y="3860010"/>
                    <a:ext cx="661106" cy="1011278"/>
                    <a:chOff x="720018" y="3860010"/>
                    <a:chExt cx="661106" cy="1011278"/>
                  </a:xfrm>
                </p:grpSpPr>
                <p:sp>
                  <p:nvSpPr>
                    <p:cNvPr id="40" name="Rectangle 1">
                      <a:extLst>
                        <a:ext uri="{FF2B5EF4-FFF2-40B4-BE49-F238E27FC236}">
                          <a16:creationId xmlns:a16="http://schemas.microsoft.com/office/drawing/2014/main" id="{92C6111B-DBE1-4DD0-917B-4502127B778B}"/>
                        </a:ext>
                      </a:extLst>
                    </p:cNvPr>
                    <p:cNvSpPr/>
                    <p:nvPr/>
                  </p:nvSpPr>
                  <p:spPr>
                    <a:xfrm>
                      <a:off x="869779" y="4463597"/>
                      <a:ext cx="361585" cy="407691"/>
                    </a:xfrm>
                    <a:custGeom>
                      <a:avLst/>
                      <a:gdLst>
                        <a:gd name="connsiteX0" fmla="*/ 0 w 671487"/>
                        <a:gd name="connsiteY0" fmla="*/ 0 h 758696"/>
                        <a:gd name="connsiteX1" fmla="*/ 671487 w 671487"/>
                        <a:gd name="connsiteY1" fmla="*/ 0 h 758696"/>
                        <a:gd name="connsiteX2" fmla="*/ 671487 w 671487"/>
                        <a:gd name="connsiteY2" fmla="*/ 758696 h 758696"/>
                        <a:gd name="connsiteX3" fmla="*/ 0 w 671487"/>
                        <a:gd name="connsiteY3" fmla="*/ 758696 h 758696"/>
                        <a:gd name="connsiteX4" fmla="*/ 0 w 671487"/>
                        <a:gd name="connsiteY4" fmla="*/ 0 h 758696"/>
                        <a:gd name="connsiteX0" fmla="*/ 0 w 671487"/>
                        <a:gd name="connsiteY0" fmla="*/ 0 h 758696"/>
                        <a:gd name="connsiteX1" fmla="*/ 671487 w 671487"/>
                        <a:gd name="connsiteY1" fmla="*/ 0 h 758696"/>
                        <a:gd name="connsiteX2" fmla="*/ 671487 w 671487"/>
                        <a:gd name="connsiteY2" fmla="*/ 758696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8696"/>
                        <a:gd name="connsiteX1" fmla="*/ 671487 w 671487"/>
                        <a:gd name="connsiteY1" fmla="*/ 0 h 758696"/>
                        <a:gd name="connsiteX2" fmla="*/ 671487 w 671487"/>
                        <a:gd name="connsiteY2" fmla="*/ 758696 h 758696"/>
                        <a:gd name="connsiteX3" fmla="*/ 412622 w 671487"/>
                        <a:gd name="connsiteY3" fmla="*/ 757109 h 758696"/>
                        <a:gd name="connsiteX4" fmla="*/ 264984 w 671487"/>
                        <a:gd name="connsiteY4" fmla="*/ 757109 h 758696"/>
                        <a:gd name="connsiteX5" fmla="*/ 0 w 671487"/>
                        <a:gd name="connsiteY5" fmla="*/ 758696 h 758696"/>
                        <a:gd name="connsiteX6" fmla="*/ 0 w 671487"/>
                        <a:gd name="connsiteY6" fmla="*/ 0 h 758696"/>
                        <a:gd name="connsiteX0" fmla="*/ 0 w 671487"/>
                        <a:gd name="connsiteY0" fmla="*/ 0 h 758696"/>
                        <a:gd name="connsiteX1" fmla="*/ 671487 w 671487"/>
                        <a:gd name="connsiteY1" fmla="*/ 0 h 758696"/>
                        <a:gd name="connsiteX2" fmla="*/ 412622 w 671487"/>
                        <a:gd name="connsiteY2" fmla="*/ 757109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487" h="757109">
                          <a:moveTo>
                            <a:pt x="0" y="0"/>
                          </a:moveTo>
                          <a:lnTo>
                            <a:pt x="671487" y="0"/>
                          </a:lnTo>
                          <a:cubicBezTo>
                            <a:pt x="447087" y="159500"/>
                            <a:pt x="341747" y="571414"/>
                            <a:pt x="412622" y="757109"/>
                          </a:cubicBezTo>
                          <a:lnTo>
                            <a:pt x="264984" y="757109"/>
                          </a:lnTo>
                          <a:cubicBezTo>
                            <a:pt x="388587" y="469020"/>
                            <a:pt x="188341" y="152358"/>
                            <a:pt x="0" y="0"/>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 name="Oval 40">
                      <a:extLst>
                        <a:ext uri="{FF2B5EF4-FFF2-40B4-BE49-F238E27FC236}">
                          <a16:creationId xmlns:a16="http://schemas.microsoft.com/office/drawing/2014/main" id="{E0F65638-E965-4DB2-89E1-EC30F5968C32}"/>
                        </a:ext>
                      </a:extLst>
                    </p:cNvPr>
                    <p:cNvSpPr/>
                    <p:nvPr/>
                  </p:nvSpPr>
                  <p:spPr>
                    <a:xfrm>
                      <a:off x="720018" y="3860010"/>
                      <a:ext cx="661106" cy="661105"/>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2" name="Group 81">
                    <a:extLst>
                      <a:ext uri="{FF2B5EF4-FFF2-40B4-BE49-F238E27FC236}">
                        <a16:creationId xmlns:a16="http://schemas.microsoft.com/office/drawing/2014/main" id="{C773DC45-AA49-4DBD-AE46-DAB8BA9BABA8}"/>
                      </a:ext>
                    </a:extLst>
                  </p:cNvPr>
                  <p:cNvGrpSpPr/>
                  <p:nvPr/>
                </p:nvGrpSpPr>
                <p:grpSpPr>
                  <a:xfrm>
                    <a:off x="869779" y="4008856"/>
                    <a:ext cx="361585" cy="363414"/>
                    <a:chOff x="869779" y="4008856"/>
                    <a:chExt cx="361585" cy="363414"/>
                  </a:xfrm>
                </p:grpSpPr>
                <p:sp>
                  <p:nvSpPr>
                    <p:cNvPr id="43" name="Oval 35">
                      <a:extLst>
                        <a:ext uri="{FF2B5EF4-FFF2-40B4-BE49-F238E27FC236}">
                          <a16:creationId xmlns:a16="http://schemas.microsoft.com/office/drawing/2014/main" id="{D8661733-5ED0-4AD8-93E8-762A9436DBF7}"/>
                        </a:ext>
                      </a:extLst>
                    </p:cNvPr>
                    <p:cNvSpPr>
                      <a:spLocks noChangeArrowheads="1"/>
                    </p:cNvSpPr>
                    <p:nvPr/>
                  </p:nvSpPr>
                  <p:spPr bwMode="auto">
                    <a:xfrm>
                      <a:off x="869779" y="4008856"/>
                      <a:ext cx="361585" cy="363414"/>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w Cen MT" panose="020B0602020104020603"/>
                        <a:ea typeface="+mn-ea"/>
                        <a:cs typeface="+mn-cs"/>
                      </a:endParaRPr>
                    </a:p>
                  </p:txBody>
                </p:sp>
                <p:grpSp>
                  <p:nvGrpSpPr>
                    <p:cNvPr id="69" name="Group 68">
                      <a:extLst>
                        <a:ext uri="{FF2B5EF4-FFF2-40B4-BE49-F238E27FC236}">
                          <a16:creationId xmlns:a16="http://schemas.microsoft.com/office/drawing/2014/main" id="{0353994E-7737-4857-A9CF-F24B57AC36EE}"/>
                        </a:ext>
                      </a:extLst>
                    </p:cNvPr>
                    <p:cNvGrpSpPr/>
                    <p:nvPr/>
                  </p:nvGrpSpPr>
                  <p:grpSpPr>
                    <a:xfrm>
                      <a:off x="982007" y="4097831"/>
                      <a:ext cx="137128" cy="185464"/>
                      <a:chOff x="336543" y="2382669"/>
                      <a:chExt cx="151812" cy="205325"/>
                    </a:xfrm>
                    <a:solidFill>
                      <a:srgbClr val="8A2A65"/>
                    </a:solidFill>
                  </p:grpSpPr>
                  <p:sp>
                    <p:nvSpPr>
                      <p:cNvPr id="70" name="Freeform: Shape 69">
                        <a:extLst>
                          <a:ext uri="{FF2B5EF4-FFF2-40B4-BE49-F238E27FC236}">
                            <a16:creationId xmlns:a16="http://schemas.microsoft.com/office/drawing/2014/main" id="{FD7067EE-D6AD-42A3-8A3C-D5DDC43E1952}"/>
                          </a:ext>
                        </a:extLst>
                      </p:cNvPr>
                      <p:cNvSpPr>
                        <a:spLocks noChangeArrowheads="1"/>
                      </p:cNvSpPr>
                      <p:nvPr/>
                    </p:nvSpPr>
                    <p:spPr bwMode="auto">
                      <a:xfrm>
                        <a:off x="367611" y="2382669"/>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1" name="Freeform 9">
                        <a:extLst>
                          <a:ext uri="{FF2B5EF4-FFF2-40B4-BE49-F238E27FC236}">
                            <a16:creationId xmlns:a16="http://schemas.microsoft.com/office/drawing/2014/main" id="{8F6EB699-FD33-4E29-991D-3DB4FC5CB2EC}"/>
                          </a:ext>
                        </a:extLst>
                      </p:cNvPr>
                      <p:cNvSpPr>
                        <a:spLocks noEditPoints="1"/>
                      </p:cNvSpPr>
                      <p:nvPr/>
                    </p:nvSpPr>
                    <p:spPr bwMode="auto">
                      <a:xfrm>
                        <a:off x="336543" y="2405021"/>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grpSp>
        </p:grpSp>
        <p:grpSp>
          <p:nvGrpSpPr>
            <p:cNvPr id="46" name="Group 45">
              <a:extLst>
                <a:ext uri="{FF2B5EF4-FFF2-40B4-BE49-F238E27FC236}">
                  <a16:creationId xmlns:a16="http://schemas.microsoft.com/office/drawing/2014/main" id="{7546A5E7-F824-4833-9870-E6FFB0C0C27A}"/>
                </a:ext>
              </a:extLst>
            </p:cNvPr>
            <p:cNvGrpSpPr/>
            <p:nvPr/>
          </p:nvGrpSpPr>
          <p:grpSpPr>
            <a:xfrm>
              <a:off x="5380624" y="2255838"/>
              <a:ext cx="936475" cy="1889204"/>
              <a:chOff x="5380624" y="2255838"/>
              <a:chExt cx="936475" cy="1889204"/>
            </a:xfrm>
          </p:grpSpPr>
          <p:grpSp>
            <p:nvGrpSpPr>
              <p:cNvPr id="17" name="Group 16">
                <a:extLst>
                  <a:ext uri="{FF2B5EF4-FFF2-40B4-BE49-F238E27FC236}">
                    <a16:creationId xmlns:a16="http://schemas.microsoft.com/office/drawing/2014/main" id="{D213A98F-263C-4B70-A8AA-13E50CF46068}"/>
                  </a:ext>
                </a:extLst>
              </p:cNvPr>
              <p:cNvGrpSpPr/>
              <p:nvPr/>
            </p:nvGrpSpPr>
            <p:grpSpPr>
              <a:xfrm>
                <a:off x="5380624" y="2255838"/>
                <a:ext cx="936475" cy="639076"/>
                <a:chOff x="5259876" y="2244157"/>
                <a:chExt cx="936475" cy="639076"/>
              </a:xfrm>
            </p:grpSpPr>
            <p:sp>
              <p:nvSpPr>
                <p:cNvPr id="23" name="Rectangle 22">
                  <a:extLst>
                    <a:ext uri="{FF2B5EF4-FFF2-40B4-BE49-F238E27FC236}">
                      <a16:creationId xmlns:a16="http://schemas.microsoft.com/office/drawing/2014/main" id="{3BF0AC5D-3DB4-4A26-A5E9-E5C0A33EF2C6}"/>
                    </a:ext>
                  </a:extLst>
                </p:cNvPr>
                <p:cNvSpPr/>
                <p:nvPr/>
              </p:nvSpPr>
              <p:spPr>
                <a:xfrm>
                  <a:off x="5259876" y="2244157"/>
                  <a:ext cx="936475" cy="307777"/>
                </a:xfrm>
                <a:prstGeom prst="rect">
                  <a:avLst/>
                </a:prstGeom>
              </p:spPr>
              <p:txBody>
                <a:bodyPr wrap="non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Option 3 </a:t>
                  </a:r>
                  <a:endPar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24" name="Group 23">
                  <a:extLst>
                    <a:ext uri="{FF2B5EF4-FFF2-40B4-BE49-F238E27FC236}">
                      <a16:creationId xmlns:a16="http://schemas.microsoft.com/office/drawing/2014/main" id="{354C4516-6CF4-461C-8874-622962443580}"/>
                    </a:ext>
                  </a:extLst>
                </p:cNvPr>
                <p:cNvGrpSpPr/>
                <p:nvPr/>
              </p:nvGrpSpPr>
              <p:grpSpPr>
                <a:xfrm>
                  <a:off x="5279471" y="2468030"/>
                  <a:ext cx="880029" cy="415203"/>
                  <a:chOff x="638495" y="3538956"/>
                  <a:chExt cx="1173372" cy="553604"/>
                </a:xfrm>
              </p:grpSpPr>
              <p:sp>
                <p:nvSpPr>
                  <p:cNvPr id="25" name="TextBox 24">
                    <a:extLst>
                      <a:ext uri="{FF2B5EF4-FFF2-40B4-BE49-F238E27FC236}">
                        <a16:creationId xmlns:a16="http://schemas.microsoft.com/office/drawing/2014/main" id="{8A7D9052-8E04-49C6-903F-41D4EA238648}"/>
                      </a:ext>
                    </a:extLst>
                  </p:cNvPr>
                  <p:cNvSpPr txBox="1"/>
                  <p:nvPr/>
                </p:nvSpPr>
                <p:spPr>
                  <a:xfrm>
                    <a:off x="638495" y="3538956"/>
                    <a:ext cx="1173372" cy="348814"/>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sp>
                <p:nvSpPr>
                  <p:cNvPr id="26" name="TextBox 25">
                    <a:extLst>
                      <a:ext uri="{FF2B5EF4-FFF2-40B4-BE49-F238E27FC236}">
                        <a16:creationId xmlns:a16="http://schemas.microsoft.com/office/drawing/2014/main" id="{890D3CDD-D57A-45CE-A2C7-F2F661816A94}"/>
                      </a:ext>
                    </a:extLst>
                  </p:cNvPr>
                  <p:cNvSpPr txBox="1"/>
                  <p:nvPr/>
                </p:nvSpPr>
                <p:spPr>
                  <a:xfrm>
                    <a:off x="638495" y="3743746"/>
                    <a:ext cx="1173372" cy="348814"/>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grpSp>
          </p:grpSp>
          <p:grpSp>
            <p:nvGrpSpPr>
              <p:cNvPr id="45" name="Group 44">
                <a:extLst>
                  <a:ext uri="{FF2B5EF4-FFF2-40B4-BE49-F238E27FC236}">
                    <a16:creationId xmlns:a16="http://schemas.microsoft.com/office/drawing/2014/main" id="{BAB96B34-E2A5-4B06-8B47-2B60B23942AC}"/>
                  </a:ext>
                </a:extLst>
              </p:cNvPr>
              <p:cNvGrpSpPr/>
              <p:nvPr/>
            </p:nvGrpSpPr>
            <p:grpSpPr>
              <a:xfrm>
                <a:off x="5406319" y="3133766"/>
                <a:ext cx="661106" cy="1011276"/>
                <a:chOff x="5406319" y="3133766"/>
                <a:chExt cx="661106" cy="1011276"/>
              </a:xfrm>
            </p:grpSpPr>
            <p:grpSp>
              <p:nvGrpSpPr>
                <p:cNvPr id="44" name="Group 43">
                  <a:extLst>
                    <a:ext uri="{FF2B5EF4-FFF2-40B4-BE49-F238E27FC236}">
                      <a16:creationId xmlns:a16="http://schemas.microsoft.com/office/drawing/2014/main" id="{042DB464-113E-4854-B2CE-4CBC7905D61F}"/>
                    </a:ext>
                  </a:extLst>
                </p:cNvPr>
                <p:cNvGrpSpPr/>
                <p:nvPr/>
              </p:nvGrpSpPr>
              <p:grpSpPr>
                <a:xfrm>
                  <a:off x="5406319" y="3133766"/>
                  <a:ext cx="661106" cy="1011276"/>
                  <a:chOff x="5406319" y="3133766"/>
                  <a:chExt cx="661106" cy="1011276"/>
                </a:xfrm>
              </p:grpSpPr>
              <p:sp>
                <p:nvSpPr>
                  <p:cNvPr id="36" name="Oval 35">
                    <a:extLst>
                      <a:ext uri="{FF2B5EF4-FFF2-40B4-BE49-F238E27FC236}">
                        <a16:creationId xmlns:a16="http://schemas.microsoft.com/office/drawing/2014/main" id="{1E80E16D-C13D-44B3-9CFF-A17580DE85D3}"/>
                      </a:ext>
                    </a:extLst>
                  </p:cNvPr>
                  <p:cNvSpPr/>
                  <p:nvPr/>
                </p:nvSpPr>
                <p:spPr>
                  <a:xfrm>
                    <a:off x="5406319" y="3133766"/>
                    <a:ext cx="661106" cy="661104"/>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ectangle 1">
                    <a:extLst>
                      <a:ext uri="{FF2B5EF4-FFF2-40B4-BE49-F238E27FC236}">
                        <a16:creationId xmlns:a16="http://schemas.microsoft.com/office/drawing/2014/main" id="{DD95B22B-42B5-4B53-9874-EB777F74DF01}"/>
                      </a:ext>
                    </a:extLst>
                  </p:cNvPr>
                  <p:cNvSpPr/>
                  <p:nvPr/>
                </p:nvSpPr>
                <p:spPr>
                  <a:xfrm>
                    <a:off x="5556079" y="3737352"/>
                    <a:ext cx="361586" cy="407690"/>
                  </a:xfrm>
                  <a:custGeom>
                    <a:avLst/>
                    <a:gdLst>
                      <a:gd name="connsiteX0" fmla="*/ 0 w 671487"/>
                      <a:gd name="connsiteY0" fmla="*/ 0 h 758696"/>
                      <a:gd name="connsiteX1" fmla="*/ 671487 w 671487"/>
                      <a:gd name="connsiteY1" fmla="*/ 0 h 758696"/>
                      <a:gd name="connsiteX2" fmla="*/ 671487 w 671487"/>
                      <a:gd name="connsiteY2" fmla="*/ 758696 h 758696"/>
                      <a:gd name="connsiteX3" fmla="*/ 0 w 671487"/>
                      <a:gd name="connsiteY3" fmla="*/ 758696 h 758696"/>
                      <a:gd name="connsiteX4" fmla="*/ 0 w 671487"/>
                      <a:gd name="connsiteY4" fmla="*/ 0 h 758696"/>
                      <a:gd name="connsiteX0" fmla="*/ 0 w 671487"/>
                      <a:gd name="connsiteY0" fmla="*/ 0 h 758696"/>
                      <a:gd name="connsiteX1" fmla="*/ 671487 w 671487"/>
                      <a:gd name="connsiteY1" fmla="*/ 0 h 758696"/>
                      <a:gd name="connsiteX2" fmla="*/ 671487 w 671487"/>
                      <a:gd name="connsiteY2" fmla="*/ 758696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8696"/>
                      <a:gd name="connsiteX1" fmla="*/ 671487 w 671487"/>
                      <a:gd name="connsiteY1" fmla="*/ 0 h 758696"/>
                      <a:gd name="connsiteX2" fmla="*/ 671487 w 671487"/>
                      <a:gd name="connsiteY2" fmla="*/ 758696 h 758696"/>
                      <a:gd name="connsiteX3" fmla="*/ 412622 w 671487"/>
                      <a:gd name="connsiteY3" fmla="*/ 757109 h 758696"/>
                      <a:gd name="connsiteX4" fmla="*/ 264984 w 671487"/>
                      <a:gd name="connsiteY4" fmla="*/ 757109 h 758696"/>
                      <a:gd name="connsiteX5" fmla="*/ 0 w 671487"/>
                      <a:gd name="connsiteY5" fmla="*/ 758696 h 758696"/>
                      <a:gd name="connsiteX6" fmla="*/ 0 w 671487"/>
                      <a:gd name="connsiteY6" fmla="*/ 0 h 758696"/>
                      <a:gd name="connsiteX0" fmla="*/ 0 w 671487"/>
                      <a:gd name="connsiteY0" fmla="*/ 0 h 758696"/>
                      <a:gd name="connsiteX1" fmla="*/ 671487 w 671487"/>
                      <a:gd name="connsiteY1" fmla="*/ 0 h 758696"/>
                      <a:gd name="connsiteX2" fmla="*/ 412622 w 671487"/>
                      <a:gd name="connsiteY2" fmla="*/ 757109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487" h="757109">
                        <a:moveTo>
                          <a:pt x="0" y="0"/>
                        </a:moveTo>
                        <a:lnTo>
                          <a:pt x="671487" y="0"/>
                        </a:lnTo>
                        <a:cubicBezTo>
                          <a:pt x="447087" y="159500"/>
                          <a:pt x="341747" y="571414"/>
                          <a:pt x="412622" y="757109"/>
                        </a:cubicBezTo>
                        <a:lnTo>
                          <a:pt x="264984" y="757109"/>
                        </a:lnTo>
                        <a:cubicBezTo>
                          <a:pt x="388587" y="469020"/>
                          <a:pt x="188341" y="152358"/>
                          <a:pt x="0" y="0"/>
                        </a:cubicBez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8" name="Group 87">
                  <a:extLst>
                    <a:ext uri="{FF2B5EF4-FFF2-40B4-BE49-F238E27FC236}">
                      <a16:creationId xmlns:a16="http://schemas.microsoft.com/office/drawing/2014/main" id="{75B99912-4B72-4036-A075-09FE1188AAD6}"/>
                    </a:ext>
                  </a:extLst>
                </p:cNvPr>
                <p:cNvGrpSpPr/>
                <p:nvPr/>
              </p:nvGrpSpPr>
              <p:grpSpPr>
                <a:xfrm>
                  <a:off x="5556079" y="3282610"/>
                  <a:ext cx="361585" cy="363413"/>
                  <a:chOff x="5556079" y="3282610"/>
                  <a:chExt cx="361585" cy="363413"/>
                </a:xfrm>
              </p:grpSpPr>
              <p:sp>
                <p:nvSpPr>
                  <p:cNvPr id="38" name="Oval 35">
                    <a:extLst>
                      <a:ext uri="{FF2B5EF4-FFF2-40B4-BE49-F238E27FC236}">
                        <a16:creationId xmlns:a16="http://schemas.microsoft.com/office/drawing/2014/main" id="{58400A59-D2D4-4FB0-9CF2-2115A7FA7502}"/>
                      </a:ext>
                    </a:extLst>
                  </p:cNvPr>
                  <p:cNvSpPr>
                    <a:spLocks noChangeArrowheads="1"/>
                  </p:cNvSpPr>
                  <p:nvPr/>
                </p:nvSpPr>
                <p:spPr bwMode="auto">
                  <a:xfrm>
                    <a:off x="5556079" y="3282610"/>
                    <a:ext cx="361585" cy="36341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w Cen MT" panose="020B0602020104020603"/>
                      <a:ea typeface="+mn-ea"/>
                      <a:cs typeface="+mn-cs"/>
                    </a:endParaRPr>
                  </a:p>
                </p:txBody>
              </p:sp>
              <p:sp>
                <p:nvSpPr>
                  <p:cNvPr id="72" name="Freeform 94">
                    <a:extLst>
                      <a:ext uri="{FF2B5EF4-FFF2-40B4-BE49-F238E27FC236}">
                        <a16:creationId xmlns:a16="http://schemas.microsoft.com/office/drawing/2014/main" id="{13CA8241-C3DC-4154-BEA0-3DE0AAC5EA96}"/>
                      </a:ext>
                    </a:extLst>
                  </p:cNvPr>
                  <p:cNvSpPr>
                    <a:spLocks noEditPoints="1"/>
                  </p:cNvSpPr>
                  <p:nvPr/>
                </p:nvSpPr>
                <p:spPr bwMode="auto">
                  <a:xfrm>
                    <a:off x="5667746" y="3380940"/>
                    <a:ext cx="138250" cy="166752"/>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nvGrpSpPr>
            <p:cNvPr id="5" name="Group 4">
              <a:extLst>
                <a:ext uri="{FF2B5EF4-FFF2-40B4-BE49-F238E27FC236}">
                  <a16:creationId xmlns:a16="http://schemas.microsoft.com/office/drawing/2014/main" id="{94F546E5-C134-4CDE-BD4D-FF07E6C9476E}"/>
                </a:ext>
              </a:extLst>
            </p:cNvPr>
            <p:cNvGrpSpPr/>
            <p:nvPr/>
          </p:nvGrpSpPr>
          <p:grpSpPr>
            <a:xfrm>
              <a:off x="3034580" y="2971263"/>
              <a:ext cx="936475" cy="2005333"/>
              <a:chOff x="3034580" y="2971263"/>
              <a:chExt cx="936475" cy="2005333"/>
            </a:xfrm>
          </p:grpSpPr>
          <p:grpSp>
            <p:nvGrpSpPr>
              <p:cNvPr id="16" name="Group 15">
                <a:extLst>
                  <a:ext uri="{FF2B5EF4-FFF2-40B4-BE49-F238E27FC236}">
                    <a16:creationId xmlns:a16="http://schemas.microsoft.com/office/drawing/2014/main" id="{21F1FE70-D16D-4B5A-8F49-0DA0F286EB62}"/>
                  </a:ext>
                </a:extLst>
              </p:cNvPr>
              <p:cNvGrpSpPr/>
              <p:nvPr/>
            </p:nvGrpSpPr>
            <p:grpSpPr>
              <a:xfrm>
                <a:off x="3034580" y="2971263"/>
                <a:ext cx="936475" cy="639074"/>
                <a:chOff x="621893" y="3208709"/>
                <a:chExt cx="1248634" cy="852099"/>
              </a:xfrm>
            </p:grpSpPr>
            <p:sp>
              <p:nvSpPr>
                <p:cNvPr id="27" name="Rectangle 26">
                  <a:extLst>
                    <a:ext uri="{FF2B5EF4-FFF2-40B4-BE49-F238E27FC236}">
                      <a16:creationId xmlns:a16="http://schemas.microsoft.com/office/drawing/2014/main" id="{82D9C856-AE4D-40CE-9D74-79BE5C963A35}"/>
                    </a:ext>
                  </a:extLst>
                </p:cNvPr>
                <p:cNvSpPr/>
                <p:nvPr/>
              </p:nvSpPr>
              <p:spPr>
                <a:xfrm>
                  <a:off x="621893" y="3208709"/>
                  <a:ext cx="1248634" cy="410369"/>
                </a:xfrm>
                <a:prstGeom prst="rect">
                  <a:avLst/>
                </a:prstGeom>
              </p:spPr>
              <p:txBody>
                <a:bodyPr wrap="non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Option 2 </a:t>
                  </a:r>
                  <a:endPar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28" name="Group 27">
                  <a:extLst>
                    <a:ext uri="{FF2B5EF4-FFF2-40B4-BE49-F238E27FC236}">
                      <a16:creationId xmlns:a16="http://schemas.microsoft.com/office/drawing/2014/main" id="{84658EA6-FFD7-4C4E-8337-7EC678574A4E}"/>
                    </a:ext>
                  </a:extLst>
                </p:cNvPr>
                <p:cNvGrpSpPr/>
                <p:nvPr/>
              </p:nvGrpSpPr>
              <p:grpSpPr>
                <a:xfrm>
                  <a:off x="621893" y="3507206"/>
                  <a:ext cx="1173372" cy="553602"/>
                  <a:chOff x="621893" y="3538956"/>
                  <a:chExt cx="1173372" cy="553602"/>
                </a:xfrm>
              </p:grpSpPr>
              <p:sp>
                <p:nvSpPr>
                  <p:cNvPr id="29" name="TextBox 28">
                    <a:extLst>
                      <a:ext uri="{FF2B5EF4-FFF2-40B4-BE49-F238E27FC236}">
                        <a16:creationId xmlns:a16="http://schemas.microsoft.com/office/drawing/2014/main" id="{4B67DD14-0892-42A9-81D0-6844A92A82AD}"/>
                      </a:ext>
                    </a:extLst>
                  </p:cNvPr>
                  <p:cNvSpPr txBox="1"/>
                  <p:nvPr/>
                </p:nvSpPr>
                <p:spPr>
                  <a:xfrm>
                    <a:off x="621893" y="3538956"/>
                    <a:ext cx="1173372" cy="34881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sp>
                <p:nvSpPr>
                  <p:cNvPr id="30" name="TextBox 29">
                    <a:extLst>
                      <a:ext uri="{FF2B5EF4-FFF2-40B4-BE49-F238E27FC236}">
                        <a16:creationId xmlns:a16="http://schemas.microsoft.com/office/drawing/2014/main" id="{A6266E59-B25B-468A-B878-58E2CB96BF91}"/>
                      </a:ext>
                    </a:extLst>
                  </p:cNvPr>
                  <p:cNvSpPr txBox="1"/>
                  <p:nvPr/>
                </p:nvSpPr>
                <p:spPr>
                  <a:xfrm>
                    <a:off x="621893" y="3743746"/>
                    <a:ext cx="1173372" cy="348812"/>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grpSp>
          </p:grpSp>
          <p:grpSp>
            <p:nvGrpSpPr>
              <p:cNvPr id="87" name="Group 86">
                <a:extLst>
                  <a:ext uri="{FF2B5EF4-FFF2-40B4-BE49-F238E27FC236}">
                    <a16:creationId xmlns:a16="http://schemas.microsoft.com/office/drawing/2014/main" id="{3C4EBC4E-8DC0-48AB-BC00-DD7BEED5C638}"/>
                  </a:ext>
                </a:extLst>
              </p:cNvPr>
              <p:cNvGrpSpPr/>
              <p:nvPr/>
            </p:nvGrpSpPr>
            <p:grpSpPr>
              <a:xfrm>
                <a:off x="3186993" y="3967017"/>
                <a:ext cx="661106" cy="1009579"/>
                <a:chOff x="3186993" y="3967017"/>
                <a:chExt cx="661106" cy="1009579"/>
              </a:xfrm>
            </p:grpSpPr>
            <p:grpSp>
              <p:nvGrpSpPr>
                <p:cNvPr id="84" name="Group 83">
                  <a:extLst>
                    <a:ext uri="{FF2B5EF4-FFF2-40B4-BE49-F238E27FC236}">
                      <a16:creationId xmlns:a16="http://schemas.microsoft.com/office/drawing/2014/main" id="{8A80E226-4FB1-4830-B877-AC216AAA5BD6}"/>
                    </a:ext>
                  </a:extLst>
                </p:cNvPr>
                <p:cNvGrpSpPr/>
                <p:nvPr/>
              </p:nvGrpSpPr>
              <p:grpSpPr>
                <a:xfrm>
                  <a:off x="3186993" y="3967017"/>
                  <a:ext cx="661106" cy="1009579"/>
                  <a:chOff x="3186993" y="3967017"/>
                  <a:chExt cx="661106" cy="1009579"/>
                </a:xfrm>
              </p:grpSpPr>
              <p:sp>
                <p:nvSpPr>
                  <p:cNvPr id="57" name="Rectangle 1">
                    <a:extLst>
                      <a:ext uri="{FF2B5EF4-FFF2-40B4-BE49-F238E27FC236}">
                        <a16:creationId xmlns:a16="http://schemas.microsoft.com/office/drawing/2014/main" id="{EC21D191-E237-4385-8FB6-C277ACC537A0}"/>
                      </a:ext>
                    </a:extLst>
                  </p:cNvPr>
                  <p:cNvSpPr/>
                  <p:nvPr/>
                </p:nvSpPr>
                <p:spPr>
                  <a:xfrm>
                    <a:off x="3336754" y="4568906"/>
                    <a:ext cx="361585" cy="407690"/>
                  </a:xfrm>
                  <a:custGeom>
                    <a:avLst/>
                    <a:gdLst>
                      <a:gd name="connsiteX0" fmla="*/ 0 w 671487"/>
                      <a:gd name="connsiteY0" fmla="*/ 0 h 758696"/>
                      <a:gd name="connsiteX1" fmla="*/ 671487 w 671487"/>
                      <a:gd name="connsiteY1" fmla="*/ 0 h 758696"/>
                      <a:gd name="connsiteX2" fmla="*/ 671487 w 671487"/>
                      <a:gd name="connsiteY2" fmla="*/ 758696 h 758696"/>
                      <a:gd name="connsiteX3" fmla="*/ 0 w 671487"/>
                      <a:gd name="connsiteY3" fmla="*/ 758696 h 758696"/>
                      <a:gd name="connsiteX4" fmla="*/ 0 w 671487"/>
                      <a:gd name="connsiteY4" fmla="*/ 0 h 758696"/>
                      <a:gd name="connsiteX0" fmla="*/ 0 w 671487"/>
                      <a:gd name="connsiteY0" fmla="*/ 0 h 758696"/>
                      <a:gd name="connsiteX1" fmla="*/ 671487 w 671487"/>
                      <a:gd name="connsiteY1" fmla="*/ 0 h 758696"/>
                      <a:gd name="connsiteX2" fmla="*/ 671487 w 671487"/>
                      <a:gd name="connsiteY2" fmla="*/ 758696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8696"/>
                      <a:gd name="connsiteX1" fmla="*/ 671487 w 671487"/>
                      <a:gd name="connsiteY1" fmla="*/ 0 h 758696"/>
                      <a:gd name="connsiteX2" fmla="*/ 671487 w 671487"/>
                      <a:gd name="connsiteY2" fmla="*/ 758696 h 758696"/>
                      <a:gd name="connsiteX3" fmla="*/ 412622 w 671487"/>
                      <a:gd name="connsiteY3" fmla="*/ 757109 h 758696"/>
                      <a:gd name="connsiteX4" fmla="*/ 264984 w 671487"/>
                      <a:gd name="connsiteY4" fmla="*/ 757109 h 758696"/>
                      <a:gd name="connsiteX5" fmla="*/ 0 w 671487"/>
                      <a:gd name="connsiteY5" fmla="*/ 758696 h 758696"/>
                      <a:gd name="connsiteX6" fmla="*/ 0 w 671487"/>
                      <a:gd name="connsiteY6" fmla="*/ 0 h 758696"/>
                      <a:gd name="connsiteX0" fmla="*/ 0 w 671487"/>
                      <a:gd name="connsiteY0" fmla="*/ 0 h 758696"/>
                      <a:gd name="connsiteX1" fmla="*/ 671487 w 671487"/>
                      <a:gd name="connsiteY1" fmla="*/ 0 h 758696"/>
                      <a:gd name="connsiteX2" fmla="*/ 412622 w 671487"/>
                      <a:gd name="connsiteY2" fmla="*/ 757109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487" h="757109">
                        <a:moveTo>
                          <a:pt x="0" y="0"/>
                        </a:moveTo>
                        <a:lnTo>
                          <a:pt x="671487" y="0"/>
                        </a:lnTo>
                        <a:cubicBezTo>
                          <a:pt x="447087" y="159500"/>
                          <a:pt x="341747" y="571414"/>
                          <a:pt x="412622" y="757109"/>
                        </a:cubicBezTo>
                        <a:lnTo>
                          <a:pt x="264984" y="757109"/>
                        </a:lnTo>
                        <a:cubicBezTo>
                          <a:pt x="388587" y="469020"/>
                          <a:pt x="188341" y="152358"/>
                          <a:pt x="0" y="0"/>
                        </a:cubicBez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Oval 57">
                    <a:extLst>
                      <a:ext uri="{FF2B5EF4-FFF2-40B4-BE49-F238E27FC236}">
                        <a16:creationId xmlns:a16="http://schemas.microsoft.com/office/drawing/2014/main" id="{1446CAD7-7154-4A79-A5CF-96BC40BDAAF3}"/>
                      </a:ext>
                    </a:extLst>
                  </p:cNvPr>
                  <p:cNvSpPr/>
                  <p:nvPr/>
                </p:nvSpPr>
                <p:spPr>
                  <a:xfrm>
                    <a:off x="3186993" y="3968495"/>
                    <a:ext cx="661106" cy="661103"/>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Shape 58">
                    <a:extLst>
                      <a:ext uri="{FF2B5EF4-FFF2-40B4-BE49-F238E27FC236}">
                        <a16:creationId xmlns:a16="http://schemas.microsoft.com/office/drawing/2014/main" id="{3393F429-20C7-4F74-83E0-4DC22748E703}"/>
                      </a:ext>
                    </a:extLst>
                  </p:cNvPr>
                  <p:cNvSpPr/>
                  <p:nvPr/>
                </p:nvSpPr>
                <p:spPr>
                  <a:xfrm>
                    <a:off x="3190327" y="3967017"/>
                    <a:ext cx="654438" cy="486970"/>
                  </a:xfrm>
                  <a:custGeom>
                    <a:avLst/>
                    <a:gdLst>
                      <a:gd name="connsiteX0" fmla="*/ 397093 w 788613"/>
                      <a:gd name="connsiteY0" fmla="*/ 10 h 586813"/>
                      <a:gd name="connsiteX1" fmla="*/ 675089 w 788613"/>
                      <a:gd name="connsiteY1" fmla="*/ 117472 h 586813"/>
                      <a:gd name="connsiteX2" fmla="*/ 788604 w 788613"/>
                      <a:gd name="connsiteY2" fmla="*/ 397103 h 586813"/>
                      <a:gd name="connsiteX3" fmla="*/ 787867 w 788613"/>
                      <a:gd name="connsiteY3" fmla="*/ 404258 h 586813"/>
                      <a:gd name="connsiteX4" fmla="*/ 734990 w 788613"/>
                      <a:gd name="connsiteY4" fmla="*/ 461272 h 586813"/>
                      <a:gd name="connsiteX5" fmla="*/ 394302 w 788613"/>
                      <a:gd name="connsiteY5" fmla="*/ 586813 h 586813"/>
                      <a:gd name="connsiteX6" fmla="*/ 53614 w 788613"/>
                      <a:gd name="connsiteY6" fmla="*/ 461272 h 586813"/>
                      <a:gd name="connsiteX7" fmla="*/ 1171 w 788613"/>
                      <a:gd name="connsiteY7" fmla="*/ 404727 h 586813"/>
                      <a:gd name="connsiteX8" fmla="*/ 0 w 788613"/>
                      <a:gd name="connsiteY8" fmla="*/ 391522 h 586813"/>
                      <a:gd name="connsiteX9" fmla="*/ 117462 w 788613"/>
                      <a:gd name="connsiteY9" fmla="*/ 113525 h 586813"/>
                      <a:gd name="connsiteX10" fmla="*/ 397093 w 788613"/>
                      <a:gd name="connsiteY10" fmla="*/ 10 h 58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8613" h="586813">
                        <a:moveTo>
                          <a:pt x="397093" y="10"/>
                        </a:moveTo>
                        <a:cubicBezTo>
                          <a:pt x="498003" y="724"/>
                          <a:pt x="598641" y="39935"/>
                          <a:pt x="675089" y="117472"/>
                        </a:cubicBezTo>
                        <a:cubicBezTo>
                          <a:pt x="751537" y="195010"/>
                          <a:pt x="789319" y="296193"/>
                          <a:pt x="788604" y="397103"/>
                        </a:cubicBezTo>
                        <a:lnTo>
                          <a:pt x="787867" y="404258"/>
                        </a:lnTo>
                        <a:lnTo>
                          <a:pt x="734990" y="461272"/>
                        </a:lnTo>
                        <a:cubicBezTo>
                          <a:pt x="647801" y="538838"/>
                          <a:pt x="527349" y="586813"/>
                          <a:pt x="394302" y="586813"/>
                        </a:cubicBezTo>
                        <a:cubicBezTo>
                          <a:pt x="261255" y="586813"/>
                          <a:pt x="140803" y="538838"/>
                          <a:pt x="53614" y="461272"/>
                        </a:cubicBezTo>
                        <a:lnTo>
                          <a:pt x="1171" y="404727"/>
                        </a:lnTo>
                        <a:lnTo>
                          <a:pt x="0" y="391522"/>
                        </a:lnTo>
                        <a:cubicBezTo>
                          <a:pt x="714" y="290611"/>
                          <a:pt x="39925" y="189973"/>
                          <a:pt x="117462" y="113525"/>
                        </a:cubicBezTo>
                        <a:cubicBezTo>
                          <a:pt x="194999" y="37078"/>
                          <a:pt x="296183" y="-704"/>
                          <a:pt x="397093" y="10"/>
                        </a:cubicBez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5650DBEB-1FE4-4645-A031-1D51757415B3}"/>
                    </a:ext>
                  </a:extLst>
                </p:cNvPr>
                <p:cNvGrpSpPr/>
                <p:nvPr/>
              </p:nvGrpSpPr>
              <p:grpSpPr>
                <a:xfrm>
                  <a:off x="3336754" y="4117341"/>
                  <a:ext cx="361585" cy="363413"/>
                  <a:chOff x="3336754" y="4117341"/>
                  <a:chExt cx="361585" cy="363413"/>
                </a:xfrm>
              </p:grpSpPr>
              <p:sp>
                <p:nvSpPr>
                  <p:cNvPr id="60" name="Oval 35">
                    <a:extLst>
                      <a:ext uri="{FF2B5EF4-FFF2-40B4-BE49-F238E27FC236}">
                        <a16:creationId xmlns:a16="http://schemas.microsoft.com/office/drawing/2014/main" id="{C54F035D-799B-45C8-8161-B1095ACA362D}"/>
                      </a:ext>
                    </a:extLst>
                  </p:cNvPr>
                  <p:cNvSpPr>
                    <a:spLocks noChangeArrowheads="1"/>
                  </p:cNvSpPr>
                  <p:nvPr/>
                </p:nvSpPr>
                <p:spPr bwMode="auto">
                  <a:xfrm>
                    <a:off x="3336754" y="4117341"/>
                    <a:ext cx="361585" cy="36341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w Cen MT" panose="020B0602020104020603"/>
                      <a:ea typeface="+mn-ea"/>
                      <a:cs typeface="+mn-cs"/>
                    </a:endParaRPr>
                  </a:p>
                </p:txBody>
              </p:sp>
              <p:grpSp>
                <p:nvGrpSpPr>
                  <p:cNvPr id="85" name="Group 84">
                    <a:extLst>
                      <a:ext uri="{FF2B5EF4-FFF2-40B4-BE49-F238E27FC236}">
                        <a16:creationId xmlns:a16="http://schemas.microsoft.com/office/drawing/2014/main" id="{5F896F1E-5C28-4D9A-A583-0FFB5E6C6312}"/>
                      </a:ext>
                    </a:extLst>
                  </p:cNvPr>
                  <p:cNvGrpSpPr/>
                  <p:nvPr/>
                </p:nvGrpSpPr>
                <p:grpSpPr>
                  <a:xfrm>
                    <a:off x="3446505" y="4193922"/>
                    <a:ext cx="142082" cy="210250"/>
                    <a:chOff x="3444081" y="4218400"/>
                    <a:chExt cx="142082" cy="210250"/>
                  </a:xfrm>
                </p:grpSpPr>
                <p:sp>
                  <p:nvSpPr>
                    <p:cNvPr id="74" name="Freeform 49">
                      <a:extLst>
                        <a:ext uri="{FF2B5EF4-FFF2-40B4-BE49-F238E27FC236}">
                          <a16:creationId xmlns:a16="http://schemas.microsoft.com/office/drawing/2014/main" id="{0209898A-1107-4E6C-B5B0-E010E5B0DF85}"/>
                        </a:ext>
                      </a:extLst>
                    </p:cNvPr>
                    <p:cNvSpPr>
                      <a:spLocks noEditPoints="1"/>
                    </p:cNvSpPr>
                    <p:nvPr/>
                  </p:nvSpPr>
                  <p:spPr bwMode="auto">
                    <a:xfrm>
                      <a:off x="3444081" y="4218400"/>
                      <a:ext cx="142082" cy="210250"/>
                    </a:xfrm>
                    <a:custGeom>
                      <a:avLst/>
                      <a:gdLst>
                        <a:gd name="T0" fmla="*/ 647 w 782"/>
                        <a:gd name="T1" fmla="*/ 0 h 1156"/>
                        <a:gd name="T2" fmla="*/ 0 w 782"/>
                        <a:gd name="T3" fmla="*/ 1156 h 1156"/>
                        <a:gd name="T4" fmla="*/ 652 w 782"/>
                        <a:gd name="T5" fmla="*/ 1156 h 1156"/>
                        <a:gd name="T6" fmla="*/ 728 w 782"/>
                        <a:gd name="T7" fmla="*/ 125 h 1156"/>
                        <a:gd name="T8" fmla="*/ 594 w 782"/>
                        <a:gd name="T9" fmla="*/ 250 h 1156"/>
                        <a:gd name="T10" fmla="*/ 438 w 782"/>
                        <a:gd name="T11" fmla="*/ 312 h 1156"/>
                        <a:gd name="T12" fmla="*/ 438 w 782"/>
                        <a:gd name="T13" fmla="*/ 312 h 1156"/>
                        <a:gd name="T14" fmla="*/ 313 w 782"/>
                        <a:gd name="T15" fmla="*/ 531 h 1156"/>
                        <a:gd name="T16" fmla="*/ 219 w 782"/>
                        <a:gd name="T17" fmla="*/ 531 h 1156"/>
                        <a:gd name="T18" fmla="*/ 277 w 782"/>
                        <a:gd name="T19" fmla="*/ 1016 h 1156"/>
                        <a:gd name="T20" fmla="*/ 286 w 782"/>
                        <a:gd name="T21" fmla="*/ 1070 h 1156"/>
                        <a:gd name="T22" fmla="*/ 211 w 782"/>
                        <a:gd name="T23" fmla="*/ 1086 h 1156"/>
                        <a:gd name="T24" fmla="*/ 140 w 782"/>
                        <a:gd name="T25" fmla="*/ 1089 h 1156"/>
                        <a:gd name="T26" fmla="*/ 87 w 782"/>
                        <a:gd name="T27" fmla="*/ 1098 h 1156"/>
                        <a:gd name="T28" fmla="*/ 70 w 782"/>
                        <a:gd name="T29" fmla="*/ 1023 h 1156"/>
                        <a:gd name="T30" fmla="*/ 67 w 782"/>
                        <a:gd name="T31" fmla="*/ 952 h 1156"/>
                        <a:gd name="T32" fmla="*/ 59 w 782"/>
                        <a:gd name="T33" fmla="*/ 899 h 1156"/>
                        <a:gd name="T34" fmla="*/ 133 w 782"/>
                        <a:gd name="T35" fmla="*/ 882 h 1156"/>
                        <a:gd name="T36" fmla="*/ 152 w 782"/>
                        <a:gd name="T37" fmla="*/ 844 h 1156"/>
                        <a:gd name="T38" fmla="*/ 211 w 782"/>
                        <a:gd name="T39" fmla="*/ 882 h 1156"/>
                        <a:gd name="T40" fmla="*/ 255 w 782"/>
                        <a:gd name="T41" fmla="*/ 872 h 1156"/>
                        <a:gd name="T42" fmla="*/ 269 w 782"/>
                        <a:gd name="T43" fmla="*/ 933 h 1156"/>
                        <a:gd name="T44" fmla="*/ 313 w 782"/>
                        <a:gd name="T45" fmla="*/ 964 h 1156"/>
                        <a:gd name="T46" fmla="*/ 423 w 782"/>
                        <a:gd name="T47" fmla="*/ 870 h 1156"/>
                        <a:gd name="T48" fmla="*/ 352 w 782"/>
                        <a:gd name="T49" fmla="*/ 868 h 1156"/>
                        <a:gd name="T50" fmla="*/ 306 w 782"/>
                        <a:gd name="T51" fmla="*/ 879 h 1156"/>
                        <a:gd name="T52" fmla="*/ 291 w 782"/>
                        <a:gd name="T53" fmla="*/ 810 h 1156"/>
                        <a:gd name="T54" fmla="*/ 250 w 782"/>
                        <a:gd name="T55" fmla="*/ 746 h 1156"/>
                        <a:gd name="T56" fmla="*/ 294 w 782"/>
                        <a:gd name="T57" fmla="*/ 714 h 1156"/>
                        <a:gd name="T58" fmla="*/ 346 w 782"/>
                        <a:gd name="T59" fmla="*/ 666 h 1156"/>
                        <a:gd name="T60" fmla="*/ 411 w 782"/>
                        <a:gd name="T61" fmla="*/ 625 h 1156"/>
                        <a:gd name="T62" fmla="*/ 442 w 782"/>
                        <a:gd name="T63" fmla="*/ 669 h 1156"/>
                        <a:gd name="T64" fmla="*/ 491 w 782"/>
                        <a:gd name="T65" fmla="*/ 721 h 1156"/>
                        <a:gd name="T66" fmla="*/ 532 w 782"/>
                        <a:gd name="T67" fmla="*/ 785 h 1156"/>
                        <a:gd name="T68" fmla="*/ 488 w 782"/>
                        <a:gd name="T69" fmla="*/ 817 h 1156"/>
                        <a:gd name="T70" fmla="*/ 473 w 782"/>
                        <a:gd name="T71" fmla="*/ 878 h 1156"/>
                        <a:gd name="T72" fmla="*/ 715 w 782"/>
                        <a:gd name="T73" fmla="*/ 1016 h 1156"/>
                        <a:gd name="T74" fmla="*/ 723 w 782"/>
                        <a:gd name="T75" fmla="*/ 1070 h 1156"/>
                        <a:gd name="T76" fmla="*/ 649 w 782"/>
                        <a:gd name="T77" fmla="*/ 1086 h 1156"/>
                        <a:gd name="T78" fmla="*/ 578 w 782"/>
                        <a:gd name="T79" fmla="*/ 1089 h 1156"/>
                        <a:gd name="T80" fmla="*/ 524 w 782"/>
                        <a:gd name="T81" fmla="*/ 1098 h 1156"/>
                        <a:gd name="T82" fmla="*/ 508 w 782"/>
                        <a:gd name="T83" fmla="*/ 1023 h 1156"/>
                        <a:gd name="T84" fmla="*/ 505 w 782"/>
                        <a:gd name="T85" fmla="*/ 952 h 1156"/>
                        <a:gd name="T86" fmla="*/ 498 w 782"/>
                        <a:gd name="T87" fmla="*/ 902 h 1156"/>
                        <a:gd name="T88" fmla="*/ 571 w 782"/>
                        <a:gd name="T89" fmla="*/ 882 h 1156"/>
                        <a:gd name="T90" fmla="*/ 642 w 782"/>
                        <a:gd name="T91" fmla="*/ 880 h 1156"/>
                        <a:gd name="T92" fmla="*/ 695 w 782"/>
                        <a:gd name="T93" fmla="*/ 871 h 1156"/>
                        <a:gd name="T94" fmla="*/ 712 w 782"/>
                        <a:gd name="T95" fmla="*/ 945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82" h="1156">
                          <a:moveTo>
                            <a:pt x="782" y="1027"/>
                          </a:moveTo>
                          <a:lnTo>
                            <a:pt x="782" y="942"/>
                          </a:lnTo>
                          <a:lnTo>
                            <a:pt x="782" y="134"/>
                          </a:lnTo>
                          <a:lnTo>
                            <a:pt x="647" y="0"/>
                          </a:lnTo>
                          <a:lnTo>
                            <a:pt x="0" y="0"/>
                          </a:lnTo>
                          <a:lnTo>
                            <a:pt x="0" y="942"/>
                          </a:lnTo>
                          <a:lnTo>
                            <a:pt x="0" y="1027"/>
                          </a:lnTo>
                          <a:lnTo>
                            <a:pt x="0" y="1156"/>
                          </a:lnTo>
                          <a:lnTo>
                            <a:pt x="130" y="1156"/>
                          </a:lnTo>
                          <a:lnTo>
                            <a:pt x="215" y="1156"/>
                          </a:lnTo>
                          <a:lnTo>
                            <a:pt x="567" y="1156"/>
                          </a:lnTo>
                          <a:lnTo>
                            <a:pt x="652" y="1156"/>
                          </a:lnTo>
                          <a:lnTo>
                            <a:pt x="782" y="1156"/>
                          </a:lnTo>
                          <a:lnTo>
                            <a:pt x="782" y="1027"/>
                          </a:lnTo>
                          <a:close/>
                          <a:moveTo>
                            <a:pt x="657" y="53"/>
                          </a:moveTo>
                          <a:lnTo>
                            <a:pt x="728" y="125"/>
                          </a:lnTo>
                          <a:lnTo>
                            <a:pt x="657" y="125"/>
                          </a:lnTo>
                          <a:lnTo>
                            <a:pt x="657" y="53"/>
                          </a:lnTo>
                          <a:close/>
                          <a:moveTo>
                            <a:pt x="563" y="250"/>
                          </a:moveTo>
                          <a:lnTo>
                            <a:pt x="594" y="250"/>
                          </a:lnTo>
                          <a:lnTo>
                            <a:pt x="594" y="531"/>
                          </a:lnTo>
                          <a:lnTo>
                            <a:pt x="563" y="531"/>
                          </a:lnTo>
                          <a:lnTo>
                            <a:pt x="563" y="250"/>
                          </a:lnTo>
                          <a:close/>
                          <a:moveTo>
                            <a:pt x="438" y="312"/>
                          </a:moveTo>
                          <a:lnTo>
                            <a:pt x="469" y="312"/>
                          </a:lnTo>
                          <a:lnTo>
                            <a:pt x="469" y="531"/>
                          </a:lnTo>
                          <a:lnTo>
                            <a:pt x="438" y="531"/>
                          </a:lnTo>
                          <a:lnTo>
                            <a:pt x="438" y="312"/>
                          </a:lnTo>
                          <a:close/>
                          <a:moveTo>
                            <a:pt x="313" y="375"/>
                          </a:moveTo>
                          <a:lnTo>
                            <a:pt x="344" y="375"/>
                          </a:lnTo>
                          <a:lnTo>
                            <a:pt x="344" y="531"/>
                          </a:lnTo>
                          <a:lnTo>
                            <a:pt x="313" y="531"/>
                          </a:lnTo>
                          <a:lnTo>
                            <a:pt x="313" y="375"/>
                          </a:lnTo>
                          <a:close/>
                          <a:moveTo>
                            <a:pt x="188" y="437"/>
                          </a:moveTo>
                          <a:lnTo>
                            <a:pt x="219" y="437"/>
                          </a:lnTo>
                          <a:lnTo>
                            <a:pt x="219" y="531"/>
                          </a:lnTo>
                          <a:lnTo>
                            <a:pt x="188" y="531"/>
                          </a:lnTo>
                          <a:lnTo>
                            <a:pt x="188" y="437"/>
                          </a:lnTo>
                          <a:close/>
                          <a:moveTo>
                            <a:pt x="313" y="1004"/>
                          </a:moveTo>
                          <a:lnTo>
                            <a:pt x="277" y="1016"/>
                          </a:lnTo>
                          <a:lnTo>
                            <a:pt x="274" y="1023"/>
                          </a:lnTo>
                          <a:cubicBezTo>
                            <a:pt x="274" y="1025"/>
                            <a:pt x="273" y="1027"/>
                            <a:pt x="272" y="1029"/>
                          </a:cubicBezTo>
                          <a:lnTo>
                            <a:pt x="269" y="1036"/>
                          </a:lnTo>
                          <a:lnTo>
                            <a:pt x="286" y="1070"/>
                          </a:lnTo>
                          <a:lnTo>
                            <a:pt x="258" y="1098"/>
                          </a:lnTo>
                          <a:lnTo>
                            <a:pt x="224" y="1081"/>
                          </a:lnTo>
                          <a:lnTo>
                            <a:pt x="217" y="1084"/>
                          </a:lnTo>
                          <a:cubicBezTo>
                            <a:pt x="215" y="1085"/>
                            <a:pt x="213" y="1086"/>
                            <a:pt x="211" y="1086"/>
                          </a:cubicBezTo>
                          <a:lnTo>
                            <a:pt x="204" y="1089"/>
                          </a:lnTo>
                          <a:lnTo>
                            <a:pt x="192" y="1125"/>
                          </a:lnTo>
                          <a:lnTo>
                            <a:pt x="152" y="1125"/>
                          </a:lnTo>
                          <a:lnTo>
                            <a:pt x="140" y="1089"/>
                          </a:lnTo>
                          <a:lnTo>
                            <a:pt x="133" y="1086"/>
                          </a:lnTo>
                          <a:cubicBezTo>
                            <a:pt x="131" y="1086"/>
                            <a:pt x="129" y="1085"/>
                            <a:pt x="128" y="1084"/>
                          </a:cubicBezTo>
                          <a:lnTo>
                            <a:pt x="121" y="1081"/>
                          </a:lnTo>
                          <a:lnTo>
                            <a:pt x="87" y="1098"/>
                          </a:lnTo>
                          <a:lnTo>
                            <a:pt x="59" y="1070"/>
                          </a:lnTo>
                          <a:lnTo>
                            <a:pt x="76" y="1036"/>
                          </a:lnTo>
                          <a:lnTo>
                            <a:pt x="73" y="1029"/>
                          </a:lnTo>
                          <a:cubicBezTo>
                            <a:pt x="72" y="1027"/>
                            <a:pt x="71" y="1025"/>
                            <a:pt x="70" y="1023"/>
                          </a:cubicBezTo>
                          <a:lnTo>
                            <a:pt x="67" y="1016"/>
                          </a:lnTo>
                          <a:lnTo>
                            <a:pt x="32" y="1004"/>
                          </a:lnTo>
                          <a:lnTo>
                            <a:pt x="32" y="964"/>
                          </a:lnTo>
                          <a:lnTo>
                            <a:pt x="67" y="952"/>
                          </a:lnTo>
                          <a:lnTo>
                            <a:pt x="70" y="945"/>
                          </a:lnTo>
                          <a:cubicBezTo>
                            <a:pt x="71" y="943"/>
                            <a:pt x="72" y="941"/>
                            <a:pt x="73" y="940"/>
                          </a:cubicBezTo>
                          <a:lnTo>
                            <a:pt x="76" y="933"/>
                          </a:lnTo>
                          <a:lnTo>
                            <a:pt x="59" y="899"/>
                          </a:lnTo>
                          <a:lnTo>
                            <a:pt x="87" y="871"/>
                          </a:lnTo>
                          <a:lnTo>
                            <a:pt x="121" y="888"/>
                          </a:lnTo>
                          <a:lnTo>
                            <a:pt x="128" y="885"/>
                          </a:lnTo>
                          <a:cubicBezTo>
                            <a:pt x="129" y="884"/>
                            <a:pt x="131" y="883"/>
                            <a:pt x="133" y="882"/>
                          </a:cubicBezTo>
                          <a:lnTo>
                            <a:pt x="140" y="880"/>
                          </a:lnTo>
                          <a:lnTo>
                            <a:pt x="141" y="877"/>
                          </a:lnTo>
                          <a:lnTo>
                            <a:pt x="142" y="875"/>
                          </a:lnTo>
                          <a:lnTo>
                            <a:pt x="152" y="844"/>
                          </a:lnTo>
                          <a:lnTo>
                            <a:pt x="192" y="844"/>
                          </a:lnTo>
                          <a:lnTo>
                            <a:pt x="203" y="875"/>
                          </a:lnTo>
                          <a:lnTo>
                            <a:pt x="204" y="879"/>
                          </a:lnTo>
                          <a:lnTo>
                            <a:pt x="211" y="882"/>
                          </a:lnTo>
                          <a:cubicBezTo>
                            <a:pt x="213" y="883"/>
                            <a:pt x="215" y="884"/>
                            <a:pt x="217" y="885"/>
                          </a:cubicBezTo>
                          <a:lnTo>
                            <a:pt x="224" y="888"/>
                          </a:lnTo>
                          <a:lnTo>
                            <a:pt x="249" y="875"/>
                          </a:lnTo>
                          <a:lnTo>
                            <a:pt x="255" y="872"/>
                          </a:lnTo>
                          <a:lnTo>
                            <a:pt x="257" y="875"/>
                          </a:lnTo>
                          <a:lnTo>
                            <a:pt x="266" y="884"/>
                          </a:lnTo>
                          <a:lnTo>
                            <a:pt x="284" y="902"/>
                          </a:lnTo>
                          <a:lnTo>
                            <a:pt x="269" y="933"/>
                          </a:lnTo>
                          <a:lnTo>
                            <a:pt x="272" y="940"/>
                          </a:lnTo>
                          <a:cubicBezTo>
                            <a:pt x="273" y="941"/>
                            <a:pt x="274" y="943"/>
                            <a:pt x="274" y="945"/>
                          </a:cubicBezTo>
                          <a:lnTo>
                            <a:pt x="277" y="952"/>
                          </a:lnTo>
                          <a:lnTo>
                            <a:pt x="313" y="964"/>
                          </a:lnTo>
                          <a:lnTo>
                            <a:pt x="313" y="1004"/>
                          </a:lnTo>
                          <a:close/>
                          <a:moveTo>
                            <a:pt x="436" y="865"/>
                          </a:moveTo>
                          <a:cubicBezTo>
                            <a:pt x="434" y="866"/>
                            <a:pt x="432" y="867"/>
                            <a:pt x="430" y="868"/>
                          </a:cubicBezTo>
                          <a:lnTo>
                            <a:pt x="423" y="870"/>
                          </a:lnTo>
                          <a:lnTo>
                            <a:pt x="411" y="906"/>
                          </a:lnTo>
                          <a:lnTo>
                            <a:pt x="371" y="906"/>
                          </a:lnTo>
                          <a:lnTo>
                            <a:pt x="359" y="870"/>
                          </a:lnTo>
                          <a:lnTo>
                            <a:pt x="352" y="868"/>
                          </a:lnTo>
                          <a:cubicBezTo>
                            <a:pt x="350" y="867"/>
                            <a:pt x="348" y="866"/>
                            <a:pt x="346" y="865"/>
                          </a:cubicBezTo>
                          <a:lnTo>
                            <a:pt x="340" y="862"/>
                          </a:lnTo>
                          <a:lnTo>
                            <a:pt x="309" y="878"/>
                          </a:lnTo>
                          <a:lnTo>
                            <a:pt x="306" y="879"/>
                          </a:lnTo>
                          <a:lnTo>
                            <a:pt x="277" y="851"/>
                          </a:lnTo>
                          <a:lnTo>
                            <a:pt x="279" y="848"/>
                          </a:lnTo>
                          <a:lnTo>
                            <a:pt x="294" y="817"/>
                          </a:lnTo>
                          <a:lnTo>
                            <a:pt x="291" y="810"/>
                          </a:lnTo>
                          <a:cubicBezTo>
                            <a:pt x="290" y="808"/>
                            <a:pt x="290" y="806"/>
                            <a:pt x="289" y="804"/>
                          </a:cubicBezTo>
                          <a:lnTo>
                            <a:pt x="286" y="797"/>
                          </a:lnTo>
                          <a:lnTo>
                            <a:pt x="250" y="785"/>
                          </a:lnTo>
                          <a:lnTo>
                            <a:pt x="250" y="746"/>
                          </a:lnTo>
                          <a:lnTo>
                            <a:pt x="286" y="734"/>
                          </a:lnTo>
                          <a:lnTo>
                            <a:pt x="289" y="727"/>
                          </a:lnTo>
                          <a:cubicBezTo>
                            <a:pt x="290" y="725"/>
                            <a:pt x="290" y="723"/>
                            <a:pt x="291" y="721"/>
                          </a:cubicBezTo>
                          <a:lnTo>
                            <a:pt x="294" y="714"/>
                          </a:lnTo>
                          <a:lnTo>
                            <a:pt x="277" y="680"/>
                          </a:lnTo>
                          <a:lnTo>
                            <a:pt x="306" y="652"/>
                          </a:lnTo>
                          <a:lnTo>
                            <a:pt x="340" y="669"/>
                          </a:lnTo>
                          <a:lnTo>
                            <a:pt x="346" y="666"/>
                          </a:lnTo>
                          <a:cubicBezTo>
                            <a:pt x="348" y="665"/>
                            <a:pt x="350" y="664"/>
                            <a:pt x="352" y="663"/>
                          </a:cubicBezTo>
                          <a:lnTo>
                            <a:pt x="359" y="661"/>
                          </a:lnTo>
                          <a:lnTo>
                            <a:pt x="371" y="625"/>
                          </a:lnTo>
                          <a:lnTo>
                            <a:pt x="411" y="625"/>
                          </a:lnTo>
                          <a:lnTo>
                            <a:pt x="423" y="661"/>
                          </a:lnTo>
                          <a:lnTo>
                            <a:pt x="430" y="663"/>
                          </a:lnTo>
                          <a:cubicBezTo>
                            <a:pt x="432" y="664"/>
                            <a:pt x="434" y="665"/>
                            <a:pt x="436" y="666"/>
                          </a:cubicBezTo>
                          <a:lnTo>
                            <a:pt x="442" y="669"/>
                          </a:lnTo>
                          <a:lnTo>
                            <a:pt x="476" y="652"/>
                          </a:lnTo>
                          <a:lnTo>
                            <a:pt x="505" y="680"/>
                          </a:lnTo>
                          <a:lnTo>
                            <a:pt x="488" y="714"/>
                          </a:lnTo>
                          <a:lnTo>
                            <a:pt x="491" y="721"/>
                          </a:lnTo>
                          <a:cubicBezTo>
                            <a:pt x="492" y="723"/>
                            <a:pt x="492" y="725"/>
                            <a:pt x="493" y="727"/>
                          </a:cubicBezTo>
                          <a:lnTo>
                            <a:pt x="496" y="734"/>
                          </a:lnTo>
                          <a:lnTo>
                            <a:pt x="532" y="746"/>
                          </a:lnTo>
                          <a:lnTo>
                            <a:pt x="532" y="785"/>
                          </a:lnTo>
                          <a:lnTo>
                            <a:pt x="496" y="797"/>
                          </a:lnTo>
                          <a:lnTo>
                            <a:pt x="493" y="804"/>
                          </a:lnTo>
                          <a:cubicBezTo>
                            <a:pt x="492" y="806"/>
                            <a:pt x="492" y="808"/>
                            <a:pt x="491" y="810"/>
                          </a:cubicBezTo>
                          <a:lnTo>
                            <a:pt x="488" y="817"/>
                          </a:lnTo>
                          <a:lnTo>
                            <a:pt x="503" y="848"/>
                          </a:lnTo>
                          <a:lnTo>
                            <a:pt x="505" y="851"/>
                          </a:lnTo>
                          <a:lnTo>
                            <a:pt x="476" y="879"/>
                          </a:lnTo>
                          <a:lnTo>
                            <a:pt x="473" y="878"/>
                          </a:lnTo>
                          <a:lnTo>
                            <a:pt x="442" y="862"/>
                          </a:lnTo>
                          <a:lnTo>
                            <a:pt x="436" y="865"/>
                          </a:lnTo>
                          <a:close/>
                          <a:moveTo>
                            <a:pt x="750" y="1004"/>
                          </a:moveTo>
                          <a:lnTo>
                            <a:pt x="715" y="1016"/>
                          </a:lnTo>
                          <a:lnTo>
                            <a:pt x="712" y="1023"/>
                          </a:lnTo>
                          <a:cubicBezTo>
                            <a:pt x="711" y="1025"/>
                            <a:pt x="710" y="1027"/>
                            <a:pt x="709" y="1029"/>
                          </a:cubicBezTo>
                          <a:lnTo>
                            <a:pt x="706" y="1036"/>
                          </a:lnTo>
                          <a:lnTo>
                            <a:pt x="723" y="1070"/>
                          </a:lnTo>
                          <a:lnTo>
                            <a:pt x="695" y="1098"/>
                          </a:lnTo>
                          <a:lnTo>
                            <a:pt x="661" y="1081"/>
                          </a:lnTo>
                          <a:lnTo>
                            <a:pt x="654" y="1084"/>
                          </a:lnTo>
                          <a:cubicBezTo>
                            <a:pt x="653" y="1085"/>
                            <a:pt x="651" y="1086"/>
                            <a:pt x="649" y="1086"/>
                          </a:cubicBezTo>
                          <a:lnTo>
                            <a:pt x="642" y="1089"/>
                          </a:lnTo>
                          <a:lnTo>
                            <a:pt x="630" y="1125"/>
                          </a:lnTo>
                          <a:lnTo>
                            <a:pt x="590" y="1125"/>
                          </a:lnTo>
                          <a:lnTo>
                            <a:pt x="578" y="1089"/>
                          </a:lnTo>
                          <a:lnTo>
                            <a:pt x="571" y="1086"/>
                          </a:lnTo>
                          <a:cubicBezTo>
                            <a:pt x="569" y="1086"/>
                            <a:pt x="567" y="1085"/>
                            <a:pt x="565" y="1084"/>
                          </a:cubicBezTo>
                          <a:lnTo>
                            <a:pt x="558" y="1081"/>
                          </a:lnTo>
                          <a:lnTo>
                            <a:pt x="524" y="1098"/>
                          </a:lnTo>
                          <a:lnTo>
                            <a:pt x="496" y="1070"/>
                          </a:lnTo>
                          <a:lnTo>
                            <a:pt x="513" y="1036"/>
                          </a:lnTo>
                          <a:lnTo>
                            <a:pt x="510" y="1029"/>
                          </a:lnTo>
                          <a:cubicBezTo>
                            <a:pt x="509" y="1027"/>
                            <a:pt x="508" y="1025"/>
                            <a:pt x="508" y="1023"/>
                          </a:cubicBezTo>
                          <a:lnTo>
                            <a:pt x="505" y="1016"/>
                          </a:lnTo>
                          <a:lnTo>
                            <a:pt x="469" y="1004"/>
                          </a:lnTo>
                          <a:lnTo>
                            <a:pt x="469" y="964"/>
                          </a:lnTo>
                          <a:lnTo>
                            <a:pt x="505" y="952"/>
                          </a:lnTo>
                          <a:lnTo>
                            <a:pt x="508" y="945"/>
                          </a:lnTo>
                          <a:cubicBezTo>
                            <a:pt x="508" y="943"/>
                            <a:pt x="509" y="941"/>
                            <a:pt x="510" y="940"/>
                          </a:cubicBezTo>
                          <a:lnTo>
                            <a:pt x="513" y="933"/>
                          </a:lnTo>
                          <a:lnTo>
                            <a:pt x="498" y="902"/>
                          </a:lnTo>
                          <a:lnTo>
                            <a:pt x="527" y="872"/>
                          </a:lnTo>
                          <a:lnTo>
                            <a:pt x="558" y="888"/>
                          </a:lnTo>
                          <a:lnTo>
                            <a:pt x="565" y="885"/>
                          </a:lnTo>
                          <a:cubicBezTo>
                            <a:pt x="567" y="884"/>
                            <a:pt x="569" y="883"/>
                            <a:pt x="571" y="882"/>
                          </a:cubicBezTo>
                          <a:lnTo>
                            <a:pt x="578" y="880"/>
                          </a:lnTo>
                          <a:lnTo>
                            <a:pt x="590" y="844"/>
                          </a:lnTo>
                          <a:lnTo>
                            <a:pt x="630" y="844"/>
                          </a:lnTo>
                          <a:lnTo>
                            <a:pt x="642" y="880"/>
                          </a:lnTo>
                          <a:lnTo>
                            <a:pt x="649" y="882"/>
                          </a:lnTo>
                          <a:cubicBezTo>
                            <a:pt x="651" y="883"/>
                            <a:pt x="653" y="884"/>
                            <a:pt x="654" y="885"/>
                          </a:cubicBezTo>
                          <a:lnTo>
                            <a:pt x="661" y="888"/>
                          </a:lnTo>
                          <a:lnTo>
                            <a:pt x="695" y="871"/>
                          </a:lnTo>
                          <a:lnTo>
                            <a:pt x="723" y="899"/>
                          </a:lnTo>
                          <a:lnTo>
                            <a:pt x="706" y="933"/>
                          </a:lnTo>
                          <a:lnTo>
                            <a:pt x="709" y="940"/>
                          </a:lnTo>
                          <a:cubicBezTo>
                            <a:pt x="710" y="941"/>
                            <a:pt x="711" y="943"/>
                            <a:pt x="712" y="945"/>
                          </a:cubicBezTo>
                          <a:lnTo>
                            <a:pt x="714" y="952"/>
                          </a:lnTo>
                          <a:lnTo>
                            <a:pt x="750" y="964"/>
                          </a:lnTo>
                          <a:lnTo>
                            <a:pt x="750" y="1004"/>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12F0BF25-860F-4BA2-A8F2-3B30A5EC8ABC}"/>
                        </a:ext>
                      </a:extLst>
                    </p:cNvPr>
                    <p:cNvSpPr>
                      <a:spLocks noChangeArrowheads="1"/>
                    </p:cNvSpPr>
                    <p:nvPr/>
                  </p:nvSpPr>
                  <p:spPr bwMode="auto">
                    <a:xfrm>
                      <a:off x="3461311" y="4343251"/>
                      <a:ext cx="107873" cy="68169"/>
                    </a:xfrm>
                    <a:custGeom>
                      <a:avLst/>
                      <a:gdLst>
                        <a:gd name="connsiteX0" fmla="*/ 90500 w 104256"/>
                        <a:gd name="connsiteY0" fmla="*/ 38613 h 65883"/>
                        <a:gd name="connsiteX1" fmla="*/ 104256 w 104256"/>
                        <a:gd name="connsiteY1" fmla="*/ 52248 h 65883"/>
                        <a:gd name="connsiteX2" fmla="*/ 90500 w 104256"/>
                        <a:gd name="connsiteY2" fmla="*/ 65883 h 65883"/>
                        <a:gd name="connsiteX3" fmla="*/ 76744 w 104256"/>
                        <a:gd name="connsiteY3" fmla="*/ 52248 h 65883"/>
                        <a:gd name="connsiteX4" fmla="*/ 90500 w 104256"/>
                        <a:gd name="connsiteY4" fmla="*/ 38613 h 65883"/>
                        <a:gd name="connsiteX5" fmla="*/ 13635 w 104256"/>
                        <a:gd name="connsiteY5" fmla="*/ 38613 h 65883"/>
                        <a:gd name="connsiteX6" fmla="*/ 24649 w 104256"/>
                        <a:gd name="connsiteY6" fmla="*/ 44032 h 65883"/>
                        <a:gd name="connsiteX7" fmla="*/ 26222 w 104256"/>
                        <a:gd name="connsiteY7" fmla="*/ 46829 h 65883"/>
                        <a:gd name="connsiteX8" fmla="*/ 27096 w 104256"/>
                        <a:gd name="connsiteY8" fmla="*/ 49626 h 65883"/>
                        <a:gd name="connsiteX9" fmla="*/ 27271 w 104256"/>
                        <a:gd name="connsiteY9" fmla="*/ 52248 h 65883"/>
                        <a:gd name="connsiteX10" fmla="*/ 27096 w 104256"/>
                        <a:gd name="connsiteY10" fmla="*/ 55045 h 65883"/>
                        <a:gd name="connsiteX11" fmla="*/ 26222 w 104256"/>
                        <a:gd name="connsiteY11" fmla="*/ 57842 h 65883"/>
                        <a:gd name="connsiteX12" fmla="*/ 24649 w 104256"/>
                        <a:gd name="connsiteY12" fmla="*/ 60464 h 65883"/>
                        <a:gd name="connsiteX13" fmla="*/ 13635 w 104256"/>
                        <a:gd name="connsiteY13" fmla="*/ 65883 h 65883"/>
                        <a:gd name="connsiteX14" fmla="*/ 0 w 104256"/>
                        <a:gd name="connsiteY14" fmla="*/ 52248 h 65883"/>
                        <a:gd name="connsiteX15" fmla="*/ 13635 w 104256"/>
                        <a:gd name="connsiteY15" fmla="*/ 38613 h 65883"/>
                        <a:gd name="connsiteX16" fmla="*/ 52128 w 104256"/>
                        <a:gd name="connsiteY16" fmla="*/ 0 h 65883"/>
                        <a:gd name="connsiteX17" fmla="*/ 65884 w 104256"/>
                        <a:gd name="connsiteY17" fmla="*/ 13877 h 65883"/>
                        <a:gd name="connsiteX18" fmla="*/ 52128 w 104256"/>
                        <a:gd name="connsiteY18" fmla="*/ 27754 h 65883"/>
                        <a:gd name="connsiteX19" fmla="*/ 38372 w 104256"/>
                        <a:gd name="connsiteY19" fmla="*/ 13877 h 65883"/>
                        <a:gd name="connsiteX20" fmla="*/ 52128 w 104256"/>
                        <a:gd name="connsiteY20" fmla="*/ 0 h 65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4256" h="65883">
                          <a:moveTo>
                            <a:pt x="90500" y="38613"/>
                          </a:moveTo>
                          <a:cubicBezTo>
                            <a:pt x="98097" y="38613"/>
                            <a:pt x="104256" y="44718"/>
                            <a:pt x="104256" y="52248"/>
                          </a:cubicBezTo>
                          <a:cubicBezTo>
                            <a:pt x="104256" y="59778"/>
                            <a:pt x="98097" y="65883"/>
                            <a:pt x="90500" y="65883"/>
                          </a:cubicBezTo>
                          <a:cubicBezTo>
                            <a:pt x="82903" y="65883"/>
                            <a:pt x="76744" y="59778"/>
                            <a:pt x="76744" y="52248"/>
                          </a:cubicBezTo>
                          <a:cubicBezTo>
                            <a:pt x="76744" y="44718"/>
                            <a:pt x="82903" y="38613"/>
                            <a:pt x="90500" y="38613"/>
                          </a:cubicBezTo>
                          <a:close/>
                          <a:moveTo>
                            <a:pt x="13635" y="38613"/>
                          </a:moveTo>
                          <a:cubicBezTo>
                            <a:pt x="18181" y="38613"/>
                            <a:pt x="22027" y="40711"/>
                            <a:pt x="24649" y="44032"/>
                          </a:cubicBezTo>
                          <a:cubicBezTo>
                            <a:pt x="25173" y="44906"/>
                            <a:pt x="25698" y="45780"/>
                            <a:pt x="26222" y="46829"/>
                          </a:cubicBezTo>
                          <a:cubicBezTo>
                            <a:pt x="26572" y="47703"/>
                            <a:pt x="26921" y="48577"/>
                            <a:pt x="27096" y="49626"/>
                          </a:cubicBezTo>
                          <a:cubicBezTo>
                            <a:pt x="27271" y="50500"/>
                            <a:pt x="27271" y="51374"/>
                            <a:pt x="27271" y="52248"/>
                          </a:cubicBezTo>
                          <a:cubicBezTo>
                            <a:pt x="27271" y="53297"/>
                            <a:pt x="27271" y="54171"/>
                            <a:pt x="27096" y="55045"/>
                          </a:cubicBezTo>
                          <a:cubicBezTo>
                            <a:pt x="26921" y="55919"/>
                            <a:pt x="26572" y="56968"/>
                            <a:pt x="26222" y="57842"/>
                          </a:cubicBezTo>
                          <a:cubicBezTo>
                            <a:pt x="25698" y="58716"/>
                            <a:pt x="25173" y="59590"/>
                            <a:pt x="24649" y="60464"/>
                          </a:cubicBezTo>
                          <a:cubicBezTo>
                            <a:pt x="22027" y="63786"/>
                            <a:pt x="18181" y="65883"/>
                            <a:pt x="13635" y="65883"/>
                          </a:cubicBezTo>
                          <a:cubicBezTo>
                            <a:pt x="6118" y="65883"/>
                            <a:pt x="0" y="59765"/>
                            <a:pt x="0" y="52248"/>
                          </a:cubicBezTo>
                          <a:cubicBezTo>
                            <a:pt x="0" y="44732"/>
                            <a:pt x="6118" y="38613"/>
                            <a:pt x="13635" y="38613"/>
                          </a:cubicBezTo>
                          <a:close/>
                          <a:moveTo>
                            <a:pt x="52128" y="0"/>
                          </a:moveTo>
                          <a:cubicBezTo>
                            <a:pt x="59725" y="0"/>
                            <a:pt x="65884" y="6213"/>
                            <a:pt x="65884" y="13877"/>
                          </a:cubicBezTo>
                          <a:cubicBezTo>
                            <a:pt x="65884" y="21541"/>
                            <a:pt x="59725" y="27754"/>
                            <a:pt x="52128" y="27754"/>
                          </a:cubicBezTo>
                          <a:cubicBezTo>
                            <a:pt x="44531" y="27754"/>
                            <a:pt x="38372" y="21541"/>
                            <a:pt x="38372" y="13877"/>
                          </a:cubicBezTo>
                          <a:cubicBezTo>
                            <a:pt x="38372" y="6213"/>
                            <a:pt x="44531" y="0"/>
                            <a:pt x="52128" y="0"/>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grpSp>
        <p:grpSp>
          <p:nvGrpSpPr>
            <p:cNvPr id="7" name="Group 6">
              <a:extLst>
                <a:ext uri="{FF2B5EF4-FFF2-40B4-BE49-F238E27FC236}">
                  <a16:creationId xmlns:a16="http://schemas.microsoft.com/office/drawing/2014/main" id="{9B79A9E7-A527-4736-A738-9F3EA0977913}"/>
                </a:ext>
              </a:extLst>
            </p:cNvPr>
            <p:cNvGrpSpPr/>
            <p:nvPr/>
          </p:nvGrpSpPr>
          <p:grpSpPr>
            <a:xfrm>
              <a:off x="6920401" y="1458908"/>
              <a:ext cx="1697624" cy="1012754"/>
              <a:chOff x="6920401" y="1458908"/>
              <a:chExt cx="1697624" cy="1012754"/>
            </a:xfrm>
          </p:grpSpPr>
          <p:grpSp>
            <p:nvGrpSpPr>
              <p:cNvPr id="18" name="Group 17">
                <a:extLst>
                  <a:ext uri="{FF2B5EF4-FFF2-40B4-BE49-F238E27FC236}">
                    <a16:creationId xmlns:a16="http://schemas.microsoft.com/office/drawing/2014/main" id="{071E30D1-39A7-4AB9-9E12-E96E906261F7}"/>
                  </a:ext>
                </a:extLst>
              </p:cNvPr>
              <p:cNvGrpSpPr/>
              <p:nvPr/>
            </p:nvGrpSpPr>
            <p:grpSpPr>
              <a:xfrm>
                <a:off x="6920401" y="1607552"/>
                <a:ext cx="936475" cy="639078"/>
                <a:chOff x="561568" y="3208709"/>
                <a:chExt cx="1248634" cy="852103"/>
              </a:xfrm>
            </p:grpSpPr>
            <p:sp>
              <p:nvSpPr>
                <p:cNvPr id="19" name="Rectangle 18">
                  <a:extLst>
                    <a:ext uri="{FF2B5EF4-FFF2-40B4-BE49-F238E27FC236}">
                      <a16:creationId xmlns:a16="http://schemas.microsoft.com/office/drawing/2014/main" id="{1CBAA746-763A-4316-ADFE-D7D6A67271C4}"/>
                    </a:ext>
                  </a:extLst>
                </p:cNvPr>
                <p:cNvSpPr/>
                <p:nvPr/>
              </p:nvSpPr>
              <p:spPr>
                <a:xfrm>
                  <a:off x="561568" y="3208709"/>
                  <a:ext cx="1248634" cy="410369"/>
                </a:xfrm>
                <a:prstGeom prst="rect">
                  <a:avLst/>
                </a:prstGeom>
              </p:spPr>
              <p:txBody>
                <a:bodyPr wrap="non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rPr>
                    <a:t>Option 4 </a:t>
                  </a:r>
                  <a:endParaRPr kumimoji="0" lang="en-US" sz="14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mn-cs"/>
                  </a:endParaRPr>
                </a:p>
              </p:txBody>
            </p:sp>
            <p:grpSp>
              <p:nvGrpSpPr>
                <p:cNvPr id="20" name="Group 19">
                  <a:extLst>
                    <a:ext uri="{FF2B5EF4-FFF2-40B4-BE49-F238E27FC236}">
                      <a16:creationId xmlns:a16="http://schemas.microsoft.com/office/drawing/2014/main" id="{F367FD3A-E927-4924-BA59-687E67D3E22C}"/>
                    </a:ext>
                  </a:extLst>
                </p:cNvPr>
                <p:cNvGrpSpPr/>
                <p:nvPr/>
              </p:nvGrpSpPr>
              <p:grpSpPr>
                <a:xfrm>
                  <a:off x="587695" y="3507206"/>
                  <a:ext cx="1173372" cy="553606"/>
                  <a:chOff x="587695" y="3538956"/>
                  <a:chExt cx="1173372" cy="553606"/>
                </a:xfrm>
              </p:grpSpPr>
              <p:sp>
                <p:nvSpPr>
                  <p:cNvPr id="21" name="TextBox 20">
                    <a:extLst>
                      <a:ext uri="{FF2B5EF4-FFF2-40B4-BE49-F238E27FC236}">
                        <a16:creationId xmlns:a16="http://schemas.microsoft.com/office/drawing/2014/main" id="{919B1F50-5727-4DFF-86CC-C91D9ADFDEF8}"/>
                      </a:ext>
                    </a:extLst>
                  </p:cNvPr>
                  <p:cNvSpPr txBox="1"/>
                  <p:nvPr/>
                </p:nvSpPr>
                <p:spPr>
                  <a:xfrm>
                    <a:off x="587695" y="3538956"/>
                    <a:ext cx="1173372" cy="3488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sp>
                <p:nvSpPr>
                  <p:cNvPr id="22" name="TextBox 21">
                    <a:extLst>
                      <a:ext uri="{FF2B5EF4-FFF2-40B4-BE49-F238E27FC236}">
                        <a16:creationId xmlns:a16="http://schemas.microsoft.com/office/drawing/2014/main" id="{7AE0B1A6-DCDD-4DDA-86D1-043E97CD0EA3}"/>
                      </a:ext>
                    </a:extLst>
                  </p:cNvPr>
                  <p:cNvSpPr txBox="1"/>
                  <p:nvPr/>
                </p:nvSpPr>
                <p:spPr>
                  <a:xfrm>
                    <a:off x="587695" y="3743746"/>
                    <a:ext cx="1173372" cy="348816"/>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mn-cs"/>
                      </a:rPr>
                      <a:t>Text here </a:t>
                    </a:r>
                  </a:p>
                </p:txBody>
              </p:sp>
            </p:grpSp>
          </p:grpSp>
          <p:grpSp>
            <p:nvGrpSpPr>
              <p:cNvPr id="95" name="Group 94">
                <a:extLst>
                  <a:ext uri="{FF2B5EF4-FFF2-40B4-BE49-F238E27FC236}">
                    <a16:creationId xmlns:a16="http://schemas.microsoft.com/office/drawing/2014/main" id="{B7121D56-A167-45A1-8A78-546F4D58A6F6}"/>
                  </a:ext>
                </a:extLst>
              </p:cNvPr>
              <p:cNvGrpSpPr/>
              <p:nvPr/>
            </p:nvGrpSpPr>
            <p:grpSpPr>
              <a:xfrm>
                <a:off x="7956919" y="1458908"/>
                <a:ext cx="661106" cy="1012754"/>
                <a:chOff x="7956919" y="1458908"/>
                <a:chExt cx="661106" cy="1012754"/>
              </a:xfrm>
            </p:grpSpPr>
            <p:grpSp>
              <p:nvGrpSpPr>
                <p:cNvPr id="94" name="Group 93">
                  <a:extLst>
                    <a:ext uri="{FF2B5EF4-FFF2-40B4-BE49-F238E27FC236}">
                      <a16:creationId xmlns:a16="http://schemas.microsoft.com/office/drawing/2014/main" id="{289FFA7F-8AED-41FE-BBA3-86556748AEE2}"/>
                    </a:ext>
                  </a:extLst>
                </p:cNvPr>
                <p:cNvGrpSpPr/>
                <p:nvPr/>
              </p:nvGrpSpPr>
              <p:grpSpPr>
                <a:xfrm>
                  <a:off x="7956919" y="1458908"/>
                  <a:ext cx="661106" cy="1012754"/>
                  <a:chOff x="7956919" y="1458908"/>
                  <a:chExt cx="661106" cy="1012754"/>
                </a:xfrm>
              </p:grpSpPr>
              <p:sp>
                <p:nvSpPr>
                  <p:cNvPr id="50" name="Rectangle 1">
                    <a:extLst>
                      <a:ext uri="{FF2B5EF4-FFF2-40B4-BE49-F238E27FC236}">
                        <a16:creationId xmlns:a16="http://schemas.microsoft.com/office/drawing/2014/main" id="{FFAEC5EF-C47C-4F4D-8525-AB92677530D1}"/>
                      </a:ext>
                    </a:extLst>
                  </p:cNvPr>
                  <p:cNvSpPr/>
                  <p:nvPr/>
                </p:nvSpPr>
                <p:spPr>
                  <a:xfrm>
                    <a:off x="8106680" y="2063972"/>
                    <a:ext cx="361585" cy="407690"/>
                  </a:xfrm>
                  <a:custGeom>
                    <a:avLst/>
                    <a:gdLst>
                      <a:gd name="connsiteX0" fmla="*/ 0 w 671487"/>
                      <a:gd name="connsiteY0" fmla="*/ 0 h 758696"/>
                      <a:gd name="connsiteX1" fmla="*/ 671487 w 671487"/>
                      <a:gd name="connsiteY1" fmla="*/ 0 h 758696"/>
                      <a:gd name="connsiteX2" fmla="*/ 671487 w 671487"/>
                      <a:gd name="connsiteY2" fmla="*/ 758696 h 758696"/>
                      <a:gd name="connsiteX3" fmla="*/ 0 w 671487"/>
                      <a:gd name="connsiteY3" fmla="*/ 758696 h 758696"/>
                      <a:gd name="connsiteX4" fmla="*/ 0 w 671487"/>
                      <a:gd name="connsiteY4" fmla="*/ 0 h 758696"/>
                      <a:gd name="connsiteX0" fmla="*/ 0 w 671487"/>
                      <a:gd name="connsiteY0" fmla="*/ 0 h 758696"/>
                      <a:gd name="connsiteX1" fmla="*/ 671487 w 671487"/>
                      <a:gd name="connsiteY1" fmla="*/ 0 h 758696"/>
                      <a:gd name="connsiteX2" fmla="*/ 671487 w 671487"/>
                      <a:gd name="connsiteY2" fmla="*/ 758696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8696"/>
                      <a:gd name="connsiteX1" fmla="*/ 671487 w 671487"/>
                      <a:gd name="connsiteY1" fmla="*/ 0 h 758696"/>
                      <a:gd name="connsiteX2" fmla="*/ 671487 w 671487"/>
                      <a:gd name="connsiteY2" fmla="*/ 758696 h 758696"/>
                      <a:gd name="connsiteX3" fmla="*/ 412622 w 671487"/>
                      <a:gd name="connsiteY3" fmla="*/ 757109 h 758696"/>
                      <a:gd name="connsiteX4" fmla="*/ 264984 w 671487"/>
                      <a:gd name="connsiteY4" fmla="*/ 757109 h 758696"/>
                      <a:gd name="connsiteX5" fmla="*/ 0 w 671487"/>
                      <a:gd name="connsiteY5" fmla="*/ 758696 h 758696"/>
                      <a:gd name="connsiteX6" fmla="*/ 0 w 671487"/>
                      <a:gd name="connsiteY6" fmla="*/ 0 h 758696"/>
                      <a:gd name="connsiteX0" fmla="*/ 0 w 671487"/>
                      <a:gd name="connsiteY0" fmla="*/ 0 h 758696"/>
                      <a:gd name="connsiteX1" fmla="*/ 671487 w 671487"/>
                      <a:gd name="connsiteY1" fmla="*/ 0 h 758696"/>
                      <a:gd name="connsiteX2" fmla="*/ 412622 w 671487"/>
                      <a:gd name="connsiteY2" fmla="*/ 757109 h 758696"/>
                      <a:gd name="connsiteX3" fmla="*/ 264984 w 671487"/>
                      <a:gd name="connsiteY3" fmla="*/ 757109 h 758696"/>
                      <a:gd name="connsiteX4" fmla="*/ 0 w 671487"/>
                      <a:gd name="connsiteY4" fmla="*/ 758696 h 758696"/>
                      <a:gd name="connsiteX5" fmla="*/ 0 w 671487"/>
                      <a:gd name="connsiteY5" fmla="*/ 0 h 758696"/>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 name="connsiteX0" fmla="*/ 0 w 671487"/>
                      <a:gd name="connsiteY0" fmla="*/ 0 h 757109"/>
                      <a:gd name="connsiteX1" fmla="*/ 671487 w 671487"/>
                      <a:gd name="connsiteY1" fmla="*/ 0 h 757109"/>
                      <a:gd name="connsiteX2" fmla="*/ 412622 w 671487"/>
                      <a:gd name="connsiteY2" fmla="*/ 757109 h 757109"/>
                      <a:gd name="connsiteX3" fmla="*/ 264984 w 671487"/>
                      <a:gd name="connsiteY3" fmla="*/ 757109 h 757109"/>
                      <a:gd name="connsiteX4" fmla="*/ 0 w 671487"/>
                      <a:gd name="connsiteY4" fmla="*/ 0 h 75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487" h="757109">
                        <a:moveTo>
                          <a:pt x="0" y="0"/>
                        </a:moveTo>
                        <a:lnTo>
                          <a:pt x="671487" y="0"/>
                        </a:lnTo>
                        <a:cubicBezTo>
                          <a:pt x="447087" y="159500"/>
                          <a:pt x="341747" y="571414"/>
                          <a:pt x="412622" y="757109"/>
                        </a:cubicBezTo>
                        <a:lnTo>
                          <a:pt x="264984" y="757109"/>
                        </a:lnTo>
                        <a:cubicBezTo>
                          <a:pt x="388587" y="469020"/>
                          <a:pt x="188341" y="152358"/>
                          <a:pt x="0" y="0"/>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 name="Oval 50">
                    <a:extLst>
                      <a:ext uri="{FF2B5EF4-FFF2-40B4-BE49-F238E27FC236}">
                        <a16:creationId xmlns:a16="http://schemas.microsoft.com/office/drawing/2014/main" id="{989F524E-D8D1-45C7-BD20-DF500E0DF170}"/>
                      </a:ext>
                    </a:extLst>
                  </p:cNvPr>
                  <p:cNvSpPr/>
                  <p:nvPr/>
                </p:nvSpPr>
                <p:spPr>
                  <a:xfrm>
                    <a:off x="7956919" y="1460386"/>
                    <a:ext cx="661106" cy="661103"/>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 name="Freeform: Shape 51">
                    <a:extLst>
                      <a:ext uri="{FF2B5EF4-FFF2-40B4-BE49-F238E27FC236}">
                        <a16:creationId xmlns:a16="http://schemas.microsoft.com/office/drawing/2014/main" id="{59D6E2DE-D388-4847-BFA5-436AD91728B9}"/>
                      </a:ext>
                    </a:extLst>
                  </p:cNvPr>
                  <p:cNvSpPr/>
                  <p:nvPr/>
                </p:nvSpPr>
                <p:spPr>
                  <a:xfrm>
                    <a:off x="7960253" y="1458908"/>
                    <a:ext cx="654438" cy="486970"/>
                  </a:xfrm>
                  <a:custGeom>
                    <a:avLst/>
                    <a:gdLst>
                      <a:gd name="connsiteX0" fmla="*/ 397093 w 788613"/>
                      <a:gd name="connsiteY0" fmla="*/ 10 h 586813"/>
                      <a:gd name="connsiteX1" fmla="*/ 675089 w 788613"/>
                      <a:gd name="connsiteY1" fmla="*/ 117472 h 586813"/>
                      <a:gd name="connsiteX2" fmla="*/ 788604 w 788613"/>
                      <a:gd name="connsiteY2" fmla="*/ 397103 h 586813"/>
                      <a:gd name="connsiteX3" fmla="*/ 787867 w 788613"/>
                      <a:gd name="connsiteY3" fmla="*/ 404258 h 586813"/>
                      <a:gd name="connsiteX4" fmla="*/ 734990 w 788613"/>
                      <a:gd name="connsiteY4" fmla="*/ 461272 h 586813"/>
                      <a:gd name="connsiteX5" fmla="*/ 394302 w 788613"/>
                      <a:gd name="connsiteY5" fmla="*/ 586813 h 586813"/>
                      <a:gd name="connsiteX6" fmla="*/ 53614 w 788613"/>
                      <a:gd name="connsiteY6" fmla="*/ 461272 h 586813"/>
                      <a:gd name="connsiteX7" fmla="*/ 1171 w 788613"/>
                      <a:gd name="connsiteY7" fmla="*/ 404727 h 586813"/>
                      <a:gd name="connsiteX8" fmla="*/ 0 w 788613"/>
                      <a:gd name="connsiteY8" fmla="*/ 391522 h 586813"/>
                      <a:gd name="connsiteX9" fmla="*/ 117462 w 788613"/>
                      <a:gd name="connsiteY9" fmla="*/ 113525 h 586813"/>
                      <a:gd name="connsiteX10" fmla="*/ 397093 w 788613"/>
                      <a:gd name="connsiteY10" fmla="*/ 10 h 58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8613" h="586813">
                        <a:moveTo>
                          <a:pt x="397093" y="10"/>
                        </a:moveTo>
                        <a:cubicBezTo>
                          <a:pt x="498003" y="724"/>
                          <a:pt x="598641" y="39935"/>
                          <a:pt x="675089" y="117472"/>
                        </a:cubicBezTo>
                        <a:cubicBezTo>
                          <a:pt x="751537" y="195010"/>
                          <a:pt x="789319" y="296193"/>
                          <a:pt x="788604" y="397103"/>
                        </a:cubicBezTo>
                        <a:lnTo>
                          <a:pt x="787867" y="404258"/>
                        </a:lnTo>
                        <a:lnTo>
                          <a:pt x="734990" y="461272"/>
                        </a:lnTo>
                        <a:cubicBezTo>
                          <a:pt x="647801" y="538838"/>
                          <a:pt x="527349" y="586813"/>
                          <a:pt x="394302" y="586813"/>
                        </a:cubicBezTo>
                        <a:cubicBezTo>
                          <a:pt x="261255" y="586813"/>
                          <a:pt x="140803" y="538838"/>
                          <a:pt x="53614" y="461272"/>
                        </a:cubicBezTo>
                        <a:lnTo>
                          <a:pt x="1171" y="404727"/>
                        </a:lnTo>
                        <a:lnTo>
                          <a:pt x="0" y="391522"/>
                        </a:lnTo>
                        <a:cubicBezTo>
                          <a:pt x="714" y="290611"/>
                          <a:pt x="39925" y="189973"/>
                          <a:pt x="117462" y="113525"/>
                        </a:cubicBezTo>
                        <a:cubicBezTo>
                          <a:pt x="194999" y="37078"/>
                          <a:pt x="296183" y="-704"/>
                          <a:pt x="397093" y="10"/>
                        </a:cubicBez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nvGrpSpPr>
                <p:cNvPr id="93" name="Group 92">
                  <a:extLst>
                    <a:ext uri="{FF2B5EF4-FFF2-40B4-BE49-F238E27FC236}">
                      <a16:creationId xmlns:a16="http://schemas.microsoft.com/office/drawing/2014/main" id="{5A952D71-2FF5-40F3-819D-74DA517D1E86}"/>
                    </a:ext>
                  </a:extLst>
                </p:cNvPr>
                <p:cNvGrpSpPr/>
                <p:nvPr/>
              </p:nvGrpSpPr>
              <p:grpSpPr>
                <a:xfrm>
                  <a:off x="8106680" y="1609232"/>
                  <a:ext cx="361585" cy="363413"/>
                  <a:chOff x="8106680" y="1609232"/>
                  <a:chExt cx="361585" cy="363413"/>
                </a:xfrm>
              </p:grpSpPr>
              <p:sp>
                <p:nvSpPr>
                  <p:cNvPr id="53" name="Oval 35">
                    <a:extLst>
                      <a:ext uri="{FF2B5EF4-FFF2-40B4-BE49-F238E27FC236}">
                        <a16:creationId xmlns:a16="http://schemas.microsoft.com/office/drawing/2014/main" id="{B5658990-8362-4674-B497-83B531A1E7C7}"/>
                      </a:ext>
                    </a:extLst>
                  </p:cNvPr>
                  <p:cNvSpPr>
                    <a:spLocks noChangeArrowheads="1"/>
                  </p:cNvSpPr>
                  <p:nvPr/>
                </p:nvSpPr>
                <p:spPr bwMode="auto">
                  <a:xfrm>
                    <a:off x="8106680" y="1609232"/>
                    <a:ext cx="361585" cy="36341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Tw Cen MT" panose="020B0602020104020603"/>
                      <a:ea typeface="+mn-ea"/>
                      <a:cs typeface="+mn-cs"/>
                    </a:endParaRPr>
                  </a:p>
                </p:txBody>
              </p:sp>
              <p:sp>
                <p:nvSpPr>
                  <p:cNvPr id="92" name="Freeform: Shape 91">
                    <a:extLst>
                      <a:ext uri="{FF2B5EF4-FFF2-40B4-BE49-F238E27FC236}">
                        <a16:creationId xmlns:a16="http://schemas.microsoft.com/office/drawing/2014/main" id="{09E686E8-2030-49B7-8DEA-0D3B8DE7A0E4}"/>
                      </a:ext>
                    </a:extLst>
                  </p:cNvPr>
                  <p:cNvSpPr>
                    <a:spLocks/>
                  </p:cNvSpPr>
                  <p:nvPr/>
                </p:nvSpPr>
                <p:spPr bwMode="auto">
                  <a:xfrm>
                    <a:off x="8198501" y="1696295"/>
                    <a:ext cx="177942" cy="189286"/>
                  </a:xfrm>
                  <a:custGeom>
                    <a:avLst/>
                    <a:gdLst>
                      <a:gd name="connsiteX0" fmla="*/ 199408 w 248738"/>
                      <a:gd name="connsiteY0" fmla="*/ 230102 h 264596"/>
                      <a:gd name="connsiteX1" fmla="*/ 200976 w 248738"/>
                      <a:gd name="connsiteY1" fmla="*/ 230998 h 264596"/>
                      <a:gd name="connsiteX2" fmla="*/ 207695 w 248738"/>
                      <a:gd name="connsiteY2" fmla="*/ 248917 h 264596"/>
                      <a:gd name="connsiteX3" fmla="*/ 210159 w 248738"/>
                      <a:gd name="connsiteY3" fmla="*/ 239957 h 264596"/>
                      <a:gd name="connsiteX4" fmla="*/ 209935 w 248738"/>
                      <a:gd name="connsiteY4" fmla="*/ 239957 h 264596"/>
                      <a:gd name="connsiteX5" fmla="*/ 208591 w 248738"/>
                      <a:gd name="connsiteY5" fmla="*/ 238838 h 264596"/>
                      <a:gd name="connsiteX6" fmla="*/ 207919 w 248738"/>
                      <a:gd name="connsiteY6" fmla="*/ 235030 h 264596"/>
                      <a:gd name="connsiteX7" fmla="*/ 209263 w 248738"/>
                      <a:gd name="connsiteY7" fmla="*/ 233462 h 264596"/>
                      <a:gd name="connsiteX8" fmla="*/ 215534 w 248738"/>
                      <a:gd name="connsiteY8" fmla="*/ 233462 h 264596"/>
                      <a:gd name="connsiteX9" fmla="*/ 216878 w 248738"/>
                      <a:gd name="connsiteY9" fmla="*/ 235030 h 264596"/>
                      <a:gd name="connsiteX10" fmla="*/ 216430 w 248738"/>
                      <a:gd name="connsiteY10" fmla="*/ 238838 h 264596"/>
                      <a:gd name="connsiteX11" fmla="*/ 215086 w 248738"/>
                      <a:gd name="connsiteY11" fmla="*/ 239957 h 264596"/>
                      <a:gd name="connsiteX12" fmla="*/ 214638 w 248738"/>
                      <a:gd name="connsiteY12" fmla="*/ 239957 h 264596"/>
                      <a:gd name="connsiteX13" fmla="*/ 217326 w 248738"/>
                      <a:gd name="connsiteY13" fmla="*/ 248917 h 264596"/>
                      <a:gd name="connsiteX14" fmla="*/ 224045 w 248738"/>
                      <a:gd name="connsiteY14" fmla="*/ 230998 h 264596"/>
                      <a:gd name="connsiteX15" fmla="*/ 225613 w 248738"/>
                      <a:gd name="connsiteY15" fmla="*/ 230102 h 264596"/>
                      <a:gd name="connsiteX16" fmla="*/ 236364 w 248738"/>
                      <a:gd name="connsiteY16" fmla="*/ 232342 h 264596"/>
                      <a:gd name="connsiteX17" fmla="*/ 246890 w 248738"/>
                      <a:gd name="connsiteY17" fmla="*/ 243541 h 264596"/>
                      <a:gd name="connsiteX18" fmla="*/ 248682 w 248738"/>
                      <a:gd name="connsiteY18" fmla="*/ 253397 h 264596"/>
                      <a:gd name="connsiteX19" fmla="*/ 243307 w 248738"/>
                      <a:gd name="connsiteY19" fmla="*/ 261012 h 264596"/>
                      <a:gd name="connsiteX20" fmla="*/ 212398 w 248738"/>
                      <a:gd name="connsiteY20" fmla="*/ 264596 h 264596"/>
                      <a:gd name="connsiteX21" fmla="*/ 181714 w 248738"/>
                      <a:gd name="connsiteY21" fmla="*/ 261012 h 264596"/>
                      <a:gd name="connsiteX22" fmla="*/ 176338 w 248738"/>
                      <a:gd name="connsiteY22" fmla="*/ 253397 h 264596"/>
                      <a:gd name="connsiteX23" fmla="*/ 178130 w 248738"/>
                      <a:gd name="connsiteY23" fmla="*/ 243541 h 264596"/>
                      <a:gd name="connsiteX24" fmla="*/ 188657 w 248738"/>
                      <a:gd name="connsiteY24" fmla="*/ 232342 h 264596"/>
                      <a:gd name="connsiteX25" fmla="*/ 110877 w 248738"/>
                      <a:gd name="connsiteY25" fmla="*/ 230102 h 264596"/>
                      <a:gd name="connsiteX26" fmla="*/ 112663 w 248738"/>
                      <a:gd name="connsiteY26" fmla="*/ 230998 h 264596"/>
                      <a:gd name="connsiteX27" fmla="*/ 119362 w 248738"/>
                      <a:gd name="connsiteY27" fmla="*/ 248917 h 264596"/>
                      <a:gd name="connsiteX28" fmla="*/ 121818 w 248738"/>
                      <a:gd name="connsiteY28" fmla="*/ 239957 h 264596"/>
                      <a:gd name="connsiteX29" fmla="*/ 121595 w 248738"/>
                      <a:gd name="connsiteY29" fmla="*/ 239957 h 264596"/>
                      <a:gd name="connsiteX30" fmla="*/ 120255 w 248738"/>
                      <a:gd name="connsiteY30" fmla="*/ 238838 h 264596"/>
                      <a:gd name="connsiteX31" fmla="*/ 119585 w 248738"/>
                      <a:gd name="connsiteY31" fmla="*/ 235030 h 264596"/>
                      <a:gd name="connsiteX32" fmla="*/ 120925 w 248738"/>
                      <a:gd name="connsiteY32" fmla="*/ 233462 h 264596"/>
                      <a:gd name="connsiteX33" fmla="*/ 127177 w 248738"/>
                      <a:gd name="connsiteY33" fmla="*/ 233462 h 264596"/>
                      <a:gd name="connsiteX34" fmla="*/ 128517 w 248738"/>
                      <a:gd name="connsiteY34" fmla="*/ 235030 h 264596"/>
                      <a:gd name="connsiteX35" fmla="*/ 128071 w 248738"/>
                      <a:gd name="connsiteY35" fmla="*/ 238838 h 264596"/>
                      <a:gd name="connsiteX36" fmla="*/ 126507 w 248738"/>
                      <a:gd name="connsiteY36" fmla="*/ 239957 h 264596"/>
                      <a:gd name="connsiteX37" fmla="*/ 126284 w 248738"/>
                      <a:gd name="connsiteY37" fmla="*/ 239957 h 264596"/>
                      <a:gd name="connsiteX38" fmla="*/ 128740 w 248738"/>
                      <a:gd name="connsiteY38" fmla="*/ 248917 h 264596"/>
                      <a:gd name="connsiteX39" fmla="*/ 135439 w 248738"/>
                      <a:gd name="connsiteY39" fmla="*/ 230998 h 264596"/>
                      <a:gd name="connsiteX40" fmla="*/ 137226 w 248738"/>
                      <a:gd name="connsiteY40" fmla="*/ 230102 h 264596"/>
                      <a:gd name="connsiteX41" fmla="*/ 147720 w 248738"/>
                      <a:gd name="connsiteY41" fmla="*/ 232342 h 264596"/>
                      <a:gd name="connsiteX42" fmla="*/ 158438 w 248738"/>
                      <a:gd name="connsiteY42" fmla="*/ 243541 h 264596"/>
                      <a:gd name="connsiteX43" fmla="*/ 160001 w 248738"/>
                      <a:gd name="connsiteY43" fmla="*/ 253397 h 264596"/>
                      <a:gd name="connsiteX44" fmla="*/ 154866 w 248738"/>
                      <a:gd name="connsiteY44" fmla="*/ 261012 h 264596"/>
                      <a:gd name="connsiteX45" fmla="*/ 124051 w 248738"/>
                      <a:gd name="connsiteY45" fmla="*/ 264596 h 264596"/>
                      <a:gd name="connsiteX46" fmla="*/ 93460 w 248738"/>
                      <a:gd name="connsiteY46" fmla="*/ 261012 h 264596"/>
                      <a:gd name="connsiteX47" fmla="*/ 88101 w 248738"/>
                      <a:gd name="connsiteY47" fmla="*/ 253397 h 264596"/>
                      <a:gd name="connsiteX48" fmla="*/ 89664 w 248738"/>
                      <a:gd name="connsiteY48" fmla="*/ 243541 h 264596"/>
                      <a:gd name="connsiteX49" fmla="*/ 100382 w 248738"/>
                      <a:gd name="connsiteY49" fmla="*/ 232342 h 264596"/>
                      <a:gd name="connsiteX50" fmla="*/ 22893 w 248738"/>
                      <a:gd name="connsiteY50" fmla="*/ 230102 h 264596"/>
                      <a:gd name="connsiteX51" fmla="*/ 24680 w 248738"/>
                      <a:gd name="connsiteY51" fmla="*/ 230998 h 264596"/>
                      <a:gd name="connsiteX52" fmla="*/ 31379 w 248738"/>
                      <a:gd name="connsiteY52" fmla="*/ 248917 h 264596"/>
                      <a:gd name="connsiteX53" fmla="*/ 33835 w 248738"/>
                      <a:gd name="connsiteY53" fmla="*/ 239957 h 264596"/>
                      <a:gd name="connsiteX54" fmla="*/ 33612 w 248738"/>
                      <a:gd name="connsiteY54" fmla="*/ 239957 h 264596"/>
                      <a:gd name="connsiteX55" fmla="*/ 32272 w 248738"/>
                      <a:gd name="connsiteY55" fmla="*/ 238838 h 264596"/>
                      <a:gd name="connsiteX56" fmla="*/ 31602 w 248738"/>
                      <a:gd name="connsiteY56" fmla="*/ 235030 h 264596"/>
                      <a:gd name="connsiteX57" fmla="*/ 32942 w 248738"/>
                      <a:gd name="connsiteY57" fmla="*/ 233462 h 264596"/>
                      <a:gd name="connsiteX58" fmla="*/ 39194 w 248738"/>
                      <a:gd name="connsiteY58" fmla="*/ 233462 h 264596"/>
                      <a:gd name="connsiteX59" fmla="*/ 40534 w 248738"/>
                      <a:gd name="connsiteY59" fmla="*/ 235030 h 264596"/>
                      <a:gd name="connsiteX60" fmla="*/ 40087 w 248738"/>
                      <a:gd name="connsiteY60" fmla="*/ 238838 h 264596"/>
                      <a:gd name="connsiteX61" fmla="*/ 38524 w 248738"/>
                      <a:gd name="connsiteY61" fmla="*/ 239957 h 264596"/>
                      <a:gd name="connsiteX62" fmla="*/ 38301 w 248738"/>
                      <a:gd name="connsiteY62" fmla="*/ 239957 h 264596"/>
                      <a:gd name="connsiteX63" fmla="*/ 40757 w 248738"/>
                      <a:gd name="connsiteY63" fmla="*/ 248917 h 264596"/>
                      <a:gd name="connsiteX64" fmla="*/ 47456 w 248738"/>
                      <a:gd name="connsiteY64" fmla="*/ 230998 h 264596"/>
                      <a:gd name="connsiteX65" fmla="*/ 49242 w 248738"/>
                      <a:gd name="connsiteY65" fmla="*/ 230102 h 264596"/>
                      <a:gd name="connsiteX66" fmla="*/ 59737 w 248738"/>
                      <a:gd name="connsiteY66" fmla="*/ 232342 h 264596"/>
                      <a:gd name="connsiteX67" fmla="*/ 70455 w 248738"/>
                      <a:gd name="connsiteY67" fmla="*/ 243541 h 264596"/>
                      <a:gd name="connsiteX68" fmla="*/ 72018 w 248738"/>
                      <a:gd name="connsiteY68" fmla="*/ 253397 h 264596"/>
                      <a:gd name="connsiteX69" fmla="*/ 66882 w 248738"/>
                      <a:gd name="connsiteY69" fmla="*/ 261012 h 264596"/>
                      <a:gd name="connsiteX70" fmla="*/ 36068 w 248738"/>
                      <a:gd name="connsiteY70" fmla="*/ 264596 h 264596"/>
                      <a:gd name="connsiteX71" fmla="*/ 5253 w 248738"/>
                      <a:gd name="connsiteY71" fmla="*/ 261012 h 264596"/>
                      <a:gd name="connsiteX72" fmla="*/ 118 w 248738"/>
                      <a:gd name="connsiteY72" fmla="*/ 253397 h 264596"/>
                      <a:gd name="connsiteX73" fmla="*/ 1681 w 248738"/>
                      <a:gd name="connsiteY73" fmla="*/ 243541 h 264596"/>
                      <a:gd name="connsiteX74" fmla="*/ 12399 w 248738"/>
                      <a:gd name="connsiteY74" fmla="*/ 232342 h 264596"/>
                      <a:gd name="connsiteX75" fmla="*/ 212035 w 248738"/>
                      <a:gd name="connsiteY75" fmla="*/ 181369 h 264596"/>
                      <a:gd name="connsiteX76" fmla="*/ 229844 w 248738"/>
                      <a:gd name="connsiteY76" fmla="*/ 201143 h 264596"/>
                      <a:gd name="connsiteX77" fmla="*/ 230289 w 248738"/>
                      <a:gd name="connsiteY77" fmla="*/ 201143 h 264596"/>
                      <a:gd name="connsiteX78" fmla="*/ 232292 w 248738"/>
                      <a:gd name="connsiteY78" fmla="*/ 207884 h 264596"/>
                      <a:gd name="connsiteX79" fmla="*/ 228953 w 248738"/>
                      <a:gd name="connsiteY79" fmla="*/ 213277 h 264596"/>
                      <a:gd name="connsiteX80" fmla="*/ 212035 w 248738"/>
                      <a:gd name="connsiteY80" fmla="*/ 230354 h 264596"/>
                      <a:gd name="connsiteX81" fmla="*/ 195116 w 248738"/>
                      <a:gd name="connsiteY81" fmla="*/ 213277 h 264596"/>
                      <a:gd name="connsiteX82" fmla="*/ 191777 w 248738"/>
                      <a:gd name="connsiteY82" fmla="*/ 207884 h 264596"/>
                      <a:gd name="connsiteX83" fmla="*/ 193781 w 248738"/>
                      <a:gd name="connsiteY83" fmla="*/ 201143 h 264596"/>
                      <a:gd name="connsiteX84" fmla="*/ 194226 w 248738"/>
                      <a:gd name="connsiteY84" fmla="*/ 201143 h 264596"/>
                      <a:gd name="connsiteX85" fmla="*/ 212035 w 248738"/>
                      <a:gd name="connsiteY85" fmla="*/ 181369 h 264596"/>
                      <a:gd name="connsiteX86" fmla="*/ 124052 w 248738"/>
                      <a:gd name="connsiteY86" fmla="*/ 181369 h 264596"/>
                      <a:gd name="connsiteX87" fmla="*/ 141861 w 248738"/>
                      <a:gd name="connsiteY87" fmla="*/ 201143 h 264596"/>
                      <a:gd name="connsiteX88" fmla="*/ 142529 w 248738"/>
                      <a:gd name="connsiteY88" fmla="*/ 201143 h 264596"/>
                      <a:gd name="connsiteX89" fmla="*/ 144309 w 248738"/>
                      <a:gd name="connsiteY89" fmla="*/ 207884 h 264596"/>
                      <a:gd name="connsiteX90" fmla="*/ 140970 w 248738"/>
                      <a:gd name="connsiteY90" fmla="*/ 213277 h 264596"/>
                      <a:gd name="connsiteX91" fmla="*/ 124052 w 248738"/>
                      <a:gd name="connsiteY91" fmla="*/ 230354 h 264596"/>
                      <a:gd name="connsiteX92" fmla="*/ 107133 w 248738"/>
                      <a:gd name="connsiteY92" fmla="*/ 213277 h 264596"/>
                      <a:gd name="connsiteX93" fmla="*/ 103794 w 248738"/>
                      <a:gd name="connsiteY93" fmla="*/ 207884 h 264596"/>
                      <a:gd name="connsiteX94" fmla="*/ 105798 w 248738"/>
                      <a:gd name="connsiteY94" fmla="*/ 201143 h 264596"/>
                      <a:gd name="connsiteX95" fmla="*/ 106243 w 248738"/>
                      <a:gd name="connsiteY95" fmla="*/ 201143 h 264596"/>
                      <a:gd name="connsiteX96" fmla="*/ 124052 w 248738"/>
                      <a:gd name="connsiteY96" fmla="*/ 181369 h 264596"/>
                      <a:gd name="connsiteX97" fmla="*/ 35704 w 248738"/>
                      <a:gd name="connsiteY97" fmla="*/ 181369 h 264596"/>
                      <a:gd name="connsiteX98" fmla="*/ 53608 w 248738"/>
                      <a:gd name="connsiteY98" fmla="*/ 201143 h 264596"/>
                      <a:gd name="connsiteX99" fmla="*/ 54056 w 248738"/>
                      <a:gd name="connsiteY99" fmla="*/ 201143 h 264596"/>
                      <a:gd name="connsiteX100" fmla="*/ 56070 w 248738"/>
                      <a:gd name="connsiteY100" fmla="*/ 207884 h 264596"/>
                      <a:gd name="connsiteX101" fmla="*/ 52713 w 248738"/>
                      <a:gd name="connsiteY101" fmla="*/ 213277 h 264596"/>
                      <a:gd name="connsiteX102" fmla="*/ 35704 w 248738"/>
                      <a:gd name="connsiteY102" fmla="*/ 230354 h 264596"/>
                      <a:gd name="connsiteX103" fmla="*/ 18695 w 248738"/>
                      <a:gd name="connsiteY103" fmla="*/ 213277 h 264596"/>
                      <a:gd name="connsiteX104" fmla="*/ 15114 w 248738"/>
                      <a:gd name="connsiteY104" fmla="*/ 207884 h 264596"/>
                      <a:gd name="connsiteX105" fmla="*/ 17129 w 248738"/>
                      <a:gd name="connsiteY105" fmla="*/ 201143 h 264596"/>
                      <a:gd name="connsiteX106" fmla="*/ 17800 w 248738"/>
                      <a:gd name="connsiteY106" fmla="*/ 201143 h 264596"/>
                      <a:gd name="connsiteX107" fmla="*/ 35704 w 248738"/>
                      <a:gd name="connsiteY107" fmla="*/ 181369 h 264596"/>
                      <a:gd name="connsiteX108" fmla="*/ 124051 w 248738"/>
                      <a:gd name="connsiteY108" fmla="*/ 111458 h 264596"/>
                      <a:gd name="connsiteX109" fmla="*/ 130973 w 248738"/>
                      <a:gd name="connsiteY109" fmla="*/ 118568 h 264596"/>
                      <a:gd name="connsiteX110" fmla="*/ 130973 w 248738"/>
                      <a:gd name="connsiteY110" fmla="*/ 131677 h 264596"/>
                      <a:gd name="connsiteX111" fmla="*/ 212247 w 248738"/>
                      <a:gd name="connsiteY111" fmla="*/ 131677 h 264596"/>
                      <a:gd name="connsiteX112" fmla="*/ 219168 w 248738"/>
                      <a:gd name="connsiteY112" fmla="*/ 138565 h 264596"/>
                      <a:gd name="connsiteX113" fmla="*/ 219168 w 248738"/>
                      <a:gd name="connsiteY113" fmla="*/ 162116 h 264596"/>
                      <a:gd name="connsiteX114" fmla="*/ 212247 w 248738"/>
                      <a:gd name="connsiteY114" fmla="*/ 169004 h 264596"/>
                      <a:gd name="connsiteX115" fmla="*/ 205325 w 248738"/>
                      <a:gd name="connsiteY115" fmla="*/ 162116 h 264596"/>
                      <a:gd name="connsiteX116" fmla="*/ 205325 w 248738"/>
                      <a:gd name="connsiteY116" fmla="*/ 145675 h 264596"/>
                      <a:gd name="connsiteX117" fmla="*/ 130973 w 248738"/>
                      <a:gd name="connsiteY117" fmla="*/ 145675 h 264596"/>
                      <a:gd name="connsiteX118" fmla="*/ 130973 w 248738"/>
                      <a:gd name="connsiteY118" fmla="*/ 162116 h 264596"/>
                      <a:gd name="connsiteX119" fmla="*/ 124051 w 248738"/>
                      <a:gd name="connsiteY119" fmla="*/ 169004 h 264596"/>
                      <a:gd name="connsiteX120" fmla="*/ 117130 w 248738"/>
                      <a:gd name="connsiteY120" fmla="*/ 162116 h 264596"/>
                      <a:gd name="connsiteX121" fmla="*/ 117130 w 248738"/>
                      <a:gd name="connsiteY121" fmla="*/ 145675 h 264596"/>
                      <a:gd name="connsiteX122" fmla="*/ 42777 w 248738"/>
                      <a:gd name="connsiteY122" fmla="*/ 145675 h 264596"/>
                      <a:gd name="connsiteX123" fmla="*/ 42777 w 248738"/>
                      <a:gd name="connsiteY123" fmla="*/ 162116 h 264596"/>
                      <a:gd name="connsiteX124" fmla="*/ 35855 w 248738"/>
                      <a:gd name="connsiteY124" fmla="*/ 169004 h 264596"/>
                      <a:gd name="connsiteX125" fmla="*/ 28934 w 248738"/>
                      <a:gd name="connsiteY125" fmla="*/ 162116 h 264596"/>
                      <a:gd name="connsiteX126" fmla="*/ 28934 w 248738"/>
                      <a:gd name="connsiteY126" fmla="*/ 138565 h 264596"/>
                      <a:gd name="connsiteX127" fmla="*/ 35855 w 248738"/>
                      <a:gd name="connsiteY127" fmla="*/ 131677 h 264596"/>
                      <a:gd name="connsiteX128" fmla="*/ 117130 w 248738"/>
                      <a:gd name="connsiteY128" fmla="*/ 131677 h 264596"/>
                      <a:gd name="connsiteX129" fmla="*/ 117130 w 248738"/>
                      <a:gd name="connsiteY129" fmla="*/ 118568 h 264596"/>
                      <a:gd name="connsiteX130" fmla="*/ 124051 w 248738"/>
                      <a:gd name="connsiteY130" fmla="*/ 111458 h 264596"/>
                      <a:gd name="connsiteX131" fmla="*/ 99797 w 248738"/>
                      <a:gd name="connsiteY131" fmla="*/ 70082 h 264596"/>
                      <a:gd name="connsiteX132" fmla="*/ 99797 w 248738"/>
                      <a:gd name="connsiteY132" fmla="*/ 94326 h 264596"/>
                      <a:gd name="connsiteX133" fmla="*/ 95764 w 248738"/>
                      <a:gd name="connsiteY133" fmla="*/ 98142 h 264596"/>
                      <a:gd name="connsiteX134" fmla="*/ 80527 w 248738"/>
                      <a:gd name="connsiteY134" fmla="*/ 98142 h 264596"/>
                      <a:gd name="connsiteX135" fmla="*/ 76493 w 248738"/>
                      <a:gd name="connsiteY135" fmla="*/ 94326 h 264596"/>
                      <a:gd name="connsiteX136" fmla="*/ 76493 w 248738"/>
                      <a:gd name="connsiteY136" fmla="*/ 78163 h 264596"/>
                      <a:gd name="connsiteX137" fmla="*/ 78062 w 248738"/>
                      <a:gd name="connsiteY137" fmla="*/ 78388 h 264596"/>
                      <a:gd name="connsiteX138" fmla="*/ 83216 w 248738"/>
                      <a:gd name="connsiteY138" fmla="*/ 79286 h 264596"/>
                      <a:gd name="connsiteX139" fmla="*/ 95764 w 248738"/>
                      <a:gd name="connsiteY139" fmla="*/ 73898 h 264596"/>
                      <a:gd name="connsiteX140" fmla="*/ 135941 w 248738"/>
                      <a:gd name="connsiteY140" fmla="*/ 61046 h 264596"/>
                      <a:gd name="connsiteX141" fmla="*/ 135941 w 248738"/>
                      <a:gd name="connsiteY141" fmla="*/ 94592 h 264596"/>
                      <a:gd name="connsiteX142" fmla="*/ 131908 w 248738"/>
                      <a:gd name="connsiteY142" fmla="*/ 98617 h 264596"/>
                      <a:gd name="connsiteX143" fmla="*/ 116447 w 248738"/>
                      <a:gd name="connsiteY143" fmla="*/ 98617 h 264596"/>
                      <a:gd name="connsiteX144" fmla="*/ 112637 w 248738"/>
                      <a:gd name="connsiteY144" fmla="*/ 94592 h 264596"/>
                      <a:gd name="connsiteX145" fmla="*/ 112637 w 248738"/>
                      <a:gd name="connsiteY145" fmla="*/ 63059 h 264596"/>
                      <a:gd name="connsiteX146" fmla="*/ 113982 w 248738"/>
                      <a:gd name="connsiteY146" fmla="*/ 63953 h 264596"/>
                      <a:gd name="connsiteX147" fmla="*/ 123169 w 248738"/>
                      <a:gd name="connsiteY147" fmla="*/ 66413 h 264596"/>
                      <a:gd name="connsiteX148" fmla="*/ 134149 w 248738"/>
                      <a:gd name="connsiteY148" fmla="*/ 62612 h 264596"/>
                      <a:gd name="connsiteX149" fmla="*/ 151695 w 248738"/>
                      <a:gd name="connsiteY149" fmla="*/ 44876 h 264596"/>
                      <a:gd name="connsiteX150" fmla="*/ 152143 w 248738"/>
                      <a:gd name="connsiteY150" fmla="*/ 45551 h 264596"/>
                      <a:gd name="connsiteX151" fmla="*/ 170742 w 248738"/>
                      <a:gd name="connsiteY151" fmla="*/ 46675 h 264596"/>
                      <a:gd name="connsiteX152" fmla="*/ 172086 w 248738"/>
                      <a:gd name="connsiteY152" fmla="*/ 45775 h 264596"/>
                      <a:gd name="connsiteX153" fmla="*/ 172086 w 248738"/>
                      <a:gd name="connsiteY153" fmla="*/ 94570 h 264596"/>
                      <a:gd name="connsiteX154" fmla="*/ 168277 w 248738"/>
                      <a:gd name="connsiteY154" fmla="*/ 98617 h 264596"/>
                      <a:gd name="connsiteX155" fmla="*/ 152816 w 248738"/>
                      <a:gd name="connsiteY155" fmla="*/ 98617 h 264596"/>
                      <a:gd name="connsiteX156" fmla="*/ 148782 w 248738"/>
                      <a:gd name="connsiteY156" fmla="*/ 94570 h 264596"/>
                      <a:gd name="connsiteX157" fmla="*/ 148782 w 248738"/>
                      <a:gd name="connsiteY157" fmla="*/ 47799 h 264596"/>
                      <a:gd name="connsiteX158" fmla="*/ 166497 w 248738"/>
                      <a:gd name="connsiteY158" fmla="*/ 142 h 264596"/>
                      <a:gd name="connsiteX159" fmla="*/ 170054 w 248738"/>
                      <a:gd name="connsiteY159" fmla="*/ 1258 h 264596"/>
                      <a:gd name="connsiteX160" fmla="*/ 171388 w 248738"/>
                      <a:gd name="connsiteY160" fmla="*/ 4827 h 264596"/>
                      <a:gd name="connsiteX161" fmla="*/ 165830 w 248738"/>
                      <a:gd name="connsiteY161" fmla="*/ 34942 h 264596"/>
                      <a:gd name="connsiteX162" fmla="*/ 162940 w 248738"/>
                      <a:gd name="connsiteY162" fmla="*/ 38065 h 264596"/>
                      <a:gd name="connsiteX163" fmla="*/ 158716 w 248738"/>
                      <a:gd name="connsiteY163" fmla="*/ 36950 h 264596"/>
                      <a:gd name="connsiteX164" fmla="*/ 151380 w 248738"/>
                      <a:gd name="connsiteY164" fmla="*/ 29365 h 264596"/>
                      <a:gd name="connsiteX165" fmla="*/ 127593 w 248738"/>
                      <a:gd name="connsiteY165" fmla="*/ 53011 h 264596"/>
                      <a:gd name="connsiteX166" fmla="*/ 118256 w 248738"/>
                      <a:gd name="connsiteY166" fmla="*/ 53011 h 264596"/>
                      <a:gd name="connsiteX167" fmla="*/ 109586 w 248738"/>
                      <a:gd name="connsiteY167" fmla="*/ 44311 h 264596"/>
                      <a:gd name="connsiteX168" fmla="*/ 88022 w 248738"/>
                      <a:gd name="connsiteY168" fmla="*/ 66172 h 264596"/>
                      <a:gd name="connsiteX169" fmla="*/ 83131 w 248738"/>
                      <a:gd name="connsiteY169" fmla="*/ 68180 h 264596"/>
                      <a:gd name="connsiteX170" fmla="*/ 78463 w 248738"/>
                      <a:gd name="connsiteY170" fmla="*/ 66395 h 264596"/>
                      <a:gd name="connsiteX171" fmla="*/ 78463 w 248738"/>
                      <a:gd name="connsiteY171" fmla="*/ 57026 h 264596"/>
                      <a:gd name="connsiteX172" fmla="*/ 104917 w 248738"/>
                      <a:gd name="connsiteY172" fmla="*/ 30703 h 264596"/>
                      <a:gd name="connsiteX173" fmla="*/ 114254 w 248738"/>
                      <a:gd name="connsiteY173" fmla="*/ 30703 h 264596"/>
                      <a:gd name="connsiteX174" fmla="*/ 122925 w 248738"/>
                      <a:gd name="connsiteY174" fmla="*/ 39403 h 264596"/>
                      <a:gd name="connsiteX175" fmla="*/ 142043 w 248738"/>
                      <a:gd name="connsiteY175" fmla="*/ 20219 h 264596"/>
                      <a:gd name="connsiteX176" fmla="*/ 134707 w 248738"/>
                      <a:gd name="connsiteY176" fmla="*/ 12634 h 264596"/>
                      <a:gd name="connsiteX177" fmla="*/ 133595 w 248738"/>
                      <a:gd name="connsiteY177" fmla="*/ 8396 h 264596"/>
                      <a:gd name="connsiteX178" fmla="*/ 136485 w 248738"/>
                      <a:gd name="connsiteY178" fmla="*/ 5496 h 26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48738" h="264596">
                        <a:moveTo>
                          <a:pt x="199408" y="230102"/>
                        </a:moveTo>
                        <a:cubicBezTo>
                          <a:pt x="199856" y="229878"/>
                          <a:pt x="200752" y="230102"/>
                          <a:pt x="200976" y="230998"/>
                        </a:cubicBezTo>
                        <a:lnTo>
                          <a:pt x="207695" y="248917"/>
                        </a:lnTo>
                        <a:lnTo>
                          <a:pt x="210159" y="239957"/>
                        </a:lnTo>
                        <a:lnTo>
                          <a:pt x="209935" y="239957"/>
                        </a:lnTo>
                        <a:cubicBezTo>
                          <a:pt x="209263" y="239957"/>
                          <a:pt x="208591" y="239510"/>
                          <a:pt x="208591" y="238838"/>
                        </a:cubicBezTo>
                        <a:lnTo>
                          <a:pt x="207919" y="235030"/>
                        </a:lnTo>
                        <a:cubicBezTo>
                          <a:pt x="207695" y="234358"/>
                          <a:pt x="208591" y="233462"/>
                          <a:pt x="209263" y="233462"/>
                        </a:cubicBezTo>
                        <a:lnTo>
                          <a:pt x="215534" y="233462"/>
                        </a:lnTo>
                        <a:cubicBezTo>
                          <a:pt x="216430" y="233462"/>
                          <a:pt x="217326" y="234358"/>
                          <a:pt x="216878" y="235030"/>
                        </a:cubicBezTo>
                        <a:lnTo>
                          <a:pt x="216430" y="238838"/>
                        </a:lnTo>
                        <a:cubicBezTo>
                          <a:pt x="216430" y="239286"/>
                          <a:pt x="215758" y="239957"/>
                          <a:pt x="215086" y="239957"/>
                        </a:cubicBezTo>
                        <a:lnTo>
                          <a:pt x="214638" y="239957"/>
                        </a:lnTo>
                        <a:lnTo>
                          <a:pt x="217326" y="248917"/>
                        </a:lnTo>
                        <a:lnTo>
                          <a:pt x="224045" y="230998"/>
                        </a:lnTo>
                        <a:cubicBezTo>
                          <a:pt x="224269" y="230326"/>
                          <a:pt x="224717" y="229878"/>
                          <a:pt x="225613" y="230102"/>
                        </a:cubicBezTo>
                        <a:lnTo>
                          <a:pt x="236364" y="232342"/>
                        </a:lnTo>
                        <a:cubicBezTo>
                          <a:pt x="241963" y="233462"/>
                          <a:pt x="245995" y="237942"/>
                          <a:pt x="246890" y="243541"/>
                        </a:cubicBezTo>
                        <a:lnTo>
                          <a:pt x="248682" y="253397"/>
                        </a:lnTo>
                        <a:cubicBezTo>
                          <a:pt x="249130" y="256981"/>
                          <a:pt x="246890" y="260340"/>
                          <a:pt x="243307" y="261012"/>
                        </a:cubicBezTo>
                        <a:cubicBezTo>
                          <a:pt x="234124" y="263252"/>
                          <a:pt x="223597" y="264596"/>
                          <a:pt x="212398" y="264596"/>
                        </a:cubicBezTo>
                        <a:cubicBezTo>
                          <a:pt x="201199" y="264596"/>
                          <a:pt x="190897" y="263252"/>
                          <a:pt x="181714" y="261012"/>
                        </a:cubicBezTo>
                        <a:cubicBezTo>
                          <a:pt x="178130" y="260564"/>
                          <a:pt x="175890" y="256981"/>
                          <a:pt x="176338" y="253397"/>
                        </a:cubicBezTo>
                        <a:lnTo>
                          <a:pt x="178130" y="243541"/>
                        </a:lnTo>
                        <a:cubicBezTo>
                          <a:pt x="178802" y="237942"/>
                          <a:pt x="183057" y="233462"/>
                          <a:pt x="188657" y="232342"/>
                        </a:cubicBezTo>
                        <a:close/>
                        <a:moveTo>
                          <a:pt x="110877" y="230102"/>
                        </a:moveTo>
                        <a:cubicBezTo>
                          <a:pt x="111547" y="229878"/>
                          <a:pt x="112440" y="230102"/>
                          <a:pt x="112663" y="230998"/>
                        </a:cubicBezTo>
                        <a:lnTo>
                          <a:pt x="119362" y="248917"/>
                        </a:lnTo>
                        <a:lnTo>
                          <a:pt x="121818" y="239957"/>
                        </a:lnTo>
                        <a:lnTo>
                          <a:pt x="121595" y="239957"/>
                        </a:lnTo>
                        <a:cubicBezTo>
                          <a:pt x="120925" y="239957"/>
                          <a:pt x="120255" y="239510"/>
                          <a:pt x="120255" y="238838"/>
                        </a:cubicBezTo>
                        <a:lnTo>
                          <a:pt x="119585" y="235030"/>
                        </a:lnTo>
                        <a:cubicBezTo>
                          <a:pt x="119362" y="234358"/>
                          <a:pt x="120255" y="233462"/>
                          <a:pt x="120925" y="233462"/>
                        </a:cubicBezTo>
                        <a:lnTo>
                          <a:pt x="127177" y="233462"/>
                        </a:lnTo>
                        <a:cubicBezTo>
                          <a:pt x="128071" y="233462"/>
                          <a:pt x="128740" y="234358"/>
                          <a:pt x="128517" y="235030"/>
                        </a:cubicBezTo>
                        <a:lnTo>
                          <a:pt x="128071" y="238838"/>
                        </a:lnTo>
                        <a:cubicBezTo>
                          <a:pt x="128071" y="239286"/>
                          <a:pt x="127401" y="239957"/>
                          <a:pt x="126507" y="239957"/>
                        </a:cubicBezTo>
                        <a:lnTo>
                          <a:pt x="126284" y="239957"/>
                        </a:lnTo>
                        <a:lnTo>
                          <a:pt x="128740" y="248917"/>
                        </a:lnTo>
                        <a:lnTo>
                          <a:pt x="135439" y="230998"/>
                        </a:lnTo>
                        <a:cubicBezTo>
                          <a:pt x="135886" y="230326"/>
                          <a:pt x="136332" y="229878"/>
                          <a:pt x="137226" y="230102"/>
                        </a:cubicBezTo>
                        <a:lnTo>
                          <a:pt x="147720" y="232342"/>
                        </a:lnTo>
                        <a:cubicBezTo>
                          <a:pt x="153303" y="233686"/>
                          <a:pt x="157545" y="238166"/>
                          <a:pt x="158438" y="243541"/>
                        </a:cubicBezTo>
                        <a:lnTo>
                          <a:pt x="160001" y="253397"/>
                        </a:lnTo>
                        <a:cubicBezTo>
                          <a:pt x="160671" y="256981"/>
                          <a:pt x="158438" y="260340"/>
                          <a:pt x="154866" y="261012"/>
                        </a:cubicBezTo>
                        <a:cubicBezTo>
                          <a:pt x="145487" y="263252"/>
                          <a:pt x="135216" y="264596"/>
                          <a:pt x="124051" y="264596"/>
                        </a:cubicBezTo>
                        <a:cubicBezTo>
                          <a:pt x="112887" y="264596"/>
                          <a:pt x="102615" y="263252"/>
                          <a:pt x="93460" y="261012"/>
                        </a:cubicBezTo>
                        <a:cubicBezTo>
                          <a:pt x="89664" y="260564"/>
                          <a:pt x="87431" y="256981"/>
                          <a:pt x="88101" y="253397"/>
                        </a:cubicBezTo>
                        <a:lnTo>
                          <a:pt x="89664" y="243541"/>
                        </a:lnTo>
                        <a:cubicBezTo>
                          <a:pt x="90557" y="237942"/>
                          <a:pt x="94800" y="233462"/>
                          <a:pt x="100382" y="232342"/>
                        </a:cubicBezTo>
                        <a:close/>
                        <a:moveTo>
                          <a:pt x="22893" y="230102"/>
                        </a:moveTo>
                        <a:cubicBezTo>
                          <a:pt x="23563" y="229878"/>
                          <a:pt x="24457" y="230102"/>
                          <a:pt x="24680" y="230998"/>
                        </a:cubicBezTo>
                        <a:lnTo>
                          <a:pt x="31379" y="248917"/>
                        </a:lnTo>
                        <a:lnTo>
                          <a:pt x="33835" y="239957"/>
                        </a:lnTo>
                        <a:lnTo>
                          <a:pt x="33612" y="239957"/>
                        </a:lnTo>
                        <a:cubicBezTo>
                          <a:pt x="32942" y="239957"/>
                          <a:pt x="32272" y="239510"/>
                          <a:pt x="32272" y="238838"/>
                        </a:cubicBezTo>
                        <a:lnTo>
                          <a:pt x="31602" y="235030"/>
                        </a:lnTo>
                        <a:cubicBezTo>
                          <a:pt x="31379" y="234358"/>
                          <a:pt x="32272" y="233462"/>
                          <a:pt x="32942" y="233462"/>
                        </a:cubicBezTo>
                        <a:lnTo>
                          <a:pt x="39194" y="233462"/>
                        </a:lnTo>
                        <a:cubicBezTo>
                          <a:pt x="40087" y="233462"/>
                          <a:pt x="40757" y="234358"/>
                          <a:pt x="40534" y="235030"/>
                        </a:cubicBezTo>
                        <a:lnTo>
                          <a:pt x="40087" y="238838"/>
                        </a:lnTo>
                        <a:cubicBezTo>
                          <a:pt x="40087" y="239286"/>
                          <a:pt x="39417" y="239957"/>
                          <a:pt x="38524" y="239957"/>
                        </a:cubicBezTo>
                        <a:lnTo>
                          <a:pt x="38301" y="239957"/>
                        </a:lnTo>
                        <a:lnTo>
                          <a:pt x="40757" y="248917"/>
                        </a:lnTo>
                        <a:lnTo>
                          <a:pt x="47456" y="230998"/>
                        </a:lnTo>
                        <a:cubicBezTo>
                          <a:pt x="47902" y="230326"/>
                          <a:pt x="48349" y="229878"/>
                          <a:pt x="49242" y="230102"/>
                        </a:cubicBezTo>
                        <a:lnTo>
                          <a:pt x="59737" y="232342"/>
                        </a:lnTo>
                        <a:cubicBezTo>
                          <a:pt x="65319" y="233686"/>
                          <a:pt x="69562" y="238166"/>
                          <a:pt x="70455" y="243541"/>
                        </a:cubicBezTo>
                        <a:lnTo>
                          <a:pt x="72018" y="253397"/>
                        </a:lnTo>
                        <a:cubicBezTo>
                          <a:pt x="72688" y="256981"/>
                          <a:pt x="70455" y="260340"/>
                          <a:pt x="66882" y="261012"/>
                        </a:cubicBezTo>
                        <a:cubicBezTo>
                          <a:pt x="57504" y="263252"/>
                          <a:pt x="47232" y="264596"/>
                          <a:pt x="36068" y="264596"/>
                        </a:cubicBezTo>
                        <a:cubicBezTo>
                          <a:pt x="24903" y="264596"/>
                          <a:pt x="14632" y="263252"/>
                          <a:pt x="5253" y="261012"/>
                        </a:cubicBezTo>
                        <a:cubicBezTo>
                          <a:pt x="1681" y="260564"/>
                          <a:pt x="-552" y="256981"/>
                          <a:pt x="118" y="253397"/>
                        </a:cubicBezTo>
                        <a:lnTo>
                          <a:pt x="1681" y="243541"/>
                        </a:lnTo>
                        <a:cubicBezTo>
                          <a:pt x="2574" y="237942"/>
                          <a:pt x="6816" y="233462"/>
                          <a:pt x="12399" y="232342"/>
                        </a:cubicBezTo>
                        <a:close/>
                        <a:moveTo>
                          <a:pt x="212035" y="181369"/>
                        </a:moveTo>
                        <a:cubicBezTo>
                          <a:pt x="225614" y="181369"/>
                          <a:pt x="229176" y="189908"/>
                          <a:pt x="229844" y="201143"/>
                        </a:cubicBezTo>
                        <a:lnTo>
                          <a:pt x="230289" y="201143"/>
                        </a:lnTo>
                        <a:cubicBezTo>
                          <a:pt x="232070" y="201592"/>
                          <a:pt x="232960" y="204513"/>
                          <a:pt x="232292" y="207884"/>
                        </a:cubicBezTo>
                        <a:cubicBezTo>
                          <a:pt x="231847" y="210580"/>
                          <a:pt x="230289" y="212827"/>
                          <a:pt x="228953" y="213277"/>
                        </a:cubicBezTo>
                        <a:cubicBezTo>
                          <a:pt x="226505" y="223388"/>
                          <a:pt x="218713" y="230354"/>
                          <a:pt x="212035" y="230354"/>
                        </a:cubicBezTo>
                        <a:cubicBezTo>
                          <a:pt x="205356" y="230354"/>
                          <a:pt x="197565" y="222939"/>
                          <a:pt x="195116" y="213277"/>
                        </a:cubicBezTo>
                        <a:cubicBezTo>
                          <a:pt x="193781" y="212827"/>
                          <a:pt x="192222" y="210580"/>
                          <a:pt x="191777" y="207884"/>
                        </a:cubicBezTo>
                        <a:cubicBezTo>
                          <a:pt x="191109" y="204513"/>
                          <a:pt x="192000" y="201368"/>
                          <a:pt x="193781" y="201143"/>
                        </a:cubicBezTo>
                        <a:lnTo>
                          <a:pt x="194226" y="201143"/>
                        </a:lnTo>
                        <a:cubicBezTo>
                          <a:pt x="195116" y="189908"/>
                          <a:pt x="198455" y="181369"/>
                          <a:pt x="212035" y="181369"/>
                        </a:cubicBezTo>
                        <a:close/>
                        <a:moveTo>
                          <a:pt x="124052" y="181369"/>
                        </a:moveTo>
                        <a:cubicBezTo>
                          <a:pt x="137631" y="181369"/>
                          <a:pt x="141415" y="189908"/>
                          <a:pt x="141861" y="201143"/>
                        </a:cubicBezTo>
                        <a:lnTo>
                          <a:pt x="142529" y="201143"/>
                        </a:lnTo>
                        <a:cubicBezTo>
                          <a:pt x="144087" y="201592"/>
                          <a:pt x="144977" y="204513"/>
                          <a:pt x="144309" y="207884"/>
                        </a:cubicBezTo>
                        <a:cubicBezTo>
                          <a:pt x="143864" y="210580"/>
                          <a:pt x="142529" y="212827"/>
                          <a:pt x="140970" y="213277"/>
                        </a:cubicBezTo>
                        <a:cubicBezTo>
                          <a:pt x="138522" y="223388"/>
                          <a:pt x="130730" y="230354"/>
                          <a:pt x="124052" y="230354"/>
                        </a:cubicBezTo>
                        <a:cubicBezTo>
                          <a:pt x="117373" y="230354"/>
                          <a:pt x="109582" y="222939"/>
                          <a:pt x="107133" y="213277"/>
                        </a:cubicBezTo>
                        <a:cubicBezTo>
                          <a:pt x="105798" y="212827"/>
                          <a:pt x="104239" y="210580"/>
                          <a:pt x="103794" y="207884"/>
                        </a:cubicBezTo>
                        <a:cubicBezTo>
                          <a:pt x="103126" y="204513"/>
                          <a:pt x="104017" y="201368"/>
                          <a:pt x="105798" y="201143"/>
                        </a:cubicBezTo>
                        <a:lnTo>
                          <a:pt x="106243" y="201143"/>
                        </a:lnTo>
                        <a:cubicBezTo>
                          <a:pt x="106911" y="189908"/>
                          <a:pt x="110472" y="181369"/>
                          <a:pt x="124052" y="181369"/>
                        </a:cubicBezTo>
                        <a:close/>
                        <a:moveTo>
                          <a:pt x="35704" y="181369"/>
                        </a:moveTo>
                        <a:cubicBezTo>
                          <a:pt x="49356" y="181369"/>
                          <a:pt x="52937" y="189908"/>
                          <a:pt x="53608" y="201143"/>
                        </a:cubicBezTo>
                        <a:lnTo>
                          <a:pt x="54056" y="201143"/>
                        </a:lnTo>
                        <a:cubicBezTo>
                          <a:pt x="55846" y="201592"/>
                          <a:pt x="56518" y="204513"/>
                          <a:pt x="56070" y="207884"/>
                        </a:cubicBezTo>
                        <a:cubicBezTo>
                          <a:pt x="55623" y="210580"/>
                          <a:pt x="54056" y="212827"/>
                          <a:pt x="52713" y="213277"/>
                        </a:cubicBezTo>
                        <a:cubicBezTo>
                          <a:pt x="50251" y="223388"/>
                          <a:pt x="42418" y="230354"/>
                          <a:pt x="35704" y="230354"/>
                        </a:cubicBezTo>
                        <a:cubicBezTo>
                          <a:pt x="28990" y="230354"/>
                          <a:pt x="21157" y="222939"/>
                          <a:pt x="18695" y="213277"/>
                        </a:cubicBezTo>
                        <a:cubicBezTo>
                          <a:pt x="17129" y="212603"/>
                          <a:pt x="15786" y="210580"/>
                          <a:pt x="15114" y="207884"/>
                        </a:cubicBezTo>
                        <a:cubicBezTo>
                          <a:pt x="14667" y="204513"/>
                          <a:pt x="15562" y="201368"/>
                          <a:pt x="17129" y="201143"/>
                        </a:cubicBezTo>
                        <a:lnTo>
                          <a:pt x="17800" y="201143"/>
                        </a:lnTo>
                        <a:cubicBezTo>
                          <a:pt x="18248" y="189908"/>
                          <a:pt x="21828" y="181369"/>
                          <a:pt x="35704" y="181369"/>
                        </a:cubicBezTo>
                        <a:close/>
                        <a:moveTo>
                          <a:pt x="124051" y="111458"/>
                        </a:moveTo>
                        <a:cubicBezTo>
                          <a:pt x="128070" y="111458"/>
                          <a:pt x="130973" y="114569"/>
                          <a:pt x="130973" y="118568"/>
                        </a:cubicBezTo>
                        <a:lnTo>
                          <a:pt x="130973" y="131677"/>
                        </a:lnTo>
                        <a:lnTo>
                          <a:pt x="212247" y="131677"/>
                        </a:lnTo>
                        <a:cubicBezTo>
                          <a:pt x="216266" y="131677"/>
                          <a:pt x="219168" y="134565"/>
                          <a:pt x="219168" y="138565"/>
                        </a:cubicBezTo>
                        <a:lnTo>
                          <a:pt x="219168" y="162116"/>
                        </a:lnTo>
                        <a:cubicBezTo>
                          <a:pt x="219168" y="166116"/>
                          <a:pt x="216266" y="169004"/>
                          <a:pt x="212247" y="169004"/>
                        </a:cubicBezTo>
                        <a:cubicBezTo>
                          <a:pt x="208228" y="169004"/>
                          <a:pt x="205325" y="166116"/>
                          <a:pt x="205325" y="162116"/>
                        </a:cubicBezTo>
                        <a:lnTo>
                          <a:pt x="205325" y="145675"/>
                        </a:lnTo>
                        <a:lnTo>
                          <a:pt x="130973" y="145675"/>
                        </a:lnTo>
                        <a:lnTo>
                          <a:pt x="130973" y="162116"/>
                        </a:lnTo>
                        <a:cubicBezTo>
                          <a:pt x="130973" y="166116"/>
                          <a:pt x="128070" y="169004"/>
                          <a:pt x="124051" y="169004"/>
                        </a:cubicBezTo>
                        <a:cubicBezTo>
                          <a:pt x="120255" y="169004"/>
                          <a:pt x="117130" y="166116"/>
                          <a:pt x="117130" y="162116"/>
                        </a:cubicBezTo>
                        <a:lnTo>
                          <a:pt x="117130" y="145675"/>
                        </a:lnTo>
                        <a:lnTo>
                          <a:pt x="42777" y="145675"/>
                        </a:lnTo>
                        <a:lnTo>
                          <a:pt x="42777" y="162116"/>
                        </a:lnTo>
                        <a:cubicBezTo>
                          <a:pt x="42777" y="166116"/>
                          <a:pt x="39651" y="169004"/>
                          <a:pt x="35855" y="169004"/>
                        </a:cubicBezTo>
                        <a:cubicBezTo>
                          <a:pt x="32060" y="169004"/>
                          <a:pt x="28934" y="165671"/>
                          <a:pt x="28934" y="162116"/>
                        </a:cubicBezTo>
                        <a:lnTo>
                          <a:pt x="28934" y="138565"/>
                        </a:lnTo>
                        <a:cubicBezTo>
                          <a:pt x="28934" y="134565"/>
                          <a:pt x="32060" y="131677"/>
                          <a:pt x="35855" y="131677"/>
                        </a:cubicBezTo>
                        <a:lnTo>
                          <a:pt x="117130" y="131677"/>
                        </a:lnTo>
                        <a:lnTo>
                          <a:pt x="117130" y="118568"/>
                        </a:lnTo>
                        <a:cubicBezTo>
                          <a:pt x="117130" y="114569"/>
                          <a:pt x="120255" y="111458"/>
                          <a:pt x="124051" y="111458"/>
                        </a:cubicBezTo>
                        <a:close/>
                        <a:moveTo>
                          <a:pt x="99797" y="70082"/>
                        </a:moveTo>
                        <a:lnTo>
                          <a:pt x="99797" y="94326"/>
                        </a:lnTo>
                        <a:cubicBezTo>
                          <a:pt x="99797" y="96571"/>
                          <a:pt x="98005" y="98142"/>
                          <a:pt x="95764" y="98142"/>
                        </a:cubicBezTo>
                        <a:lnTo>
                          <a:pt x="80527" y="98142"/>
                        </a:lnTo>
                        <a:cubicBezTo>
                          <a:pt x="78510" y="98142"/>
                          <a:pt x="76493" y="96571"/>
                          <a:pt x="76493" y="94326"/>
                        </a:cubicBezTo>
                        <a:lnTo>
                          <a:pt x="76493" y="78163"/>
                        </a:lnTo>
                        <a:lnTo>
                          <a:pt x="78062" y="78388"/>
                        </a:lnTo>
                        <a:cubicBezTo>
                          <a:pt x="79630" y="78837"/>
                          <a:pt x="81423" y="79286"/>
                          <a:pt x="83216" y="79286"/>
                        </a:cubicBezTo>
                        <a:cubicBezTo>
                          <a:pt x="88145" y="79286"/>
                          <a:pt x="92627" y="77490"/>
                          <a:pt x="95764" y="73898"/>
                        </a:cubicBezTo>
                        <a:close/>
                        <a:moveTo>
                          <a:pt x="135941" y="61046"/>
                        </a:moveTo>
                        <a:lnTo>
                          <a:pt x="135941" y="94592"/>
                        </a:lnTo>
                        <a:cubicBezTo>
                          <a:pt x="135941" y="96828"/>
                          <a:pt x="134149" y="98617"/>
                          <a:pt x="131908" y="98617"/>
                        </a:cubicBezTo>
                        <a:lnTo>
                          <a:pt x="116447" y="98617"/>
                        </a:lnTo>
                        <a:cubicBezTo>
                          <a:pt x="114206" y="98617"/>
                          <a:pt x="112637" y="96828"/>
                          <a:pt x="112637" y="94592"/>
                        </a:cubicBezTo>
                        <a:lnTo>
                          <a:pt x="112637" y="63059"/>
                        </a:lnTo>
                        <a:lnTo>
                          <a:pt x="113982" y="63953"/>
                        </a:lnTo>
                        <a:cubicBezTo>
                          <a:pt x="116895" y="65295"/>
                          <a:pt x="119808" y="66190"/>
                          <a:pt x="123169" y="66413"/>
                        </a:cubicBezTo>
                        <a:cubicBezTo>
                          <a:pt x="127202" y="66413"/>
                          <a:pt x="131012" y="65072"/>
                          <a:pt x="134149" y="62612"/>
                        </a:cubicBezTo>
                        <a:close/>
                        <a:moveTo>
                          <a:pt x="151695" y="44876"/>
                        </a:moveTo>
                        <a:lnTo>
                          <a:pt x="152143" y="45551"/>
                        </a:lnTo>
                        <a:cubicBezTo>
                          <a:pt x="157073" y="49598"/>
                          <a:pt x="164468" y="50048"/>
                          <a:pt x="170742" y="46675"/>
                        </a:cubicBezTo>
                        <a:lnTo>
                          <a:pt x="172086" y="45775"/>
                        </a:lnTo>
                        <a:lnTo>
                          <a:pt x="172086" y="94570"/>
                        </a:lnTo>
                        <a:cubicBezTo>
                          <a:pt x="172086" y="96818"/>
                          <a:pt x="170294" y="98617"/>
                          <a:pt x="168277" y="98617"/>
                        </a:cubicBezTo>
                        <a:lnTo>
                          <a:pt x="152816" y="98617"/>
                        </a:lnTo>
                        <a:cubicBezTo>
                          <a:pt x="150575" y="98617"/>
                          <a:pt x="148782" y="96818"/>
                          <a:pt x="148782" y="94570"/>
                        </a:cubicBezTo>
                        <a:lnTo>
                          <a:pt x="148782" y="47799"/>
                        </a:lnTo>
                        <a:close/>
                        <a:moveTo>
                          <a:pt x="166497" y="142"/>
                        </a:moveTo>
                        <a:cubicBezTo>
                          <a:pt x="168053" y="-304"/>
                          <a:pt x="169387" y="365"/>
                          <a:pt x="170054" y="1258"/>
                        </a:cubicBezTo>
                        <a:cubicBezTo>
                          <a:pt x="170943" y="1927"/>
                          <a:pt x="171610" y="3488"/>
                          <a:pt x="171388" y="4827"/>
                        </a:cubicBezTo>
                        <a:lnTo>
                          <a:pt x="165830" y="34942"/>
                        </a:lnTo>
                        <a:cubicBezTo>
                          <a:pt x="165386" y="36280"/>
                          <a:pt x="164274" y="37396"/>
                          <a:pt x="162940" y="38065"/>
                        </a:cubicBezTo>
                        <a:cubicBezTo>
                          <a:pt x="161606" y="38288"/>
                          <a:pt x="159828" y="38065"/>
                          <a:pt x="158716" y="36950"/>
                        </a:cubicBezTo>
                        <a:lnTo>
                          <a:pt x="151380" y="29365"/>
                        </a:lnTo>
                        <a:lnTo>
                          <a:pt x="127593" y="53011"/>
                        </a:lnTo>
                        <a:cubicBezTo>
                          <a:pt x="124925" y="55465"/>
                          <a:pt x="120701" y="55465"/>
                          <a:pt x="118256" y="53011"/>
                        </a:cubicBezTo>
                        <a:lnTo>
                          <a:pt x="109586" y="44311"/>
                        </a:lnTo>
                        <a:lnTo>
                          <a:pt x="88022" y="66172"/>
                        </a:lnTo>
                        <a:cubicBezTo>
                          <a:pt x="86466" y="67511"/>
                          <a:pt x="84910" y="68180"/>
                          <a:pt x="83131" y="68180"/>
                        </a:cubicBezTo>
                        <a:cubicBezTo>
                          <a:pt x="81575" y="68180"/>
                          <a:pt x="79797" y="67511"/>
                          <a:pt x="78463" y="66395"/>
                        </a:cubicBezTo>
                        <a:cubicBezTo>
                          <a:pt x="76017" y="63719"/>
                          <a:pt x="76017" y="59480"/>
                          <a:pt x="78463" y="57026"/>
                        </a:cubicBezTo>
                        <a:lnTo>
                          <a:pt x="104917" y="30703"/>
                        </a:lnTo>
                        <a:cubicBezTo>
                          <a:pt x="107363" y="28250"/>
                          <a:pt x="111809" y="28250"/>
                          <a:pt x="114254" y="30703"/>
                        </a:cubicBezTo>
                        <a:lnTo>
                          <a:pt x="122925" y="39403"/>
                        </a:lnTo>
                        <a:lnTo>
                          <a:pt x="142043" y="20219"/>
                        </a:lnTo>
                        <a:lnTo>
                          <a:pt x="134707" y="12634"/>
                        </a:lnTo>
                        <a:cubicBezTo>
                          <a:pt x="133595" y="11519"/>
                          <a:pt x="132928" y="9734"/>
                          <a:pt x="133595" y="8396"/>
                        </a:cubicBezTo>
                        <a:cubicBezTo>
                          <a:pt x="133818" y="7058"/>
                          <a:pt x="135152" y="5942"/>
                          <a:pt x="136485" y="549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grpSp>
      <p:grpSp>
        <p:nvGrpSpPr>
          <p:cNvPr id="61" name="Group 60">
            <a:extLst>
              <a:ext uri="{FF2B5EF4-FFF2-40B4-BE49-F238E27FC236}">
                <a16:creationId xmlns:a16="http://schemas.microsoft.com/office/drawing/2014/main" id="{7CF08565-7C63-482E-A24D-D30431FA43E8}"/>
              </a:ext>
            </a:extLst>
          </p:cNvPr>
          <p:cNvGrpSpPr/>
          <p:nvPr/>
        </p:nvGrpSpPr>
        <p:grpSpPr>
          <a:xfrm>
            <a:off x="4825998" y="440839"/>
            <a:ext cx="822327" cy="42467"/>
            <a:chOff x="3568699" y="1682126"/>
            <a:chExt cx="822327" cy="42467"/>
          </a:xfrm>
        </p:grpSpPr>
        <p:sp>
          <p:nvSpPr>
            <p:cNvPr id="62" name="Rectangle: Rounded Corners 61">
              <a:extLst>
                <a:ext uri="{FF2B5EF4-FFF2-40B4-BE49-F238E27FC236}">
                  <a16:creationId xmlns:a16="http://schemas.microsoft.com/office/drawing/2014/main" id="{B2ACA9A8-BCA8-4A55-BE84-E33EFC1CE0A4}"/>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Rectangle: Rounded Corners 62">
              <a:extLst>
                <a:ext uri="{FF2B5EF4-FFF2-40B4-BE49-F238E27FC236}">
                  <a16:creationId xmlns:a16="http://schemas.microsoft.com/office/drawing/2014/main" id="{CE9652A5-3807-47E0-BCF4-D8106FDE2F06}"/>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3" name="Slide Number Placeholder 3">
            <a:extLst>
              <a:ext uri="{FF2B5EF4-FFF2-40B4-BE49-F238E27FC236}">
                <a16:creationId xmlns:a16="http://schemas.microsoft.com/office/drawing/2014/main" id="{768CE98C-8DFC-4837-B434-12CC1308F7FA}"/>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60</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7832519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03EC8475-8D3A-4D93-BCE3-9530750C48F4}"/>
              </a:ext>
            </a:extLst>
          </p:cNvPr>
          <p:cNvGrpSpPr/>
          <p:nvPr/>
        </p:nvGrpSpPr>
        <p:grpSpPr>
          <a:xfrm>
            <a:off x="171450" y="1736725"/>
            <a:ext cx="8797925" cy="3460750"/>
            <a:chOff x="171450" y="1736725"/>
            <a:chExt cx="8797925" cy="3460750"/>
          </a:xfrm>
        </p:grpSpPr>
        <p:grpSp>
          <p:nvGrpSpPr>
            <p:cNvPr id="7" name="Group 6">
              <a:extLst>
                <a:ext uri="{FF2B5EF4-FFF2-40B4-BE49-F238E27FC236}">
                  <a16:creationId xmlns:a16="http://schemas.microsoft.com/office/drawing/2014/main" id="{F329E2CE-B350-489E-A67E-1B9D3968B0F5}"/>
                </a:ext>
              </a:extLst>
            </p:cNvPr>
            <p:cNvGrpSpPr/>
            <p:nvPr/>
          </p:nvGrpSpPr>
          <p:grpSpPr>
            <a:xfrm>
              <a:off x="3191751" y="1736725"/>
              <a:ext cx="2757324" cy="3460750"/>
              <a:chOff x="3191751" y="1736725"/>
              <a:chExt cx="2757324" cy="3460750"/>
            </a:xfrm>
          </p:grpSpPr>
          <p:sp>
            <p:nvSpPr>
              <p:cNvPr id="8" name="Rectangle: Rounded Corners 7">
                <a:extLst>
                  <a:ext uri="{FF2B5EF4-FFF2-40B4-BE49-F238E27FC236}">
                    <a16:creationId xmlns:a16="http://schemas.microsoft.com/office/drawing/2014/main" id="{A7B8A83F-C567-4F00-AC31-88398607550E}"/>
                  </a:ext>
                </a:extLst>
              </p:cNvPr>
              <p:cNvSpPr/>
              <p:nvPr/>
            </p:nvSpPr>
            <p:spPr>
              <a:xfrm>
                <a:off x="3267672" y="2289235"/>
                <a:ext cx="2681403" cy="2908240"/>
              </a:xfrm>
              <a:prstGeom prst="roundRect">
                <a:avLst>
                  <a:gd name="adj" fmla="val 9346"/>
                </a:avLst>
              </a:prstGeom>
              <a:solidFill>
                <a:schemeClr val="accent2"/>
              </a:soli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Rounded Corners 8">
                <a:extLst>
                  <a:ext uri="{FF2B5EF4-FFF2-40B4-BE49-F238E27FC236}">
                    <a16:creationId xmlns:a16="http://schemas.microsoft.com/office/drawing/2014/main" id="{5978FD37-E215-4857-A912-CA4083787AAD}"/>
                  </a:ext>
                </a:extLst>
              </p:cNvPr>
              <p:cNvSpPr/>
              <p:nvPr/>
            </p:nvSpPr>
            <p:spPr>
              <a:xfrm>
                <a:off x="3267672" y="1736725"/>
                <a:ext cx="2681403" cy="3422607"/>
              </a:xfrm>
              <a:prstGeom prst="roundRect">
                <a:avLst>
                  <a:gd name="adj" fmla="val 9346"/>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20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0" name="Group 9">
                <a:extLst>
                  <a:ext uri="{FF2B5EF4-FFF2-40B4-BE49-F238E27FC236}">
                    <a16:creationId xmlns:a16="http://schemas.microsoft.com/office/drawing/2014/main" id="{39C8C065-BBCF-43B8-B9A6-A83F14F79285}"/>
                  </a:ext>
                </a:extLst>
              </p:cNvPr>
              <p:cNvGrpSpPr/>
              <p:nvPr/>
            </p:nvGrpSpPr>
            <p:grpSpPr>
              <a:xfrm>
                <a:off x="3191751" y="2557351"/>
                <a:ext cx="2631718" cy="2207262"/>
                <a:chOff x="3191751" y="2557351"/>
                <a:chExt cx="2631718" cy="2207262"/>
              </a:xfrm>
            </p:grpSpPr>
            <p:sp>
              <p:nvSpPr>
                <p:cNvPr id="11" name="TextBox 10">
                  <a:extLst>
                    <a:ext uri="{FF2B5EF4-FFF2-40B4-BE49-F238E27FC236}">
                      <a16:creationId xmlns:a16="http://schemas.microsoft.com/office/drawing/2014/main" id="{D8ED4118-1693-47CB-86BF-A75F6B167381}"/>
                    </a:ext>
                  </a:extLst>
                </p:cNvPr>
                <p:cNvSpPr txBox="1"/>
                <p:nvPr/>
              </p:nvSpPr>
              <p:spPr>
                <a:xfrm>
                  <a:off x="3239484" y="2767624"/>
                  <a:ext cx="1166337"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Designation</a:t>
                  </a:r>
                </a:p>
              </p:txBody>
            </p:sp>
            <p:sp>
              <p:nvSpPr>
                <p:cNvPr id="12" name="TextBox 11">
                  <a:extLst>
                    <a:ext uri="{FF2B5EF4-FFF2-40B4-BE49-F238E27FC236}">
                      <a16:creationId xmlns:a16="http://schemas.microsoft.com/office/drawing/2014/main" id="{B3BD9369-D288-46A3-AE82-D65F56BCFC86}"/>
                    </a:ext>
                  </a:extLst>
                </p:cNvPr>
                <p:cNvSpPr txBox="1"/>
                <p:nvPr/>
              </p:nvSpPr>
              <p:spPr>
                <a:xfrm>
                  <a:off x="3191751" y="2557351"/>
                  <a:ext cx="1271435"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p:txBody>
            </p:sp>
            <p:sp>
              <p:nvSpPr>
                <p:cNvPr id="13" name="TextBox 12">
                  <a:extLst>
                    <a:ext uri="{FF2B5EF4-FFF2-40B4-BE49-F238E27FC236}">
                      <a16:creationId xmlns:a16="http://schemas.microsoft.com/office/drawing/2014/main" id="{81E2DEFD-07FC-45B5-B629-55E6B6EDC134}"/>
                    </a:ext>
                  </a:extLst>
                </p:cNvPr>
                <p:cNvSpPr txBox="1"/>
                <p:nvPr/>
              </p:nvSpPr>
              <p:spPr>
                <a:xfrm>
                  <a:off x="3393278" y="3426539"/>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14" name="TextBox 13">
                  <a:extLst>
                    <a:ext uri="{FF2B5EF4-FFF2-40B4-BE49-F238E27FC236}">
                      <a16:creationId xmlns:a16="http://schemas.microsoft.com/office/drawing/2014/main" id="{3FA184D7-05A4-44B1-982E-48C44839E51D}"/>
                    </a:ext>
                  </a:extLst>
                </p:cNvPr>
                <p:cNvSpPr txBox="1"/>
                <p:nvPr/>
              </p:nvSpPr>
              <p:spPr>
                <a:xfrm>
                  <a:off x="3393278" y="4210615"/>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grpSp>
        </p:grpSp>
        <p:grpSp>
          <p:nvGrpSpPr>
            <p:cNvPr id="15" name="Group 14">
              <a:extLst>
                <a:ext uri="{FF2B5EF4-FFF2-40B4-BE49-F238E27FC236}">
                  <a16:creationId xmlns:a16="http://schemas.microsoft.com/office/drawing/2014/main" id="{3FA601CF-B51B-4AF3-9AF5-295F37FEBBC8}"/>
                </a:ext>
              </a:extLst>
            </p:cNvPr>
            <p:cNvGrpSpPr/>
            <p:nvPr/>
          </p:nvGrpSpPr>
          <p:grpSpPr>
            <a:xfrm>
              <a:off x="171450" y="1736725"/>
              <a:ext cx="2757324" cy="3460750"/>
              <a:chOff x="171450" y="1736725"/>
              <a:chExt cx="2757324" cy="3460750"/>
            </a:xfrm>
          </p:grpSpPr>
          <p:sp>
            <p:nvSpPr>
              <p:cNvPr id="16" name="Rectangle: Rounded Corners 15">
                <a:extLst>
                  <a:ext uri="{FF2B5EF4-FFF2-40B4-BE49-F238E27FC236}">
                    <a16:creationId xmlns:a16="http://schemas.microsoft.com/office/drawing/2014/main" id="{B4F418B1-4537-447F-8A2A-D0C6B0987245}"/>
                  </a:ext>
                </a:extLst>
              </p:cNvPr>
              <p:cNvSpPr/>
              <p:nvPr/>
            </p:nvSpPr>
            <p:spPr>
              <a:xfrm>
                <a:off x="247371" y="2289235"/>
                <a:ext cx="2681403" cy="2908240"/>
              </a:xfrm>
              <a:prstGeom prst="roundRect">
                <a:avLst>
                  <a:gd name="adj" fmla="val 9346"/>
                </a:avLst>
              </a:prstGeom>
              <a:solidFill>
                <a:schemeClr val="accent1"/>
              </a:soli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Rounded Corners 16">
                <a:extLst>
                  <a:ext uri="{FF2B5EF4-FFF2-40B4-BE49-F238E27FC236}">
                    <a16:creationId xmlns:a16="http://schemas.microsoft.com/office/drawing/2014/main" id="{7A6E4B3E-8389-436D-9F91-914558BCCB55}"/>
                  </a:ext>
                </a:extLst>
              </p:cNvPr>
              <p:cNvSpPr/>
              <p:nvPr/>
            </p:nvSpPr>
            <p:spPr>
              <a:xfrm>
                <a:off x="247371" y="1736725"/>
                <a:ext cx="2681403" cy="3422607"/>
              </a:xfrm>
              <a:prstGeom prst="roundRect">
                <a:avLst>
                  <a:gd name="adj" fmla="val 9346"/>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20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8" name="Group 17">
                <a:extLst>
                  <a:ext uri="{FF2B5EF4-FFF2-40B4-BE49-F238E27FC236}">
                    <a16:creationId xmlns:a16="http://schemas.microsoft.com/office/drawing/2014/main" id="{DDD2C22E-EAEE-4078-B131-40638A438004}"/>
                  </a:ext>
                </a:extLst>
              </p:cNvPr>
              <p:cNvGrpSpPr/>
              <p:nvPr/>
            </p:nvGrpSpPr>
            <p:grpSpPr>
              <a:xfrm>
                <a:off x="171450" y="2557351"/>
                <a:ext cx="2631718" cy="2207262"/>
                <a:chOff x="171450" y="2557351"/>
                <a:chExt cx="2631718" cy="2207262"/>
              </a:xfrm>
            </p:grpSpPr>
            <p:sp>
              <p:nvSpPr>
                <p:cNvPr id="19" name="TextBox 18">
                  <a:extLst>
                    <a:ext uri="{FF2B5EF4-FFF2-40B4-BE49-F238E27FC236}">
                      <a16:creationId xmlns:a16="http://schemas.microsoft.com/office/drawing/2014/main" id="{0DCFF161-F28B-4375-86F6-894BB3C5A3CE}"/>
                    </a:ext>
                  </a:extLst>
                </p:cNvPr>
                <p:cNvSpPr txBox="1"/>
                <p:nvPr/>
              </p:nvSpPr>
              <p:spPr>
                <a:xfrm>
                  <a:off x="219183" y="2767624"/>
                  <a:ext cx="1166337"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Designation</a:t>
                  </a:r>
                </a:p>
              </p:txBody>
            </p:sp>
            <p:sp>
              <p:nvSpPr>
                <p:cNvPr id="20" name="TextBox 19">
                  <a:extLst>
                    <a:ext uri="{FF2B5EF4-FFF2-40B4-BE49-F238E27FC236}">
                      <a16:creationId xmlns:a16="http://schemas.microsoft.com/office/drawing/2014/main" id="{59BEDC17-BBB1-4DE4-A8C2-3C984074A27F}"/>
                    </a:ext>
                  </a:extLst>
                </p:cNvPr>
                <p:cNvSpPr txBox="1"/>
                <p:nvPr/>
              </p:nvSpPr>
              <p:spPr>
                <a:xfrm>
                  <a:off x="171450" y="2557351"/>
                  <a:ext cx="1271435"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p:txBody>
            </p:sp>
            <p:sp>
              <p:nvSpPr>
                <p:cNvPr id="21" name="TextBox 20">
                  <a:extLst>
                    <a:ext uri="{FF2B5EF4-FFF2-40B4-BE49-F238E27FC236}">
                      <a16:creationId xmlns:a16="http://schemas.microsoft.com/office/drawing/2014/main" id="{9A26C821-5085-4FE7-81AB-F0DF730FD2DD}"/>
                    </a:ext>
                  </a:extLst>
                </p:cNvPr>
                <p:cNvSpPr txBox="1"/>
                <p:nvPr/>
              </p:nvSpPr>
              <p:spPr>
                <a:xfrm>
                  <a:off x="372977" y="3426539"/>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22" name="TextBox 21">
                  <a:extLst>
                    <a:ext uri="{FF2B5EF4-FFF2-40B4-BE49-F238E27FC236}">
                      <a16:creationId xmlns:a16="http://schemas.microsoft.com/office/drawing/2014/main" id="{AA7C90B2-70FF-4C04-BA84-45A61849FA7F}"/>
                    </a:ext>
                  </a:extLst>
                </p:cNvPr>
                <p:cNvSpPr txBox="1"/>
                <p:nvPr/>
              </p:nvSpPr>
              <p:spPr>
                <a:xfrm>
                  <a:off x="372977" y="4210615"/>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grpSp>
        </p:grpSp>
        <p:grpSp>
          <p:nvGrpSpPr>
            <p:cNvPr id="23" name="Group 22">
              <a:extLst>
                <a:ext uri="{FF2B5EF4-FFF2-40B4-BE49-F238E27FC236}">
                  <a16:creationId xmlns:a16="http://schemas.microsoft.com/office/drawing/2014/main" id="{E65EE665-FAEB-446B-BD6D-F1944EE2F360}"/>
                </a:ext>
              </a:extLst>
            </p:cNvPr>
            <p:cNvGrpSpPr/>
            <p:nvPr/>
          </p:nvGrpSpPr>
          <p:grpSpPr>
            <a:xfrm>
              <a:off x="6212051" y="1736725"/>
              <a:ext cx="2757324" cy="3460750"/>
              <a:chOff x="6212051" y="1736725"/>
              <a:chExt cx="2757324" cy="3460750"/>
            </a:xfrm>
          </p:grpSpPr>
          <p:sp>
            <p:nvSpPr>
              <p:cNvPr id="24" name="Rectangle: Rounded Corners 23">
                <a:extLst>
                  <a:ext uri="{FF2B5EF4-FFF2-40B4-BE49-F238E27FC236}">
                    <a16:creationId xmlns:a16="http://schemas.microsoft.com/office/drawing/2014/main" id="{A06667E3-FD00-44C4-A253-F2701F3D2D48}"/>
                  </a:ext>
                </a:extLst>
              </p:cNvPr>
              <p:cNvSpPr/>
              <p:nvPr/>
            </p:nvSpPr>
            <p:spPr>
              <a:xfrm>
                <a:off x="6287972" y="2289235"/>
                <a:ext cx="2681403" cy="2908240"/>
              </a:xfrm>
              <a:prstGeom prst="roundRect">
                <a:avLst>
                  <a:gd name="adj" fmla="val 9346"/>
                </a:avLst>
              </a:prstGeom>
              <a:solidFill>
                <a:schemeClr val="accent3"/>
              </a:soli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ectangle: Rounded Corners 24">
                <a:extLst>
                  <a:ext uri="{FF2B5EF4-FFF2-40B4-BE49-F238E27FC236}">
                    <a16:creationId xmlns:a16="http://schemas.microsoft.com/office/drawing/2014/main" id="{525747ED-BECE-4CA2-829A-3E31B998D291}"/>
                  </a:ext>
                </a:extLst>
              </p:cNvPr>
              <p:cNvSpPr/>
              <p:nvPr/>
            </p:nvSpPr>
            <p:spPr>
              <a:xfrm>
                <a:off x="6287972" y="1736725"/>
                <a:ext cx="2681403" cy="3422607"/>
              </a:xfrm>
              <a:prstGeom prst="roundRect">
                <a:avLst>
                  <a:gd name="adj" fmla="val 9346"/>
                </a:avLst>
              </a:prstGeom>
              <a:gradFill>
                <a:gsLst>
                  <a:gs pos="0">
                    <a:schemeClr val="bg2"/>
                  </a:gs>
                  <a:gs pos="100000">
                    <a:schemeClr val="bg2">
                      <a:lumMod val="95000"/>
                    </a:schemeClr>
                  </a:gs>
                </a:gsLst>
                <a:lin ang="0" scaled="0"/>
              </a:gradFill>
              <a:ln>
                <a:noFill/>
              </a:ln>
              <a:effectLst>
                <a:outerShdw blurRad="50800" dist="38100" dir="10800000" algn="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20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6" name="Group 25">
                <a:extLst>
                  <a:ext uri="{FF2B5EF4-FFF2-40B4-BE49-F238E27FC236}">
                    <a16:creationId xmlns:a16="http://schemas.microsoft.com/office/drawing/2014/main" id="{892DF74E-21AB-4E51-B672-89A6EF8D693A}"/>
                  </a:ext>
                </a:extLst>
              </p:cNvPr>
              <p:cNvGrpSpPr/>
              <p:nvPr/>
            </p:nvGrpSpPr>
            <p:grpSpPr>
              <a:xfrm>
                <a:off x="6212051" y="2557351"/>
                <a:ext cx="2631718" cy="2207262"/>
                <a:chOff x="6212051" y="2557351"/>
                <a:chExt cx="2631718" cy="2207262"/>
              </a:xfrm>
            </p:grpSpPr>
            <p:sp>
              <p:nvSpPr>
                <p:cNvPr id="27" name="TextBox 26">
                  <a:extLst>
                    <a:ext uri="{FF2B5EF4-FFF2-40B4-BE49-F238E27FC236}">
                      <a16:creationId xmlns:a16="http://schemas.microsoft.com/office/drawing/2014/main" id="{A6479054-8031-4D6C-858A-80DA13190C83}"/>
                    </a:ext>
                  </a:extLst>
                </p:cNvPr>
                <p:cNvSpPr txBox="1"/>
                <p:nvPr/>
              </p:nvSpPr>
              <p:spPr>
                <a:xfrm>
                  <a:off x="6259784" y="2767624"/>
                  <a:ext cx="1166337"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Designation</a:t>
                  </a:r>
                </a:p>
              </p:txBody>
            </p:sp>
            <p:sp>
              <p:nvSpPr>
                <p:cNvPr id="28" name="TextBox 27">
                  <a:extLst>
                    <a:ext uri="{FF2B5EF4-FFF2-40B4-BE49-F238E27FC236}">
                      <a16:creationId xmlns:a16="http://schemas.microsoft.com/office/drawing/2014/main" id="{4D1D7FD7-1DDE-4A46-BD5A-0FFF967B42C0}"/>
                    </a:ext>
                  </a:extLst>
                </p:cNvPr>
                <p:cNvSpPr txBox="1"/>
                <p:nvPr/>
              </p:nvSpPr>
              <p:spPr>
                <a:xfrm>
                  <a:off x="6212051" y="2557351"/>
                  <a:ext cx="1271435" cy="276999"/>
                </a:xfrm>
                <a:prstGeom prst="rect">
                  <a:avLst/>
                </a:prstGeom>
                <a:noFill/>
              </p:spPr>
              <p:txBody>
                <a:bodyPr wrap="square" rtlCol="0" anchor="ctr">
                  <a:sp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Name Here</a:t>
                  </a:r>
                </a:p>
              </p:txBody>
            </p:sp>
            <p:sp>
              <p:nvSpPr>
                <p:cNvPr id="29" name="TextBox 28">
                  <a:extLst>
                    <a:ext uri="{FF2B5EF4-FFF2-40B4-BE49-F238E27FC236}">
                      <a16:creationId xmlns:a16="http://schemas.microsoft.com/office/drawing/2014/main" id="{C0048AEF-5C28-43A8-A29F-677B677A8B07}"/>
                    </a:ext>
                  </a:extLst>
                </p:cNvPr>
                <p:cNvSpPr txBox="1"/>
                <p:nvPr/>
              </p:nvSpPr>
              <p:spPr>
                <a:xfrm>
                  <a:off x="6413578" y="3426539"/>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30" name="TextBox 29">
                  <a:extLst>
                    <a:ext uri="{FF2B5EF4-FFF2-40B4-BE49-F238E27FC236}">
                      <a16:creationId xmlns:a16="http://schemas.microsoft.com/office/drawing/2014/main" id="{48C2D373-8077-4453-9620-818101C5F62A}"/>
                    </a:ext>
                  </a:extLst>
                </p:cNvPr>
                <p:cNvSpPr txBox="1"/>
                <p:nvPr/>
              </p:nvSpPr>
              <p:spPr>
                <a:xfrm>
                  <a:off x="6413578" y="4210615"/>
                  <a:ext cx="2430191" cy="553998"/>
                </a:xfrm>
                <a:prstGeom prst="rect">
                  <a:avLst/>
                </a:prstGeom>
                <a:noFill/>
              </p:spPr>
              <p:txBody>
                <a:bodyPr wrap="square">
                  <a:spAutoFit/>
                </a:bodyPr>
                <a:lstStyle/>
                <a:p>
                  <a:pPr marL="182880" marR="0" lvl="0" indent="-182880" algn="l" defTabSz="385763"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grpSp>
        </p:grpSp>
      </p:grpSp>
      <p:pic>
        <p:nvPicPr>
          <p:cNvPr id="36" name="Picture Placeholder 35" descr="A person posing for the camera&#10;&#10;Description automatically generated">
            <a:extLst>
              <a:ext uri="{FF2B5EF4-FFF2-40B4-BE49-F238E27FC236}">
                <a16:creationId xmlns:a16="http://schemas.microsoft.com/office/drawing/2014/main" id="{DDE46A33-521B-4A99-9723-35E12752E790}"/>
              </a:ext>
            </a:extLst>
          </p:cNvPr>
          <p:cNvPicPr>
            <a:picLocks noGrp="1" noChangeAspect="1"/>
          </p:cNvPicPr>
          <p:nvPr>
            <p:ph type="pic" sz="quarter" idx="15"/>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a:ln>
            <a:noFill/>
          </a:ln>
          <a:effectLst>
            <a:outerShdw blurRad="50800" dist="38100" dir="13500000" algn="br" rotWithShape="0">
              <a:prstClr val="black">
                <a:alpha val="15000"/>
              </a:prstClr>
            </a:outerShdw>
          </a:effectLst>
        </p:spPr>
      </p:pic>
      <p:pic>
        <p:nvPicPr>
          <p:cNvPr id="34" name="Picture Placeholder 33" descr="A person smiling for the camera&#10;&#10;Description automatically generated">
            <a:extLst>
              <a:ext uri="{FF2B5EF4-FFF2-40B4-BE49-F238E27FC236}">
                <a16:creationId xmlns:a16="http://schemas.microsoft.com/office/drawing/2014/main" id="{4258FDBA-5C7E-4163-8E7D-2960745D1385}"/>
              </a:ext>
            </a:extLst>
          </p:cNvPr>
          <p:cNvPicPr>
            <a:picLocks noGrp="1" noChangeAspect="1"/>
          </p:cNvPicPr>
          <p:nvPr>
            <p:ph type="pic" sz="quarter" idx="14"/>
          </p:nvPr>
        </p:nvPicPr>
        <p:blipFill>
          <a:blip r:embed="rId4" cstate="screen">
            <a:extLst>
              <a:ext uri="{BEBA8EAE-BF5A-486C-A8C5-ECC9F3942E4B}">
                <a14:imgProps xmlns:a14="http://schemas.microsoft.com/office/drawing/2010/main">
                  <a14:imgLayer r:embed="rId5">
                    <a14:imgEffect>
                      <a14:saturation sat="66000"/>
                    </a14:imgEffect>
                  </a14:imgLayer>
                </a14:imgProps>
              </a:ext>
              <a:ext uri="{28A0092B-C50C-407E-A947-70E740481C1C}">
                <a14:useLocalDpi xmlns:a14="http://schemas.microsoft.com/office/drawing/2010/main"/>
              </a:ext>
            </a:extLst>
          </a:blip>
          <a:srcRect/>
          <a:stretch>
            <a:fillRect/>
          </a:stretch>
        </p:blipFill>
        <p:spPr>
          <a:ln>
            <a:noFill/>
          </a:ln>
          <a:effectLst>
            <a:outerShdw blurRad="50800" dist="38100" dir="13500000" algn="br" rotWithShape="0">
              <a:prstClr val="black">
                <a:alpha val="15000"/>
              </a:prstClr>
            </a:outerShdw>
          </a:effectLst>
        </p:spPr>
      </p:pic>
      <p:pic>
        <p:nvPicPr>
          <p:cNvPr id="32" name="Picture Placeholder 31" descr="A person smiling for the camera&#10;&#10;Description automatically generated">
            <a:extLst>
              <a:ext uri="{FF2B5EF4-FFF2-40B4-BE49-F238E27FC236}">
                <a16:creationId xmlns:a16="http://schemas.microsoft.com/office/drawing/2014/main" id="{D77791B6-FA6F-418D-9DDB-D3F9ADD345E4}"/>
              </a:ext>
            </a:extLst>
          </p:cNvPr>
          <p:cNvPicPr>
            <a:picLocks noGrp="1" noChangeAspect="1"/>
          </p:cNvPicPr>
          <p:nvPr>
            <p:ph type="pic" sz="quarter" idx="13"/>
          </p:nvPr>
        </p:nvPicPr>
        <p:blipFill rotWithShape="1">
          <a:blip r:embed="rId6" cstate="screen">
            <a:extLst>
              <a:ext uri="{BEBA8EAE-BF5A-486C-A8C5-ECC9F3942E4B}">
                <a14:imgProps xmlns:a14="http://schemas.microsoft.com/office/drawing/2010/main">
                  <a14:imgLayer r:embed="rId7">
                    <a14:imgEffect>
                      <a14:saturation sat="66000"/>
                    </a14:imgEffect>
                  </a14:imgLayer>
                </a14:imgProps>
              </a:ext>
              <a:ext uri="{28A0092B-C50C-407E-A947-70E740481C1C}">
                <a14:useLocalDpi xmlns:a14="http://schemas.microsoft.com/office/drawing/2010/main"/>
              </a:ext>
            </a:extLst>
          </a:blip>
          <a:srcRect/>
          <a:stretch/>
        </p:blipFill>
        <p:spPr>
          <a:xfrm>
            <a:off x="1445944" y="1736725"/>
            <a:ext cx="1482830" cy="1407558"/>
          </a:xfrm>
          <a:ln>
            <a:noFill/>
          </a:ln>
          <a:effectLst>
            <a:outerShdw blurRad="50800" dist="38100" dir="13500000" algn="br" rotWithShape="0">
              <a:prstClr val="black">
                <a:alpha val="15000"/>
              </a:prstClr>
            </a:outerShdw>
          </a:effectLst>
        </p:spPr>
      </p:pic>
      <p:sp>
        <p:nvSpPr>
          <p:cNvPr id="5" name="Title 4">
            <a:extLst>
              <a:ext uri="{FF2B5EF4-FFF2-40B4-BE49-F238E27FC236}">
                <a16:creationId xmlns:a16="http://schemas.microsoft.com/office/drawing/2014/main" id="{6D007539-967A-49D7-A709-8A8D7347E647}"/>
              </a:ext>
            </a:extLst>
          </p:cNvPr>
          <p:cNvSpPr>
            <a:spLocks noGrp="1"/>
          </p:cNvSpPr>
          <p:nvPr>
            <p:ph type="title"/>
          </p:nvPr>
        </p:nvSpPr>
        <p:spPr/>
        <p:txBody>
          <a:bodyPr/>
          <a:lstStyle/>
          <a:p>
            <a:r>
              <a:rPr lang="en-US" sz="3200" dirty="0"/>
              <a:t>Our Team</a:t>
            </a:r>
            <a:endParaRPr lang="en-IN" sz="3200" dirty="0"/>
          </a:p>
        </p:txBody>
      </p:sp>
      <p:grpSp>
        <p:nvGrpSpPr>
          <p:cNvPr id="33" name="Group 32">
            <a:extLst>
              <a:ext uri="{FF2B5EF4-FFF2-40B4-BE49-F238E27FC236}">
                <a16:creationId xmlns:a16="http://schemas.microsoft.com/office/drawing/2014/main" id="{D88CDA15-3483-4BB9-A914-95A9C7AE3A2F}"/>
              </a:ext>
            </a:extLst>
          </p:cNvPr>
          <p:cNvGrpSpPr/>
          <p:nvPr/>
        </p:nvGrpSpPr>
        <p:grpSpPr>
          <a:xfrm>
            <a:off x="2139948" y="421789"/>
            <a:ext cx="822327" cy="42467"/>
            <a:chOff x="3568699" y="1682126"/>
            <a:chExt cx="822327" cy="42467"/>
          </a:xfrm>
        </p:grpSpPr>
        <p:sp>
          <p:nvSpPr>
            <p:cNvPr id="35" name="Rectangle: Rounded Corners 34">
              <a:extLst>
                <a:ext uri="{FF2B5EF4-FFF2-40B4-BE49-F238E27FC236}">
                  <a16:creationId xmlns:a16="http://schemas.microsoft.com/office/drawing/2014/main" id="{34F85D26-8988-4045-B3A8-FE3E7A6208FB}"/>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 name="Rectangle: Rounded Corners 37">
              <a:extLst>
                <a:ext uri="{FF2B5EF4-FFF2-40B4-BE49-F238E27FC236}">
                  <a16:creationId xmlns:a16="http://schemas.microsoft.com/office/drawing/2014/main" id="{62139F38-1FEB-4793-9932-0DB9CD94FA77}"/>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9" name="Slide Number Placeholder 3">
            <a:extLst>
              <a:ext uri="{FF2B5EF4-FFF2-40B4-BE49-F238E27FC236}">
                <a16:creationId xmlns:a16="http://schemas.microsoft.com/office/drawing/2014/main" id="{11ADB55B-97EE-41BB-B268-57B9B168BD2F}"/>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61</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25823946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776CD2-8602-48B0-AF88-32E689334804}"/>
              </a:ext>
            </a:extLst>
          </p:cNvPr>
          <p:cNvSpPr>
            <a:spLocks noGrp="1"/>
          </p:cNvSpPr>
          <p:nvPr>
            <p:ph type="title"/>
          </p:nvPr>
        </p:nvSpPr>
        <p:spPr>
          <a:xfrm>
            <a:off x="2861855" y="514350"/>
            <a:ext cx="6110695" cy="1016866"/>
          </a:xfrm>
        </p:spPr>
        <p:txBody>
          <a:bodyPr/>
          <a:lstStyle/>
          <a:p>
            <a:pPr algn="r"/>
            <a:r>
              <a:rPr lang="en-US" sz="4800" dirty="0"/>
              <a:t>Timeline </a:t>
            </a:r>
            <a:endParaRPr lang="en-IN" sz="4800" dirty="0"/>
          </a:p>
        </p:txBody>
      </p:sp>
      <p:grpSp>
        <p:nvGrpSpPr>
          <p:cNvPr id="98" name="Group 97">
            <a:extLst>
              <a:ext uri="{FF2B5EF4-FFF2-40B4-BE49-F238E27FC236}">
                <a16:creationId xmlns:a16="http://schemas.microsoft.com/office/drawing/2014/main" id="{29D7C8FA-4864-4EF0-A5B5-C39B4EC58D49}"/>
              </a:ext>
            </a:extLst>
          </p:cNvPr>
          <p:cNvGrpSpPr/>
          <p:nvPr/>
        </p:nvGrpSpPr>
        <p:grpSpPr>
          <a:xfrm>
            <a:off x="5614666" y="1022783"/>
            <a:ext cx="822327" cy="42467"/>
            <a:chOff x="3568699" y="1682126"/>
            <a:chExt cx="822327" cy="42467"/>
          </a:xfrm>
        </p:grpSpPr>
        <p:sp>
          <p:nvSpPr>
            <p:cNvPr id="99" name="Rectangle: Rounded Corners 98">
              <a:extLst>
                <a:ext uri="{FF2B5EF4-FFF2-40B4-BE49-F238E27FC236}">
                  <a16:creationId xmlns:a16="http://schemas.microsoft.com/office/drawing/2014/main" id="{EA16884B-FBB1-43C3-A239-B6F843CAD482}"/>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Rectangle: Rounded Corners 99">
              <a:extLst>
                <a:ext uri="{FF2B5EF4-FFF2-40B4-BE49-F238E27FC236}">
                  <a16:creationId xmlns:a16="http://schemas.microsoft.com/office/drawing/2014/main" id="{58E9C3D1-4897-45B8-93E6-BD4B1808716C}"/>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2" name="Group 41">
            <a:extLst>
              <a:ext uri="{FF2B5EF4-FFF2-40B4-BE49-F238E27FC236}">
                <a16:creationId xmlns:a16="http://schemas.microsoft.com/office/drawing/2014/main" id="{4CE820B8-D708-4883-9FEF-2FEC2979B01E}"/>
              </a:ext>
            </a:extLst>
          </p:cNvPr>
          <p:cNvGrpSpPr/>
          <p:nvPr/>
        </p:nvGrpSpPr>
        <p:grpSpPr>
          <a:xfrm>
            <a:off x="223838" y="3021430"/>
            <a:ext cx="8696325" cy="1906145"/>
            <a:chOff x="223838" y="3021430"/>
            <a:chExt cx="8696325" cy="1906145"/>
          </a:xfrm>
        </p:grpSpPr>
        <p:grpSp>
          <p:nvGrpSpPr>
            <p:cNvPr id="62" name="Group 61">
              <a:extLst>
                <a:ext uri="{FF2B5EF4-FFF2-40B4-BE49-F238E27FC236}">
                  <a16:creationId xmlns:a16="http://schemas.microsoft.com/office/drawing/2014/main" id="{BB3610A2-4898-49AC-B601-94F0F3192E40}"/>
                </a:ext>
              </a:extLst>
            </p:cNvPr>
            <p:cNvGrpSpPr/>
            <p:nvPr/>
          </p:nvGrpSpPr>
          <p:grpSpPr>
            <a:xfrm>
              <a:off x="1991775" y="3343356"/>
              <a:ext cx="5160453" cy="240305"/>
              <a:chOff x="1991775" y="3343356"/>
              <a:chExt cx="5160453" cy="240305"/>
            </a:xfrm>
            <a:solidFill>
              <a:schemeClr val="bg2">
                <a:lumMod val="85000"/>
              </a:schemeClr>
            </a:solidFill>
          </p:grpSpPr>
          <p:grpSp>
            <p:nvGrpSpPr>
              <p:cNvPr id="85" name="Group 84">
                <a:extLst>
                  <a:ext uri="{FF2B5EF4-FFF2-40B4-BE49-F238E27FC236}">
                    <a16:creationId xmlns:a16="http://schemas.microsoft.com/office/drawing/2014/main" id="{572A2916-8D6C-4467-B399-5041E404DF0B}"/>
                  </a:ext>
                </a:extLst>
              </p:cNvPr>
              <p:cNvGrpSpPr/>
              <p:nvPr/>
            </p:nvGrpSpPr>
            <p:grpSpPr>
              <a:xfrm>
                <a:off x="4343309" y="3343356"/>
                <a:ext cx="457385" cy="240305"/>
                <a:chOff x="4211933" y="3686256"/>
                <a:chExt cx="457385" cy="240305"/>
              </a:xfrm>
              <a:grpFill/>
            </p:grpSpPr>
            <p:sp>
              <p:nvSpPr>
                <p:cNvPr id="63" name="Arrow: Chevron 62">
                  <a:extLst>
                    <a:ext uri="{FF2B5EF4-FFF2-40B4-BE49-F238E27FC236}">
                      <a16:creationId xmlns:a16="http://schemas.microsoft.com/office/drawing/2014/main" id="{BD5CD1C3-183D-48E5-ABE6-A631B92580B1}"/>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1" name="Arrow: Chevron 80">
                  <a:extLst>
                    <a:ext uri="{FF2B5EF4-FFF2-40B4-BE49-F238E27FC236}">
                      <a16:creationId xmlns:a16="http://schemas.microsoft.com/office/drawing/2014/main" id="{9C2F4886-DF53-403A-80DD-7D806386B251}"/>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2" name="Arrow: Chevron 81">
                  <a:extLst>
                    <a:ext uri="{FF2B5EF4-FFF2-40B4-BE49-F238E27FC236}">
                      <a16:creationId xmlns:a16="http://schemas.microsoft.com/office/drawing/2014/main" id="{112C09E7-2565-45F5-A8C3-740A0AE2B215}"/>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3" name="Arrow: Chevron 82">
                  <a:extLst>
                    <a:ext uri="{FF2B5EF4-FFF2-40B4-BE49-F238E27FC236}">
                      <a16:creationId xmlns:a16="http://schemas.microsoft.com/office/drawing/2014/main" id="{C406AC9E-945B-449C-AE39-8205B8914353}"/>
                    </a:ext>
                  </a:extLst>
                </p:cNvPr>
                <p:cNvSpPr/>
                <p:nvPr/>
              </p:nvSpPr>
              <p:spPr>
                <a:xfrm>
                  <a:off x="4444712"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4" name="Arrow: Chevron 83">
                  <a:extLst>
                    <a:ext uri="{FF2B5EF4-FFF2-40B4-BE49-F238E27FC236}">
                      <a16:creationId xmlns:a16="http://schemas.microsoft.com/office/drawing/2014/main" id="{02144727-3684-45E7-B3AF-C8069A0D809C}"/>
                    </a:ext>
                  </a:extLst>
                </p:cNvPr>
                <p:cNvSpPr/>
                <p:nvPr/>
              </p:nvSpPr>
              <p:spPr>
                <a:xfrm>
                  <a:off x="4522307"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656808E4-4BDC-4E4D-A626-80CE2ED3DCE0}"/>
                  </a:ext>
                </a:extLst>
              </p:cNvPr>
              <p:cNvGrpSpPr/>
              <p:nvPr/>
            </p:nvGrpSpPr>
            <p:grpSpPr>
              <a:xfrm>
                <a:off x="1991775" y="3343356"/>
                <a:ext cx="457385" cy="240305"/>
                <a:chOff x="4211933" y="3686256"/>
                <a:chExt cx="457385" cy="240305"/>
              </a:xfrm>
              <a:grpFill/>
            </p:grpSpPr>
            <p:sp>
              <p:nvSpPr>
                <p:cNvPr id="87" name="Arrow: Chevron 86">
                  <a:extLst>
                    <a:ext uri="{FF2B5EF4-FFF2-40B4-BE49-F238E27FC236}">
                      <a16:creationId xmlns:a16="http://schemas.microsoft.com/office/drawing/2014/main" id="{50D05EF4-492E-4258-98C2-98BE12B37291}"/>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8" name="Arrow: Chevron 87">
                  <a:extLst>
                    <a:ext uri="{FF2B5EF4-FFF2-40B4-BE49-F238E27FC236}">
                      <a16:creationId xmlns:a16="http://schemas.microsoft.com/office/drawing/2014/main" id="{F825C9F6-B04B-43B1-9361-DACB6108B47B}"/>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9" name="Arrow: Chevron 88">
                  <a:extLst>
                    <a:ext uri="{FF2B5EF4-FFF2-40B4-BE49-F238E27FC236}">
                      <a16:creationId xmlns:a16="http://schemas.microsoft.com/office/drawing/2014/main" id="{B800FB70-8029-49AE-B3D7-404374F0B4BE}"/>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0" name="Arrow: Chevron 89">
                  <a:extLst>
                    <a:ext uri="{FF2B5EF4-FFF2-40B4-BE49-F238E27FC236}">
                      <a16:creationId xmlns:a16="http://schemas.microsoft.com/office/drawing/2014/main" id="{4C662134-DFEE-4D94-B040-7508FCE77077}"/>
                    </a:ext>
                  </a:extLst>
                </p:cNvPr>
                <p:cNvSpPr/>
                <p:nvPr/>
              </p:nvSpPr>
              <p:spPr>
                <a:xfrm>
                  <a:off x="4444712"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1" name="Arrow: Chevron 90">
                  <a:extLst>
                    <a:ext uri="{FF2B5EF4-FFF2-40B4-BE49-F238E27FC236}">
                      <a16:creationId xmlns:a16="http://schemas.microsoft.com/office/drawing/2014/main" id="{3AA05EE3-4E86-4A0B-ADD0-BB9FED7385E5}"/>
                    </a:ext>
                  </a:extLst>
                </p:cNvPr>
                <p:cNvSpPr/>
                <p:nvPr/>
              </p:nvSpPr>
              <p:spPr>
                <a:xfrm>
                  <a:off x="4522307"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92" name="Group 91">
                <a:extLst>
                  <a:ext uri="{FF2B5EF4-FFF2-40B4-BE49-F238E27FC236}">
                    <a16:creationId xmlns:a16="http://schemas.microsoft.com/office/drawing/2014/main" id="{4B92C1D1-B25B-4D2B-B3DC-5BCE39524E18}"/>
                  </a:ext>
                </a:extLst>
              </p:cNvPr>
              <p:cNvGrpSpPr/>
              <p:nvPr/>
            </p:nvGrpSpPr>
            <p:grpSpPr>
              <a:xfrm>
                <a:off x="6694843" y="3343356"/>
                <a:ext cx="457385" cy="240305"/>
                <a:chOff x="4211933" y="3686256"/>
                <a:chExt cx="457385" cy="240305"/>
              </a:xfrm>
              <a:grpFill/>
            </p:grpSpPr>
            <p:sp>
              <p:nvSpPr>
                <p:cNvPr id="93" name="Arrow: Chevron 92">
                  <a:extLst>
                    <a:ext uri="{FF2B5EF4-FFF2-40B4-BE49-F238E27FC236}">
                      <a16:creationId xmlns:a16="http://schemas.microsoft.com/office/drawing/2014/main" id="{6C06D0B3-80A0-4C20-A057-0447E5C30840}"/>
                    </a:ext>
                  </a:extLst>
                </p:cNvPr>
                <p:cNvSpPr/>
                <p:nvPr/>
              </p:nvSpPr>
              <p:spPr>
                <a:xfrm>
                  <a:off x="4211933"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4" name="Arrow: Chevron 93">
                  <a:extLst>
                    <a:ext uri="{FF2B5EF4-FFF2-40B4-BE49-F238E27FC236}">
                      <a16:creationId xmlns:a16="http://schemas.microsoft.com/office/drawing/2014/main" id="{DC20321F-7A8D-4172-AE25-A6D48B2AAD89}"/>
                    </a:ext>
                  </a:extLst>
                </p:cNvPr>
                <p:cNvSpPr/>
                <p:nvPr/>
              </p:nvSpPr>
              <p:spPr>
                <a:xfrm>
                  <a:off x="4289526"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5" name="Arrow: Chevron 94">
                  <a:extLst>
                    <a:ext uri="{FF2B5EF4-FFF2-40B4-BE49-F238E27FC236}">
                      <a16:creationId xmlns:a16="http://schemas.microsoft.com/office/drawing/2014/main" id="{9E3735EE-5D90-4198-8A98-2365D19AACA3}"/>
                    </a:ext>
                  </a:extLst>
                </p:cNvPr>
                <p:cNvSpPr/>
                <p:nvPr/>
              </p:nvSpPr>
              <p:spPr>
                <a:xfrm>
                  <a:off x="4367119"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6" name="Arrow: Chevron 95">
                  <a:extLst>
                    <a:ext uri="{FF2B5EF4-FFF2-40B4-BE49-F238E27FC236}">
                      <a16:creationId xmlns:a16="http://schemas.microsoft.com/office/drawing/2014/main" id="{3574B9C3-AA76-449A-A68B-5EC53F75A439}"/>
                    </a:ext>
                  </a:extLst>
                </p:cNvPr>
                <p:cNvSpPr/>
                <p:nvPr/>
              </p:nvSpPr>
              <p:spPr>
                <a:xfrm>
                  <a:off x="4444712"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7" name="Arrow: Chevron 96">
                  <a:extLst>
                    <a:ext uri="{FF2B5EF4-FFF2-40B4-BE49-F238E27FC236}">
                      <a16:creationId xmlns:a16="http://schemas.microsoft.com/office/drawing/2014/main" id="{C1660171-F1F3-4ED0-BA88-19345A3949EA}"/>
                    </a:ext>
                  </a:extLst>
                </p:cNvPr>
                <p:cNvSpPr/>
                <p:nvPr/>
              </p:nvSpPr>
              <p:spPr>
                <a:xfrm>
                  <a:off x="4522307" y="3686256"/>
                  <a:ext cx="147011" cy="240305"/>
                </a:xfrm>
                <a:prstGeom prst="chevron">
                  <a:avLst>
                    <a:gd name="adj" fmla="val 69437"/>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64" name="Group 63">
              <a:extLst>
                <a:ext uri="{FF2B5EF4-FFF2-40B4-BE49-F238E27FC236}">
                  <a16:creationId xmlns:a16="http://schemas.microsoft.com/office/drawing/2014/main" id="{91A7DA89-C4A7-423E-A785-5B6681DF747A}"/>
                </a:ext>
              </a:extLst>
            </p:cNvPr>
            <p:cNvGrpSpPr/>
            <p:nvPr/>
          </p:nvGrpSpPr>
          <p:grpSpPr>
            <a:xfrm>
              <a:off x="223838" y="3021430"/>
              <a:ext cx="8696325" cy="1906145"/>
              <a:chOff x="223838" y="3021430"/>
              <a:chExt cx="8696325" cy="1906145"/>
            </a:xfrm>
          </p:grpSpPr>
          <p:grpSp>
            <p:nvGrpSpPr>
              <p:cNvPr id="102" name="Group 101">
                <a:extLst>
                  <a:ext uri="{FF2B5EF4-FFF2-40B4-BE49-F238E27FC236}">
                    <a16:creationId xmlns:a16="http://schemas.microsoft.com/office/drawing/2014/main" id="{806CB3E4-3B34-41B6-B4F8-9F99D09BCA91}"/>
                  </a:ext>
                </a:extLst>
              </p:cNvPr>
              <p:cNvGrpSpPr/>
              <p:nvPr/>
            </p:nvGrpSpPr>
            <p:grpSpPr>
              <a:xfrm>
                <a:off x="223838" y="3021430"/>
                <a:ext cx="1641725" cy="1906145"/>
                <a:chOff x="0" y="3364330"/>
                <a:chExt cx="1641725" cy="1906145"/>
              </a:xfrm>
            </p:grpSpPr>
            <p:grpSp>
              <p:nvGrpSpPr>
                <p:cNvPr id="17" name="Group 16">
                  <a:extLst>
                    <a:ext uri="{FF2B5EF4-FFF2-40B4-BE49-F238E27FC236}">
                      <a16:creationId xmlns:a16="http://schemas.microsoft.com/office/drawing/2014/main" id="{DCCB5F00-C7D6-45C1-B16D-F323A722C4D3}"/>
                    </a:ext>
                  </a:extLst>
                </p:cNvPr>
                <p:cNvGrpSpPr/>
                <p:nvPr/>
              </p:nvGrpSpPr>
              <p:grpSpPr>
                <a:xfrm>
                  <a:off x="286483" y="3364330"/>
                  <a:ext cx="1068758" cy="884156"/>
                  <a:chOff x="255586" y="4570440"/>
                  <a:chExt cx="508423" cy="420606"/>
                </a:xfrm>
              </p:grpSpPr>
              <p:sp>
                <p:nvSpPr>
                  <p:cNvPr id="18" name="Rectangle: Rounded Corners 17">
                    <a:extLst>
                      <a:ext uri="{FF2B5EF4-FFF2-40B4-BE49-F238E27FC236}">
                        <a16:creationId xmlns:a16="http://schemas.microsoft.com/office/drawing/2014/main" id="{88294C15-1B38-4775-8DD5-975A16EE367A}"/>
                      </a:ext>
                    </a:extLst>
                  </p:cNvPr>
                  <p:cNvSpPr/>
                  <p:nvPr/>
                </p:nvSpPr>
                <p:spPr>
                  <a:xfrm flipV="1">
                    <a:off x="279889" y="4594733"/>
                    <a:ext cx="419993" cy="396313"/>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 name="Group 18">
                    <a:extLst>
                      <a:ext uri="{FF2B5EF4-FFF2-40B4-BE49-F238E27FC236}">
                        <a16:creationId xmlns:a16="http://schemas.microsoft.com/office/drawing/2014/main" id="{F64D014D-2646-43DC-8946-0FBFA4CDCDEA}"/>
                      </a:ext>
                    </a:extLst>
                  </p:cNvPr>
                  <p:cNvGrpSpPr/>
                  <p:nvPr/>
                </p:nvGrpSpPr>
                <p:grpSpPr>
                  <a:xfrm>
                    <a:off x="255586" y="4570440"/>
                    <a:ext cx="508423" cy="272694"/>
                    <a:chOff x="576360" y="2082168"/>
                    <a:chExt cx="1455321" cy="780570"/>
                  </a:xfrm>
                </p:grpSpPr>
                <p:grpSp>
                  <p:nvGrpSpPr>
                    <p:cNvPr id="24" name="Group 23">
                      <a:extLst>
                        <a:ext uri="{FF2B5EF4-FFF2-40B4-BE49-F238E27FC236}">
                          <a16:creationId xmlns:a16="http://schemas.microsoft.com/office/drawing/2014/main" id="{FB825201-5E95-4EFF-9A46-6A05AAE256F5}"/>
                        </a:ext>
                      </a:extLst>
                    </p:cNvPr>
                    <p:cNvGrpSpPr/>
                    <p:nvPr/>
                  </p:nvGrpSpPr>
                  <p:grpSpPr>
                    <a:xfrm flipV="1">
                      <a:off x="576360" y="2082168"/>
                      <a:ext cx="1419030" cy="740131"/>
                      <a:chOff x="6555581" y="5069071"/>
                      <a:chExt cx="1554957" cy="811029"/>
                    </a:xfrm>
                  </p:grpSpPr>
                  <p:sp>
                    <p:nvSpPr>
                      <p:cNvPr id="27" name="Freeform: Shape 26">
                        <a:extLst>
                          <a:ext uri="{FF2B5EF4-FFF2-40B4-BE49-F238E27FC236}">
                            <a16:creationId xmlns:a16="http://schemas.microsoft.com/office/drawing/2014/main" id="{5F841649-6E2B-4C80-9CF6-5F8F8062CC88}"/>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8" name="Straight Connector 27">
                        <a:extLst>
                          <a:ext uri="{FF2B5EF4-FFF2-40B4-BE49-F238E27FC236}">
                            <a16:creationId xmlns:a16="http://schemas.microsoft.com/office/drawing/2014/main" id="{16110480-B026-41C4-815F-D18BD59A1B78}"/>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29" name="Freeform: Shape 28">
                        <a:extLst>
                          <a:ext uri="{FF2B5EF4-FFF2-40B4-BE49-F238E27FC236}">
                            <a16:creationId xmlns:a16="http://schemas.microsoft.com/office/drawing/2014/main" id="{B18ED93B-9F55-46C6-A0C8-4D40727DEEA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5" name="Oval 24">
                      <a:extLst>
                        <a:ext uri="{FF2B5EF4-FFF2-40B4-BE49-F238E27FC236}">
                          <a16:creationId xmlns:a16="http://schemas.microsoft.com/office/drawing/2014/main" id="{9ED51DB7-D1B3-4C7E-A484-BF753D89391E}"/>
                        </a:ext>
                      </a:extLst>
                    </p:cNvPr>
                    <p:cNvSpPr/>
                    <p:nvPr/>
                  </p:nvSpPr>
                  <p:spPr>
                    <a:xfrm>
                      <a:off x="1985962" y="2817019"/>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Oval 25">
                      <a:extLst>
                        <a:ext uri="{FF2B5EF4-FFF2-40B4-BE49-F238E27FC236}">
                          <a16:creationId xmlns:a16="http://schemas.microsoft.com/office/drawing/2014/main" id="{6A5EA712-57EA-4CB7-85BB-6C75BCCE6BB4}"/>
                        </a:ext>
                      </a:extLst>
                    </p:cNvPr>
                    <p:cNvSpPr/>
                    <p:nvPr/>
                  </p:nvSpPr>
                  <p:spPr>
                    <a:xfrm>
                      <a:off x="685800" y="2733675"/>
                      <a:ext cx="45719" cy="4571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C6127A99-0CD5-4D19-BD80-E4FFBF0948FA}"/>
                      </a:ext>
                    </a:extLst>
                  </p:cNvPr>
                  <p:cNvGrpSpPr/>
                  <p:nvPr/>
                </p:nvGrpSpPr>
                <p:grpSpPr>
                  <a:xfrm>
                    <a:off x="400692" y="4696052"/>
                    <a:ext cx="178386" cy="193674"/>
                    <a:chOff x="6069897" y="2825218"/>
                    <a:chExt cx="129651" cy="140764"/>
                  </a:xfrm>
                  <a:solidFill>
                    <a:srgbClr val="8A2A65"/>
                  </a:solidFill>
                </p:grpSpPr>
                <p:sp>
                  <p:nvSpPr>
                    <p:cNvPr id="21" name="Freeform 94">
                      <a:extLst>
                        <a:ext uri="{FF2B5EF4-FFF2-40B4-BE49-F238E27FC236}">
                          <a16:creationId xmlns:a16="http://schemas.microsoft.com/office/drawing/2014/main" id="{4FBF2074-1AA5-4FB6-B0A7-1C08169AAD97}"/>
                        </a:ext>
                      </a:extLst>
                    </p:cNvPr>
                    <p:cNvSpPr>
                      <a:spLocks noEditPoints="1"/>
                    </p:cNvSpPr>
                    <p:nvPr/>
                  </p:nvSpPr>
                  <p:spPr bwMode="auto">
                    <a:xfrm>
                      <a:off x="6069897" y="2825218"/>
                      <a:ext cx="114834" cy="138509"/>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95">
                      <a:extLst>
                        <a:ext uri="{FF2B5EF4-FFF2-40B4-BE49-F238E27FC236}">
                          <a16:creationId xmlns:a16="http://schemas.microsoft.com/office/drawing/2014/main" id="{E3EAD43A-FBFD-4A6E-8498-4A87741BB0F1}"/>
                        </a:ext>
                      </a:extLst>
                    </p:cNvPr>
                    <p:cNvSpPr>
                      <a:spLocks/>
                    </p:cNvSpPr>
                    <p:nvPr/>
                  </p:nvSpPr>
                  <p:spPr bwMode="auto">
                    <a:xfrm>
                      <a:off x="6134481" y="2900271"/>
                      <a:ext cx="53793" cy="54437"/>
                    </a:xfrm>
                    <a:custGeom>
                      <a:avLst/>
                      <a:gdLst>
                        <a:gd name="T0" fmla="*/ 96 w 149"/>
                        <a:gd name="T1" fmla="*/ 21 h 151"/>
                        <a:gd name="T2" fmla="*/ 18 w 149"/>
                        <a:gd name="T3" fmla="*/ 21 h 151"/>
                        <a:gd name="T4" fmla="*/ 3 w 149"/>
                        <a:gd name="T5" fmla="*/ 68 h 151"/>
                        <a:gd name="T6" fmla="*/ 10 w 149"/>
                        <a:gd name="T7" fmla="*/ 89 h 151"/>
                        <a:gd name="T8" fmla="*/ 18 w 149"/>
                        <a:gd name="T9" fmla="*/ 99 h 151"/>
                        <a:gd name="T10" fmla="*/ 21 w 149"/>
                        <a:gd name="T11" fmla="*/ 101 h 151"/>
                        <a:gd name="T12" fmla="*/ 96 w 149"/>
                        <a:gd name="T13" fmla="*/ 21 h 151"/>
                      </a:gdLst>
                      <a:ahLst/>
                      <a:cxnLst>
                        <a:cxn ang="0">
                          <a:pos x="T0" y="T1"/>
                        </a:cxn>
                        <a:cxn ang="0">
                          <a:pos x="T2" y="T3"/>
                        </a:cxn>
                        <a:cxn ang="0">
                          <a:pos x="T4" y="T5"/>
                        </a:cxn>
                        <a:cxn ang="0">
                          <a:pos x="T6" y="T7"/>
                        </a:cxn>
                        <a:cxn ang="0">
                          <a:pos x="T8" y="T9"/>
                        </a:cxn>
                        <a:cxn ang="0">
                          <a:pos x="T10" y="T11"/>
                        </a:cxn>
                        <a:cxn ang="0">
                          <a:pos x="T12" y="T13"/>
                        </a:cxn>
                      </a:cxnLst>
                      <a:rect l="0" t="0" r="r" b="b"/>
                      <a:pathLst>
                        <a:path w="149" h="151">
                          <a:moveTo>
                            <a:pt x="96" y="21"/>
                          </a:moveTo>
                          <a:cubicBezTo>
                            <a:pt x="74" y="0"/>
                            <a:pt x="40" y="0"/>
                            <a:pt x="18" y="21"/>
                          </a:cubicBezTo>
                          <a:cubicBezTo>
                            <a:pt x="6" y="33"/>
                            <a:pt x="0" y="51"/>
                            <a:pt x="3" y="68"/>
                          </a:cubicBezTo>
                          <a:cubicBezTo>
                            <a:pt x="4" y="75"/>
                            <a:pt x="6" y="82"/>
                            <a:pt x="10" y="89"/>
                          </a:cubicBezTo>
                          <a:cubicBezTo>
                            <a:pt x="13" y="92"/>
                            <a:pt x="15" y="96"/>
                            <a:pt x="18" y="99"/>
                          </a:cubicBezTo>
                          <a:cubicBezTo>
                            <a:pt x="19" y="100"/>
                            <a:pt x="20" y="100"/>
                            <a:pt x="21" y="101"/>
                          </a:cubicBezTo>
                          <a:cubicBezTo>
                            <a:pt x="74" y="151"/>
                            <a:pt x="149" y="71"/>
                            <a:pt x="96" y="21"/>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96">
                      <a:extLst>
                        <a:ext uri="{FF2B5EF4-FFF2-40B4-BE49-F238E27FC236}">
                          <a16:creationId xmlns:a16="http://schemas.microsoft.com/office/drawing/2014/main" id="{3D4887FF-B01C-4ACD-9B15-45CE925B4154}"/>
                        </a:ext>
                      </a:extLst>
                    </p:cNvPr>
                    <p:cNvSpPr>
                      <a:spLocks/>
                    </p:cNvSpPr>
                    <p:nvPr/>
                  </p:nvSpPr>
                  <p:spPr bwMode="auto">
                    <a:xfrm>
                      <a:off x="6184409" y="2948266"/>
                      <a:ext cx="15139" cy="17716"/>
                    </a:xfrm>
                    <a:custGeom>
                      <a:avLst/>
                      <a:gdLst>
                        <a:gd name="T0" fmla="*/ 39 w 42"/>
                        <a:gd name="T1" fmla="*/ 38 h 49"/>
                        <a:gd name="T2" fmla="*/ 0 w 42"/>
                        <a:gd name="T3" fmla="*/ 0 h 49"/>
                        <a:gd name="T4" fmla="*/ 0 w 42"/>
                        <a:gd name="T5" fmla="*/ 18 h 49"/>
                        <a:gd name="T6" fmla="*/ 30 w 42"/>
                        <a:gd name="T7" fmla="*/ 47 h 49"/>
                        <a:gd name="T8" fmla="*/ 34 w 42"/>
                        <a:gd name="T9" fmla="*/ 49 h 49"/>
                        <a:gd name="T10" fmla="*/ 39 w 42"/>
                        <a:gd name="T11" fmla="*/ 38 h 49"/>
                      </a:gdLst>
                      <a:ahLst/>
                      <a:cxnLst>
                        <a:cxn ang="0">
                          <a:pos x="T0" y="T1"/>
                        </a:cxn>
                        <a:cxn ang="0">
                          <a:pos x="T2" y="T3"/>
                        </a:cxn>
                        <a:cxn ang="0">
                          <a:pos x="T4" y="T5"/>
                        </a:cxn>
                        <a:cxn ang="0">
                          <a:pos x="T6" y="T7"/>
                        </a:cxn>
                        <a:cxn ang="0">
                          <a:pos x="T8" y="T9"/>
                        </a:cxn>
                        <a:cxn ang="0">
                          <a:pos x="T10" y="T11"/>
                        </a:cxn>
                      </a:cxnLst>
                      <a:rect l="0" t="0" r="r" b="b"/>
                      <a:pathLst>
                        <a:path w="42" h="49">
                          <a:moveTo>
                            <a:pt x="39" y="38"/>
                          </a:moveTo>
                          <a:lnTo>
                            <a:pt x="0" y="0"/>
                          </a:lnTo>
                          <a:lnTo>
                            <a:pt x="0" y="18"/>
                          </a:lnTo>
                          <a:lnTo>
                            <a:pt x="30" y="47"/>
                          </a:lnTo>
                          <a:cubicBezTo>
                            <a:pt x="31" y="48"/>
                            <a:pt x="33" y="49"/>
                            <a:pt x="34" y="49"/>
                          </a:cubicBezTo>
                          <a:cubicBezTo>
                            <a:pt x="40" y="49"/>
                            <a:pt x="42" y="42"/>
                            <a:pt x="39" y="38"/>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73" name="Rectangle 72">
                  <a:extLst>
                    <a:ext uri="{FF2B5EF4-FFF2-40B4-BE49-F238E27FC236}">
                      <a16:creationId xmlns:a16="http://schemas.microsoft.com/office/drawing/2014/main" id="{A2A97E52-4BFE-4F3E-898C-27C3E53C6F19}"/>
                    </a:ext>
                  </a:extLst>
                </p:cNvPr>
                <p:cNvSpPr/>
                <p:nvPr/>
              </p:nvSpPr>
              <p:spPr>
                <a:xfrm>
                  <a:off x="0" y="4562589"/>
                  <a:ext cx="1641725" cy="70788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74" name="Rectangle 73">
                  <a:extLst>
                    <a:ext uri="{FF2B5EF4-FFF2-40B4-BE49-F238E27FC236}">
                      <a16:creationId xmlns:a16="http://schemas.microsoft.com/office/drawing/2014/main" id="{A492F5C7-6104-43D2-8E35-696E933B2690}"/>
                    </a:ext>
                  </a:extLst>
                </p:cNvPr>
                <p:cNvSpPr/>
                <p:nvPr/>
              </p:nvSpPr>
              <p:spPr>
                <a:xfrm>
                  <a:off x="131637" y="4326036"/>
                  <a:ext cx="1378450" cy="30777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2018</a:t>
                  </a:r>
                </a:p>
              </p:txBody>
            </p:sp>
          </p:grpSp>
          <p:grpSp>
            <p:nvGrpSpPr>
              <p:cNvPr id="59" name="Group 58">
                <a:extLst>
                  <a:ext uri="{FF2B5EF4-FFF2-40B4-BE49-F238E27FC236}">
                    <a16:creationId xmlns:a16="http://schemas.microsoft.com/office/drawing/2014/main" id="{B1B6D487-01F0-4E90-8F89-41064FDC80F5}"/>
                  </a:ext>
                </a:extLst>
              </p:cNvPr>
              <p:cNvGrpSpPr/>
              <p:nvPr/>
            </p:nvGrpSpPr>
            <p:grpSpPr>
              <a:xfrm>
                <a:off x="2575372" y="3021430"/>
                <a:ext cx="1641725" cy="1906145"/>
                <a:chOff x="2575372" y="3021430"/>
                <a:chExt cx="1641725" cy="1906145"/>
              </a:xfrm>
            </p:grpSpPr>
            <p:grpSp>
              <p:nvGrpSpPr>
                <p:cNvPr id="57" name="Group 56">
                  <a:extLst>
                    <a:ext uri="{FF2B5EF4-FFF2-40B4-BE49-F238E27FC236}">
                      <a16:creationId xmlns:a16="http://schemas.microsoft.com/office/drawing/2014/main" id="{B372AE21-8E7E-4386-93F2-A3A732B8D88A}"/>
                    </a:ext>
                  </a:extLst>
                </p:cNvPr>
                <p:cNvGrpSpPr/>
                <p:nvPr/>
              </p:nvGrpSpPr>
              <p:grpSpPr>
                <a:xfrm>
                  <a:off x="2861855" y="3021430"/>
                  <a:ext cx="1068758" cy="884156"/>
                  <a:chOff x="2861855" y="3021430"/>
                  <a:chExt cx="1068758" cy="884156"/>
                </a:xfrm>
              </p:grpSpPr>
              <p:grpSp>
                <p:nvGrpSpPr>
                  <p:cNvPr id="56" name="Group 55">
                    <a:extLst>
                      <a:ext uri="{FF2B5EF4-FFF2-40B4-BE49-F238E27FC236}">
                        <a16:creationId xmlns:a16="http://schemas.microsoft.com/office/drawing/2014/main" id="{0E087991-16D6-467C-BA1C-2A6F5A412D5C}"/>
                      </a:ext>
                    </a:extLst>
                  </p:cNvPr>
                  <p:cNvGrpSpPr/>
                  <p:nvPr/>
                </p:nvGrpSpPr>
                <p:grpSpPr>
                  <a:xfrm>
                    <a:off x="2912942" y="3072496"/>
                    <a:ext cx="882869" cy="833090"/>
                    <a:chOff x="2912942" y="3072496"/>
                    <a:chExt cx="882869" cy="833090"/>
                  </a:xfrm>
                </p:grpSpPr>
                <p:sp>
                  <p:nvSpPr>
                    <p:cNvPr id="6" name="Rectangle: Rounded Corners 5">
                      <a:extLst>
                        <a:ext uri="{FF2B5EF4-FFF2-40B4-BE49-F238E27FC236}">
                          <a16:creationId xmlns:a16="http://schemas.microsoft.com/office/drawing/2014/main" id="{4766CA34-E9EC-4AC7-8B21-09D3B5FB40B1}"/>
                        </a:ext>
                      </a:extLst>
                    </p:cNvPr>
                    <p:cNvSpPr/>
                    <p:nvPr/>
                  </p:nvSpPr>
                  <p:spPr>
                    <a:xfrm flipV="1">
                      <a:off x="2912942" y="3072496"/>
                      <a:ext cx="882869" cy="83309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F98D704-8A44-4B35-9F31-B700D284DFDA}"/>
                        </a:ext>
                      </a:extLst>
                    </p:cNvPr>
                    <p:cNvGrpSpPr/>
                    <p:nvPr/>
                  </p:nvGrpSpPr>
                  <p:grpSpPr>
                    <a:xfrm>
                      <a:off x="3199251" y="3283791"/>
                      <a:ext cx="310254" cy="419617"/>
                      <a:chOff x="336543" y="2382669"/>
                      <a:chExt cx="151812" cy="205325"/>
                    </a:xfrm>
                    <a:solidFill>
                      <a:schemeClr val="accent2"/>
                    </a:solidFill>
                  </p:grpSpPr>
                  <p:sp>
                    <p:nvSpPr>
                      <p:cNvPr id="9" name="Freeform: Shape 8">
                        <a:extLst>
                          <a:ext uri="{FF2B5EF4-FFF2-40B4-BE49-F238E27FC236}">
                            <a16:creationId xmlns:a16="http://schemas.microsoft.com/office/drawing/2014/main" id="{D96A69D2-C6A7-4B64-BEE1-C958AF7B1C8B}"/>
                          </a:ext>
                        </a:extLst>
                      </p:cNvPr>
                      <p:cNvSpPr>
                        <a:spLocks noChangeArrowheads="1"/>
                      </p:cNvSpPr>
                      <p:nvPr/>
                    </p:nvSpPr>
                    <p:spPr bwMode="auto">
                      <a:xfrm>
                        <a:off x="367611" y="2382669"/>
                        <a:ext cx="89402" cy="187570"/>
                      </a:xfrm>
                      <a:custGeom>
                        <a:avLst/>
                        <a:gdLst>
                          <a:gd name="connsiteX0" fmla="*/ 4620 w 89402"/>
                          <a:gd name="connsiteY0" fmla="*/ 178512 h 187570"/>
                          <a:gd name="connsiteX1" fmla="*/ 4620 w 89402"/>
                          <a:gd name="connsiteY1" fmla="*/ 187570 h 187570"/>
                          <a:gd name="connsiteX2" fmla="*/ 4620 w 89402"/>
                          <a:gd name="connsiteY2" fmla="*/ 178512 h 187570"/>
                          <a:gd name="connsiteX3" fmla="*/ 85055 w 89402"/>
                          <a:gd name="connsiteY3" fmla="*/ 120359 h 187570"/>
                          <a:gd name="connsiteX4" fmla="*/ 85055 w 89402"/>
                          <a:gd name="connsiteY4" fmla="*/ 129417 h 187570"/>
                          <a:gd name="connsiteX5" fmla="*/ 85055 w 89402"/>
                          <a:gd name="connsiteY5" fmla="*/ 120359 h 187570"/>
                          <a:gd name="connsiteX6" fmla="*/ 44656 w 89402"/>
                          <a:gd name="connsiteY6" fmla="*/ 58040 h 187570"/>
                          <a:gd name="connsiteX7" fmla="*/ 53533 w 89402"/>
                          <a:gd name="connsiteY7" fmla="*/ 58040 h 187570"/>
                          <a:gd name="connsiteX8" fmla="*/ 53533 w 89402"/>
                          <a:gd name="connsiteY8" fmla="*/ 66917 h 187570"/>
                          <a:gd name="connsiteX9" fmla="*/ 44656 w 89402"/>
                          <a:gd name="connsiteY9" fmla="*/ 66917 h 187570"/>
                          <a:gd name="connsiteX10" fmla="*/ 44837 w 89402"/>
                          <a:gd name="connsiteY10" fmla="*/ 0 h 187570"/>
                          <a:gd name="connsiteX11" fmla="*/ 58268 w 89402"/>
                          <a:gd name="connsiteY11" fmla="*/ 13383 h 187570"/>
                          <a:gd name="connsiteX12" fmla="*/ 76177 w 89402"/>
                          <a:gd name="connsiteY12" fmla="*/ 13383 h 187570"/>
                          <a:gd name="connsiteX13" fmla="*/ 76177 w 89402"/>
                          <a:gd name="connsiteY13" fmla="*/ 31228 h 187570"/>
                          <a:gd name="connsiteX14" fmla="*/ 13496 w 89402"/>
                          <a:gd name="connsiteY14" fmla="*/ 31228 h 187570"/>
                          <a:gd name="connsiteX15" fmla="*/ 13496 w 89402"/>
                          <a:gd name="connsiteY15" fmla="*/ 13383 h 187570"/>
                          <a:gd name="connsiteX16" fmla="*/ 31405 w 89402"/>
                          <a:gd name="connsiteY16" fmla="*/ 13383 h 187570"/>
                          <a:gd name="connsiteX17" fmla="*/ 44837 w 89402"/>
                          <a:gd name="connsiteY17" fmla="*/ 0 h 18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9402" h="187570">
                            <a:moveTo>
                              <a:pt x="4620" y="178512"/>
                            </a:moveTo>
                            <a:cubicBezTo>
                              <a:pt x="10417" y="178512"/>
                              <a:pt x="10417" y="187570"/>
                              <a:pt x="4620" y="187570"/>
                            </a:cubicBezTo>
                            <a:cubicBezTo>
                              <a:pt x="-1540" y="187570"/>
                              <a:pt x="-1540" y="178512"/>
                              <a:pt x="4620" y="178512"/>
                            </a:cubicBezTo>
                            <a:close/>
                            <a:moveTo>
                              <a:pt x="85055" y="120359"/>
                            </a:moveTo>
                            <a:cubicBezTo>
                              <a:pt x="90852" y="120359"/>
                              <a:pt x="90852" y="129417"/>
                              <a:pt x="85055" y="129417"/>
                            </a:cubicBezTo>
                            <a:cubicBezTo>
                              <a:pt x="78895" y="129417"/>
                              <a:pt x="78895" y="120359"/>
                              <a:pt x="85055" y="120359"/>
                            </a:cubicBezTo>
                            <a:close/>
                            <a:moveTo>
                              <a:pt x="44656" y="58040"/>
                            </a:moveTo>
                            <a:lnTo>
                              <a:pt x="53533" y="58040"/>
                            </a:lnTo>
                            <a:lnTo>
                              <a:pt x="53533" y="66917"/>
                            </a:lnTo>
                            <a:lnTo>
                              <a:pt x="44656" y="66917"/>
                            </a:lnTo>
                            <a:close/>
                            <a:moveTo>
                              <a:pt x="44837" y="0"/>
                            </a:moveTo>
                            <a:cubicBezTo>
                              <a:pt x="51552" y="0"/>
                              <a:pt x="58268" y="4461"/>
                              <a:pt x="58268" y="13383"/>
                            </a:cubicBezTo>
                            <a:lnTo>
                              <a:pt x="76177" y="13383"/>
                            </a:lnTo>
                            <a:lnTo>
                              <a:pt x="76177" y="31228"/>
                            </a:lnTo>
                            <a:lnTo>
                              <a:pt x="13496" y="31228"/>
                            </a:lnTo>
                            <a:lnTo>
                              <a:pt x="13496" y="13383"/>
                            </a:lnTo>
                            <a:lnTo>
                              <a:pt x="31405" y="13383"/>
                            </a:lnTo>
                            <a:cubicBezTo>
                              <a:pt x="31405" y="4461"/>
                              <a:pt x="38121" y="0"/>
                              <a:pt x="44837" y="0"/>
                            </a:cubicBezTo>
                            <a:close/>
                          </a:path>
                        </a:pathLst>
                      </a:custGeom>
                      <a:grpFill/>
                      <a:ln w="0">
                        <a:noFill/>
                        <a:prstDash val="solid"/>
                        <a:miter lim="800000"/>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C415DF5E-75DB-4AC7-8111-8B21D78934EF}"/>
                          </a:ext>
                        </a:extLst>
                      </p:cNvPr>
                      <p:cNvSpPr>
                        <a:spLocks noEditPoints="1"/>
                      </p:cNvSpPr>
                      <p:nvPr/>
                    </p:nvSpPr>
                    <p:spPr bwMode="auto">
                      <a:xfrm>
                        <a:off x="336543" y="2405021"/>
                        <a:ext cx="151812" cy="182973"/>
                      </a:xfrm>
                      <a:custGeom>
                        <a:avLst/>
                        <a:gdLst>
                          <a:gd name="T0" fmla="*/ 325 w 425"/>
                          <a:gd name="T1" fmla="*/ 50 h 513"/>
                          <a:gd name="T2" fmla="*/ 100 w 425"/>
                          <a:gd name="T3" fmla="*/ 0 h 513"/>
                          <a:gd name="T4" fmla="*/ 0 w 425"/>
                          <a:gd name="T5" fmla="*/ 513 h 513"/>
                          <a:gd name="T6" fmla="*/ 425 w 425"/>
                          <a:gd name="T7" fmla="*/ 0 h 513"/>
                          <a:gd name="T8" fmla="*/ 187 w 425"/>
                          <a:gd name="T9" fmla="*/ 88 h 513"/>
                          <a:gd name="T10" fmla="*/ 250 w 425"/>
                          <a:gd name="T11" fmla="*/ 75 h 513"/>
                          <a:gd name="T12" fmla="*/ 262 w 425"/>
                          <a:gd name="T13" fmla="*/ 138 h 513"/>
                          <a:gd name="T14" fmla="*/ 200 w 425"/>
                          <a:gd name="T15" fmla="*/ 150 h 513"/>
                          <a:gd name="T16" fmla="*/ 187 w 425"/>
                          <a:gd name="T17" fmla="*/ 88 h 513"/>
                          <a:gd name="T18" fmla="*/ 116 w 425"/>
                          <a:gd name="T19" fmla="*/ 149 h 513"/>
                          <a:gd name="T20" fmla="*/ 133 w 425"/>
                          <a:gd name="T21" fmla="*/ 149 h 513"/>
                          <a:gd name="T22" fmla="*/ 142 w 425"/>
                          <a:gd name="T23" fmla="*/ 175 h 513"/>
                          <a:gd name="T24" fmla="*/ 142 w 425"/>
                          <a:gd name="T25" fmla="*/ 205 h 513"/>
                          <a:gd name="T26" fmla="*/ 107 w 425"/>
                          <a:gd name="T27" fmla="*/ 205 h 513"/>
                          <a:gd name="T28" fmla="*/ 107 w 425"/>
                          <a:gd name="T29" fmla="*/ 175 h 513"/>
                          <a:gd name="T30" fmla="*/ 100 w 425"/>
                          <a:gd name="T31" fmla="*/ 488 h 513"/>
                          <a:gd name="T32" fmla="*/ 137 w 425"/>
                          <a:gd name="T33" fmla="*/ 450 h 513"/>
                          <a:gd name="T34" fmla="*/ 237 w 425"/>
                          <a:gd name="T35" fmla="*/ 225 h 513"/>
                          <a:gd name="T36" fmla="*/ 200 w 425"/>
                          <a:gd name="T37" fmla="*/ 313 h 513"/>
                          <a:gd name="T38" fmla="*/ 112 w 425"/>
                          <a:gd name="T39" fmla="*/ 325 h 513"/>
                          <a:gd name="T40" fmla="*/ 87 w 425"/>
                          <a:gd name="T41" fmla="*/ 375 h 513"/>
                          <a:gd name="T42" fmla="*/ 125 w 425"/>
                          <a:gd name="T43" fmla="*/ 288 h 513"/>
                          <a:gd name="T44" fmla="*/ 212 w 425"/>
                          <a:gd name="T45" fmla="*/ 275 h 513"/>
                          <a:gd name="T46" fmla="*/ 197 w 425"/>
                          <a:gd name="T47" fmla="*/ 245 h 513"/>
                          <a:gd name="T48" fmla="*/ 272 w 425"/>
                          <a:gd name="T49" fmla="*/ 230 h 513"/>
                          <a:gd name="T50" fmla="*/ 237 w 425"/>
                          <a:gd name="T51" fmla="*/ 225 h 513"/>
                          <a:gd name="T52" fmla="*/ 305 w 425"/>
                          <a:gd name="T53" fmla="*/ 418 h 513"/>
                          <a:gd name="T54" fmla="*/ 269 w 425"/>
                          <a:gd name="T55" fmla="*/ 418 h 513"/>
                          <a:gd name="T56" fmla="*/ 269 w 425"/>
                          <a:gd name="T57" fmla="*/ 388 h 513"/>
                          <a:gd name="T58" fmla="*/ 278 w 425"/>
                          <a:gd name="T59" fmla="*/ 361 h 513"/>
                          <a:gd name="T60" fmla="*/ 296 w 425"/>
                          <a:gd name="T61" fmla="*/ 361 h 513"/>
                          <a:gd name="T62" fmla="*/ 305 w 425"/>
                          <a:gd name="T63" fmla="*/ 388 h 513"/>
                          <a:gd name="T64" fmla="*/ 325 w 425"/>
                          <a:gd name="T65" fmla="*/ 325 h 513"/>
                          <a:gd name="T66" fmla="*/ 362 w 425"/>
                          <a:gd name="T67" fmla="*/ 288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5" h="513">
                            <a:moveTo>
                              <a:pt x="325" y="0"/>
                            </a:moveTo>
                            <a:lnTo>
                              <a:pt x="325" y="50"/>
                            </a:lnTo>
                            <a:lnTo>
                              <a:pt x="100" y="50"/>
                            </a:lnTo>
                            <a:lnTo>
                              <a:pt x="100" y="0"/>
                            </a:lnTo>
                            <a:lnTo>
                              <a:pt x="0" y="0"/>
                            </a:lnTo>
                            <a:lnTo>
                              <a:pt x="0" y="513"/>
                            </a:lnTo>
                            <a:lnTo>
                              <a:pt x="425" y="513"/>
                            </a:lnTo>
                            <a:lnTo>
                              <a:pt x="425" y="0"/>
                            </a:lnTo>
                            <a:lnTo>
                              <a:pt x="325" y="0"/>
                            </a:lnTo>
                            <a:close/>
                            <a:moveTo>
                              <a:pt x="187" y="88"/>
                            </a:moveTo>
                            <a:cubicBezTo>
                              <a:pt x="187" y="81"/>
                              <a:pt x="193" y="75"/>
                              <a:pt x="200" y="75"/>
                            </a:cubicBezTo>
                            <a:lnTo>
                              <a:pt x="250" y="75"/>
                            </a:lnTo>
                            <a:cubicBezTo>
                              <a:pt x="256" y="75"/>
                              <a:pt x="262" y="81"/>
                              <a:pt x="262" y="88"/>
                            </a:cubicBezTo>
                            <a:lnTo>
                              <a:pt x="262" y="138"/>
                            </a:lnTo>
                            <a:cubicBezTo>
                              <a:pt x="262" y="144"/>
                              <a:pt x="256" y="150"/>
                              <a:pt x="250" y="150"/>
                            </a:cubicBezTo>
                            <a:lnTo>
                              <a:pt x="200" y="150"/>
                            </a:lnTo>
                            <a:cubicBezTo>
                              <a:pt x="193" y="150"/>
                              <a:pt x="187" y="144"/>
                              <a:pt x="187" y="138"/>
                            </a:cubicBezTo>
                            <a:lnTo>
                              <a:pt x="187" y="88"/>
                            </a:lnTo>
                            <a:close/>
                            <a:moveTo>
                              <a:pt x="98" y="166"/>
                            </a:moveTo>
                            <a:cubicBezTo>
                              <a:pt x="88" y="154"/>
                              <a:pt x="104" y="138"/>
                              <a:pt x="116" y="149"/>
                            </a:cubicBezTo>
                            <a:lnTo>
                              <a:pt x="125" y="157"/>
                            </a:lnTo>
                            <a:lnTo>
                              <a:pt x="133" y="149"/>
                            </a:lnTo>
                            <a:cubicBezTo>
                              <a:pt x="145" y="138"/>
                              <a:pt x="161" y="154"/>
                              <a:pt x="151" y="166"/>
                            </a:cubicBezTo>
                            <a:lnTo>
                              <a:pt x="142" y="175"/>
                            </a:lnTo>
                            <a:lnTo>
                              <a:pt x="151" y="184"/>
                            </a:lnTo>
                            <a:cubicBezTo>
                              <a:pt x="159" y="192"/>
                              <a:pt x="153" y="205"/>
                              <a:pt x="142" y="205"/>
                            </a:cubicBezTo>
                            <a:cubicBezTo>
                              <a:pt x="136" y="205"/>
                              <a:pt x="134" y="202"/>
                              <a:pt x="125" y="193"/>
                            </a:cubicBezTo>
                            <a:cubicBezTo>
                              <a:pt x="116" y="201"/>
                              <a:pt x="114" y="205"/>
                              <a:pt x="107" y="205"/>
                            </a:cubicBezTo>
                            <a:cubicBezTo>
                              <a:pt x="96" y="205"/>
                              <a:pt x="90" y="192"/>
                              <a:pt x="98" y="184"/>
                            </a:cubicBezTo>
                            <a:lnTo>
                              <a:pt x="107" y="175"/>
                            </a:lnTo>
                            <a:lnTo>
                              <a:pt x="98" y="166"/>
                            </a:lnTo>
                            <a:close/>
                            <a:moveTo>
                              <a:pt x="100" y="488"/>
                            </a:moveTo>
                            <a:cubicBezTo>
                              <a:pt x="66" y="488"/>
                              <a:pt x="49" y="447"/>
                              <a:pt x="73" y="423"/>
                            </a:cubicBezTo>
                            <a:cubicBezTo>
                              <a:pt x="97" y="400"/>
                              <a:pt x="137" y="417"/>
                              <a:pt x="137" y="450"/>
                            </a:cubicBezTo>
                            <a:cubicBezTo>
                              <a:pt x="137" y="471"/>
                              <a:pt x="120" y="488"/>
                              <a:pt x="100" y="488"/>
                            </a:cubicBezTo>
                            <a:close/>
                            <a:moveTo>
                              <a:pt x="237" y="225"/>
                            </a:moveTo>
                            <a:lnTo>
                              <a:pt x="237" y="275"/>
                            </a:lnTo>
                            <a:cubicBezTo>
                              <a:pt x="237" y="296"/>
                              <a:pt x="220" y="313"/>
                              <a:pt x="200" y="313"/>
                            </a:cubicBezTo>
                            <a:lnTo>
                              <a:pt x="125" y="313"/>
                            </a:lnTo>
                            <a:cubicBezTo>
                              <a:pt x="118" y="313"/>
                              <a:pt x="112" y="318"/>
                              <a:pt x="112" y="325"/>
                            </a:cubicBezTo>
                            <a:lnTo>
                              <a:pt x="112" y="375"/>
                            </a:lnTo>
                            <a:cubicBezTo>
                              <a:pt x="112" y="392"/>
                              <a:pt x="87" y="392"/>
                              <a:pt x="87" y="375"/>
                            </a:cubicBezTo>
                            <a:lnTo>
                              <a:pt x="87" y="325"/>
                            </a:lnTo>
                            <a:cubicBezTo>
                              <a:pt x="87" y="304"/>
                              <a:pt x="104" y="288"/>
                              <a:pt x="125" y="288"/>
                            </a:cubicBezTo>
                            <a:lnTo>
                              <a:pt x="200" y="288"/>
                            </a:lnTo>
                            <a:cubicBezTo>
                              <a:pt x="206" y="288"/>
                              <a:pt x="212" y="282"/>
                              <a:pt x="212" y="275"/>
                            </a:cubicBezTo>
                            <a:lnTo>
                              <a:pt x="212" y="225"/>
                            </a:lnTo>
                            <a:lnTo>
                              <a:pt x="197" y="245"/>
                            </a:lnTo>
                            <a:cubicBezTo>
                              <a:pt x="187" y="258"/>
                              <a:pt x="167" y="243"/>
                              <a:pt x="177" y="230"/>
                            </a:cubicBezTo>
                            <a:cubicBezTo>
                              <a:pt x="232" y="156"/>
                              <a:pt x="217" y="157"/>
                              <a:pt x="272" y="230"/>
                            </a:cubicBezTo>
                            <a:cubicBezTo>
                              <a:pt x="282" y="243"/>
                              <a:pt x="262" y="258"/>
                              <a:pt x="252" y="245"/>
                            </a:cubicBezTo>
                            <a:lnTo>
                              <a:pt x="237" y="225"/>
                            </a:lnTo>
                            <a:close/>
                            <a:moveTo>
                              <a:pt x="313" y="396"/>
                            </a:moveTo>
                            <a:cubicBezTo>
                              <a:pt x="321" y="404"/>
                              <a:pt x="316" y="418"/>
                              <a:pt x="305" y="418"/>
                            </a:cubicBezTo>
                            <a:cubicBezTo>
                              <a:pt x="299" y="418"/>
                              <a:pt x="297" y="415"/>
                              <a:pt x="287" y="405"/>
                            </a:cubicBezTo>
                            <a:cubicBezTo>
                              <a:pt x="279" y="413"/>
                              <a:pt x="276" y="418"/>
                              <a:pt x="269" y="418"/>
                            </a:cubicBezTo>
                            <a:cubicBezTo>
                              <a:pt x="258" y="418"/>
                              <a:pt x="253" y="404"/>
                              <a:pt x="260" y="396"/>
                            </a:cubicBezTo>
                            <a:lnTo>
                              <a:pt x="269" y="388"/>
                            </a:lnTo>
                            <a:lnTo>
                              <a:pt x="261" y="379"/>
                            </a:lnTo>
                            <a:cubicBezTo>
                              <a:pt x="250" y="367"/>
                              <a:pt x="266" y="351"/>
                              <a:pt x="278" y="361"/>
                            </a:cubicBezTo>
                            <a:lnTo>
                              <a:pt x="287" y="370"/>
                            </a:lnTo>
                            <a:lnTo>
                              <a:pt x="296" y="361"/>
                            </a:lnTo>
                            <a:cubicBezTo>
                              <a:pt x="308" y="351"/>
                              <a:pt x="324" y="367"/>
                              <a:pt x="313" y="379"/>
                            </a:cubicBezTo>
                            <a:lnTo>
                              <a:pt x="305" y="388"/>
                            </a:lnTo>
                            <a:lnTo>
                              <a:pt x="313" y="396"/>
                            </a:lnTo>
                            <a:close/>
                            <a:moveTo>
                              <a:pt x="325" y="325"/>
                            </a:moveTo>
                            <a:cubicBezTo>
                              <a:pt x="291" y="325"/>
                              <a:pt x="274" y="285"/>
                              <a:pt x="298" y="261"/>
                            </a:cubicBezTo>
                            <a:cubicBezTo>
                              <a:pt x="322" y="237"/>
                              <a:pt x="362" y="254"/>
                              <a:pt x="362" y="288"/>
                            </a:cubicBezTo>
                            <a:cubicBezTo>
                              <a:pt x="362" y="308"/>
                              <a:pt x="345" y="325"/>
                              <a:pt x="325" y="325"/>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7" name="Group 6">
                    <a:extLst>
                      <a:ext uri="{FF2B5EF4-FFF2-40B4-BE49-F238E27FC236}">
                        <a16:creationId xmlns:a16="http://schemas.microsoft.com/office/drawing/2014/main" id="{425F0B8E-18EB-4FC8-B7D4-62E9028FA9F5}"/>
                      </a:ext>
                    </a:extLst>
                  </p:cNvPr>
                  <p:cNvGrpSpPr/>
                  <p:nvPr/>
                </p:nvGrpSpPr>
                <p:grpSpPr>
                  <a:xfrm>
                    <a:off x="2861855" y="3021430"/>
                    <a:ext cx="1068758" cy="573230"/>
                    <a:chOff x="576360" y="2082168"/>
                    <a:chExt cx="1455321" cy="780570"/>
                  </a:xfrm>
                </p:grpSpPr>
                <p:grpSp>
                  <p:nvGrpSpPr>
                    <p:cNvPr id="11" name="Group 10">
                      <a:extLst>
                        <a:ext uri="{FF2B5EF4-FFF2-40B4-BE49-F238E27FC236}">
                          <a16:creationId xmlns:a16="http://schemas.microsoft.com/office/drawing/2014/main" id="{F47FA1FD-47CA-44E6-9632-30120E304B53}"/>
                        </a:ext>
                      </a:extLst>
                    </p:cNvPr>
                    <p:cNvGrpSpPr/>
                    <p:nvPr/>
                  </p:nvGrpSpPr>
                  <p:grpSpPr>
                    <a:xfrm flipV="1">
                      <a:off x="576360" y="2082168"/>
                      <a:ext cx="1419030" cy="740131"/>
                      <a:chOff x="6555581" y="5069071"/>
                      <a:chExt cx="1554957" cy="811029"/>
                    </a:xfrm>
                  </p:grpSpPr>
                  <p:sp>
                    <p:nvSpPr>
                      <p:cNvPr id="14" name="Freeform: Shape 13">
                        <a:extLst>
                          <a:ext uri="{FF2B5EF4-FFF2-40B4-BE49-F238E27FC236}">
                            <a16:creationId xmlns:a16="http://schemas.microsoft.com/office/drawing/2014/main" id="{ACFDD687-6A46-471C-B5B4-1E601B2F662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2"/>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5" name="Straight Connector 14">
                        <a:extLst>
                          <a:ext uri="{FF2B5EF4-FFF2-40B4-BE49-F238E27FC236}">
                            <a16:creationId xmlns:a16="http://schemas.microsoft.com/office/drawing/2014/main" id="{7CBD0563-57F1-4CCC-B19E-E1C9FB210B96}"/>
                          </a:ext>
                        </a:extLst>
                      </p:cNvPr>
                      <p:cNvCxnSpPr>
                        <a:cxnSpLocks/>
                      </p:cNvCxnSpPr>
                      <p:nvPr/>
                    </p:nvCxnSpPr>
                    <p:spPr>
                      <a:xfrm>
                        <a:off x="6555581" y="5144294"/>
                        <a:ext cx="118719" cy="0"/>
                      </a:xfrm>
                      <a:prstGeom prst="line">
                        <a:avLst/>
                      </a:prstGeom>
                      <a:ln w="3175">
                        <a:solidFill>
                          <a:schemeClr val="accent2"/>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6" name="Freeform: Shape 15">
                        <a:extLst>
                          <a:ext uri="{FF2B5EF4-FFF2-40B4-BE49-F238E27FC236}">
                            <a16:creationId xmlns:a16="http://schemas.microsoft.com/office/drawing/2014/main" id="{A8820521-1A18-4601-98E0-C82CF8583F42}"/>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2"/>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 name="Oval 11">
                      <a:extLst>
                        <a:ext uri="{FF2B5EF4-FFF2-40B4-BE49-F238E27FC236}">
                          <a16:creationId xmlns:a16="http://schemas.microsoft.com/office/drawing/2014/main" id="{E5F75D95-2443-46EC-9E67-B3C344FF6292}"/>
                        </a:ext>
                      </a:extLst>
                    </p:cNvPr>
                    <p:cNvSpPr/>
                    <p:nvPr/>
                  </p:nvSpPr>
                  <p:spPr>
                    <a:xfrm>
                      <a:off x="1985962" y="2817019"/>
                      <a:ext cx="45719" cy="45719"/>
                    </a:xfrm>
                    <a:prstGeom prst="ellipse">
                      <a:avLst/>
                    </a:prstGeom>
                    <a:solidFill>
                      <a:schemeClr val="accent1">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A102C456-D831-4A08-A9EE-25AEA5AEBB8D}"/>
                        </a:ext>
                      </a:extLst>
                    </p:cNvPr>
                    <p:cNvSpPr/>
                    <p:nvPr/>
                  </p:nvSpPr>
                  <p:spPr>
                    <a:xfrm>
                      <a:off x="685800" y="2733675"/>
                      <a:ext cx="45719" cy="45719"/>
                    </a:xfrm>
                    <a:prstGeom prst="ellipse">
                      <a:avLst/>
                    </a:prstGeom>
                    <a:solidFill>
                      <a:schemeClr val="accent1">
                        <a:lumMod val="60000"/>
                        <a:lumOff val="4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8" name="Group 57">
                  <a:extLst>
                    <a:ext uri="{FF2B5EF4-FFF2-40B4-BE49-F238E27FC236}">
                      <a16:creationId xmlns:a16="http://schemas.microsoft.com/office/drawing/2014/main" id="{62A533EF-E9C4-472E-ADB2-FAB0808483A9}"/>
                    </a:ext>
                  </a:extLst>
                </p:cNvPr>
                <p:cNvGrpSpPr/>
                <p:nvPr/>
              </p:nvGrpSpPr>
              <p:grpSpPr>
                <a:xfrm>
                  <a:off x="2575372" y="3983136"/>
                  <a:ext cx="1641725" cy="944439"/>
                  <a:chOff x="2575372" y="3983136"/>
                  <a:chExt cx="1641725" cy="944439"/>
                </a:xfrm>
              </p:grpSpPr>
              <p:sp>
                <p:nvSpPr>
                  <p:cNvPr id="75" name="Rectangle 74">
                    <a:extLst>
                      <a:ext uri="{FF2B5EF4-FFF2-40B4-BE49-F238E27FC236}">
                        <a16:creationId xmlns:a16="http://schemas.microsoft.com/office/drawing/2014/main" id="{062DB7DC-675F-4C08-B5FD-37576D6348FB}"/>
                      </a:ext>
                    </a:extLst>
                  </p:cNvPr>
                  <p:cNvSpPr/>
                  <p:nvPr/>
                </p:nvSpPr>
                <p:spPr>
                  <a:xfrm>
                    <a:off x="2575372" y="4219689"/>
                    <a:ext cx="1641725" cy="70788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76" name="Rectangle 75">
                    <a:extLst>
                      <a:ext uri="{FF2B5EF4-FFF2-40B4-BE49-F238E27FC236}">
                        <a16:creationId xmlns:a16="http://schemas.microsoft.com/office/drawing/2014/main" id="{0D198F54-DAA7-4DCE-A7CC-2FB0E58A8267}"/>
                      </a:ext>
                    </a:extLst>
                  </p:cNvPr>
                  <p:cNvSpPr/>
                  <p:nvPr/>
                </p:nvSpPr>
                <p:spPr>
                  <a:xfrm>
                    <a:off x="2707009" y="3983136"/>
                    <a:ext cx="1378450" cy="30777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2019</a:t>
                    </a:r>
                  </a:p>
                </p:txBody>
              </p:sp>
            </p:grpSp>
          </p:grpSp>
          <p:grpSp>
            <p:nvGrpSpPr>
              <p:cNvPr id="55" name="Group 54">
                <a:extLst>
                  <a:ext uri="{FF2B5EF4-FFF2-40B4-BE49-F238E27FC236}">
                    <a16:creationId xmlns:a16="http://schemas.microsoft.com/office/drawing/2014/main" id="{3028816F-9FFD-4803-96F1-2E51311BA427}"/>
                  </a:ext>
                </a:extLst>
              </p:cNvPr>
              <p:cNvGrpSpPr/>
              <p:nvPr/>
            </p:nvGrpSpPr>
            <p:grpSpPr>
              <a:xfrm>
                <a:off x="4926906" y="3021430"/>
                <a:ext cx="1641725" cy="1906145"/>
                <a:chOff x="4926906" y="3021430"/>
                <a:chExt cx="1641725" cy="1906145"/>
              </a:xfrm>
            </p:grpSpPr>
            <p:grpSp>
              <p:nvGrpSpPr>
                <p:cNvPr id="53" name="Group 52">
                  <a:extLst>
                    <a:ext uri="{FF2B5EF4-FFF2-40B4-BE49-F238E27FC236}">
                      <a16:creationId xmlns:a16="http://schemas.microsoft.com/office/drawing/2014/main" id="{7EA38242-1BAC-4D01-A394-E999EC49CF61}"/>
                    </a:ext>
                  </a:extLst>
                </p:cNvPr>
                <p:cNvGrpSpPr/>
                <p:nvPr/>
              </p:nvGrpSpPr>
              <p:grpSpPr>
                <a:xfrm>
                  <a:off x="5213389" y="3021430"/>
                  <a:ext cx="1068758" cy="884156"/>
                  <a:chOff x="5213389" y="3021430"/>
                  <a:chExt cx="1068758" cy="884156"/>
                </a:xfrm>
              </p:grpSpPr>
              <p:grpSp>
                <p:nvGrpSpPr>
                  <p:cNvPr id="52" name="Group 51">
                    <a:extLst>
                      <a:ext uri="{FF2B5EF4-FFF2-40B4-BE49-F238E27FC236}">
                        <a16:creationId xmlns:a16="http://schemas.microsoft.com/office/drawing/2014/main" id="{DCDFB03C-60A6-4CBF-94EC-D2FB27EC2667}"/>
                      </a:ext>
                    </a:extLst>
                  </p:cNvPr>
                  <p:cNvGrpSpPr/>
                  <p:nvPr/>
                </p:nvGrpSpPr>
                <p:grpSpPr>
                  <a:xfrm>
                    <a:off x="5264476" y="3072496"/>
                    <a:ext cx="882869" cy="833090"/>
                    <a:chOff x="5264476" y="3072496"/>
                    <a:chExt cx="882869" cy="833090"/>
                  </a:xfrm>
                </p:grpSpPr>
                <p:sp>
                  <p:nvSpPr>
                    <p:cNvPr id="31" name="Rectangle: Rounded Corners 30">
                      <a:extLst>
                        <a:ext uri="{FF2B5EF4-FFF2-40B4-BE49-F238E27FC236}">
                          <a16:creationId xmlns:a16="http://schemas.microsoft.com/office/drawing/2014/main" id="{322F660E-2EB0-4EA1-9B31-03F2E05E4F86}"/>
                        </a:ext>
                      </a:extLst>
                    </p:cNvPr>
                    <p:cNvSpPr/>
                    <p:nvPr/>
                  </p:nvSpPr>
                  <p:spPr>
                    <a:xfrm flipV="1">
                      <a:off x="5264476" y="3072496"/>
                      <a:ext cx="882869" cy="83309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 name="Group 32">
                      <a:extLst>
                        <a:ext uri="{FF2B5EF4-FFF2-40B4-BE49-F238E27FC236}">
                          <a16:creationId xmlns:a16="http://schemas.microsoft.com/office/drawing/2014/main" id="{80310D89-2E52-4F3E-98F1-647178DB66BD}"/>
                        </a:ext>
                      </a:extLst>
                    </p:cNvPr>
                    <p:cNvGrpSpPr/>
                    <p:nvPr/>
                  </p:nvGrpSpPr>
                  <p:grpSpPr>
                    <a:xfrm>
                      <a:off x="5473514" y="3296639"/>
                      <a:ext cx="464792" cy="384802"/>
                      <a:chOff x="831557" y="5555513"/>
                      <a:chExt cx="182703" cy="151260"/>
                    </a:xfrm>
                    <a:solidFill>
                      <a:schemeClr val="accent3"/>
                    </a:solidFill>
                  </p:grpSpPr>
                  <p:sp>
                    <p:nvSpPr>
                      <p:cNvPr id="34" name="Freeform 53">
                        <a:extLst>
                          <a:ext uri="{FF2B5EF4-FFF2-40B4-BE49-F238E27FC236}">
                            <a16:creationId xmlns:a16="http://schemas.microsoft.com/office/drawing/2014/main" id="{50457A79-4E20-42B4-9A6C-500DC1B76722}"/>
                          </a:ext>
                        </a:extLst>
                      </p:cNvPr>
                      <p:cNvSpPr>
                        <a:spLocks noEditPoints="1"/>
                      </p:cNvSpPr>
                      <p:nvPr/>
                    </p:nvSpPr>
                    <p:spPr bwMode="auto">
                      <a:xfrm>
                        <a:off x="961860" y="5555513"/>
                        <a:ext cx="52400" cy="52400"/>
                      </a:xfrm>
                      <a:custGeom>
                        <a:avLst/>
                        <a:gdLst>
                          <a:gd name="T0" fmla="*/ 144 w 287"/>
                          <a:gd name="T1" fmla="*/ 0 h 287"/>
                          <a:gd name="T2" fmla="*/ 0 w 287"/>
                          <a:gd name="T3" fmla="*/ 143 h 287"/>
                          <a:gd name="T4" fmla="*/ 144 w 287"/>
                          <a:gd name="T5" fmla="*/ 287 h 287"/>
                          <a:gd name="T6" fmla="*/ 287 w 287"/>
                          <a:gd name="T7" fmla="*/ 143 h 287"/>
                          <a:gd name="T8" fmla="*/ 144 w 287"/>
                          <a:gd name="T9" fmla="*/ 0 h 287"/>
                          <a:gd name="T10" fmla="*/ 162 w 287"/>
                          <a:gd name="T11" fmla="*/ 212 h 287"/>
                          <a:gd name="T12" fmla="*/ 162 w 287"/>
                          <a:gd name="T13" fmla="*/ 235 h 287"/>
                          <a:gd name="T14" fmla="*/ 126 w 287"/>
                          <a:gd name="T15" fmla="*/ 235 h 287"/>
                          <a:gd name="T16" fmla="*/ 126 w 287"/>
                          <a:gd name="T17" fmla="*/ 214 h 287"/>
                          <a:gd name="T18" fmla="*/ 93 w 287"/>
                          <a:gd name="T19" fmla="*/ 204 h 287"/>
                          <a:gd name="T20" fmla="*/ 86 w 287"/>
                          <a:gd name="T21" fmla="*/ 200 h 287"/>
                          <a:gd name="T22" fmla="*/ 99 w 287"/>
                          <a:gd name="T23" fmla="*/ 171 h 287"/>
                          <a:gd name="T24" fmla="*/ 110 w 287"/>
                          <a:gd name="T25" fmla="*/ 177 h 287"/>
                          <a:gd name="T26" fmla="*/ 140 w 287"/>
                          <a:gd name="T27" fmla="*/ 184 h 287"/>
                          <a:gd name="T28" fmla="*/ 159 w 287"/>
                          <a:gd name="T29" fmla="*/ 172 h 287"/>
                          <a:gd name="T30" fmla="*/ 138 w 287"/>
                          <a:gd name="T31" fmla="*/ 156 h 287"/>
                          <a:gd name="T32" fmla="*/ 91 w 287"/>
                          <a:gd name="T33" fmla="*/ 113 h 287"/>
                          <a:gd name="T34" fmla="*/ 128 w 287"/>
                          <a:gd name="T35" fmla="*/ 73 h 287"/>
                          <a:gd name="T36" fmla="*/ 128 w 287"/>
                          <a:gd name="T37" fmla="*/ 51 h 287"/>
                          <a:gd name="T38" fmla="*/ 163 w 287"/>
                          <a:gd name="T39" fmla="*/ 51 h 287"/>
                          <a:gd name="T40" fmla="*/ 163 w 287"/>
                          <a:gd name="T41" fmla="*/ 71 h 287"/>
                          <a:gd name="T42" fmla="*/ 190 w 287"/>
                          <a:gd name="T43" fmla="*/ 79 h 287"/>
                          <a:gd name="T44" fmla="*/ 198 w 287"/>
                          <a:gd name="T45" fmla="*/ 83 h 287"/>
                          <a:gd name="T46" fmla="*/ 184 w 287"/>
                          <a:gd name="T47" fmla="*/ 112 h 287"/>
                          <a:gd name="T48" fmla="*/ 174 w 287"/>
                          <a:gd name="T49" fmla="*/ 107 h 287"/>
                          <a:gd name="T50" fmla="*/ 148 w 287"/>
                          <a:gd name="T51" fmla="*/ 101 h 287"/>
                          <a:gd name="T52" fmla="*/ 132 w 287"/>
                          <a:gd name="T53" fmla="*/ 110 h 287"/>
                          <a:gd name="T54" fmla="*/ 156 w 287"/>
                          <a:gd name="T55" fmla="*/ 126 h 287"/>
                          <a:gd name="T56" fmla="*/ 201 w 287"/>
                          <a:gd name="T57" fmla="*/ 171 h 287"/>
                          <a:gd name="T58" fmla="*/ 162 w 287"/>
                          <a:gd name="T59" fmla="*/ 21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7" h="287">
                            <a:moveTo>
                              <a:pt x="144" y="0"/>
                            </a:moveTo>
                            <a:cubicBezTo>
                              <a:pt x="65" y="0"/>
                              <a:pt x="0" y="64"/>
                              <a:pt x="0" y="143"/>
                            </a:cubicBezTo>
                            <a:cubicBezTo>
                              <a:pt x="0" y="222"/>
                              <a:pt x="65" y="287"/>
                              <a:pt x="144" y="287"/>
                            </a:cubicBezTo>
                            <a:cubicBezTo>
                              <a:pt x="223" y="287"/>
                              <a:pt x="287" y="222"/>
                              <a:pt x="287" y="143"/>
                            </a:cubicBezTo>
                            <a:cubicBezTo>
                              <a:pt x="287" y="64"/>
                              <a:pt x="223" y="0"/>
                              <a:pt x="144" y="0"/>
                            </a:cubicBezTo>
                            <a:close/>
                            <a:moveTo>
                              <a:pt x="162" y="212"/>
                            </a:moveTo>
                            <a:lnTo>
                              <a:pt x="162" y="235"/>
                            </a:lnTo>
                            <a:lnTo>
                              <a:pt x="126" y="235"/>
                            </a:lnTo>
                            <a:lnTo>
                              <a:pt x="126" y="214"/>
                            </a:lnTo>
                            <a:cubicBezTo>
                              <a:pt x="113" y="213"/>
                              <a:pt x="101" y="209"/>
                              <a:pt x="93" y="204"/>
                            </a:cubicBezTo>
                            <a:lnTo>
                              <a:pt x="86" y="200"/>
                            </a:lnTo>
                            <a:lnTo>
                              <a:pt x="99" y="171"/>
                            </a:lnTo>
                            <a:lnTo>
                              <a:pt x="110" y="177"/>
                            </a:lnTo>
                            <a:cubicBezTo>
                              <a:pt x="119" y="181"/>
                              <a:pt x="130" y="184"/>
                              <a:pt x="140" y="184"/>
                            </a:cubicBezTo>
                            <a:cubicBezTo>
                              <a:pt x="152" y="184"/>
                              <a:pt x="159" y="179"/>
                              <a:pt x="159" y="172"/>
                            </a:cubicBezTo>
                            <a:cubicBezTo>
                              <a:pt x="159" y="168"/>
                              <a:pt x="157" y="163"/>
                              <a:pt x="138" y="156"/>
                            </a:cubicBezTo>
                            <a:cubicBezTo>
                              <a:pt x="114" y="149"/>
                              <a:pt x="91" y="137"/>
                              <a:pt x="91" y="113"/>
                            </a:cubicBezTo>
                            <a:cubicBezTo>
                              <a:pt x="91" y="94"/>
                              <a:pt x="105" y="79"/>
                              <a:pt x="128" y="73"/>
                            </a:cubicBezTo>
                            <a:lnTo>
                              <a:pt x="128" y="51"/>
                            </a:lnTo>
                            <a:lnTo>
                              <a:pt x="163" y="51"/>
                            </a:lnTo>
                            <a:lnTo>
                              <a:pt x="163" y="71"/>
                            </a:lnTo>
                            <a:cubicBezTo>
                              <a:pt x="173" y="73"/>
                              <a:pt x="182" y="75"/>
                              <a:pt x="190" y="79"/>
                            </a:cubicBezTo>
                            <a:lnTo>
                              <a:pt x="198" y="83"/>
                            </a:lnTo>
                            <a:lnTo>
                              <a:pt x="184" y="112"/>
                            </a:lnTo>
                            <a:lnTo>
                              <a:pt x="174" y="107"/>
                            </a:lnTo>
                            <a:cubicBezTo>
                              <a:pt x="170" y="105"/>
                              <a:pt x="162" y="101"/>
                              <a:pt x="148" y="101"/>
                            </a:cubicBezTo>
                            <a:cubicBezTo>
                              <a:pt x="138" y="101"/>
                              <a:pt x="132" y="105"/>
                              <a:pt x="132" y="110"/>
                            </a:cubicBezTo>
                            <a:cubicBezTo>
                              <a:pt x="132" y="115"/>
                              <a:pt x="134" y="118"/>
                              <a:pt x="156" y="126"/>
                            </a:cubicBezTo>
                            <a:cubicBezTo>
                              <a:pt x="177" y="133"/>
                              <a:pt x="201" y="144"/>
                              <a:pt x="201" y="171"/>
                            </a:cubicBezTo>
                            <a:cubicBezTo>
                              <a:pt x="201" y="191"/>
                              <a:pt x="186" y="206"/>
                              <a:pt x="162" y="212"/>
                            </a:cubicBez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5" name="Freeform: Shape 34">
                        <a:extLst>
                          <a:ext uri="{FF2B5EF4-FFF2-40B4-BE49-F238E27FC236}">
                            <a16:creationId xmlns:a16="http://schemas.microsoft.com/office/drawing/2014/main" id="{A2FADB1B-BEA2-4165-B80B-6E58FEDD7E15}"/>
                          </a:ext>
                        </a:extLst>
                      </p:cNvPr>
                      <p:cNvSpPr>
                        <a:spLocks/>
                      </p:cNvSpPr>
                      <p:nvPr/>
                    </p:nvSpPr>
                    <p:spPr bwMode="auto">
                      <a:xfrm>
                        <a:off x="831557" y="5595685"/>
                        <a:ext cx="171872" cy="111088"/>
                      </a:xfrm>
                      <a:custGeom>
                        <a:avLst/>
                        <a:gdLst>
                          <a:gd name="connsiteX0" fmla="*/ 0 w 171872"/>
                          <a:gd name="connsiteY0" fmla="*/ 86460 h 111088"/>
                          <a:gd name="connsiteX1" fmla="*/ 30916 w 171872"/>
                          <a:gd name="connsiteY1" fmla="*/ 86460 h 111088"/>
                          <a:gd name="connsiteX2" fmla="*/ 30916 w 171872"/>
                          <a:gd name="connsiteY2" fmla="*/ 111088 h 111088"/>
                          <a:gd name="connsiteX3" fmla="*/ 0 w 171872"/>
                          <a:gd name="connsiteY3" fmla="*/ 111088 h 111088"/>
                          <a:gd name="connsiteX4" fmla="*/ 46985 w 171872"/>
                          <a:gd name="connsiteY4" fmla="*/ 68993 h 111088"/>
                          <a:gd name="connsiteX5" fmla="*/ 77726 w 171872"/>
                          <a:gd name="connsiteY5" fmla="*/ 68993 h 111088"/>
                          <a:gd name="connsiteX6" fmla="*/ 77726 w 171872"/>
                          <a:gd name="connsiteY6" fmla="*/ 111088 h 111088"/>
                          <a:gd name="connsiteX7" fmla="*/ 46985 w 171872"/>
                          <a:gd name="connsiteY7" fmla="*/ 111088 h 111088"/>
                          <a:gd name="connsiteX8" fmla="*/ 94145 w 171872"/>
                          <a:gd name="connsiteY8" fmla="*/ 51177 h 111088"/>
                          <a:gd name="connsiteX9" fmla="*/ 124886 w 171872"/>
                          <a:gd name="connsiteY9" fmla="*/ 51177 h 111088"/>
                          <a:gd name="connsiteX10" fmla="*/ 124886 w 171872"/>
                          <a:gd name="connsiteY10" fmla="*/ 111088 h 111088"/>
                          <a:gd name="connsiteX11" fmla="*/ 94145 w 171872"/>
                          <a:gd name="connsiteY11" fmla="*/ 111088 h 111088"/>
                          <a:gd name="connsiteX12" fmla="*/ 141131 w 171872"/>
                          <a:gd name="connsiteY12" fmla="*/ 33711 h 111088"/>
                          <a:gd name="connsiteX13" fmla="*/ 171872 w 171872"/>
                          <a:gd name="connsiteY13" fmla="*/ 33711 h 111088"/>
                          <a:gd name="connsiteX14" fmla="*/ 171872 w 171872"/>
                          <a:gd name="connsiteY14" fmla="*/ 111088 h 111088"/>
                          <a:gd name="connsiteX15" fmla="*/ 141131 w 171872"/>
                          <a:gd name="connsiteY15" fmla="*/ 111088 h 111088"/>
                          <a:gd name="connsiteX16" fmla="*/ 107102 w 171872"/>
                          <a:gd name="connsiteY16" fmla="*/ 0 h 111088"/>
                          <a:gd name="connsiteX17" fmla="*/ 114058 w 171872"/>
                          <a:gd name="connsiteY17" fmla="*/ 10800 h 111088"/>
                          <a:gd name="connsiteX18" fmla="*/ 73421 w 171872"/>
                          <a:gd name="connsiteY18" fmla="*/ 36426 h 111088"/>
                          <a:gd name="connsiteX19" fmla="*/ 80926 w 171872"/>
                          <a:gd name="connsiteY19" fmla="*/ 47958 h 111088"/>
                          <a:gd name="connsiteX20" fmla="*/ 41571 w 171872"/>
                          <a:gd name="connsiteY20" fmla="*/ 49605 h 111088"/>
                          <a:gd name="connsiteX21" fmla="*/ 58961 w 171872"/>
                          <a:gd name="connsiteY21" fmla="*/ 14095 h 111088"/>
                          <a:gd name="connsiteX22" fmla="*/ 66466 w 171872"/>
                          <a:gd name="connsiteY22" fmla="*/ 25626 h 111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872" h="111088">
                            <a:moveTo>
                              <a:pt x="0" y="86460"/>
                            </a:moveTo>
                            <a:lnTo>
                              <a:pt x="30916" y="86460"/>
                            </a:lnTo>
                            <a:lnTo>
                              <a:pt x="30916" y="111088"/>
                            </a:lnTo>
                            <a:lnTo>
                              <a:pt x="0" y="111088"/>
                            </a:lnTo>
                            <a:close/>
                            <a:moveTo>
                              <a:pt x="46985" y="68993"/>
                            </a:moveTo>
                            <a:lnTo>
                              <a:pt x="77726" y="68993"/>
                            </a:lnTo>
                            <a:lnTo>
                              <a:pt x="77726" y="111088"/>
                            </a:lnTo>
                            <a:lnTo>
                              <a:pt x="46985" y="111088"/>
                            </a:lnTo>
                            <a:close/>
                            <a:moveTo>
                              <a:pt x="94145" y="51177"/>
                            </a:moveTo>
                            <a:lnTo>
                              <a:pt x="124886" y="51177"/>
                            </a:lnTo>
                            <a:lnTo>
                              <a:pt x="124886" y="111088"/>
                            </a:lnTo>
                            <a:lnTo>
                              <a:pt x="94145" y="111088"/>
                            </a:lnTo>
                            <a:close/>
                            <a:moveTo>
                              <a:pt x="141131" y="33711"/>
                            </a:moveTo>
                            <a:lnTo>
                              <a:pt x="171872" y="33711"/>
                            </a:lnTo>
                            <a:lnTo>
                              <a:pt x="171872" y="111088"/>
                            </a:lnTo>
                            <a:lnTo>
                              <a:pt x="141131" y="111088"/>
                            </a:lnTo>
                            <a:close/>
                            <a:moveTo>
                              <a:pt x="107102" y="0"/>
                            </a:moveTo>
                            <a:lnTo>
                              <a:pt x="114058" y="10800"/>
                            </a:lnTo>
                            <a:lnTo>
                              <a:pt x="73421" y="36426"/>
                            </a:lnTo>
                            <a:lnTo>
                              <a:pt x="80926" y="47958"/>
                            </a:lnTo>
                            <a:lnTo>
                              <a:pt x="41571" y="49605"/>
                            </a:lnTo>
                            <a:lnTo>
                              <a:pt x="58961" y="14095"/>
                            </a:lnTo>
                            <a:lnTo>
                              <a:pt x="66466" y="25626"/>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383B185C-4F9C-4B22-8BC1-913D4F469149}"/>
                      </a:ext>
                    </a:extLst>
                  </p:cNvPr>
                  <p:cNvGrpSpPr/>
                  <p:nvPr/>
                </p:nvGrpSpPr>
                <p:grpSpPr>
                  <a:xfrm>
                    <a:off x="5213389" y="3021430"/>
                    <a:ext cx="1068758" cy="573230"/>
                    <a:chOff x="576360" y="2082168"/>
                    <a:chExt cx="1455321" cy="780570"/>
                  </a:xfrm>
                </p:grpSpPr>
                <p:grpSp>
                  <p:nvGrpSpPr>
                    <p:cNvPr id="36" name="Group 35">
                      <a:extLst>
                        <a:ext uri="{FF2B5EF4-FFF2-40B4-BE49-F238E27FC236}">
                          <a16:creationId xmlns:a16="http://schemas.microsoft.com/office/drawing/2014/main" id="{D3295150-BCC7-49C2-A30C-F30B1B6897E9}"/>
                        </a:ext>
                      </a:extLst>
                    </p:cNvPr>
                    <p:cNvGrpSpPr/>
                    <p:nvPr/>
                  </p:nvGrpSpPr>
                  <p:grpSpPr>
                    <a:xfrm flipV="1">
                      <a:off x="576360" y="2082168"/>
                      <a:ext cx="1419030" cy="740131"/>
                      <a:chOff x="6555581" y="5069071"/>
                      <a:chExt cx="1554957" cy="811029"/>
                    </a:xfrm>
                  </p:grpSpPr>
                  <p:sp>
                    <p:nvSpPr>
                      <p:cNvPr id="39" name="Freeform: Shape 38">
                        <a:extLst>
                          <a:ext uri="{FF2B5EF4-FFF2-40B4-BE49-F238E27FC236}">
                            <a16:creationId xmlns:a16="http://schemas.microsoft.com/office/drawing/2014/main" id="{03CF32AB-F0B6-4B22-B2EA-C43B591F0F4D}"/>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3"/>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0" name="Straight Connector 39">
                        <a:extLst>
                          <a:ext uri="{FF2B5EF4-FFF2-40B4-BE49-F238E27FC236}">
                            <a16:creationId xmlns:a16="http://schemas.microsoft.com/office/drawing/2014/main" id="{59C0EB5E-219E-4483-8746-CDC8B4C7C016}"/>
                          </a:ext>
                        </a:extLst>
                      </p:cNvPr>
                      <p:cNvCxnSpPr>
                        <a:cxnSpLocks/>
                      </p:cNvCxnSpPr>
                      <p:nvPr/>
                    </p:nvCxnSpPr>
                    <p:spPr>
                      <a:xfrm>
                        <a:off x="6555581" y="5144294"/>
                        <a:ext cx="118719" cy="0"/>
                      </a:xfrm>
                      <a:prstGeom prst="line">
                        <a:avLst/>
                      </a:prstGeom>
                      <a:ln w="3175">
                        <a:solidFill>
                          <a:schemeClr val="accent3"/>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41" name="Freeform: Shape 40">
                        <a:extLst>
                          <a:ext uri="{FF2B5EF4-FFF2-40B4-BE49-F238E27FC236}">
                            <a16:creationId xmlns:a16="http://schemas.microsoft.com/office/drawing/2014/main" id="{1B8229EE-3282-4EB6-823E-3742B586DA9F}"/>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3"/>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7" name="Oval 36">
                      <a:extLst>
                        <a:ext uri="{FF2B5EF4-FFF2-40B4-BE49-F238E27FC236}">
                          <a16:creationId xmlns:a16="http://schemas.microsoft.com/office/drawing/2014/main" id="{435C30B3-5E0F-412A-BC97-0F6CFE1F0A80}"/>
                        </a:ext>
                      </a:extLst>
                    </p:cNvPr>
                    <p:cNvSpPr/>
                    <p:nvPr/>
                  </p:nvSpPr>
                  <p:spPr>
                    <a:xfrm>
                      <a:off x="1985962" y="2817019"/>
                      <a:ext cx="45719" cy="45719"/>
                    </a:xfrm>
                    <a:prstGeom prst="ellipse">
                      <a:avLst/>
                    </a:prstGeom>
                    <a:solidFill>
                      <a:schemeClr val="accent1">
                        <a:lumMod val="40000"/>
                        <a:lumOff val="6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8" name="Oval 37">
                      <a:extLst>
                        <a:ext uri="{FF2B5EF4-FFF2-40B4-BE49-F238E27FC236}">
                          <a16:creationId xmlns:a16="http://schemas.microsoft.com/office/drawing/2014/main" id="{16944EAC-6773-4A25-937F-A577CADA3DC8}"/>
                        </a:ext>
                      </a:extLst>
                    </p:cNvPr>
                    <p:cNvSpPr/>
                    <p:nvPr/>
                  </p:nvSpPr>
                  <p:spPr>
                    <a:xfrm>
                      <a:off x="685800" y="2733675"/>
                      <a:ext cx="45719" cy="45719"/>
                    </a:xfrm>
                    <a:prstGeom prst="ellipse">
                      <a:avLst/>
                    </a:prstGeom>
                    <a:solidFill>
                      <a:schemeClr val="accent1">
                        <a:lumMod val="60000"/>
                        <a:lumOff val="4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 name="Group 53">
                  <a:extLst>
                    <a:ext uri="{FF2B5EF4-FFF2-40B4-BE49-F238E27FC236}">
                      <a16:creationId xmlns:a16="http://schemas.microsoft.com/office/drawing/2014/main" id="{9D38F435-40CB-4C2E-97EA-C44A80129AC5}"/>
                    </a:ext>
                  </a:extLst>
                </p:cNvPr>
                <p:cNvGrpSpPr/>
                <p:nvPr/>
              </p:nvGrpSpPr>
              <p:grpSpPr>
                <a:xfrm>
                  <a:off x="4926906" y="3983136"/>
                  <a:ext cx="1641725" cy="944439"/>
                  <a:chOff x="4926906" y="3983136"/>
                  <a:chExt cx="1641725" cy="944439"/>
                </a:xfrm>
              </p:grpSpPr>
              <p:sp>
                <p:nvSpPr>
                  <p:cNvPr id="77" name="Rectangle 76">
                    <a:extLst>
                      <a:ext uri="{FF2B5EF4-FFF2-40B4-BE49-F238E27FC236}">
                        <a16:creationId xmlns:a16="http://schemas.microsoft.com/office/drawing/2014/main" id="{100F3BC5-EC3C-436E-A162-A15A37454C17}"/>
                      </a:ext>
                    </a:extLst>
                  </p:cNvPr>
                  <p:cNvSpPr/>
                  <p:nvPr/>
                </p:nvSpPr>
                <p:spPr>
                  <a:xfrm>
                    <a:off x="4926906" y="4219689"/>
                    <a:ext cx="1641725" cy="70788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78" name="Rectangle 77">
                    <a:extLst>
                      <a:ext uri="{FF2B5EF4-FFF2-40B4-BE49-F238E27FC236}">
                        <a16:creationId xmlns:a16="http://schemas.microsoft.com/office/drawing/2014/main" id="{57CC4E1F-4273-4526-A046-7E77F0311C0F}"/>
                      </a:ext>
                    </a:extLst>
                  </p:cNvPr>
                  <p:cNvSpPr/>
                  <p:nvPr/>
                </p:nvSpPr>
                <p:spPr>
                  <a:xfrm>
                    <a:off x="5058543" y="3983136"/>
                    <a:ext cx="1378450" cy="30777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2020</a:t>
                    </a:r>
                  </a:p>
                </p:txBody>
              </p:sp>
            </p:grpSp>
          </p:grpSp>
          <p:grpSp>
            <p:nvGrpSpPr>
              <p:cNvPr id="30" name="Group 29">
                <a:extLst>
                  <a:ext uri="{FF2B5EF4-FFF2-40B4-BE49-F238E27FC236}">
                    <a16:creationId xmlns:a16="http://schemas.microsoft.com/office/drawing/2014/main" id="{B7CC447E-5A95-4E71-911C-791195F99C81}"/>
                  </a:ext>
                </a:extLst>
              </p:cNvPr>
              <p:cNvGrpSpPr/>
              <p:nvPr/>
            </p:nvGrpSpPr>
            <p:grpSpPr>
              <a:xfrm>
                <a:off x="7278438" y="3021430"/>
                <a:ext cx="1641725" cy="1906145"/>
                <a:chOff x="7278438" y="3021430"/>
                <a:chExt cx="1641725" cy="1906145"/>
              </a:xfrm>
            </p:grpSpPr>
            <p:sp>
              <p:nvSpPr>
                <p:cNvPr id="79" name="Rectangle 78">
                  <a:extLst>
                    <a:ext uri="{FF2B5EF4-FFF2-40B4-BE49-F238E27FC236}">
                      <a16:creationId xmlns:a16="http://schemas.microsoft.com/office/drawing/2014/main" id="{ACC5EC05-5030-465B-9702-9D5488649FCC}"/>
                    </a:ext>
                  </a:extLst>
                </p:cNvPr>
                <p:cNvSpPr/>
                <p:nvPr/>
              </p:nvSpPr>
              <p:spPr>
                <a:xfrm>
                  <a:off x="7278438" y="4219689"/>
                  <a:ext cx="1641725" cy="707886"/>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80" name="Rectangle 79">
                  <a:extLst>
                    <a:ext uri="{FF2B5EF4-FFF2-40B4-BE49-F238E27FC236}">
                      <a16:creationId xmlns:a16="http://schemas.microsoft.com/office/drawing/2014/main" id="{A99869AF-FB71-407C-B085-102CA96452C7}"/>
                    </a:ext>
                  </a:extLst>
                </p:cNvPr>
                <p:cNvSpPr/>
                <p:nvPr/>
              </p:nvSpPr>
              <p:spPr>
                <a:xfrm>
                  <a:off x="7410075" y="3983136"/>
                  <a:ext cx="1378450" cy="307777"/>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2021</a:t>
                  </a:r>
                </a:p>
              </p:txBody>
            </p:sp>
            <p:grpSp>
              <p:nvGrpSpPr>
                <p:cNvPr id="5" name="Group 4">
                  <a:extLst>
                    <a:ext uri="{FF2B5EF4-FFF2-40B4-BE49-F238E27FC236}">
                      <a16:creationId xmlns:a16="http://schemas.microsoft.com/office/drawing/2014/main" id="{15265B1A-A0F9-453E-A4D1-BDE81999EB27}"/>
                    </a:ext>
                  </a:extLst>
                </p:cNvPr>
                <p:cNvGrpSpPr/>
                <p:nvPr/>
              </p:nvGrpSpPr>
              <p:grpSpPr>
                <a:xfrm>
                  <a:off x="7564921" y="3021430"/>
                  <a:ext cx="1068758" cy="884156"/>
                  <a:chOff x="7564921" y="3021430"/>
                  <a:chExt cx="1068758" cy="884156"/>
                </a:xfrm>
              </p:grpSpPr>
              <p:grpSp>
                <p:nvGrpSpPr>
                  <p:cNvPr id="2" name="Group 1">
                    <a:extLst>
                      <a:ext uri="{FF2B5EF4-FFF2-40B4-BE49-F238E27FC236}">
                        <a16:creationId xmlns:a16="http://schemas.microsoft.com/office/drawing/2014/main" id="{7CB4F8C5-BC24-46E7-A150-DC9CA66BD47A}"/>
                      </a:ext>
                    </a:extLst>
                  </p:cNvPr>
                  <p:cNvGrpSpPr/>
                  <p:nvPr/>
                </p:nvGrpSpPr>
                <p:grpSpPr>
                  <a:xfrm>
                    <a:off x="7616008" y="3072496"/>
                    <a:ext cx="882869" cy="833090"/>
                    <a:chOff x="7616008" y="3072496"/>
                    <a:chExt cx="882869" cy="833090"/>
                  </a:xfrm>
                </p:grpSpPr>
                <p:sp>
                  <p:nvSpPr>
                    <p:cNvPr id="43" name="Rectangle: Rounded Corners 42">
                      <a:extLst>
                        <a:ext uri="{FF2B5EF4-FFF2-40B4-BE49-F238E27FC236}">
                          <a16:creationId xmlns:a16="http://schemas.microsoft.com/office/drawing/2014/main" id="{9B6CDE4B-379D-4100-BA51-98F294FFFC6C}"/>
                        </a:ext>
                      </a:extLst>
                    </p:cNvPr>
                    <p:cNvSpPr/>
                    <p:nvPr/>
                  </p:nvSpPr>
                  <p:spPr>
                    <a:xfrm flipV="1">
                      <a:off x="7616008" y="3072496"/>
                      <a:ext cx="882869" cy="833090"/>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 name="Freeform 97">
                      <a:extLst>
                        <a:ext uri="{FF2B5EF4-FFF2-40B4-BE49-F238E27FC236}">
                          <a16:creationId xmlns:a16="http://schemas.microsoft.com/office/drawing/2014/main" id="{A2522290-956F-4E63-AC35-206C72122EA4}"/>
                        </a:ext>
                      </a:extLst>
                    </p:cNvPr>
                    <p:cNvSpPr>
                      <a:spLocks noEditPoints="1"/>
                    </p:cNvSpPr>
                    <p:nvPr/>
                  </p:nvSpPr>
                  <p:spPr bwMode="auto">
                    <a:xfrm>
                      <a:off x="7853025" y="3295739"/>
                      <a:ext cx="408834" cy="386601"/>
                    </a:xfrm>
                    <a:custGeom>
                      <a:avLst/>
                      <a:gdLst>
                        <a:gd name="T0" fmla="*/ 8031 w 9421"/>
                        <a:gd name="T1" fmla="*/ 1916 h 8106"/>
                        <a:gd name="T2" fmla="*/ 9421 w 9421"/>
                        <a:gd name="T3" fmla="*/ 1916 h 8106"/>
                        <a:gd name="T4" fmla="*/ 9421 w 9421"/>
                        <a:gd name="T5" fmla="*/ 8106 h 8106"/>
                        <a:gd name="T6" fmla="*/ 8031 w 9421"/>
                        <a:gd name="T7" fmla="*/ 8106 h 8106"/>
                        <a:gd name="T8" fmla="*/ 8031 w 9421"/>
                        <a:gd name="T9" fmla="*/ 1916 h 8106"/>
                        <a:gd name="T10" fmla="*/ 7157 w 9421"/>
                        <a:gd name="T11" fmla="*/ 1286 h 8106"/>
                        <a:gd name="T12" fmla="*/ 584 w 9421"/>
                        <a:gd name="T13" fmla="*/ 5081 h 8106"/>
                        <a:gd name="T14" fmla="*/ 311 w 9421"/>
                        <a:gd name="T15" fmla="*/ 4608 h 8106"/>
                        <a:gd name="T16" fmla="*/ 6884 w 9421"/>
                        <a:gd name="T17" fmla="*/ 813 h 8106"/>
                        <a:gd name="T18" fmla="*/ 6361 w 9421"/>
                        <a:gd name="T19" fmla="*/ 631 h 8106"/>
                        <a:gd name="T20" fmla="*/ 6539 w 9421"/>
                        <a:gd name="T21" fmla="*/ 117 h 8106"/>
                        <a:gd name="T22" fmla="*/ 7624 w 9421"/>
                        <a:gd name="T23" fmla="*/ 495 h 8106"/>
                        <a:gd name="T24" fmla="*/ 7802 w 9421"/>
                        <a:gd name="T25" fmla="*/ 805 h 8106"/>
                        <a:gd name="T26" fmla="*/ 7587 w 9421"/>
                        <a:gd name="T27" fmla="*/ 1933 h 8106"/>
                        <a:gd name="T28" fmla="*/ 7053 w 9421"/>
                        <a:gd name="T29" fmla="*/ 1830 h 8106"/>
                        <a:gd name="T30" fmla="*/ 7157 w 9421"/>
                        <a:gd name="T31" fmla="*/ 1286 h 8106"/>
                        <a:gd name="T32" fmla="*/ 902 w 9421"/>
                        <a:gd name="T33" fmla="*/ 5863 h 8106"/>
                        <a:gd name="T34" fmla="*/ 2292 w 9421"/>
                        <a:gd name="T35" fmla="*/ 5863 h 8106"/>
                        <a:gd name="T36" fmla="*/ 2292 w 9421"/>
                        <a:gd name="T37" fmla="*/ 8106 h 8106"/>
                        <a:gd name="T38" fmla="*/ 902 w 9421"/>
                        <a:gd name="T39" fmla="*/ 8106 h 8106"/>
                        <a:gd name="T40" fmla="*/ 902 w 9421"/>
                        <a:gd name="T41" fmla="*/ 5863 h 8106"/>
                        <a:gd name="T42" fmla="*/ 2684 w 9421"/>
                        <a:gd name="T43" fmla="*/ 4718 h 8106"/>
                        <a:gd name="T44" fmla="*/ 4074 w 9421"/>
                        <a:gd name="T45" fmla="*/ 4718 h 8106"/>
                        <a:gd name="T46" fmla="*/ 4074 w 9421"/>
                        <a:gd name="T47" fmla="*/ 8106 h 8106"/>
                        <a:gd name="T48" fmla="*/ 2684 w 9421"/>
                        <a:gd name="T49" fmla="*/ 8106 h 8106"/>
                        <a:gd name="T50" fmla="*/ 2684 w 9421"/>
                        <a:gd name="T51" fmla="*/ 4718 h 8106"/>
                        <a:gd name="T52" fmla="*/ 4466 w 9421"/>
                        <a:gd name="T53" fmla="*/ 3921 h 8106"/>
                        <a:gd name="T54" fmla="*/ 5857 w 9421"/>
                        <a:gd name="T55" fmla="*/ 3921 h 8106"/>
                        <a:gd name="T56" fmla="*/ 5857 w 9421"/>
                        <a:gd name="T57" fmla="*/ 8106 h 8106"/>
                        <a:gd name="T58" fmla="*/ 4466 w 9421"/>
                        <a:gd name="T59" fmla="*/ 8106 h 8106"/>
                        <a:gd name="T60" fmla="*/ 4466 w 9421"/>
                        <a:gd name="T61" fmla="*/ 3921 h 8106"/>
                        <a:gd name="T62" fmla="*/ 6248 w 9421"/>
                        <a:gd name="T63" fmla="*/ 3296 h 8106"/>
                        <a:gd name="T64" fmla="*/ 7639 w 9421"/>
                        <a:gd name="T65" fmla="*/ 3296 h 8106"/>
                        <a:gd name="T66" fmla="*/ 7639 w 9421"/>
                        <a:gd name="T67" fmla="*/ 8106 h 8106"/>
                        <a:gd name="T68" fmla="*/ 6248 w 9421"/>
                        <a:gd name="T69" fmla="*/ 8106 h 8106"/>
                        <a:gd name="T70" fmla="*/ 6248 w 9421"/>
                        <a:gd name="T71" fmla="*/ 3296 h 8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21" h="8106">
                          <a:moveTo>
                            <a:pt x="8031" y="1916"/>
                          </a:moveTo>
                          <a:lnTo>
                            <a:pt x="9421" y="1916"/>
                          </a:lnTo>
                          <a:lnTo>
                            <a:pt x="9421" y="8106"/>
                          </a:lnTo>
                          <a:lnTo>
                            <a:pt x="8031" y="8106"/>
                          </a:lnTo>
                          <a:lnTo>
                            <a:pt x="8031" y="1916"/>
                          </a:lnTo>
                          <a:close/>
                          <a:moveTo>
                            <a:pt x="7157" y="1286"/>
                          </a:moveTo>
                          <a:lnTo>
                            <a:pt x="584" y="5081"/>
                          </a:lnTo>
                          <a:cubicBezTo>
                            <a:pt x="273" y="5260"/>
                            <a:pt x="0" y="4788"/>
                            <a:pt x="311" y="4608"/>
                          </a:cubicBezTo>
                          <a:lnTo>
                            <a:pt x="6884" y="813"/>
                          </a:lnTo>
                          <a:lnTo>
                            <a:pt x="6361" y="631"/>
                          </a:lnTo>
                          <a:cubicBezTo>
                            <a:pt x="6023" y="514"/>
                            <a:pt x="6202" y="0"/>
                            <a:pt x="6539" y="117"/>
                          </a:cubicBezTo>
                          <a:lnTo>
                            <a:pt x="7624" y="495"/>
                          </a:lnTo>
                          <a:cubicBezTo>
                            <a:pt x="7754" y="540"/>
                            <a:pt x="7828" y="674"/>
                            <a:pt x="7802" y="805"/>
                          </a:cubicBezTo>
                          <a:lnTo>
                            <a:pt x="7587" y="1933"/>
                          </a:lnTo>
                          <a:cubicBezTo>
                            <a:pt x="7520" y="2283"/>
                            <a:pt x="6986" y="2181"/>
                            <a:pt x="7053" y="1830"/>
                          </a:cubicBezTo>
                          <a:lnTo>
                            <a:pt x="7157" y="1286"/>
                          </a:lnTo>
                          <a:close/>
                          <a:moveTo>
                            <a:pt x="902" y="5863"/>
                          </a:moveTo>
                          <a:lnTo>
                            <a:pt x="2292" y="5863"/>
                          </a:lnTo>
                          <a:lnTo>
                            <a:pt x="2292" y="8106"/>
                          </a:lnTo>
                          <a:lnTo>
                            <a:pt x="902" y="8106"/>
                          </a:lnTo>
                          <a:lnTo>
                            <a:pt x="902" y="5863"/>
                          </a:lnTo>
                          <a:close/>
                          <a:moveTo>
                            <a:pt x="2684" y="4718"/>
                          </a:moveTo>
                          <a:lnTo>
                            <a:pt x="4074" y="4718"/>
                          </a:lnTo>
                          <a:lnTo>
                            <a:pt x="4074" y="8106"/>
                          </a:lnTo>
                          <a:lnTo>
                            <a:pt x="2684" y="8106"/>
                          </a:lnTo>
                          <a:lnTo>
                            <a:pt x="2684" y="4718"/>
                          </a:lnTo>
                          <a:close/>
                          <a:moveTo>
                            <a:pt x="4466" y="3921"/>
                          </a:moveTo>
                          <a:lnTo>
                            <a:pt x="5857" y="3921"/>
                          </a:lnTo>
                          <a:lnTo>
                            <a:pt x="5857" y="8106"/>
                          </a:lnTo>
                          <a:lnTo>
                            <a:pt x="4466" y="8106"/>
                          </a:lnTo>
                          <a:lnTo>
                            <a:pt x="4466" y="3921"/>
                          </a:lnTo>
                          <a:close/>
                          <a:moveTo>
                            <a:pt x="6248" y="3296"/>
                          </a:moveTo>
                          <a:lnTo>
                            <a:pt x="7639" y="3296"/>
                          </a:lnTo>
                          <a:lnTo>
                            <a:pt x="7639" y="8106"/>
                          </a:lnTo>
                          <a:lnTo>
                            <a:pt x="6248" y="8106"/>
                          </a:lnTo>
                          <a:lnTo>
                            <a:pt x="6248" y="3296"/>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44" name="Group 43">
                    <a:extLst>
                      <a:ext uri="{FF2B5EF4-FFF2-40B4-BE49-F238E27FC236}">
                        <a16:creationId xmlns:a16="http://schemas.microsoft.com/office/drawing/2014/main" id="{B52FC43E-7830-4627-A164-B759CC234AA1}"/>
                      </a:ext>
                    </a:extLst>
                  </p:cNvPr>
                  <p:cNvGrpSpPr/>
                  <p:nvPr/>
                </p:nvGrpSpPr>
                <p:grpSpPr>
                  <a:xfrm>
                    <a:off x="7564921" y="3021430"/>
                    <a:ext cx="1068758" cy="573230"/>
                    <a:chOff x="2555980" y="4570440"/>
                    <a:chExt cx="508423" cy="272694"/>
                  </a:xfrm>
                </p:grpSpPr>
                <p:grpSp>
                  <p:nvGrpSpPr>
                    <p:cNvPr id="46" name="Group 45">
                      <a:extLst>
                        <a:ext uri="{FF2B5EF4-FFF2-40B4-BE49-F238E27FC236}">
                          <a16:creationId xmlns:a16="http://schemas.microsoft.com/office/drawing/2014/main" id="{965DB612-9600-4DCB-ADBF-F541AF7DBF33}"/>
                        </a:ext>
                      </a:extLst>
                    </p:cNvPr>
                    <p:cNvGrpSpPr/>
                    <p:nvPr/>
                  </p:nvGrpSpPr>
                  <p:grpSpPr>
                    <a:xfrm flipV="1">
                      <a:off x="2555980" y="4570440"/>
                      <a:ext cx="495745" cy="258567"/>
                      <a:chOff x="6555581" y="5069071"/>
                      <a:chExt cx="1554957" cy="811029"/>
                    </a:xfrm>
                  </p:grpSpPr>
                  <p:sp>
                    <p:nvSpPr>
                      <p:cNvPr id="49" name="Freeform: Shape 48">
                        <a:extLst>
                          <a:ext uri="{FF2B5EF4-FFF2-40B4-BE49-F238E27FC236}">
                            <a16:creationId xmlns:a16="http://schemas.microsoft.com/office/drawing/2014/main" id="{CD72E560-8303-46D3-871F-80BB703F0E05}"/>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dashDot"/>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0" name="Straight Connector 49">
                        <a:extLst>
                          <a:ext uri="{FF2B5EF4-FFF2-40B4-BE49-F238E27FC236}">
                            <a16:creationId xmlns:a16="http://schemas.microsoft.com/office/drawing/2014/main" id="{8DDE14B0-D0E3-403E-86C9-5EFF6FB6914B}"/>
                          </a:ext>
                        </a:extLst>
                      </p:cNvPr>
                      <p:cNvCxnSpPr>
                        <a:cxnSpLocks/>
                      </p:cNvCxnSpPr>
                      <p:nvPr/>
                    </p:nvCxnSpPr>
                    <p:spPr>
                      <a:xfrm>
                        <a:off x="6555581" y="5144294"/>
                        <a:ext cx="118719" cy="0"/>
                      </a:xfrm>
                      <a:prstGeom prst="line">
                        <a:avLst/>
                      </a:prstGeom>
                      <a:ln w="3175">
                        <a:solidFill>
                          <a:schemeClr val="accent1"/>
                        </a:solidFill>
                        <a:prstDash val="dashDot"/>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51" name="Freeform: Shape 50">
                        <a:extLst>
                          <a:ext uri="{FF2B5EF4-FFF2-40B4-BE49-F238E27FC236}">
                            <a16:creationId xmlns:a16="http://schemas.microsoft.com/office/drawing/2014/main" id="{10CEC51D-52AB-477C-BD19-7CDFBACDC36A}"/>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dashDot"/>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7" name="Oval 46">
                      <a:extLst>
                        <a:ext uri="{FF2B5EF4-FFF2-40B4-BE49-F238E27FC236}">
                          <a16:creationId xmlns:a16="http://schemas.microsoft.com/office/drawing/2014/main" id="{2D8C1E42-DA8B-40A2-B111-A438153897C3}"/>
                        </a:ext>
                      </a:extLst>
                    </p:cNvPr>
                    <p:cNvSpPr/>
                    <p:nvPr/>
                  </p:nvSpPr>
                  <p:spPr>
                    <a:xfrm>
                      <a:off x="3048431" y="4827162"/>
                      <a:ext cx="15972" cy="15972"/>
                    </a:xfrm>
                    <a:prstGeom prst="ellipse">
                      <a:avLst/>
                    </a:prstGeom>
                    <a:solidFill>
                      <a:schemeClr val="accent2">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8" name="Oval 47">
                      <a:extLst>
                        <a:ext uri="{FF2B5EF4-FFF2-40B4-BE49-F238E27FC236}">
                          <a16:creationId xmlns:a16="http://schemas.microsoft.com/office/drawing/2014/main" id="{66D62876-8ED5-46DE-8213-5B9624A3F376}"/>
                        </a:ext>
                      </a:extLst>
                    </p:cNvPr>
                    <p:cNvSpPr/>
                    <p:nvPr/>
                  </p:nvSpPr>
                  <p:spPr>
                    <a:xfrm>
                      <a:off x="2594213" y="4798046"/>
                      <a:ext cx="15972" cy="15972"/>
                    </a:xfrm>
                    <a:prstGeom prst="ellipse">
                      <a:avLst/>
                    </a:prstGeom>
                    <a:solidFill>
                      <a:schemeClr val="accent2">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grpSp>
      </p:grpSp>
      <p:sp>
        <p:nvSpPr>
          <p:cNvPr id="101" name="Slide Number Placeholder 3">
            <a:extLst>
              <a:ext uri="{FF2B5EF4-FFF2-40B4-BE49-F238E27FC236}">
                <a16:creationId xmlns:a16="http://schemas.microsoft.com/office/drawing/2014/main" id="{9B250CDB-DF8A-4235-9E43-EA8EFD882168}"/>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62</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0190111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descr="A group of people looking at a computer&#10;&#10;Description automatically generated with medium confidence">
            <a:extLst>
              <a:ext uri="{FF2B5EF4-FFF2-40B4-BE49-F238E27FC236}">
                <a16:creationId xmlns:a16="http://schemas.microsoft.com/office/drawing/2014/main" id="{A3C63C46-2D36-461A-B8E3-E89E319E29F2}"/>
              </a:ext>
            </a:extLst>
          </p:cNvPr>
          <p:cNvPicPr>
            <a:picLocks noGrp="1" noChangeAspect="1"/>
          </p:cNvPicPr>
          <p:nvPr>
            <p:ph type="pic" sz="quarter" idx="13"/>
          </p:nvPr>
        </p:nvPicPr>
        <p:blipFill>
          <a:blip r:embed="rId3" cstate="screen">
            <a:extLst>
              <a:ext uri="{BEBA8EAE-BF5A-486C-A8C5-ECC9F3942E4B}">
                <a14:imgProps xmlns:a14="http://schemas.microsoft.com/office/drawing/2010/main">
                  <a14:imgLayer r:embed="rId4">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B94F807C-A165-456D-9DF8-D49E3A895944}"/>
              </a:ext>
            </a:extLst>
          </p:cNvPr>
          <p:cNvSpPr>
            <a:spLocks noGrp="1"/>
          </p:cNvSpPr>
          <p:nvPr>
            <p:ph type="title"/>
          </p:nvPr>
        </p:nvSpPr>
        <p:spPr>
          <a:xfrm>
            <a:off x="4213020" y="1366606"/>
            <a:ext cx="4064460" cy="813032"/>
          </a:xfrm>
        </p:spPr>
        <p:txBody>
          <a:bodyPr/>
          <a:lstStyle/>
          <a:p>
            <a:r>
              <a:rPr lang="en-US" sz="4800" dirty="0"/>
              <a:t>About 	Us </a:t>
            </a:r>
            <a:endParaRPr lang="en-IN" sz="4800" dirty="0"/>
          </a:p>
        </p:txBody>
      </p:sp>
      <p:grpSp>
        <p:nvGrpSpPr>
          <p:cNvPr id="15" name="Group 14">
            <a:extLst>
              <a:ext uri="{FF2B5EF4-FFF2-40B4-BE49-F238E27FC236}">
                <a16:creationId xmlns:a16="http://schemas.microsoft.com/office/drawing/2014/main" id="{942558C6-5D96-46AC-9583-E94D5FDA7211}"/>
              </a:ext>
            </a:extLst>
          </p:cNvPr>
          <p:cNvGrpSpPr/>
          <p:nvPr/>
        </p:nvGrpSpPr>
        <p:grpSpPr>
          <a:xfrm>
            <a:off x="26345" y="0"/>
            <a:ext cx="3689312" cy="3026969"/>
            <a:chOff x="26345" y="0"/>
            <a:chExt cx="3689312" cy="3026969"/>
          </a:xfrm>
        </p:grpSpPr>
        <p:grpSp>
          <p:nvGrpSpPr>
            <p:cNvPr id="39" name="Group 38">
              <a:extLst>
                <a:ext uri="{FF2B5EF4-FFF2-40B4-BE49-F238E27FC236}">
                  <a16:creationId xmlns:a16="http://schemas.microsoft.com/office/drawing/2014/main" id="{3C01D519-B89D-4640-96DA-66360F2C35B9}"/>
                </a:ext>
              </a:extLst>
            </p:cNvPr>
            <p:cNvGrpSpPr/>
            <p:nvPr/>
          </p:nvGrpSpPr>
          <p:grpSpPr>
            <a:xfrm rot="5400000">
              <a:off x="211511" y="-20224"/>
              <a:ext cx="673524" cy="713972"/>
              <a:chOff x="-1" y="1142019"/>
              <a:chExt cx="2876551" cy="729787"/>
            </a:xfrm>
          </p:grpSpPr>
          <p:cxnSp>
            <p:nvCxnSpPr>
              <p:cNvPr id="40" name="Straight Connector 39">
                <a:extLst>
                  <a:ext uri="{FF2B5EF4-FFF2-40B4-BE49-F238E27FC236}">
                    <a16:creationId xmlns:a16="http://schemas.microsoft.com/office/drawing/2014/main" id="{8DBFBFC5-31C5-440F-A4BB-1B21F56962C7}"/>
                  </a:ext>
                </a:extLst>
              </p:cNvPr>
              <p:cNvCxnSpPr>
                <a:cxnSpLocks/>
              </p:cNvCxnSpPr>
              <p:nvPr/>
            </p:nvCxnSpPr>
            <p:spPr>
              <a:xfrm rot="16200000">
                <a:off x="1438274" y="433531"/>
                <a:ext cx="0" cy="2876549"/>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E075484-7B89-4445-B486-B6F6007BDC8A}"/>
                  </a:ext>
                </a:extLst>
              </p:cNvPr>
              <p:cNvCxnSpPr>
                <a:cxnSpLocks/>
              </p:cNvCxnSpPr>
              <p:nvPr/>
            </p:nvCxnSpPr>
            <p:spPr>
              <a:xfrm rot="16200000">
                <a:off x="1438273" y="327354"/>
                <a:ext cx="0" cy="2876547"/>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B622B8D-3E0A-49B6-B820-D7D3A6E94B35}"/>
                  </a:ext>
                </a:extLst>
              </p:cNvPr>
              <p:cNvCxnSpPr>
                <a:cxnSpLocks/>
              </p:cNvCxnSpPr>
              <p:nvPr/>
            </p:nvCxnSpPr>
            <p:spPr>
              <a:xfrm rot="16200000">
                <a:off x="1438275" y="274261"/>
                <a:ext cx="0" cy="2876551"/>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67D4C709-7DE8-4FFB-BF0C-D8FBA7AB3189}"/>
                  </a:ext>
                </a:extLst>
              </p:cNvPr>
              <p:cNvCxnSpPr>
                <a:cxnSpLocks/>
              </p:cNvCxnSpPr>
              <p:nvPr/>
            </p:nvCxnSpPr>
            <p:spPr>
              <a:xfrm rot="16200000">
                <a:off x="1438274" y="380440"/>
                <a:ext cx="0" cy="2876549"/>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14911BC4-69CD-4674-BBF1-02AB4AE76FE2}"/>
                  </a:ext>
                </a:extLst>
              </p:cNvPr>
              <p:cNvSpPr/>
              <p:nvPr/>
            </p:nvSpPr>
            <p:spPr>
              <a:xfrm rot="16200000" flipH="1">
                <a:off x="1144005" y="-1985"/>
                <a:ext cx="550768" cy="2838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5" name="Group 44">
              <a:extLst>
                <a:ext uri="{FF2B5EF4-FFF2-40B4-BE49-F238E27FC236}">
                  <a16:creationId xmlns:a16="http://schemas.microsoft.com/office/drawing/2014/main" id="{6A5BC257-823D-450E-BEB5-B6627A118B30}"/>
                </a:ext>
              </a:extLst>
            </p:cNvPr>
            <p:cNvGrpSpPr/>
            <p:nvPr/>
          </p:nvGrpSpPr>
          <p:grpSpPr>
            <a:xfrm>
              <a:off x="2805833" y="2902287"/>
              <a:ext cx="909824" cy="76602"/>
              <a:chOff x="8205927" y="2990916"/>
              <a:chExt cx="929977" cy="79082"/>
            </a:xfrm>
          </p:grpSpPr>
          <p:cxnSp>
            <p:nvCxnSpPr>
              <p:cNvPr id="46" name="Straight Connector 45">
                <a:extLst>
                  <a:ext uri="{FF2B5EF4-FFF2-40B4-BE49-F238E27FC236}">
                    <a16:creationId xmlns:a16="http://schemas.microsoft.com/office/drawing/2014/main" id="{4A3EA551-22AB-4495-B955-13BDFFF44D69}"/>
                  </a:ext>
                </a:extLst>
              </p:cNvPr>
              <p:cNvCxnSpPr/>
              <p:nvPr/>
            </p:nvCxnSpPr>
            <p:spPr>
              <a:xfrm rot="16200000">
                <a:off x="8861584" y="2716596"/>
                <a:ext cx="0" cy="54864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716B7784-DC05-477F-867B-776CA6137C13}"/>
                  </a:ext>
                </a:extLst>
              </p:cNvPr>
              <p:cNvCxnSpPr/>
              <p:nvPr/>
            </p:nvCxnSpPr>
            <p:spPr>
              <a:xfrm rot="16200000">
                <a:off x="8580729" y="2695196"/>
                <a:ext cx="0" cy="749604"/>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sp>
          <p:nvSpPr>
            <p:cNvPr id="48" name="Oval 47">
              <a:extLst>
                <a:ext uri="{FF2B5EF4-FFF2-40B4-BE49-F238E27FC236}">
                  <a16:creationId xmlns:a16="http://schemas.microsoft.com/office/drawing/2014/main" id="{3ED11019-E200-4399-9CC0-AAFDF5DB65AA}"/>
                </a:ext>
              </a:extLst>
            </p:cNvPr>
            <p:cNvSpPr/>
            <p:nvPr/>
          </p:nvSpPr>
          <p:spPr>
            <a:xfrm rot="16200000">
              <a:off x="29308" y="2431454"/>
              <a:ext cx="592552" cy="598478"/>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26" name="Group 25">
            <a:extLst>
              <a:ext uri="{FF2B5EF4-FFF2-40B4-BE49-F238E27FC236}">
                <a16:creationId xmlns:a16="http://schemas.microsoft.com/office/drawing/2014/main" id="{73A3EDCA-E3DE-42DA-9CFF-9E38F666ECCF}"/>
              </a:ext>
            </a:extLst>
          </p:cNvPr>
          <p:cNvGrpSpPr/>
          <p:nvPr/>
        </p:nvGrpSpPr>
        <p:grpSpPr>
          <a:xfrm>
            <a:off x="272998" y="3264548"/>
            <a:ext cx="8458252" cy="3364852"/>
            <a:chOff x="272998" y="3264548"/>
            <a:chExt cx="8458252" cy="3364852"/>
          </a:xfrm>
        </p:grpSpPr>
        <p:grpSp>
          <p:nvGrpSpPr>
            <p:cNvPr id="25" name="Group 24">
              <a:extLst>
                <a:ext uri="{FF2B5EF4-FFF2-40B4-BE49-F238E27FC236}">
                  <a16:creationId xmlns:a16="http://schemas.microsoft.com/office/drawing/2014/main" id="{A8A12672-6158-4448-8C6F-A941D7BC1381}"/>
                </a:ext>
              </a:extLst>
            </p:cNvPr>
            <p:cNvGrpSpPr/>
            <p:nvPr/>
          </p:nvGrpSpPr>
          <p:grpSpPr>
            <a:xfrm>
              <a:off x="272998" y="3264548"/>
              <a:ext cx="2832204" cy="903580"/>
              <a:chOff x="272998" y="3264548"/>
              <a:chExt cx="2832204" cy="903580"/>
            </a:xfrm>
          </p:grpSpPr>
          <p:grpSp>
            <p:nvGrpSpPr>
              <p:cNvPr id="24" name="Group 23">
                <a:extLst>
                  <a:ext uri="{FF2B5EF4-FFF2-40B4-BE49-F238E27FC236}">
                    <a16:creationId xmlns:a16="http://schemas.microsoft.com/office/drawing/2014/main" id="{9C92FF3C-1154-47AB-B5FC-37334824F206}"/>
                  </a:ext>
                </a:extLst>
              </p:cNvPr>
              <p:cNvGrpSpPr/>
              <p:nvPr/>
            </p:nvGrpSpPr>
            <p:grpSpPr>
              <a:xfrm>
                <a:off x="758808" y="3264548"/>
                <a:ext cx="2346394" cy="892392"/>
                <a:chOff x="758808" y="3264548"/>
                <a:chExt cx="2346394" cy="892392"/>
              </a:xfrm>
            </p:grpSpPr>
            <p:sp>
              <p:nvSpPr>
                <p:cNvPr id="91" name="Rectangle: Rounded Corners 90">
                  <a:extLst>
                    <a:ext uri="{FF2B5EF4-FFF2-40B4-BE49-F238E27FC236}">
                      <a16:creationId xmlns:a16="http://schemas.microsoft.com/office/drawing/2014/main" id="{4D1793D5-DE9B-4566-BA70-6E8542F3DA61}"/>
                    </a:ext>
                  </a:extLst>
                </p:cNvPr>
                <p:cNvSpPr/>
                <p:nvPr/>
              </p:nvSpPr>
              <p:spPr>
                <a:xfrm>
                  <a:off x="758808" y="3264548"/>
                  <a:ext cx="2346394" cy="892392"/>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2" name="Group 91">
                  <a:extLst>
                    <a:ext uri="{FF2B5EF4-FFF2-40B4-BE49-F238E27FC236}">
                      <a16:creationId xmlns:a16="http://schemas.microsoft.com/office/drawing/2014/main" id="{8F82FF5B-F9BC-4991-BFBD-04D2EBA6106A}"/>
                    </a:ext>
                  </a:extLst>
                </p:cNvPr>
                <p:cNvGrpSpPr/>
                <p:nvPr/>
              </p:nvGrpSpPr>
              <p:grpSpPr>
                <a:xfrm>
                  <a:off x="1030860" y="3369598"/>
                  <a:ext cx="2074340" cy="784533"/>
                  <a:chOff x="1619747" y="3468750"/>
                  <a:chExt cx="1656853" cy="541502"/>
                </a:xfrm>
              </p:grpSpPr>
              <p:sp>
                <p:nvSpPr>
                  <p:cNvPr id="93" name="TextBox 92">
                    <a:extLst>
                      <a:ext uri="{FF2B5EF4-FFF2-40B4-BE49-F238E27FC236}">
                        <a16:creationId xmlns:a16="http://schemas.microsoft.com/office/drawing/2014/main" id="{A59829A8-E5F5-4BA4-9E26-F4AA13E37714}"/>
                      </a:ext>
                    </a:extLst>
                  </p:cNvPr>
                  <p:cNvSpPr txBox="1"/>
                  <p:nvPr/>
                </p:nvSpPr>
                <p:spPr>
                  <a:xfrm>
                    <a:off x="1619747" y="3627870"/>
                    <a:ext cx="1656853" cy="3823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94" name="TextBox 93">
                    <a:extLst>
                      <a:ext uri="{FF2B5EF4-FFF2-40B4-BE49-F238E27FC236}">
                        <a16:creationId xmlns:a16="http://schemas.microsoft.com/office/drawing/2014/main" id="{C839ECCD-AA23-4DAD-A5B4-00A4D4FD5595}"/>
                      </a:ext>
                    </a:extLst>
                  </p:cNvPr>
                  <p:cNvSpPr txBox="1"/>
                  <p:nvPr/>
                </p:nvSpPr>
                <p:spPr>
                  <a:xfrm>
                    <a:off x="1632155" y="3468750"/>
                    <a:ext cx="1425078" cy="19119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Professional</a:t>
                    </a:r>
                  </a:p>
                </p:txBody>
              </p:sp>
            </p:grpSp>
          </p:grpSp>
          <p:grpSp>
            <p:nvGrpSpPr>
              <p:cNvPr id="88" name="Group 87">
                <a:extLst>
                  <a:ext uri="{FF2B5EF4-FFF2-40B4-BE49-F238E27FC236}">
                    <a16:creationId xmlns:a16="http://schemas.microsoft.com/office/drawing/2014/main" id="{637135F7-94F1-4A64-948F-5018B1DAECF7}"/>
                  </a:ext>
                </a:extLst>
              </p:cNvPr>
              <p:cNvGrpSpPr/>
              <p:nvPr/>
            </p:nvGrpSpPr>
            <p:grpSpPr>
              <a:xfrm>
                <a:off x="272998" y="3269305"/>
                <a:ext cx="759996" cy="898823"/>
                <a:chOff x="1014414" y="3669338"/>
                <a:chExt cx="607037" cy="717924"/>
              </a:xfrm>
            </p:grpSpPr>
            <p:sp>
              <p:nvSpPr>
                <p:cNvPr id="89" name="Rectangle: Top Corners Snipped 88">
                  <a:extLst>
                    <a:ext uri="{FF2B5EF4-FFF2-40B4-BE49-F238E27FC236}">
                      <a16:creationId xmlns:a16="http://schemas.microsoft.com/office/drawing/2014/main" id="{B518E54B-0491-4714-B8B8-2CFDEC36D18D}"/>
                    </a:ext>
                  </a:extLst>
                </p:cNvPr>
                <p:cNvSpPr/>
                <p:nvPr/>
              </p:nvSpPr>
              <p:spPr>
                <a:xfrm rot="16200000">
                  <a:off x="958971" y="3724781"/>
                  <a:ext cx="717924" cy="607037"/>
                </a:xfrm>
                <a:prstGeom prst="snip2SameRect">
                  <a:avLst>
                    <a:gd name="adj1" fmla="val 13644"/>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90" name="Freeform: Shape 89">
                  <a:extLst>
                    <a:ext uri="{FF2B5EF4-FFF2-40B4-BE49-F238E27FC236}">
                      <a16:creationId xmlns:a16="http://schemas.microsoft.com/office/drawing/2014/main" id="{A41EE657-8ABA-40BE-BAF7-F89895048814}"/>
                    </a:ext>
                  </a:extLst>
                </p:cNvPr>
                <p:cNvSpPr/>
                <p:nvPr/>
              </p:nvSpPr>
              <p:spPr>
                <a:xfrm flipH="1">
                  <a:off x="1158087" y="3894525"/>
                  <a:ext cx="319688" cy="267552"/>
                </a:xfrm>
                <a:custGeom>
                  <a:avLst/>
                  <a:gdLst>
                    <a:gd name="connsiteX0" fmla="*/ 270080 w 478087"/>
                    <a:gd name="connsiteY0" fmla="*/ 216332 h 400117"/>
                    <a:gd name="connsiteX1" fmla="*/ 210954 w 478087"/>
                    <a:gd name="connsiteY1" fmla="*/ 216332 h 400117"/>
                    <a:gd name="connsiteX2" fmla="*/ 121753 w 478087"/>
                    <a:gd name="connsiteY2" fmla="*/ 305556 h 400117"/>
                    <a:gd name="connsiteX3" fmla="*/ 121753 w 478087"/>
                    <a:gd name="connsiteY3" fmla="*/ 377877 h 400117"/>
                    <a:gd name="connsiteX4" fmla="*/ 122251 w 478087"/>
                    <a:gd name="connsiteY4" fmla="*/ 377877 h 400117"/>
                    <a:gd name="connsiteX5" fmla="*/ 126906 w 478087"/>
                    <a:gd name="connsiteY5" fmla="*/ 380230 h 400117"/>
                    <a:gd name="connsiteX6" fmla="*/ 232826 w 478087"/>
                    <a:gd name="connsiteY6" fmla="*/ 400117 h 400117"/>
                    <a:gd name="connsiteX7" fmla="*/ 354134 w 478087"/>
                    <a:gd name="connsiteY7" fmla="*/ 380556 h 400117"/>
                    <a:gd name="connsiteX8" fmla="*/ 359115 w 478087"/>
                    <a:gd name="connsiteY8" fmla="*/ 378997 h 400117"/>
                    <a:gd name="connsiteX9" fmla="*/ 359299 w 478087"/>
                    <a:gd name="connsiteY9" fmla="*/ 377865 h 400117"/>
                    <a:gd name="connsiteX10" fmla="*/ 359299 w 478087"/>
                    <a:gd name="connsiteY10" fmla="*/ 305556 h 400117"/>
                    <a:gd name="connsiteX11" fmla="*/ 270080 w 478087"/>
                    <a:gd name="connsiteY11" fmla="*/ 216332 h 400117"/>
                    <a:gd name="connsiteX12" fmla="*/ 388869 w 478087"/>
                    <a:gd name="connsiteY12" fmla="*/ 147058 h 400117"/>
                    <a:gd name="connsiteX13" fmla="*/ 329747 w 478087"/>
                    <a:gd name="connsiteY13" fmla="*/ 147058 h 400117"/>
                    <a:gd name="connsiteX14" fmla="*/ 323201 w 478087"/>
                    <a:gd name="connsiteY14" fmla="*/ 147390 h 400117"/>
                    <a:gd name="connsiteX15" fmla="*/ 296715 w 478087"/>
                    <a:gd name="connsiteY15" fmla="*/ 206873 h 400117"/>
                    <a:gd name="connsiteX16" fmla="*/ 372450 w 478087"/>
                    <a:gd name="connsiteY16" fmla="*/ 308324 h 400117"/>
                    <a:gd name="connsiteX17" fmla="*/ 372450 w 478087"/>
                    <a:gd name="connsiteY17" fmla="*/ 330161 h 400117"/>
                    <a:gd name="connsiteX18" fmla="*/ 472923 w 478087"/>
                    <a:gd name="connsiteY18" fmla="*/ 311276 h 400117"/>
                    <a:gd name="connsiteX19" fmla="*/ 477903 w 478087"/>
                    <a:gd name="connsiteY19" fmla="*/ 309705 h 400117"/>
                    <a:gd name="connsiteX20" fmla="*/ 478087 w 478087"/>
                    <a:gd name="connsiteY20" fmla="*/ 308590 h 400117"/>
                    <a:gd name="connsiteX21" fmla="*/ 478087 w 478087"/>
                    <a:gd name="connsiteY21" fmla="*/ 236271 h 400117"/>
                    <a:gd name="connsiteX22" fmla="*/ 388869 w 478087"/>
                    <a:gd name="connsiteY22" fmla="*/ 147058 h 400117"/>
                    <a:gd name="connsiteX23" fmla="*/ 148340 w 478087"/>
                    <a:gd name="connsiteY23" fmla="*/ 144094 h 400117"/>
                    <a:gd name="connsiteX24" fmla="*/ 89218 w 478087"/>
                    <a:gd name="connsiteY24" fmla="*/ 144094 h 400117"/>
                    <a:gd name="connsiteX25" fmla="*/ 0 w 478087"/>
                    <a:gd name="connsiteY25" fmla="*/ 233307 h 400117"/>
                    <a:gd name="connsiteX26" fmla="*/ 0 w 478087"/>
                    <a:gd name="connsiteY26" fmla="*/ 305626 h 400117"/>
                    <a:gd name="connsiteX27" fmla="*/ 184 w 478087"/>
                    <a:gd name="connsiteY27" fmla="*/ 306741 h 400117"/>
                    <a:gd name="connsiteX28" fmla="*/ 5164 w 478087"/>
                    <a:gd name="connsiteY28" fmla="*/ 308312 h 400117"/>
                    <a:gd name="connsiteX29" fmla="*/ 105637 w 478087"/>
                    <a:gd name="connsiteY29" fmla="*/ 327197 h 400117"/>
                    <a:gd name="connsiteX30" fmla="*/ 105637 w 478087"/>
                    <a:gd name="connsiteY30" fmla="*/ 305360 h 400117"/>
                    <a:gd name="connsiteX31" fmla="*/ 181372 w 478087"/>
                    <a:gd name="connsiteY31" fmla="*/ 203909 h 400117"/>
                    <a:gd name="connsiteX32" fmla="*/ 154886 w 478087"/>
                    <a:gd name="connsiteY32" fmla="*/ 144426 h 400117"/>
                    <a:gd name="connsiteX33" fmla="*/ 148340 w 478087"/>
                    <a:gd name="connsiteY33" fmla="*/ 144094 h 400117"/>
                    <a:gd name="connsiteX34" fmla="*/ 240511 w 478087"/>
                    <a:gd name="connsiteY34" fmla="*/ 72227 h 400117"/>
                    <a:gd name="connsiteX35" fmla="*/ 170830 w 478087"/>
                    <a:gd name="connsiteY35" fmla="*/ 141902 h 400117"/>
                    <a:gd name="connsiteX36" fmla="*/ 240511 w 478087"/>
                    <a:gd name="connsiteY36" fmla="*/ 211583 h 400117"/>
                    <a:gd name="connsiteX37" fmla="*/ 310204 w 478087"/>
                    <a:gd name="connsiteY37" fmla="*/ 141908 h 400117"/>
                    <a:gd name="connsiteX38" fmla="*/ 240511 w 478087"/>
                    <a:gd name="connsiteY38" fmla="*/ 72227 h 400117"/>
                    <a:gd name="connsiteX39" fmla="*/ 359293 w 478087"/>
                    <a:gd name="connsiteY39" fmla="*/ 2964 h 400117"/>
                    <a:gd name="connsiteX40" fmla="*/ 289623 w 478087"/>
                    <a:gd name="connsiteY40" fmla="*/ 72645 h 400117"/>
                    <a:gd name="connsiteX41" fmla="*/ 289819 w 478087"/>
                    <a:gd name="connsiteY41" fmla="*/ 76559 h 400117"/>
                    <a:gd name="connsiteX42" fmla="*/ 322235 w 478087"/>
                    <a:gd name="connsiteY42" fmla="*/ 131559 h 400117"/>
                    <a:gd name="connsiteX43" fmla="*/ 359293 w 478087"/>
                    <a:gd name="connsiteY43" fmla="*/ 142315 h 400117"/>
                    <a:gd name="connsiteX44" fmla="*/ 428974 w 478087"/>
                    <a:gd name="connsiteY44" fmla="*/ 72645 h 400117"/>
                    <a:gd name="connsiteX45" fmla="*/ 359293 w 478087"/>
                    <a:gd name="connsiteY45" fmla="*/ 2964 h 400117"/>
                    <a:gd name="connsiteX46" fmla="*/ 118794 w 478087"/>
                    <a:gd name="connsiteY46" fmla="*/ 0 h 400117"/>
                    <a:gd name="connsiteX47" fmla="*/ 49113 w 478087"/>
                    <a:gd name="connsiteY47" fmla="*/ 69681 h 400117"/>
                    <a:gd name="connsiteX48" fmla="*/ 118794 w 478087"/>
                    <a:gd name="connsiteY48" fmla="*/ 139351 h 400117"/>
                    <a:gd name="connsiteX49" fmla="*/ 155853 w 478087"/>
                    <a:gd name="connsiteY49" fmla="*/ 128595 h 400117"/>
                    <a:gd name="connsiteX50" fmla="*/ 188269 w 478087"/>
                    <a:gd name="connsiteY50" fmla="*/ 73595 h 400117"/>
                    <a:gd name="connsiteX51" fmla="*/ 188464 w 478087"/>
                    <a:gd name="connsiteY51" fmla="*/ 69681 h 400117"/>
                    <a:gd name="connsiteX52" fmla="*/ 118794 w 478087"/>
                    <a:gd name="connsiteY52" fmla="*/ 0 h 400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78087" h="400117">
                      <a:moveTo>
                        <a:pt x="270080" y="216332"/>
                      </a:moveTo>
                      <a:lnTo>
                        <a:pt x="210954" y="216332"/>
                      </a:lnTo>
                      <a:cubicBezTo>
                        <a:pt x="161758" y="216332"/>
                        <a:pt x="121735" y="256361"/>
                        <a:pt x="121753" y="305556"/>
                      </a:cubicBezTo>
                      <a:lnTo>
                        <a:pt x="121753" y="377877"/>
                      </a:lnTo>
                      <a:lnTo>
                        <a:pt x="122251" y="377877"/>
                      </a:lnTo>
                      <a:lnTo>
                        <a:pt x="126906" y="380230"/>
                      </a:lnTo>
                      <a:cubicBezTo>
                        <a:pt x="129247" y="381422"/>
                        <a:pt x="167254" y="400117"/>
                        <a:pt x="232826" y="400117"/>
                      </a:cubicBezTo>
                      <a:cubicBezTo>
                        <a:pt x="266398" y="400117"/>
                        <a:pt x="307186" y="395226"/>
                        <a:pt x="354134" y="380556"/>
                      </a:cubicBezTo>
                      <a:lnTo>
                        <a:pt x="359115" y="378997"/>
                      </a:lnTo>
                      <a:cubicBezTo>
                        <a:pt x="359176" y="378620"/>
                        <a:pt x="359237" y="378242"/>
                        <a:pt x="359299" y="377865"/>
                      </a:cubicBezTo>
                      <a:lnTo>
                        <a:pt x="359299" y="305556"/>
                      </a:lnTo>
                      <a:cubicBezTo>
                        <a:pt x="359299" y="256361"/>
                        <a:pt x="319276" y="216332"/>
                        <a:pt x="270080" y="216332"/>
                      </a:cubicBezTo>
                      <a:close/>
                      <a:moveTo>
                        <a:pt x="388869" y="147058"/>
                      </a:moveTo>
                      <a:lnTo>
                        <a:pt x="329747" y="147058"/>
                      </a:lnTo>
                      <a:cubicBezTo>
                        <a:pt x="327530" y="147058"/>
                        <a:pt x="325378" y="147230"/>
                        <a:pt x="323201" y="147390"/>
                      </a:cubicBezTo>
                      <a:cubicBezTo>
                        <a:pt x="322472" y="170722"/>
                        <a:pt x="312487" y="191747"/>
                        <a:pt x="296715" y="206873"/>
                      </a:cubicBezTo>
                      <a:cubicBezTo>
                        <a:pt x="340456" y="219888"/>
                        <a:pt x="372439" y="260427"/>
                        <a:pt x="372450" y="308324"/>
                      </a:cubicBezTo>
                      <a:lnTo>
                        <a:pt x="372450" y="330161"/>
                      </a:lnTo>
                      <a:cubicBezTo>
                        <a:pt x="401646" y="328454"/>
                        <a:pt x="435260" y="323034"/>
                        <a:pt x="472923" y="311276"/>
                      </a:cubicBezTo>
                      <a:lnTo>
                        <a:pt x="477903" y="309705"/>
                      </a:lnTo>
                      <a:cubicBezTo>
                        <a:pt x="477964" y="309333"/>
                        <a:pt x="478026" y="308962"/>
                        <a:pt x="478087" y="308590"/>
                      </a:cubicBezTo>
                      <a:lnTo>
                        <a:pt x="478087" y="236271"/>
                      </a:lnTo>
                      <a:cubicBezTo>
                        <a:pt x="478087" y="187081"/>
                        <a:pt x="438064" y="147058"/>
                        <a:pt x="388869" y="147058"/>
                      </a:cubicBezTo>
                      <a:close/>
                      <a:moveTo>
                        <a:pt x="148340" y="144094"/>
                      </a:moveTo>
                      <a:lnTo>
                        <a:pt x="89218" y="144094"/>
                      </a:lnTo>
                      <a:cubicBezTo>
                        <a:pt x="40023" y="144094"/>
                        <a:pt x="0" y="184117"/>
                        <a:pt x="0" y="233307"/>
                      </a:cubicBezTo>
                      <a:lnTo>
                        <a:pt x="0" y="305626"/>
                      </a:lnTo>
                      <a:cubicBezTo>
                        <a:pt x="61" y="305998"/>
                        <a:pt x="123" y="306369"/>
                        <a:pt x="184" y="306741"/>
                      </a:cubicBezTo>
                      <a:lnTo>
                        <a:pt x="5164" y="308312"/>
                      </a:lnTo>
                      <a:cubicBezTo>
                        <a:pt x="42828" y="320070"/>
                        <a:pt x="76441" y="325490"/>
                        <a:pt x="105637" y="327197"/>
                      </a:cubicBezTo>
                      <a:lnTo>
                        <a:pt x="105637" y="305360"/>
                      </a:lnTo>
                      <a:cubicBezTo>
                        <a:pt x="105649" y="257463"/>
                        <a:pt x="137631" y="216924"/>
                        <a:pt x="181372" y="203909"/>
                      </a:cubicBezTo>
                      <a:cubicBezTo>
                        <a:pt x="165600" y="188783"/>
                        <a:pt x="155615" y="167758"/>
                        <a:pt x="154886" y="144426"/>
                      </a:cubicBezTo>
                      <a:cubicBezTo>
                        <a:pt x="152710" y="144266"/>
                        <a:pt x="150558" y="144094"/>
                        <a:pt x="148340" y="144094"/>
                      </a:cubicBezTo>
                      <a:close/>
                      <a:moveTo>
                        <a:pt x="240511" y="72227"/>
                      </a:moveTo>
                      <a:cubicBezTo>
                        <a:pt x="202030" y="72227"/>
                        <a:pt x="170830" y="103421"/>
                        <a:pt x="170830" y="141902"/>
                      </a:cubicBezTo>
                      <a:cubicBezTo>
                        <a:pt x="170830" y="180383"/>
                        <a:pt x="202024" y="211583"/>
                        <a:pt x="240511" y="211583"/>
                      </a:cubicBezTo>
                      <a:cubicBezTo>
                        <a:pt x="278992" y="211583"/>
                        <a:pt x="310204" y="180389"/>
                        <a:pt x="310204" y="141908"/>
                      </a:cubicBezTo>
                      <a:cubicBezTo>
                        <a:pt x="310204" y="103427"/>
                        <a:pt x="278992" y="72227"/>
                        <a:pt x="240511" y="72227"/>
                      </a:cubicBezTo>
                      <a:close/>
                      <a:moveTo>
                        <a:pt x="359293" y="2964"/>
                      </a:moveTo>
                      <a:cubicBezTo>
                        <a:pt x="320823" y="2964"/>
                        <a:pt x="289623" y="34158"/>
                        <a:pt x="289623" y="72645"/>
                      </a:cubicBezTo>
                      <a:cubicBezTo>
                        <a:pt x="289623" y="73962"/>
                        <a:pt x="289748" y="75254"/>
                        <a:pt x="289819" y="76559"/>
                      </a:cubicBezTo>
                      <a:cubicBezTo>
                        <a:pt x="306878" y="89817"/>
                        <a:pt x="318819" y="109283"/>
                        <a:pt x="322235" y="131559"/>
                      </a:cubicBezTo>
                      <a:cubicBezTo>
                        <a:pt x="332978" y="138337"/>
                        <a:pt x="345661" y="142315"/>
                        <a:pt x="359293" y="142315"/>
                      </a:cubicBezTo>
                      <a:cubicBezTo>
                        <a:pt x="397786" y="142315"/>
                        <a:pt x="428974" y="111115"/>
                        <a:pt x="428974" y="72645"/>
                      </a:cubicBezTo>
                      <a:cubicBezTo>
                        <a:pt x="428974" y="34158"/>
                        <a:pt x="397786" y="2964"/>
                        <a:pt x="359293" y="2964"/>
                      </a:cubicBezTo>
                      <a:close/>
                      <a:moveTo>
                        <a:pt x="118794" y="0"/>
                      </a:moveTo>
                      <a:cubicBezTo>
                        <a:pt x="80302" y="0"/>
                        <a:pt x="49113" y="31194"/>
                        <a:pt x="49113" y="69681"/>
                      </a:cubicBezTo>
                      <a:cubicBezTo>
                        <a:pt x="49113" y="108151"/>
                        <a:pt x="80302" y="139351"/>
                        <a:pt x="118794" y="139351"/>
                      </a:cubicBezTo>
                      <a:cubicBezTo>
                        <a:pt x="132426" y="139351"/>
                        <a:pt x="145109" y="135373"/>
                        <a:pt x="155853" y="128595"/>
                      </a:cubicBezTo>
                      <a:cubicBezTo>
                        <a:pt x="159268" y="106319"/>
                        <a:pt x="171210" y="86853"/>
                        <a:pt x="188269" y="73595"/>
                      </a:cubicBezTo>
                      <a:cubicBezTo>
                        <a:pt x="188340" y="72290"/>
                        <a:pt x="188464" y="70998"/>
                        <a:pt x="188464" y="69681"/>
                      </a:cubicBezTo>
                      <a:cubicBezTo>
                        <a:pt x="188464" y="31194"/>
                        <a:pt x="157264" y="0"/>
                        <a:pt x="118794" y="0"/>
                      </a:cubicBezTo>
                      <a:close/>
                    </a:path>
                  </a:pathLst>
                </a:custGeom>
                <a:solidFill>
                  <a:schemeClr val="bg2"/>
                </a:solidFill>
                <a:ln w="9525" cap="flat">
                  <a:noFill/>
                  <a:prstDash val="solid"/>
                  <a:miter/>
                </a:ln>
                <a:effectLst/>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nvGrpSpPr>
            <p:cNvPr id="19" name="Group 18">
              <a:extLst>
                <a:ext uri="{FF2B5EF4-FFF2-40B4-BE49-F238E27FC236}">
                  <a16:creationId xmlns:a16="http://schemas.microsoft.com/office/drawing/2014/main" id="{958A8628-79C1-48D4-B9BA-7F57746E4BC7}"/>
                </a:ext>
              </a:extLst>
            </p:cNvPr>
            <p:cNvGrpSpPr/>
            <p:nvPr/>
          </p:nvGrpSpPr>
          <p:grpSpPr>
            <a:xfrm>
              <a:off x="2868510" y="4495185"/>
              <a:ext cx="2832203" cy="903579"/>
              <a:chOff x="2868510" y="4495185"/>
              <a:chExt cx="2832203" cy="903579"/>
            </a:xfrm>
          </p:grpSpPr>
          <p:grpSp>
            <p:nvGrpSpPr>
              <p:cNvPr id="18" name="Group 17">
                <a:extLst>
                  <a:ext uri="{FF2B5EF4-FFF2-40B4-BE49-F238E27FC236}">
                    <a16:creationId xmlns:a16="http://schemas.microsoft.com/office/drawing/2014/main" id="{60843E84-92DD-4344-9C95-7458311C825A}"/>
                  </a:ext>
                </a:extLst>
              </p:cNvPr>
              <p:cNvGrpSpPr/>
              <p:nvPr/>
            </p:nvGrpSpPr>
            <p:grpSpPr>
              <a:xfrm>
                <a:off x="3354319" y="4495185"/>
                <a:ext cx="2346394" cy="892392"/>
                <a:chOff x="3354319" y="4495185"/>
                <a:chExt cx="2346394" cy="892392"/>
              </a:xfrm>
            </p:grpSpPr>
            <p:sp>
              <p:nvSpPr>
                <p:cNvPr id="97" name="Rectangle: Rounded Corners 96">
                  <a:extLst>
                    <a:ext uri="{FF2B5EF4-FFF2-40B4-BE49-F238E27FC236}">
                      <a16:creationId xmlns:a16="http://schemas.microsoft.com/office/drawing/2014/main" id="{BE403E88-7788-4715-80E1-E2FC10B261CC}"/>
                    </a:ext>
                  </a:extLst>
                </p:cNvPr>
                <p:cNvSpPr/>
                <p:nvPr/>
              </p:nvSpPr>
              <p:spPr>
                <a:xfrm>
                  <a:off x="3354319" y="4495185"/>
                  <a:ext cx="2346394" cy="892392"/>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8" name="Group 97">
                  <a:extLst>
                    <a:ext uri="{FF2B5EF4-FFF2-40B4-BE49-F238E27FC236}">
                      <a16:creationId xmlns:a16="http://schemas.microsoft.com/office/drawing/2014/main" id="{1FEA63CA-F9E2-4A41-A49C-1CCAEBA738CE}"/>
                    </a:ext>
                  </a:extLst>
                </p:cNvPr>
                <p:cNvGrpSpPr/>
                <p:nvPr/>
              </p:nvGrpSpPr>
              <p:grpSpPr>
                <a:xfrm>
                  <a:off x="3626371" y="4549115"/>
                  <a:ext cx="2021954" cy="784533"/>
                  <a:chOff x="1619747" y="3468750"/>
                  <a:chExt cx="1615010" cy="541502"/>
                </a:xfrm>
              </p:grpSpPr>
              <p:sp>
                <p:nvSpPr>
                  <p:cNvPr id="99" name="TextBox 98">
                    <a:extLst>
                      <a:ext uri="{FF2B5EF4-FFF2-40B4-BE49-F238E27FC236}">
                        <a16:creationId xmlns:a16="http://schemas.microsoft.com/office/drawing/2014/main" id="{75F8A64F-F24E-41ED-B600-F50BEF4C3594}"/>
                      </a:ext>
                    </a:extLst>
                  </p:cNvPr>
                  <p:cNvSpPr txBox="1"/>
                  <p:nvPr/>
                </p:nvSpPr>
                <p:spPr>
                  <a:xfrm>
                    <a:off x="1619747" y="3627870"/>
                    <a:ext cx="1615010" cy="3823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100" name="TextBox 99">
                    <a:extLst>
                      <a:ext uri="{FF2B5EF4-FFF2-40B4-BE49-F238E27FC236}">
                        <a16:creationId xmlns:a16="http://schemas.microsoft.com/office/drawing/2014/main" id="{D0553A6A-2140-4F2B-B106-2622F8FF7379}"/>
                      </a:ext>
                    </a:extLst>
                  </p:cNvPr>
                  <p:cNvSpPr txBox="1"/>
                  <p:nvPr/>
                </p:nvSpPr>
                <p:spPr>
                  <a:xfrm>
                    <a:off x="1632155" y="3468750"/>
                    <a:ext cx="1425078" cy="19119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Creative</a:t>
                    </a:r>
                  </a:p>
                </p:txBody>
              </p:sp>
            </p:grpSp>
          </p:grpSp>
          <p:grpSp>
            <p:nvGrpSpPr>
              <p:cNvPr id="9" name="Group 8">
                <a:extLst>
                  <a:ext uri="{FF2B5EF4-FFF2-40B4-BE49-F238E27FC236}">
                    <a16:creationId xmlns:a16="http://schemas.microsoft.com/office/drawing/2014/main" id="{08A3B28F-686E-4E3A-B3DB-A0AB6464B897}"/>
                  </a:ext>
                </a:extLst>
              </p:cNvPr>
              <p:cNvGrpSpPr/>
              <p:nvPr/>
            </p:nvGrpSpPr>
            <p:grpSpPr>
              <a:xfrm>
                <a:off x="2868510" y="4499941"/>
                <a:ext cx="759996" cy="898823"/>
                <a:chOff x="2868510" y="4610741"/>
                <a:chExt cx="759996" cy="898823"/>
              </a:xfrm>
            </p:grpSpPr>
            <p:sp>
              <p:nvSpPr>
                <p:cNvPr id="95" name="Rectangle: Top Corners Snipped 94">
                  <a:extLst>
                    <a:ext uri="{FF2B5EF4-FFF2-40B4-BE49-F238E27FC236}">
                      <a16:creationId xmlns:a16="http://schemas.microsoft.com/office/drawing/2014/main" id="{362ED9B8-6D1C-4664-B6EF-188685B83221}"/>
                    </a:ext>
                  </a:extLst>
                </p:cNvPr>
                <p:cNvSpPr/>
                <p:nvPr/>
              </p:nvSpPr>
              <p:spPr>
                <a:xfrm rot="16200000">
                  <a:off x="2799096" y="4680155"/>
                  <a:ext cx="898823" cy="759996"/>
                </a:xfrm>
                <a:prstGeom prst="snip2SameRect">
                  <a:avLst>
                    <a:gd name="adj1" fmla="val 13644"/>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61" name="Freeform: Shape 60">
                  <a:extLst>
                    <a:ext uri="{FF2B5EF4-FFF2-40B4-BE49-F238E27FC236}">
                      <a16:creationId xmlns:a16="http://schemas.microsoft.com/office/drawing/2014/main" id="{AA2C43E5-0409-4162-9CC3-C2016E99BEF6}"/>
                    </a:ext>
                  </a:extLst>
                </p:cNvPr>
                <p:cNvSpPr/>
                <p:nvPr/>
              </p:nvSpPr>
              <p:spPr>
                <a:xfrm>
                  <a:off x="3038305" y="4848981"/>
                  <a:ext cx="420404" cy="422344"/>
                </a:xfrm>
                <a:custGeom>
                  <a:avLst/>
                  <a:gdLst>
                    <a:gd name="connsiteX0" fmla="*/ 221027 w 489428"/>
                    <a:gd name="connsiteY0" fmla="*/ 161797 h 491686"/>
                    <a:gd name="connsiteX1" fmla="*/ 267049 w 489428"/>
                    <a:gd name="connsiteY1" fmla="*/ 172013 h 491686"/>
                    <a:gd name="connsiteX2" fmla="*/ 266172 w 489428"/>
                    <a:gd name="connsiteY2" fmla="*/ 172890 h 491686"/>
                    <a:gd name="connsiteX3" fmla="*/ 225361 w 489428"/>
                    <a:gd name="connsiteY3" fmla="*/ 213700 h 491686"/>
                    <a:gd name="connsiteX4" fmla="*/ 221027 w 489428"/>
                    <a:gd name="connsiteY4" fmla="*/ 213545 h 491686"/>
                    <a:gd name="connsiteX5" fmla="*/ 163912 w 489428"/>
                    <a:gd name="connsiteY5" fmla="*/ 270659 h 491686"/>
                    <a:gd name="connsiteX6" fmla="*/ 220975 w 489428"/>
                    <a:gd name="connsiteY6" fmla="*/ 327773 h 491686"/>
                    <a:gd name="connsiteX7" fmla="*/ 278090 w 489428"/>
                    <a:gd name="connsiteY7" fmla="*/ 270659 h 491686"/>
                    <a:gd name="connsiteX8" fmla="*/ 277934 w 489428"/>
                    <a:gd name="connsiteY8" fmla="*/ 266325 h 491686"/>
                    <a:gd name="connsiteX9" fmla="*/ 318746 w 489428"/>
                    <a:gd name="connsiteY9" fmla="*/ 225515 h 491686"/>
                    <a:gd name="connsiteX10" fmla="*/ 319622 w 489428"/>
                    <a:gd name="connsiteY10" fmla="*/ 224638 h 491686"/>
                    <a:gd name="connsiteX11" fmla="*/ 329838 w 489428"/>
                    <a:gd name="connsiteY11" fmla="*/ 270659 h 491686"/>
                    <a:gd name="connsiteX12" fmla="*/ 221027 w 489428"/>
                    <a:gd name="connsiteY12" fmla="*/ 379470 h 491686"/>
                    <a:gd name="connsiteX13" fmla="*/ 112216 w 489428"/>
                    <a:gd name="connsiteY13" fmla="*/ 270608 h 491686"/>
                    <a:gd name="connsiteX14" fmla="*/ 221027 w 489428"/>
                    <a:gd name="connsiteY14" fmla="*/ 161797 h 491686"/>
                    <a:gd name="connsiteX15" fmla="*/ 220975 w 489428"/>
                    <a:gd name="connsiteY15" fmla="*/ 49633 h 491686"/>
                    <a:gd name="connsiteX16" fmla="*/ 322511 w 489428"/>
                    <a:gd name="connsiteY16" fmla="*/ 74295 h 491686"/>
                    <a:gd name="connsiteX17" fmla="*/ 322408 w 489428"/>
                    <a:gd name="connsiteY17" fmla="*/ 81982 h 491686"/>
                    <a:gd name="connsiteX18" fmla="*/ 324884 w 489428"/>
                    <a:gd name="connsiteY18" fmla="*/ 114228 h 491686"/>
                    <a:gd name="connsiteX19" fmla="*/ 306569 w 489428"/>
                    <a:gd name="connsiteY19" fmla="*/ 132544 h 491686"/>
                    <a:gd name="connsiteX20" fmla="*/ 221027 w 489428"/>
                    <a:gd name="connsiteY20" fmla="*/ 108192 h 491686"/>
                    <a:gd name="connsiteX21" fmla="*/ 58559 w 489428"/>
                    <a:gd name="connsiteY21" fmla="*/ 270659 h 491686"/>
                    <a:gd name="connsiteX22" fmla="*/ 221079 w 489428"/>
                    <a:gd name="connsiteY22" fmla="*/ 433127 h 491686"/>
                    <a:gd name="connsiteX23" fmla="*/ 383547 w 489428"/>
                    <a:gd name="connsiteY23" fmla="*/ 270659 h 491686"/>
                    <a:gd name="connsiteX24" fmla="*/ 359195 w 489428"/>
                    <a:gd name="connsiteY24" fmla="*/ 185118 h 491686"/>
                    <a:gd name="connsiteX25" fmla="*/ 379420 w 489428"/>
                    <a:gd name="connsiteY25" fmla="*/ 164893 h 491686"/>
                    <a:gd name="connsiteX26" fmla="*/ 407538 w 489428"/>
                    <a:gd name="connsiteY26" fmla="*/ 167060 h 491686"/>
                    <a:gd name="connsiteX27" fmla="*/ 410737 w 489428"/>
                    <a:gd name="connsiteY27" fmla="*/ 167163 h 491686"/>
                    <a:gd name="connsiteX28" fmla="*/ 416206 w 489428"/>
                    <a:gd name="connsiteY28" fmla="*/ 166802 h 491686"/>
                    <a:gd name="connsiteX29" fmla="*/ 442055 w 489428"/>
                    <a:gd name="connsiteY29" fmla="*/ 270659 h 491686"/>
                    <a:gd name="connsiteX30" fmla="*/ 221028 w 489428"/>
                    <a:gd name="connsiteY30" fmla="*/ 491686 h 491686"/>
                    <a:gd name="connsiteX31" fmla="*/ 0 w 489428"/>
                    <a:gd name="connsiteY31" fmla="*/ 270659 h 491686"/>
                    <a:gd name="connsiteX32" fmla="*/ 220975 w 489428"/>
                    <a:gd name="connsiteY32" fmla="*/ 49633 h 491686"/>
                    <a:gd name="connsiteX33" fmla="*/ 408003 w 489428"/>
                    <a:gd name="connsiteY33" fmla="*/ 0 h 491686"/>
                    <a:gd name="connsiteX34" fmla="*/ 413162 w 489428"/>
                    <a:gd name="connsiteY34" fmla="*/ 4746 h 491686"/>
                    <a:gd name="connsiteX35" fmla="*/ 416258 w 489428"/>
                    <a:gd name="connsiteY35" fmla="*/ 44731 h 491686"/>
                    <a:gd name="connsiteX36" fmla="*/ 431272 w 489428"/>
                    <a:gd name="connsiteY36" fmla="*/ 29718 h 491686"/>
                    <a:gd name="connsiteX37" fmla="*/ 442055 w 489428"/>
                    <a:gd name="connsiteY37" fmla="*/ 25229 h 491686"/>
                    <a:gd name="connsiteX38" fmla="*/ 452837 w 489428"/>
                    <a:gd name="connsiteY38" fmla="*/ 29718 h 491686"/>
                    <a:gd name="connsiteX39" fmla="*/ 461918 w 489428"/>
                    <a:gd name="connsiteY39" fmla="*/ 38850 h 491686"/>
                    <a:gd name="connsiteX40" fmla="*/ 461918 w 489428"/>
                    <a:gd name="connsiteY40" fmla="*/ 60468 h 491686"/>
                    <a:gd name="connsiteX41" fmla="*/ 448814 w 489428"/>
                    <a:gd name="connsiteY41" fmla="*/ 73573 h 491686"/>
                    <a:gd name="connsiteX42" fmla="*/ 484671 w 489428"/>
                    <a:gd name="connsiteY42" fmla="*/ 76359 h 491686"/>
                    <a:gd name="connsiteX43" fmla="*/ 487921 w 489428"/>
                    <a:gd name="connsiteY43" fmla="*/ 85129 h 491686"/>
                    <a:gd name="connsiteX44" fmla="*/ 428898 w 489428"/>
                    <a:gd name="connsiteY44" fmla="*/ 144152 h 491686"/>
                    <a:gd name="connsiteX45" fmla="*/ 410634 w 489428"/>
                    <a:gd name="connsiteY45" fmla="*/ 151685 h 491686"/>
                    <a:gd name="connsiteX46" fmla="*/ 408673 w 489428"/>
                    <a:gd name="connsiteY46" fmla="*/ 151634 h 491686"/>
                    <a:gd name="connsiteX47" fmla="*/ 407177 w 489428"/>
                    <a:gd name="connsiteY47" fmla="*/ 151530 h 491686"/>
                    <a:gd name="connsiteX48" fmla="*/ 373436 w 489428"/>
                    <a:gd name="connsiteY48" fmla="*/ 148951 h 491686"/>
                    <a:gd name="connsiteX49" fmla="*/ 350219 w 489428"/>
                    <a:gd name="connsiteY49" fmla="*/ 172168 h 491686"/>
                    <a:gd name="connsiteX50" fmla="*/ 311782 w 489428"/>
                    <a:gd name="connsiteY50" fmla="*/ 210605 h 491686"/>
                    <a:gd name="connsiteX51" fmla="*/ 310904 w 489428"/>
                    <a:gd name="connsiteY51" fmla="*/ 211482 h 491686"/>
                    <a:gd name="connsiteX52" fmla="*/ 273705 w 489428"/>
                    <a:gd name="connsiteY52" fmla="*/ 248681 h 491686"/>
                    <a:gd name="connsiteX53" fmla="*/ 257350 w 489428"/>
                    <a:gd name="connsiteY53" fmla="*/ 265035 h 491686"/>
                    <a:gd name="connsiteX54" fmla="*/ 248889 w 489428"/>
                    <a:gd name="connsiteY54" fmla="*/ 268802 h 491686"/>
                    <a:gd name="connsiteX55" fmla="*/ 235217 w 489428"/>
                    <a:gd name="connsiteY55" fmla="*/ 269474 h 491686"/>
                    <a:gd name="connsiteX56" fmla="*/ 234546 w 489428"/>
                    <a:gd name="connsiteY56" fmla="*/ 269474 h 491686"/>
                    <a:gd name="connsiteX57" fmla="*/ 221699 w 489428"/>
                    <a:gd name="connsiteY57" fmla="*/ 255543 h 491686"/>
                    <a:gd name="connsiteX58" fmla="*/ 222731 w 489428"/>
                    <a:gd name="connsiteY58" fmla="*/ 242593 h 491686"/>
                    <a:gd name="connsiteX59" fmla="*/ 226446 w 489428"/>
                    <a:gd name="connsiteY59" fmla="*/ 234493 h 491686"/>
                    <a:gd name="connsiteX60" fmla="*/ 242956 w 489428"/>
                    <a:gd name="connsiteY60" fmla="*/ 217983 h 491686"/>
                    <a:gd name="connsiteX61" fmla="*/ 280154 w 489428"/>
                    <a:gd name="connsiteY61" fmla="*/ 180784 h 491686"/>
                    <a:gd name="connsiteX62" fmla="*/ 281031 w 489428"/>
                    <a:gd name="connsiteY62" fmla="*/ 179907 h 491686"/>
                    <a:gd name="connsiteX63" fmla="*/ 319468 w 489428"/>
                    <a:gd name="connsiteY63" fmla="*/ 141470 h 491686"/>
                    <a:gd name="connsiteX64" fmla="*/ 340828 w 489428"/>
                    <a:gd name="connsiteY64" fmla="*/ 120110 h 491686"/>
                    <a:gd name="connsiteX65" fmla="*/ 337990 w 489428"/>
                    <a:gd name="connsiteY65" fmla="*/ 83117 h 491686"/>
                    <a:gd name="connsiteX66" fmla="*/ 337836 w 489428"/>
                    <a:gd name="connsiteY66" fmla="*/ 80796 h 491686"/>
                    <a:gd name="connsiteX67" fmla="*/ 345317 w 489428"/>
                    <a:gd name="connsiteY67" fmla="*/ 60571 h 491686"/>
                    <a:gd name="connsiteX68" fmla="*/ 404392 w 489428"/>
                    <a:gd name="connsiteY68" fmla="*/ 1496 h 491686"/>
                    <a:gd name="connsiteX69" fmla="*/ 408003 w 489428"/>
                    <a:gd name="connsiteY69" fmla="*/ 0 h 4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489428" h="491686">
                      <a:moveTo>
                        <a:pt x="221027" y="161797"/>
                      </a:moveTo>
                      <a:cubicBezTo>
                        <a:pt x="237486" y="161797"/>
                        <a:pt x="253067" y="165460"/>
                        <a:pt x="267049" y="172013"/>
                      </a:cubicBezTo>
                      <a:lnTo>
                        <a:pt x="266172" y="172890"/>
                      </a:lnTo>
                      <a:lnTo>
                        <a:pt x="225361" y="213700"/>
                      </a:lnTo>
                      <a:cubicBezTo>
                        <a:pt x="223917" y="213597"/>
                        <a:pt x="222472" y="213545"/>
                        <a:pt x="221027" y="213545"/>
                      </a:cubicBezTo>
                      <a:cubicBezTo>
                        <a:pt x="189504" y="213545"/>
                        <a:pt x="163913" y="239136"/>
                        <a:pt x="163912" y="270659"/>
                      </a:cubicBezTo>
                      <a:cubicBezTo>
                        <a:pt x="163912" y="302182"/>
                        <a:pt x="189400" y="327773"/>
                        <a:pt x="220975" y="327773"/>
                      </a:cubicBezTo>
                      <a:cubicBezTo>
                        <a:pt x="252551" y="327773"/>
                        <a:pt x="278090" y="302182"/>
                        <a:pt x="278090" y="270659"/>
                      </a:cubicBezTo>
                      <a:cubicBezTo>
                        <a:pt x="278090" y="269215"/>
                        <a:pt x="278038" y="267770"/>
                        <a:pt x="277934" y="266325"/>
                      </a:cubicBezTo>
                      <a:lnTo>
                        <a:pt x="318746" y="225515"/>
                      </a:lnTo>
                      <a:lnTo>
                        <a:pt x="319622" y="224638"/>
                      </a:lnTo>
                      <a:cubicBezTo>
                        <a:pt x="326174" y="238620"/>
                        <a:pt x="329838" y="254201"/>
                        <a:pt x="329838" y="270659"/>
                      </a:cubicBezTo>
                      <a:cubicBezTo>
                        <a:pt x="329838" y="330766"/>
                        <a:pt x="281134" y="379470"/>
                        <a:pt x="221027" y="379470"/>
                      </a:cubicBezTo>
                      <a:cubicBezTo>
                        <a:pt x="160920" y="379470"/>
                        <a:pt x="112216" y="330714"/>
                        <a:pt x="112216" y="270608"/>
                      </a:cubicBezTo>
                      <a:cubicBezTo>
                        <a:pt x="112216" y="210501"/>
                        <a:pt x="160920" y="161797"/>
                        <a:pt x="221027" y="161797"/>
                      </a:cubicBezTo>
                      <a:close/>
                      <a:moveTo>
                        <a:pt x="220975" y="49633"/>
                      </a:moveTo>
                      <a:cubicBezTo>
                        <a:pt x="257607" y="49633"/>
                        <a:pt x="292122" y="58559"/>
                        <a:pt x="322511" y="74295"/>
                      </a:cubicBezTo>
                      <a:cubicBezTo>
                        <a:pt x="322253" y="76823"/>
                        <a:pt x="322202" y="79403"/>
                        <a:pt x="322408" y="81982"/>
                      </a:cubicBezTo>
                      <a:lnTo>
                        <a:pt x="324884" y="114228"/>
                      </a:lnTo>
                      <a:lnTo>
                        <a:pt x="306569" y="132544"/>
                      </a:lnTo>
                      <a:cubicBezTo>
                        <a:pt x="281753" y="117117"/>
                        <a:pt x="252448" y="108192"/>
                        <a:pt x="221027" y="108192"/>
                      </a:cubicBezTo>
                      <a:cubicBezTo>
                        <a:pt x="131306" y="108192"/>
                        <a:pt x="58559" y="180939"/>
                        <a:pt x="58559" y="270659"/>
                      </a:cubicBezTo>
                      <a:cubicBezTo>
                        <a:pt x="58559" y="360380"/>
                        <a:pt x="131358" y="433127"/>
                        <a:pt x="221079" y="433127"/>
                      </a:cubicBezTo>
                      <a:cubicBezTo>
                        <a:pt x="310800" y="433127"/>
                        <a:pt x="383547" y="360380"/>
                        <a:pt x="383547" y="270659"/>
                      </a:cubicBezTo>
                      <a:cubicBezTo>
                        <a:pt x="383547" y="239291"/>
                        <a:pt x="374621" y="209986"/>
                        <a:pt x="359195" y="185118"/>
                      </a:cubicBezTo>
                      <a:lnTo>
                        <a:pt x="379420" y="164893"/>
                      </a:lnTo>
                      <a:lnTo>
                        <a:pt x="407538" y="167060"/>
                      </a:lnTo>
                      <a:cubicBezTo>
                        <a:pt x="408621" y="167112"/>
                        <a:pt x="409705" y="167163"/>
                        <a:pt x="410737" y="167163"/>
                      </a:cubicBezTo>
                      <a:cubicBezTo>
                        <a:pt x="412542" y="167163"/>
                        <a:pt x="414400" y="167060"/>
                        <a:pt x="416206" y="166802"/>
                      </a:cubicBezTo>
                      <a:cubicBezTo>
                        <a:pt x="432716" y="197758"/>
                        <a:pt x="442055" y="233100"/>
                        <a:pt x="442055" y="270659"/>
                      </a:cubicBezTo>
                      <a:cubicBezTo>
                        <a:pt x="442055" y="392729"/>
                        <a:pt x="343098" y="491686"/>
                        <a:pt x="221028" y="491686"/>
                      </a:cubicBezTo>
                      <a:cubicBezTo>
                        <a:pt x="98957" y="491686"/>
                        <a:pt x="0" y="392729"/>
                        <a:pt x="0" y="270659"/>
                      </a:cubicBezTo>
                      <a:cubicBezTo>
                        <a:pt x="0" y="148590"/>
                        <a:pt x="98957" y="49633"/>
                        <a:pt x="220975" y="49633"/>
                      </a:cubicBezTo>
                      <a:close/>
                      <a:moveTo>
                        <a:pt x="408003" y="0"/>
                      </a:moveTo>
                      <a:cubicBezTo>
                        <a:pt x="410530" y="0"/>
                        <a:pt x="412956" y="1805"/>
                        <a:pt x="413162" y="4746"/>
                      </a:cubicBezTo>
                      <a:lnTo>
                        <a:pt x="416258" y="44731"/>
                      </a:lnTo>
                      <a:lnTo>
                        <a:pt x="431272" y="29718"/>
                      </a:lnTo>
                      <a:cubicBezTo>
                        <a:pt x="434212" y="26725"/>
                        <a:pt x="438185" y="25229"/>
                        <a:pt x="442055" y="25229"/>
                      </a:cubicBezTo>
                      <a:cubicBezTo>
                        <a:pt x="445924" y="25229"/>
                        <a:pt x="449845" y="26725"/>
                        <a:pt x="452837" y="29718"/>
                      </a:cubicBezTo>
                      <a:lnTo>
                        <a:pt x="461918" y="38850"/>
                      </a:lnTo>
                      <a:cubicBezTo>
                        <a:pt x="467903" y="44834"/>
                        <a:pt x="467903" y="54483"/>
                        <a:pt x="461918" y="60468"/>
                      </a:cubicBezTo>
                      <a:lnTo>
                        <a:pt x="448814" y="73573"/>
                      </a:lnTo>
                      <a:lnTo>
                        <a:pt x="484671" y="76359"/>
                      </a:lnTo>
                      <a:cubicBezTo>
                        <a:pt x="489056" y="76668"/>
                        <a:pt x="491017" y="82034"/>
                        <a:pt x="487921" y="85129"/>
                      </a:cubicBezTo>
                      <a:lnTo>
                        <a:pt x="428898" y="144152"/>
                      </a:lnTo>
                      <a:cubicBezTo>
                        <a:pt x="423997" y="149002"/>
                        <a:pt x="417444" y="151685"/>
                        <a:pt x="410634" y="151685"/>
                      </a:cubicBezTo>
                      <a:cubicBezTo>
                        <a:pt x="410015" y="151685"/>
                        <a:pt x="409345" y="151685"/>
                        <a:pt x="408673" y="151634"/>
                      </a:cubicBezTo>
                      <a:lnTo>
                        <a:pt x="407177" y="151530"/>
                      </a:lnTo>
                      <a:lnTo>
                        <a:pt x="373436" y="148951"/>
                      </a:lnTo>
                      <a:lnTo>
                        <a:pt x="350219" y="172168"/>
                      </a:lnTo>
                      <a:lnTo>
                        <a:pt x="311782" y="210605"/>
                      </a:lnTo>
                      <a:lnTo>
                        <a:pt x="310904" y="211482"/>
                      </a:lnTo>
                      <a:lnTo>
                        <a:pt x="273705" y="248681"/>
                      </a:lnTo>
                      <a:lnTo>
                        <a:pt x="257350" y="265035"/>
                      </a:lnTo>
                      <a:cubicBezTo>
                        <a:pt x="255132" y="267306"/>
                        <a:pt x="252087" y="268647"/>
                        <a:pt x="248889" y="268802"/>
                      </a:cubicBezTo>
                      <a:lnTo>
                        <a:pt x="235217" y="269474"/>
                      </a:lnTo>
                      <a:cubicBezTo>
                        <a:pt x="234959" y="269474"/>
                        <a:pt x="234752" y="269474"/>
                        <a:pt x="234546" y="269474"/>
                      </a:cubicBezTo>
                      <a:cubicBezTo>
                        <a:pt x="227065" y="269474"/>
                        <a:pt x="221080" y="263076"/>
                        <a:pt x="221699" y="255543"/>
                      </a:cubicBezTo>
                      <a:lnTo>
                        <a:pt x="222731" y="242593"/>
                      </a:lnTo>
                      <a:cubicBezTo>
                        <a:pt x="222937" y="239549"/>
                        <a:pt x="224279" y="236660"/>
                        <a:pt x="226446" y="234493"/>
                      </a:cubicBezTo>
                      <a:lnTo>
                        <a:pt x="242956" y="217983"/>
                      </a:lnTo>
                      <a:lnTo>
                        <a:pt x="280154" y="180784"/>
                      </a:lnTo>
                      <a:lnTo>
                        <a:pt x="281031" y="179907"/>
                      </a:lnTo>
                      <a:lnTo>
                        <a:pt x="319468" y="141470"/>
                      </a:lnTo>
                      <a:lnTo>
                        <a:pt x="340828" y="120110"/>
                      </a:lnTo>
                      <a:lnTo>
                        <a:pt x="337990" y="83117"/>
                      </a:lnTo>
                      <a:lnTo>
                        <a:pt x="337836" y="80796"/>
                      </a:lnTo>
                      <a:cubicBezTo>
                        <a:pt x="337267" y="73263"/>
                        <a:pt x="340002" y="65885"/>
                        <a:pt x="345317" y="60571"/>
                      </a:cubicBezTo>
                      <a:lnTo>
                        <a:pt x="404392" y="1496"/>
                      </a:lnTo>
                      <a:cubicBezTo>
                        <a:pt x="405423" y="464"/>
                        <a:pt x="406713" y="0"/>
                        <a:pt x="408003" y="0"/>
                      </a:cubicBezTo>
                      <a:close/>
                    </a:path>
                  </a:pathLst>
                </a:custGeom>
                <a:solidFill>
                  <a:schemeClr val="bg2"/>
                </a:soli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nvGrpSpPr>
            <p:cNvPr id="21" name="Group 20">
              <a:extLst>
                <a:ext uri="{FF2B5EF4-FFF2-40B4-BE49-F238E27FC236}">
                  <a16:creationId xmlns:a16="http://schemas.microsoft.com/office/drawing/2014/main" id="{121BC598-F704-4D2D-8983-D0394941E934}"/>
                </a:ext>
              </a:extLst>
            </p:cNvPr>
            <p:cNvGrpSpPr/>
            <p:nvPr/>
          </p:nvGrpSpPr>
          <p:grpSpPr>
            <a:xfrm>
              <a:off x="5899047" y="5725821"/>
              <a:ext cx="2832203" cy="903579"/>
              <a:chOff x="5899047" y="5725821"/>
              <a:chExt cx="2832203" cy="903579"/>
            </a:xfrm>
          </p:grpSpPr>
          <p:grpSp>
            <p:nvGrpSpPr>
              <p:cNvPr id="16" name="Group 15">
                <a:extLst>
                  <a:ext uri="{FF2B5EF4-FFF2-40B4-BE49-F238E27FC236}">
                    <a16:creationId xmlns:a16="http://schemas.microsoft.com/office/drawing/2014/main" id="{BA1028F0-79D0-4E91-8E3B-7114E82BE065}"/>
                  </a:ext>
                </a:extLst>
              </p:cNvPr>
              <p:cNvGrpSpPr/>
              <p:nvPr/>
            </p:nvGrpSpPr>
            <p:grpSpPr>
              <a:xfrm>
                <a:off x="6384856" y="5725821"/>
                <a:ext cx="2346394" cy="892392"/>
                <a:chOff x="6384856" y="5725821"/>
                <a:chExt cx="2346394" cy="892392"/>
              </a:xfrm>
            </p:grpSpPr>
            <p:sp>
              <p:nvSpPr>
                <p:cNvPr id="106" name="Rectangle: Rounded Corners 105">
                  <a:extLst>
                    <a:ext uri="{FF2B5EF4-FFF2-40B4-BE49-F238E27FC236}">
                      <a16:creationId xmlns:a16="http://schemas.microsoft.com/office/drawing/2014/main" id="{2557FF5B-E08E-43EC-B746-4869E0BEA837}"/>
                    </a:ext>
                  </a:extLst>
                </p:cNvPr>
                <p:cNvSpPr/>
                <p:nvPr/>
              </p:nvSpPr>
              <p:spPr>
                <a:xfrm>
                  <a:off x="6384856" y="5725821"/>
                  <a:ext cx="2346394" cy="892392"/>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07" name="Group 106">
                  <a:extLst>
                    <a:ext uri="{FF2B5EF4-FFF2-40B4-BE49-F238E27FC236}">
                      <a16:creationId xmlns:a16="http://schemas.microsoft.com/office/drawing/2014/main" id="{4693779D-A12D-4669-B446-67C3A911868D}"/>
                    </a:ext>
                  </a:extLst>
                </p:cNvPr>
                <p:cNvGrpSpPr/>
                <p:nvPr/>
              </p:nvGrpSpPr>
              <p:grpSpPr>
                <a:xfrm>
                  <a:off x="6656908" y="5830871"/>
                  <a:ext cx="2074340" cy="784533"/>
                  <a:chOff x="1619747" y="3468750"/>
                  <a:chExt cx="1656853" cy="541502"/>
                </a:xfrm>
              </p:grpSpPr>
              <p:sp>
                <p:nvSpPr>
                  <p:cNvPr id="108" name="TextBox 107">
                    <a:extLst>
                      <a:ext uri="{FF2B5EF4-FFF2-40B4-BE49-F238E27FC236}">
                        <a16:creationId xmlns:a16="http://schemas.microsoft.com/office/drawing/2014/main" id="{E611F4B1-4867-4B1B-800B-A68E2C9DDC3F}"/>
                      </a:ext>
                    </a:extLst>
                  </p:cNvPr>
                  <p:cNvSpPr txBox="1"/>
                  <p:nvPr/>
                </p:nvSpPr>
                <p:spPr>
                  <a:xfrm>
                    <a:off x="1619747" y="3627870"/>
                    <a:ext cx="1656853" cy="38238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This slide is 100% editable. Adapt it to your needs and capture your audience's attention.</a:t>
                    </a:r>
                  </a:p>
                </p:txBody>
              </p:sp>
              <p:sp>
                <p:nvSpPr>
                  <p:cNvPr id="109" name="TextBox 108">
                    <a:extLst>
                      <a:ext uri="{FF2B5EF4-FFF2-40B4-BE49-F238E27FC236}">
                        <a16:creationId xmlns:a16="http://schemas.microsoft.com/office/drawing/2014/main" id="{6BB33007-297B-4505-8C68-5FF3097B5DD0}"/>
                      </a:ext>
                    </a:extLst>
                  </p:cNvPr>
                  <p:cNvSpPr txBox="1"/>
                  <p:nvPr/>
                </p:nvSpPr>
                <p:spPr>
                  <a:xfrm>
                    <a:off x="1632155" y="3468750"/>
                    <a:ext cx="1425078" cy="19119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Talented</a:t>
                    </a:r>
                  </a:p>
                </p:txBody>
              </p:sp>
            </p:grpSp>
          </p:grpSp>
          <p:grpSp>
            <p:nvGrpSpPr>
              <p:cNvPr id="11" name="Group 10">
                <a:extLst>
                  <a:ext uri="{FF2B5EF4-FFF2-40B4-BE49-F238E27FC236}">
                    <a16:creationId xmlns:a16="http://schemas.microsoft.com/office/drawing/2014/main" id="{51A15140-EEA7-46DC-9BF1-8328004EE0F2}"/>
                  </a:ext>
                </a:extLst>
              </p:cNvPr>
              <p:cNvGrpSpPr/>
              <p:nvPr/>
            </p:nvGrpSpPr>
            <p:grpSpPr>
              <a:xfrm>
                <a:off x="5899047" y="5730577"/>
                <a:ext cx="759996" cy="898823"/>
                <a:chOff x="5899047" y="5730577"/>
                <a:chExt cx="759996" cy="898823"/>
              </a:xfrm>
            </p:grpSpPr>
            <p:sp>
              <p:nvSpPr>
                <p:cNvPr id="104" name="Rectangle: Top Corners Snipped 103">
                  <a:extLst>
                    <a:ext uri="{FF2B5EF4-FFF2-40B4-BE49-F238E27FC236}">
                      <a16:creationId xmlns:a16="http://schemas.microsoft.com/office/drawing/2014/main" id="{BB381E39-A0FF-4937-97EF-2D605D789CF8}"/>
                    </a:ext>
                  </a:extLst>
                </p:cNvPr>
                <p:cNvSpPr/>
                <p:nvPr/>
              </p:nvSpPr>
              <p:spPr>
                <a:xfrm rot="16200000">
                  <a:off x="5829633" y="5799991"/>
                  <a:ext cx="898823" cy="759996"/>
                </a:xfrm>
                <a:prstGeom prst="snip2SameRect">
                  <a:avLst>
                    <a:gd name="adj1" fmla="val 1364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0" name="Freeform: Shape 79">
                  <a:extLst>
                    <a:ext uri="{FF2B5EF4-FFF2-40B4-BE49-F238E27FC236}">
                      <a16:creationId xmlns:a16="http://schemas.microsoft.com/office/drawing/2014/main" id="{F1D9CC10-5AC5-4C82-8166-1782AA9C5AE0}"/>
                    </a:ext>
                  </a:extLst>
                </p:cNvPr>
                <p:cNvSpPr/>
                <p:nvPr/>
              </p:nvSpPr>
              <p:spPr>
                <a:xfrm>
                  <a:off x="6059978" y="5984138"/>
                  <a:ext cx="438132" cy="391702"/>
                </a:xfrm>
                <a:custGeom>
                  <a:avLst/>
                  <a:gdLst>
                    <a:gd name="connsiteX0" fmla="*/ 77677 w 509163"/>
                    <a:gd name="connsiteY0" fmla="*/ 305894 h 455206"/>
                    <a:gd name="connsiteX1" fmla="*/ 91917 w 509163"/>
                    <a:gd name="connsiteY1" fmla="*/ 314729 h 455206"/>
                    <a:gd name="connsiteX2" fmla="*/ 107319 w 509163"/>
                    <a:gd name="connsiteY2" fmla="*/ 345936 h 455206"/>
                    <a:gd name="connsiteX3" fmla="*/ 141759 w 509163"/>
                    <a:gd name="connsiteY3" fmla="*/ 350941 h 455206"/>
                    <a:gd name="connsiteX4" fmla="*/ 150559 w 509163"/>
                    <a:gd name="connsiteY4" fmla="*/ 378024 h 455206"/>
                    <a:gd name="connsiteX5" fmla="*/ 125638 w 509163"/>
                    <a:gd name="connsiteY5" fmla="*/ 402315 h 455206"/>
                    <a:gd name="connsiteX6" fmla="*/ 131521 w 509163"/>
                    <a:gd name="connsiteY6" fmla="*/ 436616 h 455206"/>
                    <a:gd name="connsiteX7" fmla="*/ 108483 w 509163"/>
                    <a:gd name="connsiteY7" fmla="*/ 453355 h 455206"/>
                    <a:gd name="connsiteX8" fmla="*/ 77678 w 509163"/>
                    <a:gd name="connsiteY8" fmla="*/ 437160 h 455206"/>
                    <a:gd name="connsiteX9" fmla="*/ 46874 w 509163"/>
                    <a:gd name="connsiteY9" fmla="*/ 453355 h 455206"/>
                    <a:gd name="connsiteX10" fmla="*/ 23835 w 509163"/>
                    <a:gd name="connsiteY10" fmla="*/ 436616 h 455206"/>
                    <a:gd name="connsiteX11" fmla="*/ 29719 w 509163"/>
                    <a:gd name="connsiteY11" fmla="*/ 402315 h 455206"/>
                    <a:gd name="connsiteX12" fmla="*/ 4799 w 509163"/>
                    <a:gd name="connsiteY12" fmla="*/ 378024 h 455206"/>
                    <a:gd name="connsiteX13" fmla="*/ 13598 w 509163"/>
                    <a:gd name="connsiteY13" fmla="*/ 350941 h 455206"/>
                    <a:gd name="connsiteX14" fmla="*/ 48039 w 509163"/>
                    <a:gd name="connsiteY14" fmla="*/ 345936 h 455206"/>
                    <a:gd name="connsiteX15" fmla="*/ 63440 w 509163"/>
                    <a:gd name="connsiteY15" fmla="*/ 314729 h 455206"/>
                    <a:gd name="connsiteX16" fmla="*/ 77677 w 509163"/>
                    <a:gd name="connsiteY16" fmla="*/ 305894 h 455206"/>
                    <a:gd name="connsiteX17" fmla="*/ 254580 w 509163"/>
                    <a:gd name="connsiteY17" fmla="*/ 305893 h 455206"/>
                    <a:gd name="connsiteX18" fmla="*/ 268819 w 509163"/>
                    <a:gd name="connsiteY18" fmla="*/ 314729 h 455206"/>
                    <a:gd name="connsiteX19" fmla="*/ 284222 w 509163"/>
                    <a:gd name="connsiteY19" fmla="*/ 345936 h 455206"/>
                    <a:gd name="connsiteX20" fmla="*/ 318662 w 509163"/>
                    <a:gd name="connsiteY20" fmla="*/ 350941 h 455206"/>
                    <a:gd name="connsiteX21" fmla="*/ 327460 w 509163"/>
                    <a:gd name="connsiteY21" fmla="*/ 378024 h 455206"/>
                    <a:gd name="connsiteX22" fmla="*/ 302540 w 509163"/>
                    <a:gd name="connsiteY22" fmla="*/ 402315 h 455206"/>
                    <a:gd name="connsiteX23" fmla="*/ 308423 w 509163"/>
                    <a:gd name="connsiteY23" fmla="*/ 436616 h 455206"/>
                    <a:gd name="connsiteX24" fmla="*/ 285384 w 509163"/>
                    <a:gd name="connsiteY24" fmla="*/ 453354 h 455206"/>
                    <a:gd name="connsiteX25" fmla="*/ 254580 w 509163"/>
                    <a:gd name="connsiteY25" fmla="*/ 437161 h 455206"/>
                    <a:gd name="connsiteX26" fmla="*/ 223776 w 509163"/>
                    <a:gd name="connsiteY26" fmla="*/ 453354 h 455206"/>
                    <a:gd name="connsiteX27" fmla="*/ 200737 w 509163"/>
                    <a:gd name="connsiteY27" fmla="*/ 436616 h 455206"/>
                    <a:gd name="connsiteX28" fmla="*/ 206620 w 509163"/>
                    <a:gd name="connsiteY28" fmla="*/ 402315 h 455206"/>
                    <a:gd name="connsiteX29" fmla="*/ 181700 w 509163"/>
                    <a:gd name="connsiteY29" fmla="*/ 378024 h 455206"/>
                    <a:gd name="connsiteX30" fmla="*/ 190500 w 509163"/>
                    <a:gd name="connsiteY30" fmla="*/ 350941 h 455206"/>
                    <a:gd name="connsiteX31" fmla="*/ 224940 w 509163"/>
                    <a:gd name="connsiteY31" fmla="*/ 345936 h 455206"/>
                    <a:gd name="connsiteX32" fmla="*/ 240342 w 509163"/>
                    <a:gd name="connsiteY32" fmla="*/ 314729 h 455206"/>
                    <a:gd name="connsiteX33" fmla="*/ 254580 w 509163"/>
                    <a:gd name="connsiteY33" fmla="*/ 305893 h 455206"/>
                    <a:gd name="connsiteX34" fmla="*/ 431484 w 509163"/>
                    <a:gd name="connsiteY34" fmla="*/ 305877 h 455206"/>
                    <a:gd name="connsiteX35" fmla="*/ 445722 w 509163"/>
                    <a:gd name="connsiteY35" fmla="*/ 314729 h 455206"/>
                    <a:gd name="connsiteX36" fmla="*/ 461123 w 509163"/>
                    <a:gd name="connsiteY36" fmla="*/ 345935 h 455206"/>
                    <a:gd name="connsiteX37" fmla="*/ 495564 w 509163"/>
                    <a:gd name="connsiteY37" fmla="*/ 350940 h 455206"/>
                    <a:gd name="connsiteX38" fmla="*/ 504365 w 509163"/>
                    <a:gd name="connsiteY38" fmla="*/ 378023 h 455206"/>
                    <a:gd name="connsiteX39" fmla="*/ 479444 w 509163"/>
                    <a:gd name="connsiteY39" fmla="*/ 402315 h 455206"/>
                    <a:gd name="connsiteX40" fmla="*/ 485328 w 509163"/>
                    <a:gd name="connsiteY40" fmla="*/ 436615 h 455206"/>
                    <a:gd name="connsiteX41" fmla="*/ 462289 w 509163"/>
                    <a:gd name="connsiteY41" fmla="*/ 453354 h 455206"/>
                    <a:gd name="connsiteX42" fmla="*/ 431485 w 509163"/>
                    <a:gd name="connsiteY42" fmla="*/ 437159 h 455206"/>
                    <a:gd name="connsiteX43" fmla="*/ 400680 w 509163"/>
                    <a:gd name="connsiteY43" fmla="*/ 453354 h 455206"/>
                    <a:gd name="connsiteX44" fmla="*/ 377642 w 509163"/>
                    <a:gd name="connsiteY44" fmla="*/ 436615 h 455206"/>
                    <a:gd name="connsiteX45" fmla="*/ 383525 w 509163"/>
                    <a:gd name="connsiteY45" fmla="*/ 402315 h 455206"/>
                    <a:gd name="connsiteX46" fmla="*/ 358603 w 509163"/>
                    <a:gd name="connsiteY46" fmla="*/ 378023 h 455206"/>
                    <a:gd name="connsiteX47" fmla="*/ 367403 w 509163"/>
                    <a:gd name="connsiteY47" fmla="*/ 350940 h 455206"/>
                    <a:gd name="connsiteX48" fmla="*/ 401843 w 509163"/>
                    <a:gd name="connsiteY48" fmla="*/ 345935 h 455206"/>
                    <a:gd name="connsiteX49" fmla="*/ 417245 w 509163"/>
                    <a:gd name="connsiteY49" fmla="*/ 314729 h 455206"/>
                    <a:gd name="connsiteX50" fmla="*/ 431484 w 509163"/>
                    <a:gd name="connsiteY50" fmla="*/ 305877 h 455206"/>
                    <a:gd name="connsiteX51" fmla="*/ 254579 w 509163"/>
                    <a:gd name="connsiteY51" fmla="*/ 152156 h 455206"/>
                    <a:gd name="connsiteX52" fmla="*/ 376537 w 509163"/>
                    <a:gd name="connsiteY52" fmla="*/ 274112 h 455206"/>
                    <a:gd name="connsiteX53" fmla="*/ 360658 w 509163"/>
                    <a:gd name="connsiteY53" fmla="*/ 289990 h 455206"/>
                    <a:gd name="connsiteX54" fmla="*/ 148499 w 509163"/>
                    <a:gd name="connsiteY54" fmla="*/ 289990 h 455206"/>
                    <a:gd name="connsiteX55" fmla="*/ 132621 w 509163"/>
                    <a:gd name="connsiteY55" fmla="*/ 274112 h 455206"/>
                    <a:gd name="connsiteX56" fmla="*/ 254579 w 509163"/>
                    <a:gd name="connsiteY56" fmla="*/ 152156 h 455206"/>
                    <a:gd name="connsiteX57" fmla="*/ 254578 w 509163"/>
                    <a:gd name="connsiteY57" fmla="*/ 0 h 455206"/>
                    <a:gd name="connsiteX58" fmla="*/ 320357 w 509163"/>
                    <a:gd name="connsiteY58" fmla="*/ 65778 h 455206"/>
                    <a:gd name="connsiteX59" fmla="*/ 254578 w 509163"/>
                    <a:gd name="connsiteY59" fmla="*/ 131556 h 455206"/>
                    <a:gd name="connsiteX60" fmla="*/ 188800 w 509163"/>
                    <a:gd name="connsiteY60" fmla="*/ 65778 h 455206"/>
                    <a:gd name="connsiteX61" fmla="*/ 254578 w 509163"/>
                    <a:gd name="connsiteY61" fmla="*/ 0 h 455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09163" h="455206">
                      <a:moveTo>
                        <a:pt x="77677" y="305894"/>
                      </a:moveTo>
                      <a:cubicBezTo>
                        <a:pt x="83343" y="305893"/>
                        <a:pt x="89009" y="308837"/>
                        <a:pt x="91917" y="314729"/>
                      </a:cubicBezTo>
                      <a:lnTo>
                        <a:pt x="107319" y="345936"/>
                      </a:lnTo>
                      <a:lnTo>
                        <a:pt x="141759" y="350941"/>
                      </a:lnTo>
                      <a:cubicBezTo>
                        <a:pt x="154756" y="352830"/>
                        <a:pt x="159970" y="368850"/>
                        <a:pt x="150559" y="378024"/>
                      </a:cubicBezTo>
                      <a:lnTo>
                        <a:pt x="125638" y="402315"/>
                      </a:lnTo>
                      <a:lnTo>
                        <a:pt x="131521" y="436616"/>
                      </a:lnTo>
                      <a:cubicBezTo>
                        <a:pt x="133760" y="449665"/>
                        <a:pt x="120014" y="459417"/>
                        <a:pt x="108483" y="453355"/>
                      </a:cubicBezTo>
                      <a:lnTo>
                        <a:pt x="77678" y="437160"/>
                      </a:lnTo>
                      <a:lnTo>
                        <a:pt x="46874" y="453355"/>
                      </a:lnTo>
                      <a:cubicBezTo>
                        <a:pt x="35249" y="459465"/>
                        <a:pt x="21614" y="449569"/>
                        <a:pt x="23835" y="436616"/>
                      </a:cubicBezTo>
                      <a:lnTo>
                        <a:pt x="29719" y="402315"/>
                      </a:lnTo>
                      <a:lnTo>
                        <a:pt x="4799" y="378024"/>
                      </a:lnTo>
                      <a:cubicBezTo>
                        <a:pt x="-4605" y="368857"/>
                        <a:pt x="594" y="352830"/>
                        <a:pt x="13598" y="350941"/>
                      </a:cubicBezTo>
                      <a:lnTo>
                        <a:pt x="48039" y="345936"/>
                      </a:lnTo>
                      <a:lnTo>
                        <a:pt x="63440" y="314729"/>
                      </a:lnTo>
                      <a:cubicBezTo>
                        <a:pt x="66346" y="308840"/>
                        <a:pt x="72012" y="305895"/>
                        <a:pt x="77677" y="305894"/>
                      </a:cubicBezTo>
                      <a:close/>
                      <a:moveTo>
                        <a:pt x="254580" y="305893"/>
                      </a:moveTo>
                      <a:cubicBezTo>
                        <a:pt x="260246" y="305892"/>
                        <a:pt x="265912" y="308836"/>
                        <a:pt x="268819" y="314729"/>
                      </a:cubicBezTo>
                      <a:lnTo>
                        <a:pt x="284222" y="345936"/>
                      </a:lnTo>
                      <a:lnTo>
                        <a:pt x="318662" y="350941"/>
                      </a:lnTo>
                      <a:cubicBezTo>
                        <a:pt x="331658" y="352829"/>
                        <a:pt x="336871" y="368850"/>
                        <a:pt x="327460" y="378024"/>
                      </a:cubicBezTo>
                      <a:lnTo>
                        <a:pt x="302540" y="402315"/>
                      </a:lnTo>
                      <a:lnTo>
                        <a:pt x="308423" y="436616"/>
                      </a:lnTo>
                      <a:cubicBezTo>
                        <a:pt x="310661" y="449665"/>
                        <a:pt x="296915" y="459416"/>
                        <a:pt x="285384" y="453354"/>
                      </a:cubicBezTo>
                      <a:lnTo>
                        <a:pt x="254580" y="437161"/>
                      </a:lnTo>
                      <a:lnTo>
                        <a:pt x="223776" y="453354"/>
                      </a:lnTo>
                      <a:cubicBezTo>
                        <a:pt x="212150" y="459465"/>
                        <a:pt x="198515" y="449568"/>
                        <a:pt x="200737" y="436616"/>
                      </a:cubicBezTo>
                      <a:lnTo>
                        <a:pt x="206620" y="402315"/>
                      </a:lnTo>
                      <a:lnTo>
                        <a:pt x="181700" y="378024"/>
                      </a:lnTo>
                      <a:cubicBezTo>
                        <a:pt x="172295" y="368857"/>
                        <a:pt x="177495" y="352830"/>
                        <a:pt x="190500" y="350941"/>
                      </a:cubicBezTo>
                      <a:lnTo>
                        <a:pt x="224940" y="345936"/>
                      </a:lnTo>
                      <a:lnTo>
                        <a:pt x="240342" y="314729"/>
                      </a:lnTo>
                      <a:cubicBezTo>
                        <a:pt x="243249" y="308840"/>
                        <a:pt x="248914" y="305894"/>
                        <a:pt x="254580" y="305893"/>
                      </a:cubicBezTo>
                      <a:close/>
                      <a:moveTo>
                        <a:pt x="431484" y="305877"/>
                      </a:moveTo>
                      <a:cubicBezTo>
                        <a:pt x="430424" y="305877"/>
                        <a:pt x="440952" y="305061"/>
                        <a:pt x="445722" y="314729"/>
                      </a:cubicBezTo>
                      <a:lnTo>
                        <a:pt x="461123" y="345935"/>
                      </a:lnTo>
                      <a:lnTo>
                        <a:pt x="495564" y="350940"/>
                      </a:lnTo>
                      <a:cubicBezTo>
                        <a:pt x="508562" y="352829"/>
                        <a:pt x="513773" y="368852"/>
                        <a:pt x="504365" y="378023"/>
                      </a:cubicBezTo>
                      <a:lnTo>
                        <a:pt x="479444" y="402315"/>
                      </a:lnTo>
                      <a:lnTo>
                        <a:pt x="485328" y="436615"/>
                      </a:lnTo>
                      <a:cubicBezTo>
                        <a:pt x="487566" y="449665"/>
                        <a:pt x="473820" y="459416"/>
                        <a:pt x="462289" y="453354"/>
                      </a:cubicBezTo>
                      <a:lnTo>
                        <a:pt x="431485" y="437159"/>
                      </a:lnTo>
                      <a:lnTo>
                        <a:pt x="400680" y="453354"/>
                      </a:lnTo>
                      <a:cubicBezTo>
                        <a:pt x="389054" y="459465"/>
                        <a:pt x="375420" y="449568"/>
                        <a:pt x="377642" y="436615"/>
                      </a:cubicBezTo>
                      <a:lnTo>
                        <a:pt x="383525" y="402315"/>
                      </a:lnTo>
                      <a:lnTo>
                        <a:pt x="358603" y="378023"/>
                      </a:lnTo>
                      <a:cubicBezTo>
                        <a:pt x="349199" y="368856"/>
                        <a:pt x="354398" y="352830"/>
                        <a:pt x="367403" y="350940"/>
                      </a:cubicBezTo>
                      <a:lnTo>
                        <a:pt x="401843" y="345935"/>
                      </a:lnTo>
                      <a:lnTo>
                        <a:pt x="417245" y="314729"/>
                      </a:lnTo>
                      <a:cubicBezTo>
                        <a:pt x="419920" y="309309"/>
                        <a:pt x="425440" y="305877"/>
                        <a:pt x="431484" y="305877"/>
                      </a:cubicBezTo>
                      <a:close/>
                      <a:moveTo>
                        <a:pt x="254579" y="152156"/>
                      </a:moveTo>
                      <a:cubicBezTo>
                        <a:pt x="321827" y="152156"/>
                        <a:pt x="376537" y="206864"/>
                        <a:pt x="376537" y="274112"/>
                      </a:cubicBezTo>
                      <a:cubicBezTo>
                        <a:pt x="376537" y="282881"/>
                        <a:pt x="369428" y="289990"/>
                        <a:pt x="360658" y="289990"/>
                      </a:cubicBezTo>
                      <a:lnTo>
                        <a:pt x="148499" y="289990"/>
                      </a:lnTo>
                      <a:cubicBezTo>
                        <a:pt x="139730" y="289990"/>
                        <a:pt x="132621" y="282881"/>
                        <a:pt x="132621" y="274112"/>
                      </a:cubicBezTo>
                      <a:cubicBezTo>
                        <a:pt x="132621" y="206864"/>
                        <a:pt x="187332" y="152156"/>
                        <a:pt x="254579" y="152156"/>
                      </a:cubicBezTo>
                      <a:close/>
                      <a:moveTo>
                        <a:pt x="254578" y="0"/>
                      </a:moveTo>
                      <a:cubicBezTo>
                        <a:pt x="290848" y="0"/>
                        <a:pt x="320357" y="29508"/>
                        <a:pt x="320357" y="65778"/>
                      </a:cubicBezTo>
                      <a:cubicBezTo>
                        <a:pt x="320357" y="102047"/>
                        <a:pt x="290849" y="131556"/>
                        <a:pt x="254578" y="131556"/>
                      </a:cubicBezTo>
                      <a:cubicBezTo>
                        <a:pt x="218307" y="131556"/>
                        <a:pt x="188800" y="102047"/>
                        <a:pt x="188800" y="65778"/>
                      </a:cubicBezTo>
                      <a:cubicBezTo>
                        <a:pt x="188800" y="29508"/>
                        <a:pt x="218307" y="0"/>
                        <a:pt x="254578" y="0"/>
                      </a:cubicBezTo>
                      <a:close/>
                    </a:path>
                  </a:pathLst>
                </a:custGeom>
                <a:solidFill>
                  <a:schemeClr val="bg2"/>
                </a:solidFill>
                <a:ln w="9525" cap="flat">
                  <a:noFill/>
                  <a:prstDash val="solid"/>
                  <a:miter/>
                </a:ln>
              </p:spPr>
              <p:txBody>
                <a:bodyPr wrap="square"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118" name="Group 117">
            <a:extLst>
              <a:ext uri="{FF2B5EF4-FFF2-40B4-BE49-F238E27FC236}">
                <a16:creationId xmlns:a16="http://schemas.microsoft.com/office/drawing/2014/main" id="{792BC7BB-07AF-44EB-A01F-BB003571B5AC}"/>
              </a:ext>
            </a:extLst>
          </p:cNvPr>
          <p:cNvGrpSpPr/>
          <p:nvPr/>
        </p:nvGrpSpPr>
        <p:grpSpPr>
          <a:xfrm>
            <a:off x="6899591" y="1770536"/>
            <a:ext cx="548640" cy="42467"/>
            <a:chOff x="3568699" y="1682126"/>
            <a:chExt cx="822327" cy="42467"/>
          </a:xfrm>
        </p:grpSpPr>
        <p:sp>
          <p:nvSpPr>
            <p:cNvPr id="119" name="Rectangle: Rounded Corners 118">
              <a:extLst>
                <a:ext uri="{FF2B5EF4-FFF2-40B4-BE49-F238E27FC236}">
                  <a16:creationId xmlns:a16="http://schemas.microsoft.com/office/drawing/2014/main" id="{21460B81-DC3A-4EBF-B933-1C428A6F64FE}"/>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Rectangle: Rounded Corners 119">
              <a:extLst>
                <a:ext uri="{FF2B5EF4-FFF2-40B4-BE49-F238E27FC236}">
                  <a16:creationId xmlns:a16="http://schemas.microsoft.com/office/drawing/2014/main" id="{15FC6363-3C50-4D3C-AC66-2EC58659999E}"/>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 name="Slide Number Placeholder 3">
            <a:extLst>
              <a:ext uri="{FF2B5EF4-FFF2-40B4-BE49-F238E27FC236}">
                <a16:creationId xmlns:a16="http://schemas.microsoft.com/office/drawing/2014/main" id="{B9085F67-8FAC-41E9-AFBB-5CABE4EF47EF}"/>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63</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76433999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8ED3AB72-DCA6-421F-B2C2-060C08EEE4F4}"/>
              </a:ext>
            </a:extLst>
          </p:cNvPr>
          <p:cNvGrpSpPr/>
          <p:nvPr/>
        </p:nvGrpSpPr>
        <p:grpSpPr>
          <a:xfrm rot="5400000">
            <a:off x="5550698" y="-17230"/>
            <a:ext cx="695327" cy="729787"/>
            <a:chOff x="-1" y="1142019"/>
            <a:chExt cx="2876551" cy="729787"/>
          </a:xfrm>
          <a:solidFill>
            <a:srgbClr val="096B5B"/>
          </a:solidFill>
        </p:grpSpPr>
        <p:cxnSp>
          <p:nvCxnSpPr>
            <p:cNvPr id="32" name="Straight Connector 31">
              <a:extLst>
                <a:ext uri="{FF2B5EF4-FFF2-40B4-BE49-F238E27FC236}">
                  <a16:creationId xmlns:a16="http://schemas.microsoft.com/office/drawing/2014/main" id="{4B55D66E-F062-40BD-AD54-2E5EE622E1D0}"/>
                </a:ext>
              </a:extLst>
            </p:cNvPr>
            <p:cNvCxnSpPr>
              <a:cxnSpLocks/>
            </p:cNvCxnSpPr>
            <p:nvPr/>
          </p:nvCxnSpPr>
          <p:spPr>
            <a:xfrm rot="16200000">
              <a:off x="1438274" y="433531"/>
              <a:ext cx="0" cy="2876549"/>
            </a:xfrm>
            <a:prstGeom prst="line">
              <a:avLst/>
            </a:prstGeom>
            <a:grpFill/>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326BC48-8350-47C9-90FA-49E549D1B993}"/>
                </a:ext>
              </a:extLst>
            </p:cNvPr>
            <p:cNvCxnSpPr>
              <a:cxnSpLocks/>
            </p:cNvCxnSpPr>
            <p:nvPr/>
          </p:nvCxnSpPr>
          <p:spPr>
            <a:xfrm rot="16200000">
              <a:off x="1438273" y="327354"/>
              <a:ext cx="0" cy="2876547"/>
            </a:xfrm>
            <a:prstGeom prst="line">
              <a:avLst/>
            </a:prstGeom>
            <a:grpFill/>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306D772-66EF-4CD9-8F8A-3D4273C8D622}"/>
                </a:ext>
              </a:extLst>
            </p:cNvPr>
            <p:cNvCxnSpPr>
              <a:cxnSpLocks/>
            </p:cNvCxnSpPr>
            <p:nvPr/>
          </p:nvCxnSpPr>
          <p:spPr>
            <a:xfrm rot="16200000">
              <a:off x="1438275" y="274261"/>
              <a:ext cx="0" cy="2876551"/>
            </a:xfrm>
            <a:prstGeom prst="line">
              <a:avLst/>
            </a:prstGeom>
            <a:grpFill/>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D808F9AA-61FA-4B05-99C4-31A0E62E3CF2}"/>
                </a:ext>
              </a:extLst>
            </p:cNvPr>
            <p:cNvCxnSpPr>
              <a:cxnSpLocks/>
            </p:cNvCxnSpPr>
            <p:nvPr/>
          </p:nvCxnSpPr>
          <p:spPr>
            <a:xfrm rot="16200000">
              <a:off x="1438274" y="380440"/>
              <a:ext cx="0" cy="2876549"/>
            </a:xfrm>
            <a:prstGeom prst="line">
              <a:avLst/>
            </a:prstGeom>
            <a:grpFill/>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E04A781F-0130-4C2F-9B71-ADF8879EF6AF}"/>
                </a:ext>
              </a:extLst>
            </p:cNvPr>
            <p:cNvSpPr/>
            <p:nvPr/>
          </p:nvSpPr>
          <p:spPr>
            <a:xfrm rot="16200000" flipH="1">
              <a:off x="1144005" y="-1985"/>
              <a:ext cx="550768" cy="28387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pic>
        <p:nvPicPr>
          <p:cNvPr id="42" name="Picture Placeholder 41" descr="A picture containing person, computer, person, table&#10;&#10;Description automatically generated">
            <a:extLst>
              <a:ext uri="{FF2B5EF4-FFF2-40B4-BE49-F238E27FC236}">
                <a16:creationId xmlns:a16="http://schemas.microsoft.com/office/drawing/2014/main" id="{9BFDDD1A-E8B5-4DEE-85B5-163B4C05AF15}"/>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3" name="Title 2">
            <a:extLst>
              <a:ext uri="{FF2B5EF4-FFF2-40B4-BE49-F238E27FC236}">
                <a16:creationId xmlns:a16="http://schemas.microsoft.com/office/drawing/2014/main" id="{3DD30F57-3248-4D66-B734-65D7A158475A}"/>
              </a:ext>
            </a:extLst>
          </p:cNvPr>
          <p:cNvSpPr>
            <a:spLocks noGrp="1"/>
          </p:cNvSpPr>
          <p:nvPr>
            <p:ph type="title"/>
          </p:nvPr>
        </p:nvSpPr>
        <p:spPr>
          <a:xfrm>
            <a:off x="171450" y="1516063"/>
            <a:ext cx="8801101" cy="846137"/>
          </a:xfrm>
        </p:spPr>
        <p:txBody>
          <a:bodyPr/>
          <a:lstStyle/>
          <a:p>
            <a:r>
              <a:rPr lang="en-US" sz="4800" dirty="0">
                <a:cs typeface="Arial" panose="020B0604020202020204" pitchFamily="34" charset="0"/>
              </a:rPr>
              <a:t>Thank You</a:t>
            </a:r>
            <a:endParaRPr lang="en-IN" sz="4800" dirty="0"/>
          </a:p>
        </p:txBody>
      </p:sp>
      <p:sp>
        <p:nvSpPr>
          <p:cNvPr id="9" name="Freeform: Shape 8">
            <a:extLst>
              <a:ext uri="{FF2B5EF4-FFF2-40B4-BE49-F238E27FC236}">
                <a16:creationId xmlns:a16="http://schemas.microsoft.com/office/drawing/2014/main" id="{45E6E5E8-5CF0-4E9B-904F-E50539ED23D0}"/>
              </a:ext>
            </a:extLst>
          </p:cNvPr>
          <p:cNvSpPr/>
          <p:nvPr/>
        </p:nvSpPr>
        <p:spPr>
          <a:xfrm>
            <a:off x="6753454" y="4777484"/>
            <a:ext cx="250426" cy="250425"/>
          </a:xfrm>
          <a:custGeom>
            <a:avLst/>
            <a:gdLst>
              <a:gd name="connsiteX0" fmla="*/ 240893 w 250426"/>
              <a:gd name="connsiteY0" fmla="*/ 247370 h 250425"/>
              <a:gd name="connsiteX1" fmla="*/ 244826 w 250426"/>
              <a:gd name="connsiteY1" fmla="*/ 250425 h 250425"/>
              <a:gd name="connsiteX2" fmla="*/ 239622 w 250426"/>
              <a:gd name="connsiteY2" fmla="*/ 250425 h 250425"/>
              <a:gd name="connsiteX3" fmla="*/ 122529 w 250426"/>
              <a:gd name="connsiteY3" fmla="*/ 153090 h 250425"/>
              <a:gd name="connsiteX4" fmla="*/ 127863 w 250426"/>
              <a:gd name="connsiteY4" fmla="*/ 153090 h 250425"/>
              <a:gd name="connsiteX5" fmla="*/ 240892 w 250426"/>
              <a:gd name="connsiteY5" fmla="*/ 240865 h 250425"/>
              <a:gd name="connsiteX6" fmla="*/ 239621 w 250426"/>
              <a:gd name="connsiteY6" fmla="*/ 243920 h 250425"/>
              <a:gd name="connsiteX7" fmla="*/ 5598 w 250426"/>
              <a:gd name="connsiteY7" fmla="*/ 243920 h 250425"/>
              <a:gd name="connsiteX8" fmla="*/ 125212 w 250426"/>
              <a:gd name="connsiteY8" fmla="*/ 20323 h 250425"/>
              <a:gd name="connsiteX9" fmla="*/ 71550 w 250426"/>
              <a:gd name="connsiteY9" fmla="*/ 73986 h 250425"/>
              <a:gd name="connsiteX10" fmla="*/ 125212 w 250426"/>
              <a:gd name="connsiteY10" fmla="*/ 127648 h 250425"/>
              <a:gd name="connsiteX11" fmla="*/ 129685 w 250426"/>
              <a:gd name="connsiteY11" fmla="*/ 123177 h 250425"/>
              <a:gd name="connsiteX12" fmla="*/ 125212 w 250426"/>
              <a:gd name="connsiteY12" fmla="*/ 118704 h 250425"/>
              <a:gd name="connsiteX13" fmla="*/ 80494 w 250426"/>
              <a:gd name="connsiteY13" fmla="*/ 73986 h 250425"/>
              <a:gd name="connsiteX14" fmla="*/ 125212 w 250426"/>
              <a:gd name="connsiteY14" fmla="*/ 29266 h 250425"/>
              <a:gd name="connsiteX15" fmla="*/ 169932 w 250426"/>
              <a:gd name="connsiteY15" fmla="*/ 73986 h 250425"/>
              <a:gd name="connsiteX16" fmla="*/ 169932 w 250426"/>
              <a:gd name="connsiteY16" fmla="*/ 91873 h 250425"/>
              <a:gd name="connsiteX17" fmla="*/ 160988 w 250426"/>
              <a:gd name="connsiteY17" fmla="*/ 100817 h 250425"/>
              <a:gd name="connsiteX18" fmla="*/ 152044 w 250426"/>
              <a:gd name="connsiteY18" fmla="*/ 91873 h 250425"/>
              <a:gd name="connsiteX19" fmla="*/ 152044 w 250426"/>
              <a:gd name="connsiteY19" fmla="*/ 73986 h 250425"/>
              <a:gd name="connsiteX20" fmla="*/ 147572 w 250426"/>
              <a:gd name="connsiteY20" fmla="*/ 69514 h 250425"/>
              <a:gd name="connsiteX21" fmla="*/ 143100 w 250426"/>
              <a:gd name="connsiteY21" fmla="*/ 73986 h 250425"/>
              <a:gd name="connsiteX22" fmla="*/ 125212 w 250426"/>
              <a:gd name="connsiteY22" fmla="*/ 91873 h 250425"/>
              <a:gd name="connsiteX23" fmla="*/ 107326 w 250426"/>
              <a:gd name="connsiteY23" fmla="*/ 73986 h 250425"/>
              <a:gd name="connsiteX24" fmla="*/ 125212 w 250426"/>
              <a:gd name="connsiteY24" fmla="*/ 56099 h 250425"/>
              <a:gd name="connsiteX25" fmla="*/ 129685 w 250426"/>
              <a:gd name="connsiteY25" fmla="*/ 51626 h 250425"/>
              <a:gd name="connsiteX26" fmla="*/ 125212 w 250426"/>
              <a:gd name="connsiteY26" fmla="*/ 47154 h 250425"/>
              <a:gd name="connsiteX27" fmla="*/ 99350 w 250426"/>
              <a:gd name="connsiteY27" fmla="*/ 66633 h 250425"/>
              <a:gd name="connsiteX28" fmla="*/ 111060 w 250426"/>
              <a:gd name="connsiteY28" fmla="*/ 96819 h 250425"/>
              <a:gd name="connsiteX29" fmla="*/ 143293 w 250426"/>
              <a:gd name="connsiteY29" fmla="*/ 93756 h 250425"/>
              <a:gd name="connsiteX30" fmla="*/ 161980 w 250426"/>
              <a:gd name="connsiteY30" fmla="*/ 109743 h 250425"/>
              <a:gd name="connsiteX31" fmla="*/ 178876 w 250426"/>
              <a:gd name="connsiteY31" fmla="*/ 91874 h 250425"/>
              <a:gd name="connsiteX32" fmla="*/ 178876 w 250426"/>
              <a:gd name="connsiteY32" fmla="*/ 73986 h 250425"/>
              <a:gd name="connsiteX33" fmla="*/ 125212 w 250426"/>
              <a:gd name="connsiteY33" fmla="*/ 20323 h 250425"/>
              <a:gd name="connsiteX34" fmla="*/ 49191 w 250426"/>
              <a:gd name="connsiteY34" fmla="*/ 11379 h 250425"/>
              <a:gd name="connsiteX35" fmla="*/ 201235 w 250426"/>
              <a:gd name="connsiteY35" fmla="*/ 11379 h 250425"/>
              <a:gd name="connsiteX36" fmla="*/ 205707 w 250426"/>
              <a:gd name="connsiteY36" fmla="*/ 15850 h 250425"/>
              <a:gd name="connsiteX37" fmla="*/ 205707 w 250426"/>
              <a:gd name="connsiteY37" fmla="*/ 96346 h 250425"/>
              <a:gd name="connsiteX38" fmla="*/ 210178 w 250426"/>
              <a:gd name="connsiteY38" fmla="*/ 100817 h 250425"/>
              <a:gd name="connsiteX39" fmla="*/ 214650 w 250426"/>
              <a:gd name="connsiteY39" fmla="*/ 96346 h 250425"/>
              <a:gd name="connsiteX40" fmla="*/ 214650 w 250426"/>
              <a:gd name="connsiteY40" fmla="*/ 61790 h 250425"/>
              <a:gd name="connsiteX41" fmla="*/ 246110 w 250426"/>
              <a:gd name="connsiteY41" fmla="*/ 86238 h 250425"/>
              <a:gd name="connsiteX42" fmla="*/ 171532 w 250426"/>
              <a:gd name="connsiteY42" fmla="*/ 144151 h 250425"/>
              <a:gd name="connsiteX43" fmla="*/ 169800 w 250426"/>
              <a:gd name="connsiteY43" fmla="*/ 148305 h 250425"/>
              <a:gd name="connsiteX44" fmla="*/ 172559 w 250426"/>
              <a:gd name="connsiteY44" fmla="*/ 151862 h 250425"/>
              <a:gd name="connsiteX45" fmla="*/ 177015 w 250426"/>
              <a:gd name="connsiteY45" fmla="*/ 151216 h 250425"/>
              <a:gd name="connsiteX46" fmla="*/ 250426 w 250426"/>
              <a:gd name="connsiteY46" fmla="*/ 94213 h 250425"/>
              <a:gd name="connsiteX47" fmla="*/ 250426 w 250426"/>
              <a:gd name="connsiteY47" fmla="*/ 236948 h 250425"/>
              <a:gd name="connsiteX48" fmla="*/ 133370 w 250426"/>
              <a:gd name="connsiteY48" fmla="*/ 146033 h 250425"/>
              <a:gd name="connsiteX49" fmla="*/ 117060 w 250426"/>
              <a:gd name="connsiteY49" fmla="*/ 146033 h 250425"/>
              <a:gd name="connsiteX50" fmla="*/ 0 w 250426"/>
              <a:gd name="connsiteY50" fmla="*/ 236948 h 250425"/>
              <a:gd name="connsiteX51" fmla="*/ 0 w 250426"/>
              <a:gd name="connsiteY51" fmla="*/ 94212 h 250425"/>
              <a:gd name="connsiteX52" fmla="*/ 73281 w 250426"/>
              <a:gd name="connsiteY52" fmla="*/ 151118 h 250425"/>
              <a:gd name="connsiteX53" fmla="*/ 79558 w 250426"/>
              <a:gd name="connsiteY53" fmla="*/ 150324 h 250425"/>
              <a:gd name="connsiteX54" fmla="*/ 78763 w 250426"/>
              <a:gd name="connsiteY54" fmla="*/ 144047 h 250425"/>
              <a:gd name="connsiteX55" fmla="*/ 4315 w 250426"/>
              <a:gd name="connsiteY55" fmla="*/ 86238 h 250425"/>
              <a:gd name="connsiteX56" fmla="*/ 35775 w 250426"/>
              <a:gd name="connsiteY56" fmla="*/ 61790 h 250425"/>
              <a:gd name="connsiteX57" fmla="*/ 35775 w 250426"/>
              <a:gd name="connsiteY57" fmla="*/ 96345 h 250425"/>
              <a:gd name="connsiteX58" fmla="*/ 40247 w 250426"/>
              <a:gd name="connsiteY58" fmla="*/ 100817 h 250425"/>
              <a:gd name="connsiteX59" fmla="*/ 44719 w 250426"/>
              <a:gd name="connsiteY59" fmla="*/ 96346 h 250425"/>
              <a:gd name="connsiteX60" fmla="*/ 44719 w 250426"/>
              <a:gd name="connsiteY60" fmla="*/ 15850 h 250425"/>
              <a:gd name="connsiteX61" fmla="*/ 49191 w 250426"/>
              <a:gd name="connsiteY61" fmla="*/ 11379 h 250425"/>
              <a:gd name="connsiteX62" fmla="*/ 122530 w 250426"/>
              <a:gd name="connsiteY62" fmla="*/ 931 h 250425"/>
              <a:gd name="connsiteX63" fmla="*/ 127865 w 250426"/>
              <a:gd name="connsiteY63" fmla="*/ 931 h 250425"/>
              <a:gd name="connsiteX64" fmla="*/ 138181 w 250426"/>
              <a:gd name="connsiteY64" fmla="*/ 8940 h 250425"/>
              <a:gd name="connsiteX65" fmla="*/ 112244 w 250426"/>
              <a:gd name="connsiteY65" fmla="*/ 8940 h 25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50426" h="250425">
                <a:moveTo>
                  <a:pt x="240893" y="247370"/>
                </a:moveTo>
                <a:lnTo>
                  <a:pt x="244826" y="250425"/>
                </a:lnTo>
                <a:lnTo>
                  <a:pt x="239622" y="250425"/>
                </a:lnTo>
                <a:close/>
                <a:moveTo>
                  <a:pt x="122529" y="153090"/>
                </a:moveTo>
                <a:cubicBezTo>
                  <a:pt x="124092" y="151851"/>
                  <a:pt x="126301" y="151851"/>
                  <a:pt x="127863" y="153090"/>
                </a:cubicBezTo>
                <a:lnTo>
                  <a:pt x="240892" y="240865"/>
                </a:lnTo>
                <a:lnTo>
                  <a:pt x="239621" y="243920"/>
                </a:lnTo>
                <a:lnTo>
                  <a:pt x="5598" y="243920"/>
                </a:lnTo>
                <a:close/>
                <a:moveTo>
                  <a:pt x="125212" y="20323"/>
                </a:moveTo>
                <a:cubicBezTo>
                  <a:pt x="95576" y="20323"/>
                  <a:pt x="71550" y="44349"/>
                  <a:pt x="71550" y="73986"/>
                </a:cubicBezTo>
                <a:cubicBezTo>
                  <a:pt x="71550" y="103624"/>
                  <a:pt x="95576" y="127648"/>
                  <a:pt x="125212" y="127648"/>
                </a:cubicBezTo>
                <a:cubicBezTo>
                  <a:pt x="127683" y="127648"/>
                  <a:pt x="129685" y="125646"/>
                  <a:pt x="129685" y="123177"/>
                </a:cubicBezTo>
                <a:cubicBezTo>
                  <a:pt x="129685" y="120707"/>
                  <a:pt x="127683" y="118704"/>
                  <a:pt x="125212" y="118704"/>
                </a:cubicBezTo>
                <a:cubicBezTo>
                  <a:pt x="100515" y="118704"/>
                  <a:pt x="80494" y="98683"/>
                  <a:pt x="80494" y="73986"/>
                </a:cubicBezTo>
                <a:cubicBezTo>
                  <a:pt x="80494" y="49288"/>
                  <a:pt x="100515" y="29266"/>
                  <a:pt x="125212" y="29266"/>
                </a:cubicBezTo>
                <a:cubicBezTo>
                  <a:pt x="149911" y="29266"/>
                  <a:pt x="169932" y="49288"/>
                  <a:pt x="169932" y="73986"/>
                </a:cubicBezTo>
                <a:lnTo>
                  <a:pt x="169932" y="91873"/>
                </a:lnTo>
                <a:cubicBezTo>
                  <a:pt x="169932" y="96813"/>
                  <a:pt x="165927" y="100817"/>
                  <a:pt x="160988" y="100817"/>
                </a:cubicBezTo>
                <a:cubicBezTo>
                  <a:pt x="156049" y="100817"/>
                  <a:pt x="152044" y="96813"/>
                  <a:pt x="152044" y="91873"/>
                </a:cubicBezTo>
                <a:lnTo>
                  <a:pt x="152044" y="73986"/>
                </a:lnTo>
                <a:cubicBezTo>
                  <a:pt x="152044" y="71515"/>
                  <a:pt x="150043" y="69514"/>
                  <a:pt x="147572" y="69514"/>
                </a:cubicBezTo>
                <a:cubicBezTo>
                  <a:pt x="145102" y="69514"/>
                  <a:pt x="143100" y="71515"/>
                  <a:pt x="143100" y="73986"/>
                </a:cubicBezTo>
                <a:cubicBezTo>
                  <a:pt x="143100" y="83865"/>
                  <a:pt x="135092" y="91873"/>
                  <a:pt x="125212" y="91873"/>
                </a:cubicBezTo>
                <a:cubicBezTo>
                  <a:pt x="115334" y="91873"/>
                  <a:pt x="107326" y="83865"/>
                  <a:pt x="107326" y="73986"/>
                </a:cubicBezTo>
                <a:cubicBezTo>
                  <a:pt x="107326" y="64107"/>
                  <a:pt x="115334" y="56099"/>
                  <a:pt x="125212" y="56099"/>
                </a:cubicBezTo>
                <a:cubicBezTo>
                  <a:pt x="127683" y="56099"/>
                  <a:pt x="129685" y="54096"/>
                  <a:pt x="129685" y="51626"/>
                </a:cubicBezTo>
                <a:cubicBezTo>
                  <a:pt x="129685" y="49157"/>
                  <a:pt x="127683" y="47154"/>
                  <a:pt x="125212" y="47154"/>
                </a:cubicBezTo>
                <a:cubicBezTo>
                  <a:pt x="113204" y="47128"/>
                  <a:pt x="102640" y="55084"/>
                  <a:pt x="99350" y="66633"/>
                </a:cubicBezTo>
                <a:cubicBezTo>
                  <a:pt x="96058" y="78182"/>
                  <a:pt x="100841" y="90511"/>
                  <a:pt x="111060" y="96819"/>
                </a:cubicBezTo>
                <a:cubicBezTo>
                  <a:pt x="121279" y="103126"/>
                  <a:pt x="134444" y="101876"/>
                  <a:pt x="143293" y="93756"/>
                </a:cubicBezTo>
                <a:cubicBezTo>
                  <a:pt x="144267" y="103214"/>
                  <a:pt x="152486" y="110245"/>
                  <a:pt x="161980" y="109743"/>
                </a:cubicBezTo>
                <a:cubicBezTo>
                  <a:pt x="171473" y="109240"/>
                  <a:pt x="178906" y="101381"/>
                  <a:pt x="178876" y="91874"/>
                </a:cubicBezTo>
                <a:lnTo>
                  <a:pt x="178876" y="73986"/>
                </a:lnTo>
                <a:cubicBezTo>
                  <a:pt x="178876" y="44349"/>
                  <a:pt x="154850" y="20323"/>
                  <a:pt x="125212" y="20323"/>
                </a:cubicBezTo>
                <a:close/>
                <a:moveTo>
                  <a:pt x="49191" y="11379"/>
                </a:moveTo>
                <a:lnTo>
                  <a:pt x="201235" y="11379"/>
                </a:lnTo>
                <a:cubicBezTo>
                  <a:pt x="203705" y="11379"/>
                  <a:pt x="205707" y="13381"/>
                  <a:pt x="205707" y="15850"/>
                </a:cubicBezTo>
                <a:lnTo>
                  <a:pt x="205707" y="96346"/>
                </a:lnTo>
                <a:cubicBezTo>
                  <a:pt x="205707" y="98815"/>
                  <a:pt x="207709" y="100817"/>
                  <a:pt x="210178" y="100817"/>
                </a:cubicBezTo>
                <a:cubicBezTo>
                  <a:pt x="212648" y="100817"/>
                  <a:pt x="214650" y="98815"/>
                  <a:pt x="214650" y="96346"/>
                </a:cubicBezTo>
                <a:lnTo>
                  <a:pt x="214650" y="61790"/>
                </a:lnTo>
                <a:lnTo>
                  <a:pt x="246110" y="86238"/>
                </a:lnTo>
                <a:lnTo>
                  <a:pt x="171532" y="144151"/>
                </a:lnTo>
                <a:cubicBezTo>
                  <a:pt x="170249" y="145123"/>
                  <a:pt x="169587" y="146710"/>
                  <a:pt x="169800" y="148305"/>
                </a:cubicBezTo>
                <a:cubicBezTo>
                  <a:pt x="170013" y="149901"/>
                  <a:pt x="171067" y="151260"/>
                  <a:pt x="172559" y="151862"/>
                </a:cubicBezTo>
                <a:cubicBezTo>
                  <a:pt x="174053" y="152464"/>
                  <a:pt x="175755" y="152218"/>
                  <a:pt x="177015" y="151216"/>
                </a:cubicBezTo>
                <a:lnTo>
                  <a:pt x="250426" y="94213"/>
                </a:lnTo>
                <a:lnTo>
                  <a:pt x="250426" y="236948"/>
                </a:lnTo>
                <a:lnTo>
                  <a:pt x="133370" y="146033"/>
                </a:lnTo>
                <a:cubicBezTo>
                  <a:pt x="128575" y="142297"/>
                  <a:pt x="121856" y="142297"/>
                  <a:pt x="117060" y="146033"/>
                </a:cubicBezTo>
                <a:lnTo>
                  <a:pt x="0" y="236948"/>
                </a:lnTo>
                <a:lnTo>
                  <a:pt x="0" y="94212"/>
                </a:lnTo>
                <a:lnTo>
                  <a:pt x="73281" y="151118"/>
                </a:lnTo>
                <a:cubicBezTo>
                  <a:pt x="75234" y="152631"/>
                  <a:pt x="78043" y="152276"/>
                  <a:pt x="79558" y="150324"/>
                </a:cubicBezTo>
                <a:cubicBezTo>
                  <a:pt x="81072" y="148371"/>
                  <a:pt x="80717" y="145561"/>
                  <a:pt x="78763" y="144047"/>
                </a:cubicBezTo>
                <a:lnTo>
                  <a:pt x="4315" y="86238"/>
                </a:lnTo>
                <a:lnTo>
                  <a:pt x="35775" y="61790"/>
                </a:lnTo>
                <a:lnTo>
                  <a:pt x="35775" y="96345"/>
                </a:lnTo>
                <a:cubicBezTo>
                  <a:pt x="35775" y="98815"/>
                  <a:pt x="37777" y="100817"/>
                  <a:pt x="40247" y="100817"/>
                </a:cubicBezTo>
                <a:cubicBezTo>
                  <a:pt x="42717" y="100817"/>
                  <a:pt x="44719" y="98815"/>
                  <a:pt x="44719" y="96346"/>
                </a:cubicBezTo>
                <a:lnTo>
                  <a:pt x="44719" y="15850"/>
                </a:lnTo>
                <a:cubicBezTo>
                  <a:pt x="44719" y="13380"/>
                  <a:pt x="46722" y="11379"/>
                  <a:pt x="49191" y="11379"/>
                </a:cubicBezTo>
                <a:close/>
                <a:moveTo>
                  <a:pt x="122530" y="931"/>
                </a:moveTo>
                <a:cubicBezTo>
                  <a:pt x="124092" y="-311"/>
                  <a:pt x="126303" y="-311"/>
                  <a:pt x="127865" y="931"/>
                </a:cubicBezTo>
                <a:lnTo>
                  <a:pt x="138181" y="8940"/>
                </a:lnTo>
                <a:lnTo>
                  <a:pt x="112244" y="894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40" name="Group 39">
            <a:extLst>
              <a:ext uri="{FF2B5EF4-FFF2-40B4-BE49-F238E27FC236}">
                <a16:creationId xmlns:a16="http://schemas.microsoft.com/office/drawing/2014/main" id="{DE3E1A08-BF32-4B6F-A0B4-8D4A19A6D303}"/>
              </a:ext>
            </a:extLst>
          </p:cNvPr>
          <p:cNvGrpSpPr/>
          <p:nvPr/>
        </p:nvGrpSpPr>
        <p:grpSpPr>
          <a:xfrm>
            <a:off x="8205927" y="2990916"/>
            <a:ext cx="929977" cy="79082"/>
            <a:chOff x="8205927" y="2990916"/>
            <a:chExt cx="929977" cy="79082"/>
          </a:xfrm>
        </p:grpSpPr>
        <p:cxnSp>
          <p:nvCxnSpPr>
            <p:cNvPr id="37" name="Straight Connector 36">
              <a:extLst>
                <a:ext uri="{FF2B5EF4-FFF2-40B4-BE49-F238E27FC236}">
                  <a16:creationId xmlns:a16="http://schemas.microsoft.com/office/drawing/2014/main" id="{FC6F5454-92CE-4E5C-90ED-1B8FF49A4F79}"/>
                </a:ext>
              </a:extLst>
            </p:cNvPr>
            <p:cNvCxnSpPr/>
            <p:nvPr/>
          </p:nvCxnSpPr>
          <p:spPr>
            <a:xfrm rot="16200000">
              <a:off x="8861584" y="2716596"/>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7B5BF92-143E-4018-AC58-BF5DD75E4334}"/>
                </a:ext>
              </a:extLst>
            </p:cNvPr>
            <p:cNvCxnSpPr/>
            <p:nvPr/>
          </p:nvCxnSpPr>
          <p:spPr>
            <a:xfrm rot="16200000">
              <a:off x="8580729" y="2695196"/>
              <a:ext cx="0" cy="749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39" name="Oval 38">
            <a:extLst>
              <a:ext uri="{FF2B5EF4-FFF2-40B4-BE49-F238E27FC236}">
                <a16:creationId xmlns:a16="http://schemas.microsoft.com/office/drawing/2014/main" id="{021530C8-59EC-4E79-9843-1E8002CF43A3}"/>
              </a:ext>
            </a:extLst>
          </p:cNvPr>
          <p:cNvSpPr/>
          <p:nvPr/>
        </p:nvSpPr>
        <p:spPr>
          <a:xfrm rot="16200000">
            <a:off x="5364873" y="2507900"/>
            <a:ext cx="611734" cy="611734"/>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8" name="Group 87">
            <a:extLst>
              <a:ext uri="{FF2B5EF4-FFF2-40B4-BE49-F238E27FC236}">
                <a16:creationId xmlns:a16="http://schemas.microsoft.com/office/drawing/2014/main" id="{62A2A52B-5EEA-4BD5-92F7-4B8ED7735214}"/>
              </a:ext>
            </a:extLst>
          </p:cNvPr>
          <p:cNvGrpSpPr/>
          <p:nvPr/>
        </p:nvGrpSpPr>
        <p:grpSpPr>
          <a:xfrm>
            <a:off x="3371850" y="1965326"/>
            <a:ext cx="548640" cy="42467"/>
            <a:chOff x="3568699" y="1682126"/>
            <a:chExt cx="822327" cy="42467"/>
          </a:xfrm>
        </p:grpSpPr>
        <p:sp>
          <p:nvSpPr>
            <p:cNvPr id="89" name="Rectangle: Rounded Corners 88">
              <a:extLst>
                <a:ext uri="{FF2B5EF4-FFF2-40B4-BE49-F238E27FC236}">
                  <a16:creationId xmlns:a16="http://schemas.microsoft.com/office/drawing/2014/main" id="{CFC35BCD-1421-4DCB-AA1D-47BAD97EA26F}"/>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Rectangle: Rounded Corners 89">
              <a:extLst>
                <a:ext uri="{FF2B5EF4-FFF2-40B4-BE49-F238E27FC236}">
                  <a16:creationId xmlns:a16="http://schemas.microsoft.com/office/drawing/2014/main" id="{43E9F08F-BAC4-456A-A86E-13CD15A29515}"/>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00" name="Group 99">
            <a:extLst>
              <a:ext uri="{FF2B5EF4-FFF2-40B4-BE49-F238E27FC236}">
                <a16:creationId xmlns:a16="http://schemas.microsoft.com/office/drawing/2014/main" id="{7C495A82-E738-48E9-AB45-3D6472D6FC04}"/>
              </a:ext>
            </a:extLst>
          </p:cNvPr>
          <p:cNvGrpSpPr/>
          <p:nvPr/>
        </p:nvGrpSpPr>
        <p:grpSpPr>
          <a:xfrm>
            <a:off x="171451" y="4479925"/>
            <a:ext cx="8801099" cy="834025"/>
            <a:chOff x="171451" y="4479925"/>
            <a:chExt cx="8801099" cy="834025"/>
          </a:xfrm>
        </p:grpSpPr>
        <p:grpSp>
          <p:nvGrpSpPr>
            <p:cNvPr id="98" name="Group 97">
              <a:extLst>
                <a:ext uri="{FF2B5EF4-FFF2-40B4-BE49-F238E27FC236}">
                  <a16:creationId xmlns:a16="http://schemas.microsoft.com/office/drawing/2014/main" id="{2E691768-CD59-48DD-AABA-FAFDD484648D}"/>
                </a:ext>
              </a:extLst>
            </p:cNvPr>
            <p:cNvGrpSpPr/>
            <p:nvPr/>
          </p:nvGrpSpPr>
          <p:grpSpPr>
            <a:xfrm>
              <a:off x="3264905" y="4479925"/>
              <a:ext cx="2614191" cy="834025"/>
              <a:chOff x="3264905" y="4479925"/>
              <a:chExt cx="2614191" cy="834025"/>
            </a:xfrm>
          </p:grpSpPr>
          <p:grpSp>
            <p:nvGrpSpPr>
              <p:cNvPr id="84" name="Group 83">
                <a:extLst>
                  <a:ext uri="{FF2B5EF4-FFF2-40B4-BE49-F238E27FC236}">
                    <a16:creationId xmlns:a16="http://schemas.microsoft.com/office/drawing/2014/main" id="{6E86CFDF-4D1E-41CB-B823-BD1859BCD339}"/>
                  </a:ext>
                </a:extLst>
              </p:cNvPr>
              <p:cNvGrpSpPr/>
              <p:nvPr/>
            </p:nvGrpSpPr>
            <p:grpSpPr>
              <a:xfrm>
                <a:off x="3713319" y="4479925"/>
                <a:ext cx="2165777" cy="823700"/>
                <a:chOff x="3713319" y="4325349"/>
                <a:chExt cx="2165777" cy="823700"/>
              </a:xfrm>
            </p:grpSpPr>
            <p:sp>
              <p:nvSpPr>
                <p:cNvPr id="69" name="Rectangle: Rounded Corners 68">
                  <a:extLst>
                    <a:ext uri="{FF2B5EF4-FFF2-40B4-BE49-F238E27FC236}">
                      <a16:creationId xmlns:a16="http://schemas.microsoft.com/office/drawing/2014/main" id="{3A697EA7-AB4B-4C46-A064-244BED175158}"/>
                    </a:ext>
                  </a:extLst>
                </p:cNvPr>
                <p:cNvSpPr/>
                <p:nvPr/>
              </p:nvSpPr>
              <p:spPr>
                <a:xfrm>
                  <a:off x="3713319" y="4325349"/>
                  <a:ext cx="2165777" cy="823700"/>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70" name="Group 69">
                  <a:extLst>
                    <a:ext uri="{FF2B5EF4-FFF2-40B4-BE49-F238E27FC236}">
                      <a16:creationId xmlns:a16="http://schemas.microsoft.com/office/drawing/2014/main" id="{09BBCB90-0B9F-4AA0-A5D2-9D5AA9D69180}"/>
                    </a:ext>
                  </a:extLst>
                </p:cNvPr>
                <p:cNvGrpSpPr/>
                <p:nvPr/>
              </p:nvGrpSpPr>
              <p:grpSpPr>
                <a:xfrm>
                  <a:off x="3964429" y="4439587"/>
                  <a:ext cx="1914665" cy="512173"/>
                  <a:chOff x="1619747" y="3397946"/>
                  <a:chExt cx="1656853" cy="382994"/>
                </a:xfrm>
              </p:grpSpPr>
              <p:sp>
                <p:nvSpPr>
                  <p:cNvPr id="71" name="TextBox 70">
                    <a:extLst>
                      <a:ext uri="{FF2B5EF4-FFF2-40B4-BE49-F238E27FC236}">
                        <a16:creationId xmlns:a16="http://schemas.microsoft.com/office/drawing/2014/main" id="{F73BC79C-EA61-4D11-8805-A32C984F204F}"/>
                      </a:ext>
                    </a:extLst>
                  </p:cNvPr>
                  <p:cNvSpPr txBox="1"/>
                  <p:nvPr/>
                </p:nvSpPr>
                <p:spPr>
                  <a:xfrm>
                    <a:off x="1619747" y="3596820"/>
                    <a:ext cx="1656853" cy="1841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0123456789</a:t>
                    </a:r>
                  </a:p>
                </p:txBody>
              </p:sp>
              <p:sp>
                <p:nvSpPr>
                  <p:cNvPr id="72" name="TextBox 71">
                    <a:extLst>
                      <a:ext uri="{FF2B5EF4-FFF2-40B4-BE49-F238E27FC236}">
                        <a16:creationId xmlns:a16="http://schemas.microsoft.com/office/drawing/2014/main" id="{5112CE3C-ACFC-41D5-B107-61B051CFCB2F}"/>
                      </a:ext>
                    </a:extLst>
                  </p:cNvPr>
                  <p:cNvSpPr txBox="1"/>
                  <p:nvPr/>
                </p:nvSpPr>
                <p:spPr>
                  <a:xfrm>
                    <a:off x="1619747" y="3397946"/>
                    <a:ext cx="1425078" cy="23015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Contact Number</a:t>
                    </a:r>
                  </a:p>
                </p:txBody>
              </p:sp>
            </p:grpSp>
          </p:grpSp>
          <p:grpSp>
            <p:nvGrpSpPr>
              <p:cNvPr id="83" name="Group 82">
                <a:extLst>
                  <a:ext uri="{FF2B5EF4-FFF2-40B4-BE49-F238E27FC236}">
                    <a16:creationId xmlns:a16="http://schemas.microsoft.com/office/drawing/2014/main" id="{70E14292-3D75-4BFC-9569-05AABDE5E0EE}"/>
                  </a:ext>
                </a:extLst>
              </p:cNvPr>
              <p:cNvGrpSpPr/>
              <p:nvPr/>
            </p:nvGrpSpPr>
            <p:grpSpPr>
              <a:xfrm>
                <a:off x="3264905" y="4484315"/>
                <a:ext cx="701494" cy="829635"/>
                <a:chOff x="3264905" y="4329739"/>
                <a:chExt cx="701494" cy="829635"/>
              </a:xfrm>
            </p:grpSpPr>
            <p:sp>
              <p:nvSpPr>
                <p:cNvPr id="67" name="Rectangle: Top Corners Snipped 66">
                  <a:extLst>
                    <a:ext uri="{FF2B5EF4-FFF2-40B4-BE49-F238E27FC236}">
                      <a16:creationId xmlns:a16="http://schemas.microsoft.com/office/drawing/2014/main" id="{75A81974-2B1E-45E0-8795-6025C8AEF9FA}"/>
                    </a:ext>
                  </a:extLst>
                </p:cNvPr>
                <p:cNvSpPr/>
                <p:nvPr/>
              </p:nvSpPr>
              <p:spPr>
                <a:xfrm rot="16200000">
                  <a:off x="3200834" y="4393810"/>
                  <a:ext cx="829635" cy="701494"/>
                </a:xfrm>
                <a:prstGeom prst="snip2SameRect">
                  <a:avLst>
                    <a:gd name="adj1" fmla="val 13644"/>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 name="Freeform: Shape 10">
                  <a:extLst>
                    <a:ext uri="{FF2B5EF4-FFF2-40B4-BE49-F238E27FC236}">
                      <a16:creationId xmlns:a16="http://schemas.microsoft.com/office/drawing/2014/main" id="{0B2AF37C-BA60-4AFC-995A-E6916F4045AE}"/>
                    </a:ext>
                  </a:extLst>
                </p:cNvPr>
                <p:cNvSpPr/>
                <p:nvPr/>
              </p:nvSpPr>
              <p:spPr>
                <a:xfrm>
                  <a:off x="3459402" y="4588284"/>
                  <a:ext cx="312498" cy="312546"/>
                </a:xfrm>
                <a:custGeom>
                  <a:avLst/>
                  <a:gdLst>
                    <a:gd name="connsiteX0" fmla="*/ 72122 w 233533"/>
                    <a:gd name="connsiteY0" fmla="*/ 157838 h 233570"/>
                    <a:gd name="connsiteX1" fmla="*/ 69277 w 233533"/>
                    <a:gd name="connsiteY1" fmla="*/ 159018 h 233570"/>
                    <a:gd name="connsiteX2" fmla="*/ 67827 w 233533"/>
                    <a:gd name="connsiteY2" fmla="*/ 162516 h 233570"/>
                    <a:gd name="connsiteX3" fmla="*/ 68532 w 233533"/>
                    <a:gd name="connsiteY3" fmla="*/ 164218 h 233570"/>
                    <a:gd name="connsiteX4" fmla="*/ 69901 w 233533"/>
                    <a:gd name="connsiteY4" fmla="*/ 164785 h 233570"/>
                    <a:gd name="connsiteX5" fmla="*/ 70646 w 233533"/>
                    <a:gd name="connsiteY5" fmla="*/ 166581 h 233570"/>
                    <a:gd name="connsiteX6" fmla="*/ 72776 w 233533"/>
                    <a:gd name="connsiteY6" fmla="*/ 167464 h 233570"/>
                    <a:gd name="connsiteX7" fmla="*/ 76274 w 233533"/>
                    <a:gd name="connsiteY7" fmla="*/ 166014 h 233570"/>
                    <a:gd name="connsiteX8" fmla="*/ 77436 w 233533"/>
                    <a:gd name="connsiteY8" fmla="*/ 163208 h 233570"/>
                    <a:gd name="connsiteX9" fmla="*/ 179385 w 233533"/>
                    <a:gd name="connsiteY9" fmla="*/ 136095 h 233570"/>
                    <a:gd name="connsiteX10" fmla="*/ 192376 w 233533"/>
                    <a:gd name="connsiteY10" fmla="*/ 141476 h 233570"/>
                    <a:gd name="connsiteX11" fmla="*/ 228150 w 233533"/>
                    <a:gd name="connsiteY11" fmla="*/ 177252 h 233570"/>
                    <a:gd name="connsiteX12" fmla="*/ 233532 w 233533"/>
                    <a:gd name="connsiteY12" fmla="*/ 190243 h 233570"/>
                    <a:gd name="connsiteX13" fmla="*/ 228151 w 233533"/>
                    <a:gd name="connsiteY13" fmla="*/ 203234 h 233570"/>
                    <a:gd name="connsiteX14" fmla="*/ 219173 w 233533"/>
                    <a:gd name="connsiteY14" fmla="*/ 212211 h 233570"/>
                    <a:gd name="connsiteX15" fmla="*/ 157417 w 233533"/>
                    <a:gd name="connsiteY15" fmla="*/ 150454 h 233570"/>
                    <a:gd name="connsiteX16" fmla="*/ 166395 w 233533"/>
                    <a:gd name="connsiteY16" fmla="*/ 141476 h 233570"/>
                    <a:gd name="connsiteX17" fmla="*/ 179385 w 233533"/>
                    <a:gd name="connsiteY17" fmla="*/ 136095 h 233570"/>
                    <a:gd name="connsiteX18" fmla="*/ 181574 w 233533"/>
                    <a:gd name="connsiteY18" fmla="*/ 63866 h 233570"/>
                    <a:gd name="connsiteX19" fmla="*/ 178075 w 233533"/>
                    <a:gd name="connsiteY19" fmla="*/ 65310 h 233570"/>
                    <a:gd name="connsiteX20" fmla="*/ 176625 w 233533"/>
                    <a:gd name="connsiteY20" fmla="*/ 68814 h 233570"/>
                    <a:gd name="connsiteX21" fmla="*/ 178075 w 233533"/>
                    <a:gd name="connsiteY21" fmla="*/ 72313 h 233570"/>
                    <a:gd name="connsiteX22" fmla="*/ 181574 w 233533"/>
                    <a:gd name="connsiteY22" fmla="*/ 73762 h 233570"/>
                    <a:gd name="connsiteX23" fmla="*/ 185072 w 233533"/>
                    <a:gd name="connsiteY23" fmla="*/ 72313 h 233570"/>
                    <a:gd name="connsiteX24" fmla="*/ 186522 w 233533"/>
                    <a:gd name="connsiteY24" fmla="*/ 68814 h 233570"/>
                    <a:gd name="connsiteX25" fmla="*/ 185072 w 233533"/>
                    <a:gd name="connsiteY25" fmla="*/ 65310 h 233570"/>
                    <a:gd name="connsiteX26" fmla="*/ 181574 w 233533"/>
                    <a:gd name="connsiteY26" fmla="*/ 63866 h 233570"/>
                    <a:gd name="connsiteX27" fmla="*/ 67843 w 233533"/>
                    <a:gd name="connsiteY27" fmla="*/ 62932 h 233570"/>
                    <a:gd name="connsiteX28" fmla="*/ 64345 w 233533"/>
                    <a:gd name="connsiteY28" fmla="*/ 64381 h 233570"/>
                    <a:gd name="connsiteX29" fmla="*/ 62894 w 233533"/>
                    <a:gd name="connsiteY29" fmla="*/ 67880 h 233570"/>
                    <a:gd name="connsiteX30" fmla="*/ 64345 w 233533"/>
                    <a:gd name="connsiteY30" fmla="*/ 71378 h 233570"/>
                    <a:gd name="connsiteX31" fmla="*/ 67843 w 233533"/>
                    <a:gd name="connsiteY31" fmla="*/ 72828 h 233570"/>
                    <a:gd name="connsiteX32" fmla="*/ 71341 w 233533"/>
                    <a:gd name="connsiteY32" fmla="*/ 71378 h 233570"/>
                    <a:gd name="connsiteX33" fmla="*/ 72792 w 233533"/>
                    <a:gd name="connsiteY33" fmla="*/ 67880 h 233570"/>
                    <a:gd name="connsiteX34" fmla="*/ 71342 w 233533"/>
                    <a:gd name="connsiteY34" fmla="*/ 64382 h 233570"/>
                    <a:gd name="connsiteX35" fmla="*/ 67843 w 233533"/>
                    <a:gd name="connsiteY35" fmla="*/ 62932 h 233570"/>
                    <a:gd name="connsiteX36" fmla="*/ 182780 w 233533"/>
                    <a:gd name="connsiteY36" fmla="*/ 9938 h 233570"/>
                    <a:gd name="connsiteX37" fmla="*/ 169868 w 233533"/>
                    <a:gd name="connsiteY37" fmla="*/ 14510 h 233570"/>
                    <a:gd name="connsiteX38" fmla="*/ 164417 w 233533"/>
                    <a:gd name="connsiteY38" fmla="*/ 27054 h 233570"/>
                    <a:gd name="connsiteX39" fmla="*/ 169365 w 233533"/>
                    <a:gd name="connsiteY39" fmla="*/ 32003 h 233570"/>
                    <a:gd name="connsiteX40" fmla="*/ 174313 w 233533"/>
                    <a:gd name="connsiteY40" fmla="*/ 27054 h 233570"/>
                    <a:gd name="connsiteX41" fmla="*/ 176622 w 233533"/>
                    <a:gd name="connsiteY41" fmla="*/ 21745 h 233570"/>
                    <a:gd name="connsiteX42" fmla="*/ 182099 w 233533"/>
                    <a:gd name="connsiteY42" fmla="*/ 19812 h 233570"/>
                    <a:gd name="connsiteX43" fmla="*/ 188815 w 233533"/>
                    <a:gd name="connsiteY43" fmla="*/ 26529 h 233570"/>
                    <a:gd name="connsiteX44" fmla="*/ 183171 w 233533"/>
                    <a:gd name="connsiteY44" fmla="*/ 34139 h 233570"/>
                    <a:gd name="connsiteX45" fmla="*/ 176625 w 233533"/>
                    <a:gd name="connsiteY45" fmla="*/ 42287 h 233570"/>
                    <a:gd name="connsiteX46" fmla="*/ 176625 w 233533"/>
                    <a:gd name="connsiteY46" fmla="*/ 51200 h 233570"/>
                    <a:gd name="connsiteX47" fmla="*/ 181573 w 233533"/>
                    <a:gd name="connsiteY47" fmla="*/ 56148 h 233570"/>
                    <a:gd name="connsiteX48" fmla="*/ 186521 w 233533"/>
                    <a:gd name="connsiteY48" fmla="*/ 51200 h 233570"/>
                    <a:gd name="connsiteX49" fmla="*/ 186521 w 233533"/>
                    <a:gd name="connsiteY49" fmla="*/ 43487 h 233570"/>
                    <a:gd name="connsiteX50" fmla="*/ 198688 w 233533"/>
                    <a:gd name="connsiteY50" fmla="*/ 25848 h 233570"/>
                    <a:gd name="connsiteX51" fmla="*/ 182780 w 233533"/>
                    <a:gd name="connsiteY51" fmla="*/ 9938 h 233570"/>
                    <a:gd name="connsiteX52" fmla="*/ 43289 w 233533"/>
                    <a:gd name="connsiteY52" fmla="*/ 9 h 233570"/>
                    <a:gd name="connsiteX53" fmla="*/ 56281 w 233533"/>
                    <a:gd name="connsiteY53" fmla="*/ 5381 h 233570"/>
                    <a:gd name="connsiteX54" fmla="*/ 92025 w 233533"/>
                    <a:gd name="connsiteY54" fmla="*/ 41126 h 233570"/>
                    <a:gd name="connsiteX55" fmla="*/ 92025 w 233533"/>
                    <a:gd name="connsiteY55" fmla="*/ 67107 h 233570"/>
                    <a:gd name="connsiteX56" fmla="*/ 71065 w 233533"/>
                    <a:gd name="connsiteY56" fmla="*/ 88067 h 233570"/>
                    <a:gd name="connsiteX57" fmla="*/ 69615 w 233533"/>
                    <a:gd name="connsiteY57" fmla="*/ 91567 h 233570"/>
                    <a:gd name="connsiteX58" fmla="*/ 71064 w 233533"/>
                    <a:gd name="connsiteY58" fmla="*/ 95065 h 233570"/>
                    <a:gd name="connsiteX59" fmla="*/ 138435 w 233533"/>
                    <a:gd name="connsiteY59" fmla="*/ 162438 h 233570"/>
                    <a:gd name="connsiteX60" fmla="*/ 145434 w 233533"/>
                    <a:gd name="connsiteY60" fmla="*/ 162438 h 233570"/>
                    <a:gd name="connsiteX61" fmla="*/ 150419 w 233533"/>
                    <a:gd name="connsiteY61" fmla="*/ 157452 h 233570"/>
                    <a:gd name="connsiteX62" fmla="*/ 211755 w 233533"/>
                    <a:gd name="connsiteY62" fmla="*/ 218789 h 233570"/>
                    <a:gd name="connsiteX63" fmla="*/ 168252 w 233533"/>
                    <a:gd name="connsiteY63" fmla="*/ 233570 h 233570"/>
                    <a:gd name="connsiteX64" fmla="*/ 117781 w 233533"/>
                    <a:gd name="connsiteY64" fmla="*/ 212662 h 233570"/>
                    <a:gd name="connsiteX65" fmla="*/ 55635 w 233533"/>
                    <a:gd name="connsiteY65" fmla="*/ 153388 h 233570"/>
                    <a:gd name="connsiteX66" fmla="*/ 20871 w 233533"/>
                    <a:gd name="connsiteY66" fmla="*/ 115752 h 233570"/>
                    <a:gd name="connsiteX67" fmla="*/ 14748 w 233533"/>
                    <a:gd name="connsiteY67" fmla="*/ 21782 h 233570"/>
                    <a:gd name="connsiteX68" fmla="*/ 52327 w 233533"/>
                    <a:gd name="connsiteY68" fmla="*/ 59361 h 233570"/>
                    <a:gd name="connsiteX69" fmla="*/ 55826 w 233533"/>
                    <a:gd name="connsiteY69" fmla="*/ 60810 h 233570"/>
                    <a:gd name="connsiteX70" fmla="*/ 59325 w 233533"/>
                    <a:gd name="connsiteY70" fmla="*/ 59361 h 233570"/>
                    <a:gd name="connsiteX71" fmla="*/ 59326 w 233533"/>
                    <a:gd name="connsiteY71" fmla="*/ 52362 h 233570"/>
                    <a:gd name="connsiteX72" fmla="*/ 21322 w 233533"/>
                    <a:gd name="connsiteY72" fmla="*/ 14358 h 233570"/>
                    <a:gd name="connsiteX73" fmla="*/ 30299 w 233533"/>
                    <a:gd name="connsiteY73" fmla="*/ 5381 h 233570"/>
                    <a:gd name="connsiteX74" fmla="*/ 43289 w 233533"/>
                    <a:gd name="connsiteY74" fmla="*/ 9 h 233570"/>
                    <a:gd name="connsiteX75" fmla="*/ 144461 w 233533"/>
                    <a:gd name="connsiteY75" fmla="*/ 0 h 233570"/>
                    <a:gd name="connsiteX76" fmla="*/ 218687 w 233533"/>
                    <a:gd name="connsiteY76" fmla="*/ 0 h 233570"/>
                    <a:gd name="connsiteX77" fmla="*/ 233533 w 233533"/>
                    <a:gd name="connsiteY77" fmla="*/ 14846 h 233570"/>
                    <a:gd name="connsiteX78" fmla="*/ 233533 w 233533"/>
                    <a:gd name="connsiteY78" fmla="*/ 71245 h 233570"/>
                    <a:gd name="connsiteX79" fmla="*/ 233532 w 233533"/>
                    <a:gd name="connsiteY79" fmla="*/ 71245 h 233570"/>
                    <a:gd name="connsiteX80" fmla="*/ 218686 w 233533"/>
                    <a:gd name="connsiteY80" fmla="*/ 86091 h 233570"/>
                    <a:gd name="connsiteX81" fmla="*/ 197489 w 233533"/>
                    <a:gd name="connsiteY81" fmla="*/ 86091 h 233570"/>
                    <a:gd name="connsiteX82" fmla="*/ 193554 w 233533"/>
                    <a:gd name="connsiteY82" fmla="*/ 88040 h 233570"/>
                    <a:gd name="connsiteX83" fmla="*/ 181623 w 233533"/>
                    <a:gd name="connsiteY83" fmla="*/ 103693 h 233570"/>
                    <a:gd name="connsiteX84" fmla="*/ 169592 w 233533"/>
                    <a:gd name="connsiteY84" fmla="*/ 88026 h 233570"/>
                    <a:gd name="connsiteX85" fmla="*/ 165667 w 233533"/>
                    <a:gd name="connsiteY85" fmla="*/ 86091 h 233570"/>
                    <a:gd name="connsiteX86" fmla="*/ 144461 w 233533"/>
                    <a:gd name="connsiteY86" fmla="*/ 86091 h 233570"/>
                    <a:gd name="connsiteX87" fmla="*/ 129616 w 233533"/>
                    <a:gd name="connsiteY87" fmla="*/ 71245 h 233570"/>
                    <a:gd name="connsiteX88" fmla="*/ 129616 w 233533"/>
                    <a:gd name="connsiteY88" fmla="*/ 14846 h 233570"/>
                    <a:gd name="connsiteX89" fmla="*/ 144461 w 233533"/>
                    <a:gd name="connsiteY89" fmla="*/ 0 h 23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233533" h="233570">
                      <a:moveTo>
                        <a:pt x="72122" y="157838"/>
                      </a:moveTo>
                      <a:lnTo>
                        <a:pt x="69277" y="159018"/>
                      </a:lnTo>
                      <a:cubicBezTo>
                        <a:pt x="68357" y="159937"/>
                        <a:pt x="67827" y="161215"/>
                        <a:pt x="67827" y="162516"/>
                      </a:cubicBezTo>
                      <a:lnTo>
                        <a:pt x="68532" y="164218"/>
                      </a:lnTo>
                      <a:lnTo>
                        <a:pt x="69901" y="164785"/>
                      </a:lnTo>
                      <a:lnTo>
                        <a:pt x="70646" y="166581"/>
                      </a:lnTo>
                      <a:lnTo>
                        <a:pt x="72776" y="167464"/>
                      </a:lnTo>
                      <a:cubicBezTo>
                        <a:pt x="74077" y="167464"/>
                        <a:pt x="75353" y="166935"/>
                        <a:pt x="76274" y="166014"/>
                      </a:cubicBezTo>
                      <a:lnTo>
                        <a:pt x="77436" y="163208"/>
                      </a:lnTo>
                      <a:close/>
                      <a:moveTo>
                        <a:pt x="179385" y="136095"/>
                      </a:moveTo>
                      <a:cubicBezTo>
                        <a:pt x="184293" y="136095"/>
                        <a:pt x="188906" y="138006"/>
                        <a:pt x="192376" y="141476"/>
                      </a:cubicBezTo>
                      <a:lnTo>
                        <a:pt x="228150" y="177252"/>
                      </a:lnTo>
                      <a:cubicBezTo>
                        <a:pt x="231621" y="180722"/>
                        <a:pt x="233532" y="185336"/>
                        <a:pt x="233532" y="190243"/>
                      </a:cubicBezTo>
                      <a:cubicBezTo>
                        <a:pt x="233532" y="195150"/>
                        <a:pt x="231622" y="199764"/>
                        <a:pt x="228151" y="203234"/>
                      </a:cubicBezTo>
                      <a:lnTo>
                        <a:pt x="219173" y="212211"/>
                      </a:lnTo>
                      <a:lnTo>
                        <a:pt x="157417" y="150454"/>
                      </a:lnTo>
                      <a:lnTo>
                        <a:pt x="166395" y="141476"/>
                      </a:lnTo>
                      <a:cubicBezTo>
                        <a:pt x="169865" y="138006"/>
                        <a:pt x="174478" y="136095"/>
                        <a:pt x="179385" y="136095"/>
                      </a:cubicBezTo>
                      <a:close/>
                      <a:moveTo>
                        <a:pt x="181574" y="63866"/>
                      </a:moveTo>
                      <a:cubicBezTo>
                        <a:pt x="180272" y="63866"/>
                        <a:pt x="178995" y="64391"/>
                        <a:pt x="178075" y="65310"/>
                      </a:cubicBezTo>
                      <a:cubicBezTo>
                        <a:pt x="177155" y="66236"/>
                        <a:pt x="176625" y="67508"/>
                        <a:pt x="176625" y="68814"/>
                      </a:cubicBezTo>
                      <a:cubicBezTo>
                        <a:pt x="176625" y="70116"/>
                        <a:pt x="177155" y="71392"/>
                        <a:pt x="178075" y="72313"/>
                      </a:cubicBezTo>
                      <a:cubicBezTo>
                        <a:pt x="178995" y="73233"/>
                        <a:pt x="180272" y="73762"/>
                        <a:pt x="181574" y="73762"/>
                      </a:cubicBezTo>
                      <a:cubicBezTo>
                        <a:pt x="182875" y="73762"/>
                        <a:pt x="184151" y="73234"/>
                        <a:pt x="185072" y="72313"/>
                      </a:cubicBezTo>
                      <a:cubicBezTo>
                        <a:pt x="185992" y="71392"/>
                        <a:pt x="186522" y="70116"/>
                        <a:pt x="186522" y="68814"/>
                      </a:cubicBezTo>
                      <a:cubicBezTo>
                        <a:pt x="186522" y="67508"/>
                        <a:pt x="185992" y="66236"/>
                        <a:pt x="185072" y="65310"/>
                      </a:cubicBezTo>
                      <a:cubicBezTo>
                        <a:pt x="184151" y="64390"/>
                        <a:pt x="182875" y="63866"/>
                        <a:pt x="181574" y="63866"/>
                      </a:cubicBezTo>
                      <a:close/>
                      <a:moveTo>
                        <a:pt x="67843" y="62932"/>
                      </a:moveTo>
                      <a:cubicBezTo>
                        <a:pt x="66542" y="62931"/>
                        <a:pt x="65265" y="63455"/>
                        <a:pt x="64345" y="64381"/>
                      </a:cubicBezTo>
                      <a:cubicBezTo>
                        <a:pt x="63425" y="65302"/>
                        <a:pt x="62895" y="66574"/>
                        <a:pt x="62894" y="67880"/>
                      </a:cubicBezTo>
                      <a:cubicBezTo>
                        <a:pt x="62895" y="69181"/>
                        <a:pt x="63424" y="70457"/>
                        <a:pt x="64345" y="71378"/>
                      </a:cubicBezTo>
                      <a:cubicBezTo>
                        <a:pt x="65264" y="72299"/>
                        <a:pt x="66542" y="72828"/>
                        <a:pt x="67843" y="72828"/>
                      </a:cubicBezTo>
                      <a:cubicBezTo>
                        <a:pt x="69145" y="72828"/>
                        <a:pt x="70421" y="72298"/>
                        <a:pt x="71341" y="71378"/>
                      </a:cubicBezTo>
                      <a:cubicBezTo>
                        <a:pt x="72262" y="70458"/>
                        <a:pt x="72791" y="69181"/>
                        <a:pt x="72792" y="67880"/>
                      </a:cubicBezTo>
                      <a:cubicBezTo>
                        <a:pt x="72791" y="66578"/>
                        <a:pt x="72262" y="65301"/>
                        <a:pt x="71342" y="64382"/>
                      </a:cubicBezTo>
                      <a:cubicBezTo>
                        <a:pt x="70421" y="63456"/>
                        <a:pt x="69145" y="62932"/>
                        <a:pt x="67843" y="62932"/>
                      </a:cubicBezTo>
                      <a:close/>
                      <a:moveTo>
                        <a:pt x="182780" y="9938"/>
                      </a:moveTo>
                      <a:cubicBezTo>
                        <a:pt x="177966" y="9611"/>
                        <a:pt x="173382" y="11230"/>
                        <a:pt x="169868" y="14510"/>
                      </a:cubicBezTo>
                      <a:cubicBezTo>
                        <a:pt x="166404" y="17743"/>
                        <a:pt x="164417" y="22316"/>
                        <a:pt x="164417" y="27054"/>
                      </a:cubicBezTo>
                      <a:cubicBezTo>
                        <a:pt x="164417" y="29786"/>
                        <a:pt x="166632" y="32003"/>
                        <a:pt x="169365" y="32003"/>
                      </a:cubicBezTo>
                      <a:cubicBezTo>
                        <a:pt x="172098" y="32003"/>
                        <a:pt x="174313" y="29786"/>
                        <a:pt x="174313" y="27054"/>
                      </a:cubicBezTo>
                      <a:cubicBezTo>
                        <a:pt x="174313" y="25020"/>
                        <a:pt x="175133" y="23134"/>
                        <a:pt x="176622" y="21745"/>
                      </a:cubicBezTo>
                      <a:cubicBezTo>
                        <a:pt x="178107" y="20358"/>
                        <a:pt x="180050" y="19673"/>
                        <a:pt x="182099" y="19812"/>
                      </a:cubicBezTo>
                      <a:cubicBezTo>
                        <a:pt x="185681" y="20059"/>
                        <a:pt x="188569" y="22947"/>
                        <a:pt x="188815" y="26529"/>
                      </a:cubicBezTo>
                      <a:cubicBezTo>
                        <a:pt x="189065" y="30151"/>
                        <a:pt x="186690" y="33352"/>
                        <a:pt x="183171" y="34139"/>
                      </a:cubicBezTo>
                      <a:cubicBezTo>
                        <a:pt x="179316" y="35000"/>
                        <a:pt x="176625" y="38352"/>
                        <a:pt x="176625" y="42287"/>
                      </a:cubicBezTo>
                      <a:lnTo>
                        <a:pt x="176625" y="51200"/>
                      </a:lnTo>
                      <a:cubicBezTo>
                        <a:pt x="176625" y="53933"/>
                        <a:pt x="178840" y="56148"/>
                        <a:pt x="181573" y="56148"/>
                      </a:cubicBezTo>
                      <a:cubicBezTo>
                        <a:pt x="184306" y="56148"/>
                        <a:pt x="186521" y="53933"/>
                        <a:pt x="186521" y="51200"/>
                      </a:cubicBezTo>
                      <a:lnTo>
                        <a:pt x="186521" y="43487"/>
                      </a:lnTo>
                      <a:cubicBezTo>
                        <a:pt x="194188" y="41200"/>
                        <a:pt x="199248" y="33972"/>
                        <a:pt x="198688" y="25848"/>
                      </a:cubicBezTo>
                      <a:cubicBezTo>
                        <a:pt x="198104" y="17362"/>
                        <a:pt x="191265" y="10523"/>
                        <a:pt x="182780" y="9938"/>
                      </a:cubicBezTo>
                      <a:close/>
                      <a:moveTo>
                        <a:pt x="43289" y="9"/>
                      </a:moveTo>
                      <a:cubicBezTo>
                        <a:pt x="47994" y="9"/>
                        <a:pt x="52699" y="1799"/>
                        <a:pt x="56281" y="5381"/>
                      </a:cubicBezTo>
                      <a:cubicBezTo>
                        <a:pt x="68195" y="17296"/>
                        <a:pt x="80111" y="29211"/>
                        <a:pt x="92025" y="41126"/>
                      </a:cubicBezTo>
                      <a:cubicBezTo>
                        <a:pt x="99188" y="48289"/>
                        <a:pt x="99188" y="59944"/>
                        <a:pt x="92025" y="67107"/>
                      </a:cubicBezTo>
                      <a:lnTo>
                        <a:pt x="71065" y="88067"/>
                      </a:lnTo>
                      <a:cubicBezTo>
                        <a:pt x="70137" y="88996"/>
                        <a:pt x="69614" y="90255"/>
                        <a:pt x="69615" y="91567"/>
                      </a:cubicBezTo>
                      <a:cubicBezTo>
                        <a:pt x="69615" y="92879"/>
                        <a:pt x="70136" y="94138"/>
                        <a:pt x="71064" y="95065"/>
                      </a:cubicBezTo>
                      <a:cubicBezTo>
                        <a:pt x="93521" y="117523"/>
                        <a:pt x="115978" y="139981"/>
                        <a:pt x="138435" y="162438"/>
                      </a:cubicBezTo>
                      <a:cubicBezTo>
                        <a:pt x="140369" y="164371"/>
                        <a:pt x="143501" y="164370"/>
                        <a:pt x="145434" y="162438"/>
                      </a:cubicBezTo>
                      <a:lnTo>
                        <a:pt x="150419" y="157452"/>
                      </a:lnTo>
                      <a:lnTo>
                        <a:pt x="211755" y="218789"/>
                      </a:lnTo>
                      <a:cubicBezTo>
                        <a:pt x="199339" y="228373"/>
                        <a:pt x="184196" y="233569"/>
                        <a:pt x="168252" y="233570"/>
                      </a:cubicBezTo>
                      <a:cubicBezTo>
                        <a:pt x="149187" y="233569"/>
                        <a:pt x="131263" y="226144"/>
                        <a:pt x="117781" y="212662"/>
                      </a:cubicBezTo>
                      <a:cubicBezTo>
                        <a:pt x="99011" y="199299"/>
                        <a:pt x="65992" y="163746"/>
                        <a:pt x="55635" y="153388"/>
                      </a:cubicBezTo>
                      <a:lnTo>
                        <a:pt x="20871" y="115752"/>
                      </a:lnTo>
                      <a:cubicBezTo>
                        <a:pt x="-4741" y="90141"/>
                        <a:pt x="-6780" y="49750"/>
                        <a:pt x="14748" y="21782"/>
                      </a:cubicBezTo>
                      <a:cubicBezTo>
                        <a:pt x="27275" y="34308"/>
                        <a:pt x="39800" y="46835"/>
                        <a:pt x="52327" y="59361"/>
                      </a:cubicBezTo>
                      <a:cubicBezTo>
                        <a:pt x="53294" y="60327"/>
                        <a:pt x="54560" y="60811"/>
                        <a:pt x="55826" y="60810"/>
                      </a:cubicBezTo>
                      <a:cubicBezTo>
                        <a:pt x="57093" y="60810"/>
                        <a:pt x="58359" y="60327"/>
                        <a:pt x="59325" y="59361"/>
                      </a:cubicBezTo>
                      <a:cubicBezTo>
                        <a:pt x="61257" y="57429"/>
                        <a:pt x="61258" y="54295"/>
                        <a:pt x="59326" y="52362"/>
                      </a:cubicBezTo>
                      <a:cubicBezTo>
                        <a:pt x="46658" y="39694"/>
                        <a:pt x="33989" y="27026"/>
                        <a:pt x="21322" y="14358"/>
                      </a:cubicBezTo>
                      <a:lnTo>
                        <a:pt x="30299" y="5381"/>
                      </a:lnTo>
                      <a:cubicBezTo>
                        <a:pt x="33880" y="1800"/>
                        <a:pt x="38585" y="9"/>
                        <a:pt x="43289" y="9"/>
                      </a:cubicBezTo>
                      <a:close/>
                      <a:moveTo>
                        <a:pt x="144461" y="0"/>
                      </a:moveTo>
                      <a:lnTo>
                        <a:pt x="218687" y="0"/>
                      </a:lnTo>
                      <a:cubicBezTo>
                        <a:pt x="226873" y="0"/>
                        <a:pt x="233533" y="6660"/>
                        <a:pt x="233533" y="14846"/>
                      </a:cubicBezTo>
                      <a:lnTo>
                        <a:pt x="233533" y="71245"/>
                      </a:lnTo>
                      <a:lnTo>
                        <a:pt x="233532" y="71245"/>
                      </a:lnTo>
                      <a:cubicBezTo>
                        <a:pt x="233532" y="79431"/>
                        <a:pt x="226872" y="86091"/>
                        <a:pt x="218686" y="86091"/>
                      </a:cubicBezTo>
                      <a:lnTo>
                        <a:pt x="197489" y="86091"/>
                      </a:lnTo>
                      <a:cubicBezTo>
                        <a:pt x="195946" y="86091"/>
                        <a:pt x="194490" y="86811"/>
                        <a:pt x="193554" y="88040"/>
                      </a:cubicBezTo>
                      <a:lnTo>
                        <a:pt x="181623" y="103693"/>
                      </a:lnTo>
                      <a:lnTo>
                        <a:pt x="169592" y="88026"/>
                      </a:lnTo>
                      <a:cubicBezTo>
                        <a:pt x="168655" y="86806"/>
                        <a:pt x="167205" y="86091"/>
                        <a:pt x="165667" y="86091"/>
                      </a:cubicBezTo>
                      <a:lnTo>
                        <a:pt x="144461" y="86091"/>
                      </a:lnTo>
                      <a:cubicBezTo>
                        <a:pt x="136275" y="86091"/>
                        <a:pt x="129616" y="79431"/>
                        <a:pt x="129616" y="71245"/>
                      </a:cubicBezTo>
                      <a:lnTo>
                        <a:pt x="129616" y="14846"/>
                      </a:lnTo>
                      <a:cubicBezTo>
                        <a:pt x="129616" y="6660"/>
                        <a:pt x="136275" y="0"/>
                        <a:pt x="144461" y="0"/>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nvGrpSpPr>
            <p:cNvPr id="99" name="Group 98">
              <a:extLst>
                <a:ext uri="{FF2B5EF4-FFF2-40B4-BE49-F238E27FC236}">
                  <a16:creationId xmlns:a16="http://schemas.microsoft.com/office/drawing/2014/main" id="{8220F57C-064E-4C5A-A308-525C355B066E}"/>
                </a:ext>
              </a:extLst>
            </p:cNvPr>
            <p:cNvGrpSpPr/>
            <p:nvPr/>
          </p:nvGrpSpPr>
          <p:grpSpPr>
            <a:xfrm>
              <a:off x="6358359" y="4479925"/>
              <a:ext cx="2614191" cy="834025"/>
              <a:chOff x="6358359" y="4479925"/>
              <a:chExt cx="2614191" cy="834025"/>
            </a:xfrm>
          </p:grpSpPr>
          <p:grpSp>
            <p:nvGrpSpPr>
              <p:cNvPr id="74" name="Group 73">
                <a:extLst>
                  <a:ext uri="{FF2B5EF4-FFF2-40B4-BE49-F238E27FC236}">
                    <a16:creationId xmlns:a16="http://schemas.microsoft.com/office/drawing/2014/main" id="{F98573D4-DBE8-4B15-B17A-7511EC15CA67}"/>
                  </a:ext>
                </a:extLst>
              </p:cNvPr>
              <p:cNvGrpSpPr/>
              <p:nvPr/>
            </p:nvGrpSpPr>
            <p:grpSpPr>
              <a:xfrm>
                <a:off x="6806773" y="4479925"/>
                <a:ext cx="2165777" cy="823700"/>
                <a:chOff x="1402449" y="3665538"/>
                <a:chExt cx="1874152" cy="712788"/>
              </a:xfrm>
            </p:grpSpPr>
            <p:sp>
              <p:nvSpPr>
                <p:cNvPr id="78" name="Rectangle: Rounded Corners 77">
                  <a:extLst>
                    <a:ext uri="{FF2B5EF4-FFF2-40B4-BE49-F238E27FC236}">
                      <a16:creationId xmlns:a16="http://schemas.microsoft.com/office/drawing/2014/main" id="{F6E7BAAC-01FB-4C68-B20F-645E4E2FD70B}"/>
                    </a:ext>
                  </a:extLst>
                </p:cNvPr>
                <p:cNvSpPr/>
                <p:nvPr/>
              </p:nvSpPr>
              <p:spPr>
                <a:xfrm>
                  <a:off x="1402449" y="3665538"/>
                  <a:ext cx="1874152" cy="712788"/>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79" name="Group 78">
                  <a:extLst>
                    <a:ext uri="{FF2B5EF4-FFF2-40B4-BE49-F238E27FC236}">
                      <a16:creationId xmlns:a16="http://schemas.microsoft.com/office/drawing/2014/main" id="{8AA657BD-5F64-44D8-8358-1C12E6842488}"/>
                    </a:ext>
                  </a:extLst>
                </p:cNvPr>
                <p:cNvGrpSpPr/>
                <p:nvPr/>
              </p:nvGrpSpPr>
              <p:grpSpPr>
                <a:xfrm>
                  <a:off x="1619747" y="3764391"/>
                  <a:ext cx="1656853" cy="443207"/>
                  <a:chOff x="1619747" y="3428998"/>
                  <a:chExt cx="1656853" cy="382994"/>
                </a:xfrm>
              </p:grpSpPr>
              <p:sp>
                <p:nvSpPr>
                  <p:cNvPr id="80" name="TextBox 79">
                    <a:extLst>
                      <a:ext uri="{FF2B5EF4-FFF2-40B4-BE49-F238E27FC236}">
                        <a16:creationId xmlns:a16="http://schemas.microsoft.com/office/drawing/2014/main" id="{F0E80686-575F-4DB1-8A8B-D820364A6B7F}"/>
                      </a:ext>
                    </a:extLst>
                  </p:cNvPr>
                  <p:cNvSpPr txBox="1"/>
                  <p:nvPr/>
                </p:nvSpPr>
                <p:spPr>
                  <a:xfrm>
                    <a:off x="1619747" y="3627872"/>
                    <a:ext cx="1656853" cy="1841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#emailaddress123@gmail.com</a:t>
                    </a:r>
                  </a:p>
                </p:txBody>
              </p:sp>
              <p:sp>
                <p:nvSpPr>
                  <p:cNvPr id="81" name="TextBox 80">
                    <a:extLst>
                      <a:ext uri="{FF2B5EF4-FFF2-40B4-BE49-F238E27FC236}">
                        <a16:creationId xmlns:a16="http://schemas.microsoft.com/office/drawing/2014/main" id="{841AB59D-F610-4073-B3B1-ED4EB52D75C3}"/>
                      </a:ext>
                    </a:extLst>
                  </p:cNvPr>
                  <p:cNvSpPr txBox="1"/>
                  <p:nvPr/>
                </p:nvSpPr>
                <p:spPr>
                  <a:xfrm>
                    <a:off x="1619747" y="3428998"/>
                    <a:ext cx="1425078" cy="2301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Email Address</a:t>
                    </a:r>
                  </a:p>
                </p:txBody>
              </p:sp>
            </p:grpSp>
          </p:grpSp>
          <p:grpSp>
            <p:nvGrpSpPr>
              <p:cNvPr id="44" name="Group 43">
                <a:extLst>
                  <a:ext uri="{FF2B5EF4-FFF2-40B4-BE49-F238E27FC236}">
                    <a16:creationId xmlns:a16="http://schemas.microsoft.com/office/drawing/2014/main" id="{406118E7-4D8B-48ED-ABC6-ED6C34BDBCAE}"/>
                  </a:ext>
                </a:extLst>
              </p:cNvPr>
              <p:cNvGrpSpPr/>
              <p:nvPr/>
            </p:nvGrpSpPr>
            <p:grpSpPr>
              <a:xfrm>
                <a:off x="6358359" y="4484315"/>
                <a:ext cx="701494" cy="829635"/>
                <a:chOff x="6358359" y="4367839"/>
                <a:chExt cx="701494" cy="829635"/>
              </a:xfrm>
            </p:grpSpPr>
            <p:sp>
              <p:nvSpPr>
                <p:cNvPr id="76" name="Rectangle: Top Corners Snipped 75">
                  <a:extLst>
                    <a:ext uri="{FF2B5EF4-FFF2-40B4-BE49-F238E27FC236}">
                      <a16:creationId xmlns:a16="http://schemas.microsoft.com/office/drawing/2014/main" id="{003CF698-70AD-43AD-9EC5-F3E348B8C848}"/>
                    </a:ext>
                  </a:extLst>
                </p:cNvPr>
                <p:cNvSpPr/>
                <p:nvPr/>
              </p:nvSpPr>
              <p:spPr>
                <a:xfrm rot="16200000">
                  <a:off x="6294288" y="4431910"/>
                  <a:ext cx="829635" cy="701494"/>
                </a:xfrm>
                <a:prstGeom prst="snip2SameRect">
                  <a:avLst>
                    <a:gd name="adj1" fmla="val 13644"/>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2" name="Freeform: Shape 81">
                  <a:extLst>
                    <a:ext uri="{FF2B5EF4-FFF2-40B4-BE49-F238E27FC236}">
                      <a16:creationId xmlns:a16="http://schemas.microsoft.com/office/drawing/2014/main" id="{33CB94B1-69A7-4965-97DF-33C55B9F84F4}"/>
                    </a:ext>
                  </a:extLst>
                </p:cNvPr>
                <p:cNvSpPr/>
                <p:nvPr/>
              </p:nvSpPr>
              <p:spPr>
                <a:xfrm>
                  <a:off x="6575456" y="4649008"/>
                  <a:ext cx="267298" cy="267298"/>
                </a:xfrm>
                <a:custGeom>
                  <a:avLst/>
                  <a:gdLst>
                    <a:gd name="connsiteX0" fmla="*/ 240893 w 250426"/>
                    <a:gd name="connsiteY0" fmla="*/ 247370 h 250425"/>
                    <a:gd name="connsiteX1" fmla="*/ 244826 w 250426"/>
                    <a:gd name="connsiteY1" fmla="*/ 250425 h 250425"/>
                    <a:gd name="connsiteX2" fmla="*/ 239622 w 250426"/>
                    <a:gd name="connsiteY2" fmla="*/ 250425 h 250425"/>
                    <a:gd name="connsiteX3" fmla="*/ 122529 w 250426"/>
                    <a:gd name="connsiteY3" fmla="*/ 153090 h 250425"/>
                    <a:gd name="connsiteX4" fmla="*/ 127863 w 250426"/>
                    <a:gd name="connsiteY4" fmla="*/ 153090 h 250425"/>
                    <a:gd name="connsiteX5" fmla="*/ 240892 w 250426"/>
                    <a:gd name="connsiteY5" fmla="*/ 240865 h 250425"/>
                    <a:gd name="connsiteX6" fmla="*/ 239621 w 250426"/>
                    <a:gd name="connsiteY6" fmla="*/ 243920 h 250425"/>
                    <a:gd name="connsiteX7" fmla="*/ 5598 w 250426"/>
                    <a:gd name="connsiteY7" fmla="*/ 243920 h 250425"/>
                    <a:gd name="connsiteX8" fmla="*/ 125212 w 250426"/>
                    <a:gd name="connsiteY8" fmla="*/ 20323 h 250425"/>
                    <a:gd name="connsiteX9" fmla="*/ 71550 w 250426"/>
                    <a:gd name="connsiteY9" fmla="*/ 73986 h 250425"/>
                    <a:gd name="connsiteX10" fmla="*/ 125212 w 250426"/>
                    <a:gd name="connsiteY10" fmla="*/ 127648 h 250425"/>
                    <a:gd name="connsiteX11" fmla="*/ 129685 w 250426"/>
                    <a:gd name="connsiteY11" fmla="*/ 123177 h 250425"/>
                    <a:gd name="connsiteX12" fmla="*/ 125212 w 250426"/>
                    <a:gd name="connsiteY12" fmla="*/ 118704 h 250425"/>
                    <a:gd name="connsiteX13" fmla="*/ 80494 w 250426"/>
                    <a:gd name="connsiteY13" fmla="*/ 73986 h 250425"/>
                    <a:gd name="connsiteX14" fmla="*/ 125212 w 250426"/>
                    <a:gd name="connsiteY14" fmla="*/ 29266 h 250425"/>
                    <a:gd name="connsiteX15" fmla="*/ 169932 w 250426"/>
                    <a:gd name="connsiteY15" fmla="*/ 73986 h 250425"/>
                    <a:gd name="connsiteX16" fmla="*/ 169932 w 250426"/>
                    <a:gd name="connsiteY16" fmla="*/ 91873 h 250425"/>
                    <a:gd name="connsiteX17" fmla="*/ 160988 w 250426"/>
                    <a:gd name="connsiteY17" fmla="*/ 100817 h 250425"/>
                    <a:gd name="connsiteX18" fmla="*/ 152044 w 250426"/>
                    <a:gd name="connsiteY18" fmla="*/ 91873 h 250425"/>
                    <a:gd name="connsiteX19" fmla="*/ 152044 w 250426"/>
                    <a:gd name="connsiteY19" fmla="*/ 73986 h 250425"/>
                    <a:gd name="connsiteX20" fmla="*/ 147572 w 250426"/>
                    <a:gd name="connsiteY20" fmla="*/ 69514 h 250425"/>
                    <a:gd name="connsiteX21" fmla="*/ 143100 w 250426"/>
                    <a:gd name="connsiteY21" fmla="*/ 73986 h 250425"/>
                    <a:gd name="connsiteX22" fmla="*/ 125212 w 250426"/>
                    <a:gd name="connsiteY22" fmla="*/ 91873 h 250425"/>
                    <a:gd name="connsiteX23" fmla="*/ 107326 w 250426"/>
                    <a:gd name="connsiteY23" fmla="*/ 73986 h 250425"/>
                    <a:gd name="connsiteX24" fmla="*/ 125212 w 250426"/>
                    <a:gd name="connsiteY24" fmla="*/ 56099 h 250425"/>
                    <a:gd name="connsiteX25" fmla="*/ 129685 w 250426"/>
                    <a:gd name="connsiteY25" fmla="*/ 51626 h 250425"/>
                    <a:gd name="connsiteX26" fmla="*/ 125212 w 250426"/>
                    <a:gd name="connsiteY26" fmla="*/ 47154 h 250425"/>
                    <a:gd name="connsiteX27" fmla="*/ 99350 w 250426"/>
                    <a:gd name="connsiteY27" fmla="*/ 66633 h 250425"/>
                    <a:gd name="connsiteX28" fmla="*/ 111060 w 250426"/>
                    <a:gd name="connsiteY28" fmla="*/ 96819 h 250425"/>
                    <a:gd name="connsiteX29" fmla="*/ 143293 w 250426"/>
                    <a:gd name="connsiteY29" fmla="*/ 93756 h 250425"/>
                    <a:gd name="connsiteX30" fmla="*/ 161980 w 250426"/>
                    <a:gd name="connsiteY30" fmla="*/ 109743 h 250425"/>
                    <a:gd name="connsiteX31" fmla="*/ 178876 w 250426"/>
                    <a:gd name="connsiteY31" fmla="*/ 91874 h 250425"/>
                    <a:gd name="connsiteX32" fmla="*/ 178876 w 250426"/>
                    <a:gd name="connsiteY32" fmla="*/ 73986 h 250425"/>
                    <a:gd name="connsiteX33" fmla="*/ 125212 w 250426"/>
                    <a:gd name="connsiteY33" fmla="*/ 20323 h 250425"/>
                    <a:gd name="connsiteX34" fmla="*/ 49191 w 250426"/>
                    <a:gd name="connsiteY34" fmla="*/ 11379 h 250425"/>
                    <a:gd name="connsiteX35" fmla="*/ 201235 w 250426"/>
                    <a:gd name="connsiteY35" fmla="*/ 11379 h 250425"/>
                    <a:gd name="connsiteX36" fmla="*/ 205707 w 250426"/>
                    <a:gd name="connsiteY36" fmla="*/ 15850 h 250425"/>
                    <a:gd name="connsiteX37" fmla="*/ 205707 w 250426"/>
                    <a:gd name="connsiteY37" fmla="*/ 96346 h 250425"/>
                    <a:gd name="connsiteX38" fmla="*/ 210178 w 250426"/>
                    <a:gd name="connsiteY38" fmla="*/ 100817 h 250425"/>
                    <a:gd name="connsiteX39" fmla="*/ 214650 w 250426"/>
                    <a:gd name="connsiteY39" fmla="*/ 96346 h 250425"/>
                    <a:gd name="connsiteX40" fmla="*/ 214650 w 250426"/>
                    <a:gd name="connsiteY40" fmla="*/ 61790 h 250425"/>
                    <a:gd name="connsiteX41" fmla="*/ 246110 w 250426"/>
                    <a:gd name="connsiteY41" fmla="*/ 86238 h 250425"/>
                    <a:gd name="connsiteX42" fmla="*/ 171532 w 250426"/>
                    <a:gd name="connsiteY42" fmla="*/ 144151 h 250425"/>
                    <a:gd name="connsiteX43" fmla="*/ 169800 w 250426"/>
                    <a:gd name="connsiteY43" fmla="*/ 148305 h 250425"/>
                    <a:gd name="connsiteX44" fmla="*/ 172559 w 250426"/>
                    <a:gd name="connsiteY44" fmla="*/ 151862 h 250425"/>
                    <a:gd name="connsiteX45" fmla="*/ 177015 w 250426"/>
                    <a:gd name="connsiteY45" fmla="*/ 151216 h 250425"/>
                    <a:gd name="connsiteX46" fmla="*/ 250426 w 250426"/>
                    <a:gd name="connsiteY46" fmla="*/ 94213 h 250425"/>
                    <a:gd name="connsiteX47" fmla="*/ 250426 w 250426"/>
                    <a:gd name="connsiteY47" fmla="*/ 236948 h 250425"/>
                    <a:gd name="connsiteX48" fmla="*/ 133370 w 250426"/>
                    <a:gd name="connsiteY48" fmla="*/ 146033 h 250425"/>
                    <a:gd name="connsiteX49" fmla="*/ 117060 w 250426"/>
                    <a:gd name="connsiteY49" fmla="*/ 146033 h 250425"/>
                    <a:gd name="connsiteX50" fmla="*/ 0 w 250426"/>
                    <a:gd name="connsiteY50" fmla="*/ 236948 h 250425"/>
                    <a:gd name="connsiteX51" fmla="*/ 0 w 250426"/>
                    <a:gd name="connsiteY51" fmla="*/ 94212 h 250425"/>
                    <a:gd name="connsiteX52" fmla="*/ 73281 w 250426"/>
                    <a:gd name="connsiteY52" fmla="*/ 151118 h 250425"/>
                    <a:gd name="connsiteX53" fmla="*/ 79558 w 250426"/>
                    <a:gd name="connsiteY53" fmla="*/ 150324 h 250425"/>
                    <a:gd name="connsiteX54" fmla="*/ 78763 w 250426"/>
                    <a:gd name="connsiteY54" fmla="*/ 144047 h 250425"/>
                    <a:gd name="connsiteX55" fmla="*/ 4315 w 250426"/>
                    <a:gd name="connsiteY55" fmla="*/ 86238 h 250425"/>
                    <a:gd name="connsiteX56" fmla="*/ 35775 w 250426"/>
                    <a:gd name="connsiteY56" fmla="*/ 61790 h 250425"/>
                    <a:gd name="connsiteX57" fmla="*/ 35775 w 250426"/>
                    <a:gd name="connsiteY57" fmla="*/ 96345 h 250425"/>
                    <a:gd name="connsiteX58" fmla="*/ 40247 w 250426"/>
                    <a:gd name="connsiteY58" fmla="*/ 100817 h 250425"/>
                    <a:gd name="connsiteX59" fmla="*/ 44719 w 250426"/>
                    <a:gd name="connsiteY59" fmla="*/ 96346 h 250425"/>
                    <a:gd name="connsiteX60" fmla="*/ 44719 w 250426"/>
                    <a:gd name="connsiteY60" fmla="*/ 15850 h 250425"/>
                    <a:gd name="connsiteX61" fmla="*/ 49191 w 250426"/>
                    <a:gd name="connsiteY61" fmla="*/ 11379 h 250425"/>
                    <a:gd name="connsiteX62" fmla="*/ 122530 w 250426"/>
                    <a:gd name="connsiteY62" fmla="*/ 931 h 250425"/>
                    <a:gd name="connsiteX63" fmla="*/ 127865 w 250426"/>
                    <a:gd name="connsiteY63" fmla="*/ 931 h 250425"/>
                    <a:gd name="connsiteX64" fmla="*/ 138181 w 250426"/>
                    <a:gd name="connsiteY64" fmla="*/ 8940 h 250425"/>
                    <a:gd name="connsiteX65" fmla="*/ 112244 w 250426"/>
                    <a:gd name="connsiteY65" fmla="*/ 8940 h 25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50426" h="250425">
                      <a:moveTo>
                        <a:pt x="240893" y="247370"/>
                      </a:moveTo>
                      <a:lnTo>
                        <a:pt x="244826" y="250425"/>
                      </a:lnTo>
                      <a:lnTo>
                        <a:pt x="239622" y="250425"/>
                      </a:lnTo>
                      <a:close/>
                      <a:moveTo>
                        <a:pt x="122529" y="153090"/>
                      </a:moveTo>
                      <a:cubicBezTo>
                        <a:pt x="124092" y="151851"/>
                        <a:pt x="126301" y="151851"/>
                        <a:pt x="127863" y="153090"/>
                      </a:cubicBezTo>
                      <a:lnTo>
                        <a:pt x="240892" y="240865"/>
                      </a:lnTo>
                      <a:lnTo>
                        <a:pt x="239621" y="243920"/>
                      </a:lnTo>
                      <a:lnTo>
                        <a:pt x="5598" y="243920"/>
                      </a:lnTo>
                      <a:close/>
                      <a:moveTo>
                        <a:pt x="125212" y="20323"/>
                      </a:moveTo>
                      <a:cubicBezTo>
                        <a:pt x="95576" y="20323"/>
                        <a:pt x="71550" y="44349"/>
                        <a:pt x="71550" y="73986"/>
                      </a:cubicBezTo>
                      <a:cubicBezTo>
                        <a:pt x="71550" y="103624"/>
                        <a:pt x="95576" y="127648"/>
                        <a:pt x="125212" y="127648"/>
                      </a:cubicBezTo>
                      <a:cubicBezTo>
                        <a:pt x="127683" y="127648"/>
                        <a:pt x="129685" y="125646"/>
                        <a:pt x="129685" y="123177"/>
                      </a:cubicBezTo>
                      <a:cubicBezTo>
                        <a:pt x="129685" y="120707"/>
                        <a:pt x="127683" y="118704"/>
                        <a:pt x="125212" y="118704"/>
                      </a:cubicBezTo>
                      <a:cubicBezTo>
                        <a:pt x="100515" y="118704"/>
                        <a:pt x="80494" y="98683"/>
                        <a:pt x="80494" y="73986"/>
                      </a:cubicBezTo>
                      <a:cubicBezTo>
                        <a:pt x="80494" y="49288"/>
                        <a:pt x="100515" y="29266"/>
                        <a:pt x="125212" y="29266"/>
                      </a:cubicBezTo>
                      <a:cubicBezTo>
                        <a:pt x="149911" y="29266"/>
                        <a:pt x="169932" y="49288"/>
                        <a:pt x="169932" y="73986"/>
                      </a:cubicBezTo>
                      <a:lnTo>
                        <a:pt x="169932" y="91873"/>
                      </a:lnTo>
                      <a:cubicBezTo>
                        <a:pt x="169932" y="96813"/>
                        <a:pt x="165927" y="100817"/>
                        <a:pt x="160988" y="100817"/>
                      </a:cubicBezTo>
                      <a:cubicBezTo>
                        <a:pt x="156049" y="100817"/>
                        <a:pt x="152044" y="96813"/>
                        <a:pt x="152044" y="91873"/>
                      </a:cubicBezTo>
                      <a:lnTo>
                        <a:pt x="152044" y="73986"/>
                      </a:lnTo>
                      <a:cubicBezTo>
                        <a:pt x="152044" y="71515"/>
                        <a:pt x="150043" y="69514"/>
                        <a:pt x="147572" y="69514"/>
                      </a:cubicBezTo>
                      <a:cubicBezTo>
                        <a:pt x="145102" y="69514"/>
                        <a:pt x="143100" y="71515"/>
                        <a:pt x="143100" y="73986"/>
                      </a:cubicBezTo>
                      <a:cubicBezTo>
                        <a:pt x="143100" y="83865"/>
                        <a:pt x="135092" y="91873"/>
                        <a:pt x="125212" y="91873"/>
                      </a:cubicBezTo>
                      <a:cubicBezTo>
                        <a:pt x="115334" y="91873"/>
                        <a:pt x="107326" y="83865"/>
                        <a:pt x="107326" y="73986"/>
                      </a:cubicBezTo>
                      <a:cubicBezTo>
                        <a:pt x="107326" y="64107"/>
                        <a:pt x="115334" y="56099"/>
                        <a:pt x="125212" y="56099"/>
                      </a:cubicBezTo>
                      <a:cubicBezTo>
                        <a:pt x="127683" y="56099"/>
                        <a:pt x="129685" y="54096"/>
                        <a:pt x="129685" y="51626"/>
                      </a:cubicBezTo>
                      <a:cubicBezTo>
                        <a:pt x="129685" y="49157"/>
                        <a:pt x="127683" y="47154"/>
                        <a:pt x="125212" y="47154"/>
                      </a:cubicBezTo>
                      <a:cubicBezTo>
                        <a:pt x="113204" y="47128"/>
                        <a:pt x="102640" y="55084"/>
                        <a:pt x="99350" y="66633"/>
                      </a:cubicBezTo>
                      <a:cubicBezTo>
                        <a:pt x="96058" y="78182"/>
                        <a:pt x="100841" y="90511"/>
                        <a:pt x="111060" y="96819"/>
                      </a:cubicBezTo>
                      <a:cubicBezTo>
                        <a:pt x="121279" y="103126"/>
                        <a:pt x="134444" y="101876"/>
                        <a:pt x="143293" y="93756"/>
                      </a:cubicBezTo>
                      <a:cubicBezTo>
                        <a:pt x="144267" y="103214"/>
                        <a:pt x="152486" y="110245"/>
                        <a:pt x="161980" y="109743"/>
                      </a:cubicBezTo>
                      <a:cubicBezTo>
                        <a:pt x="171473" y="109240"/>
                        <a:pt x="178906" y="101381"/>
                        <a:pt x="178876" y="91874"/>
                      </a:cubicBezTo>
                      <a:lnTo>
                        <a:pt x="178876" y="73986"/>
                      </a:lnTo>
                      <a:cubicBezTo>
                        <a:pt x="178876" y="44349"/>
                        <a:pt x="154850" y="20323"/>
                        <a:pt x="125212" y="20323"/>
                      </a:cubicBezTo>
                      <a:close/>
                      <a:moveTo>
                        <a:pt x="49191" y="11379"/>
                      </a:moveTo>
                      <a:lnTo>
                        <a:pt x="201235" y="11379"/>
                      </a:lnTo>
                      <a:cubicBezTo>
                        <a:pt x="203705" y="11379"/>
                        <a:pt x="205707" y="13381"/>
                        <a:pt x="205707" y="15850"/>
                      </a:cubicBezTo>
                      <a:lnTo>
                        <a:pt x="205707" y="96346"/>
                      </a:lnTo>
                      <a:cubicBezTo>
                        <a:pt x="205707" y="98815"/>
                        <a:pt x="207709" y="100817"/>
                        <a:pt x="210178" y="100817"/>
                      </a:cubicBezTo>
                      <a:cubicBezTo>
                        <a:pt x="212648" y="100817"/>
                        <a:pt x="214650" y="98815"/>
                        <a:pt x="214650" y="96346"/>
                      </a:cubicBezTo>
                      <a:lnTo>
                        <a:pt x="214650" y="61790"/>
                      </a:lnTo>
                      <a:lnTo>
                        <a:pt x="246110" y="86238"/>
                      </a:lnTo>
                      <a:lnTo>
                        <a:pt x="171532" y="144151"/>
                      </a:lnTo>
                      <a:cubicBezTo>
                        <a:pt x="170249" y="145123"/>
                        <a:pt x="169587" y="146710"/>
                        <a:pt x="169800" y="148305"/>
                      </a:cubicBezTo>
                      <a:cubicBezTo>
                        <a:pt x="170013" y="149901"/>
                        <a:pt x="171067" y="151260"/>
                        <a:pt x="172559" y="151862"/>
                      </a:cubicBezTo>
                      <a:cubicBezTo>
                        <a:pt x="174053" y="152464"/>
                        <a:pt x="175755" y="152218"/>
                        <a:pt x="177015" y="151216"/>
                      </a:cubicBezTo>
                      <a:lnTo>
                        <a:pt x="250426" y="94213"/>
                      </a:lnTo>
                      <a:lnTo>
                        <a:pt x="250426" y="236948"/>
                      </a:lnTo>
                      <a:lnTo>
                        <a:pt x="133370" y="146033"/>
                      </a:lnTo>
                      <a:cubicBezTo>
                        <a:pt x="128575" y="142297"/>
                        <a:pt x="121856" y="142297"/>
                        <a:pt x="117060" y="146033"/>
                      </a:cubicBezTo>
                      <a:lnTo>
                        <a:pt x="0" y="236948"/>
                      </a:lnTo>
                      <a:lnTo>
                        <a:pt x="0" y="94212"/>
                      </a:lnTo>
                      <a:lnTo>
                        <a:pt x="73281" y="151118"/>
                      </a:lnTo>
                      <a:cubicBezTo>
                        <a:pt x="75234" y="152631"/>
                        <a:pt x="78043" y="152276"/>
                        <a:pt x="79558" y="150324"/>
                      </a:cubicBezTo>
                      <a:cubicBezTo>
                        <a:pt x="81072" y="148371"/>
                        <a:pt x="80717" y="145561"/>
                        <a:pt x="78763" y="144047"/>
                      </a:cubicBezTo>
                      <a:lnTo>
                        <a:pt x="4315" y="86238"/>
                      </a:lnTo>
                      <a:lnTo>
                        <a:pt x="35775" y="61790"/>
                      </a:lnTo>
                      <a:lnTo>
                        <a:pt x="35775" y="96345"/>
                      </a:lnTo>
                      <a:cubicBezTo>
                        <a:pt x="35775" y="98815"/>
                        <a:pt x="37777" y="100817"/>
                        <a:pt x="40247" y="100817"/>
                      </a:cubicBezTo>
                      <a:cubicBezTo>
                        <a:pt x="42717" y="100817"/>
                        <a:pt x="44719" y="98815"/>
                        <a:pt x="44719" y="96346"/>
                      </a:cubicBezTo>
                      <a:lnTo>
                        <a:pt x="44719" y="15850"/>
                      </a:lnTo>
                      <a:cubicBezTo>
                        <a:pt x="44719" y="13380"/>
                        <a:pt x="46722" y="11379"/>
                        <a:pt x="49191" y="11379"/>
                      </a:cubicBezTo>
                      <a:close/>
                      <a:moveTo>
                        <a:pt x="122530" y="931"/>
                      </a:moveTo>
                      <a:cubicBezTo>
                        <a:pt x="124092" y="-311"/>
                        <a:pt x="126303" y="-311"/>
                        <a:pt x="127865" y="931"/>
                      </a:cubicBezTo>
                      <a:lnTo>
                        <a:pt x="138181" y="8940"/>
                      </a:lnTo>
                      <a:lnTo>
                        <a:pt x="112244" y="894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nvGrpSpPr>
            <p:cNvPr id="97" name="Group 96">
              <a:extLst>
                <a:ext uri="{FF2B5EF4-FFF2-40B4-BE49-F238E27FC236}">
                  <a16:creationId xmlns:a16="http://schemas.microsoft.com/office/drawing/2014/main" id="{7978F811-1FB7-46B5-88DF-0D7EE77CF1D8}"/>
                </a:ext>
              </a:extLst>
            </p:cNvPr>
            <p:cNvGrpSpPr/>
            <p:nvPr/>
          </p:nvGrpSpPr>
          <p:grpSpPr>
            <a:xfrm>
              <a:off x="171451" y="4479925"/>
              <a:ext cx="2614191" cy="834025"/>
              <a:chOff x="171451" y="4479925"/>
              <a:chExt cx="2614191" cy="834025"/>
            </a:xfrm>
          </p:grpSpPr>
          <p:grpSp>
            <p:nvGrpSpPr>
              <p:cNvPr id="41" name="Group 40">
                <a:extLst>
                  <a:ext uri="{FF2B5EF4-FFF2-40B4-BE49-F238E27FC236}">
                    <a16:creationId xmlns:a16="http://schemas.microsoft.com/office/drawing/2014/main" id="{372A589C-52B3-47C9-8A4E-DBD304239245}"/>
                  </a:ext>
                </a:extLst>
              </p:cNvPr>
              <p:cNvGrpSpPr/>
              <p:nvPr/>
            </p:nvGrpSpPr>
            <p:grpSpPr>
              <a:xfrm>
                <a:off x="619865" y="4479925"/>
                <a:ext cx="2165777" cy="823700"/>
                <a:chOff x="1402449" y="3665538"/>
                <a:chExt cx="1874152" cy="712788"/>
              </a:xfrm>
            </p:grpSpPr>
            <p:sp>
              <p:nvSpPr>
                <p:cNvPr id="47" name="Rectangle: Rounded Corners 46">
                  <a:extLst>
                    <a:ext uri="{FF2B5EF4-FFF2-40B4-BE49-F238E27FC236}">
                      <a16:creationId xmlns:a16="http://schemas.microsoft.com/office/drawing/2014/main" id="{37A2E196-F5F1-4A01-A822-D6B8E58D544F}"/>
                    </a:ext>
                  </a:extLst>
                </p:cNvPr>
                <p:cNvSpPr/>
                <p:nvPr/>
              </p:nvSpPr>
              <p:spPr>
                <a:xfrm>
                  <a:off x="1402449" y="3665538"/>
                  <a:ext cx="1874152" cy="712788"/>
                </a:xfrm>
                <a:prstGeom prst="roundRect">
                  <a:avLst/>
                </a:prstGeom>
                <a:gradFill>
                  <a:gsLst>
                    <a:gs pos="0">
                      <a:schemeClr val="bg2">
                        <a:lumMod val="95000"/>
                      </a:schemeClr>
                    </a:gs>
                    <a:gs pos="100000">
                      <a:schemeClr val="bg2"/>
                    </a:gs>
                  </a:gsLst>
                  <a:lin ang="204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 name="Group 1">
                  <a:extLst>
                    <a:ext uri="{FF2B5EF4-FFF2-40B4-BE49-F238E27FC236}">
                      <a16:creationId xmlns:a16="http://schemas.microsoft.com/office/drawing/2014/main" id="{A25D4D58-C28B-4771-8F65-04D8C7E71839}"/>
                    </a:ext>
                  </a:extLst>
                </p:cNvPr>
                <p:cNvGrpSpPr/>
                <p:nvPr/>
              </p:nvGrpSpPr>
              <p:grpSpPr>
                <a:xfrm>
                  <a:off x="1619747" y="3764392"/>
                  <a:ext cx="1656853" cy="443205"/>
                  <a:chOff x="1619747" y="3428998"/>
                  <a:chExt cx="1656853" cy="382992"/>
                </a:xfrm>
              </p:grpSpPr>
              <p:sp>
                <p:nvSpPr>
                  <p:cNvPr id="49" name="TextBox 48">
                    <a:extLst>
                      <a:ext uri="{FF2B5EF4-FFF2-40B4-BE49-F238E27FC236}">
                        <a16:creationId xmlns:a16="http://schemas.microsoft.com/office/drawing/2014/main" id="{9BF8B297-BBC5-4EFA-AD9C-D299D102D00C}"/>
                      </a:ext>
                    </a:extLst>
                  </p:cNvPr>
                  <p:cNvSpPr txBox="1"/>
                  <p:nvPr/>
                </p:nvSpPr>
                <p:spPr>
                  <a:xfrm>
                    <a:off x="1619747" y="3627870"/>
                    <a:ext cx="1656853" cy="1841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Cambria" panose="02040503050406030204" pitchFamily="18" charset="0"/>
                        <a:ea typeface="Cambria" panose="02040503050406030204" pitchFamily="18" charset="0"/>
                        <a:cs typeface="Arial" panose="020B0604020202020204" pitchFamily="34" charset="0"/>
                      </a:rPr>
                      <a:t>#street number, city, state</a:t>
                    </a:r>
                  </a:p>
                </p:txBody>
              </p:sp>
              <p:sp>
                <p:nvSpPr>
                  <p:cNvPr id="50" name="TextBox 49">
                    <a:extLst>
                      <a:ext uri="{FF2B5EF4-FFF2-40B4-BE49-F238E27FC236}">
                        <a16:creationId xmlns:a16="http://schemas.microsoft.com/office/drawing/2014/main" id="{E7A8646F-5F82-460F-88E6-6BC5F5124EF4}"/>
                      </a:ext>
                    </a:extLst>
                  </p:cNvPr>
                  <p:cNvSpPr txBox="1"/>
                  <p:nvPr/>
                </p:nvSpPr>
                <p:spPr>
                  <a:xfrm>
                    <a:off x="1619747" y="3428998"/>
                    <a:ext cx="1425078" cy="23015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Address</a:t>
                    </a:r>
                  </a:p>
                </p:txBody>
              </p:sp>
            </p:grpSp>
          </p:grpSp>
          <p:grpSp>
            <p:nvGrpSpPr>
              <p:cNvPr id="96" name="Group 95">
                <a:extLst>
                  <a:ext uri="{FF2B5EF4-FFF2-40B4-BE49-F238E27FC236}">
                    <a16:creationId xmlns:a16="http://schemas.microsoft.com/office/drawing/2014/main" id="{7BEDE327-4ADC-4DE0-A741-A5FF8CA2A7B0}"/>
                  </a:ext>
                </a:extLst>
              </p:cNvPr>
              <p:cNvGrpSpPr/>
              <p:nvPr/>
            </p:nvGrpSpPr>
            <p:grpSpPr>
              <a:xfrm>
                <a:off x="171451" y="4484315"/>
                <a:ext cx="701494" cy="829635"/>
                <a:chOff x="171451" y="4484315"/>
                <a:chExt cx="701494" cy="829635"/>
              </a:xfrm>
            </p:grpSpPr>
            <p:sp>
              <p:nvSpPr>
                <p:cNvPr id="48" name="Rectangle: Top Corners Snipped 47">
                  <a:extLst>
                    <a:ext uri="{FF2B5EF4-FFF2-40B4-BE49-F238E27FC236}">
                      <a16:creationId xmlns:a16="http://schemas.microsoft.com/office/drawing/2014/main" id="{311903DC-F5B6-4105-8BE7-03C774517A38}"/>
                    </a:ext>
                  </a:extLst>
                </p:cNvPr>
                <p:cNvSpPr/>
                <p:nvPr/>
              </p:nvSpPr>
              <p:spPr>
                <a:xfrm rot="16200000">
                  <a:off x="107380" y="4548386"/>
                  <a:ext cx="829635" cy="701494"/>
                </a:xfrm>
                <a:prstGeom prst="snip2SameRect">
                  <a:avLst>
                    <a:gd name="adj1" fmla="val 13644"/>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95" name="Freeform: Shape 94">
                  <a:extLst>
                    <a:ext uri="{FF2B5EF4-FFF2-40B4-BE49-F238E27FC236}">
                      <a16:creationId xmlns:a16="http://schemas.microsoft.com/office/drawing/2014/main" id="{0259EFF5-10E9-422B-9F88-22CE7FC0FE49}"/>
                    </a:ext>
                  </a:extLst>
                </p:cNvPr>
                <p:cNvSpPr/>
                <p:nvPr/>
              </p:nvSpPr>
              <p:spPr>
                <a:xfrm>
                  <a:off x="372178" y="4736784"/>
                  <a:ext cx="300038" cy="324698"/>
                </a:xfrm>
                <a:custGeom>
                  <a:avLst/>
                  <a:gdLst>
                    <a:gd name="connsiteX0" fmla="*/ 79597 w 181115"/>
                    <a:gd name="connsiteY0" fmla="*/ 144086 h 196002"/>
                    <a:gd name="connsiteX1" fmla="*/ 101387 w 181115"/>
                    <a:gd name="connsiteY1" fmla="*/ 144086 h 196002"/>
                    <a:gd name="connsiteX2" fmla="*/ 115143 w 181115"/>
                    <a:gd name="connsiteY2" fmla="*/ 157842 h 196002"/>
                    <a:gd name="connsiteX3" fmla="*/ 115143 w 181115"/>
                    <a:gd name="connsiteY3" fmla="*/ 196002 h 196002"/>
                    <a:gd name="connsiteX4" fmla="*/ 65841 w 181115"/>
                    <a:gd name="connsiteY4" fmla="*/ 196002 h 196002"/>
                    <a:gd name="connsiteX5" fmla="*/ 65841 w 181115"/>
                    <a:gd name="connsiteY5" fmla="*/ 157842 h 196002"/>
                    <a:gd name="connsiteX6" fmla="*/ 79597 w 181115"/>
                    <a:gd name="connsiteY6" fmla="*/ 144086 h 196002"/>
                    <a:gd name="connsiteX7" fmla="*/ 16459 w 181115"/>
                    <a:gd name="connsiteY7" fmla="*/ 88698 h 196002"/>
                    <a:gd name="connsiteX8" fmla="*/ 163472 w 181115"/>
                    <a:gd name="connsiteY8" fmla="*/ 88698 h 196002"/>
                    <a:gd name="connsiteX9" fmla="*/ 163472 w 181115"/>
                    <a:gd name="connsiteY9" fmla="*/ 182246 h 196002"/>
                    <a:gd name="connsiteX10" fmla="*/ 149716 w 181115"/>
                    <a:gd name="connsiteY10" fmla="*/ 196002 h 196002"/>
                    <a:gd name="connsiteX11" fmla="*/ 124314 w 181115"/>
                    <a:gd name="connsiteY11" fmla="*/ 196002 h 196002"/>
                    <a:gd name="connsiteX12" fmla="*/ 124314 w 181115"/>
                    <a:gd name="connsiteY12" fmla="*/ 157843 h 196002"/>
                    <a:gd name="connsiteX13" fmla="*/ 101386 w 181115"/>
                    <a:gd name="connsiteY13" fmla="*/ 134916 h 196002"/>
                    <a:gd name="connsiteX14" fmla="*/ 79596 w 181115"/>
                    <a:gd name="connsiteY14" fmla="*/ 134916 h 196002"/>
                    <a:gd name="connsiteX15" fmla="*/ 56670 w 181115"/>
                    <a:gd name="connsiteY15" fmla="*/ 157843 h 196002"/>
                    <a:gd name="connsiteX16" fmla="*/ 56670 w 181115"/>
                    <a:gd name="connsiteY16" fmla="*/ 196002 h 196002"/>
                    <a:gd name="connsiteX17" fmla="*/ 30216 w 181115"/>
                    <a:gd name="connsiteY17" fmla="*/ 196002 h 196002"/>
                    <a:gd name="connsiteX18" fmla="*/ 16459 w 181115"/>
                    <a:gd name="connsiteY18" fmla="*/ 182246 h 196002"/>
                    <a:gd name="connsiteX19" fmla="*/ 91240 w 181115"/>
                    <a:gd name="connsiteY19" fmla="*/ 1 h 196002"/>
                    <a:gd name="connsiteX20" fmla="*/ 100618 w 181115"/>
                    <a:gd name="connsiteY20" fmla="*/ 3727 h 196002"/>
                    <a:gd name="connsiteX21" fmla="*/ 181115 w 181115"/>
                    <a:gd name="connsiteY21" fmla="*/ 79529 h 196002"/>
                    <a:gd name="connsiteX22" fmla="*/ 0 w 181115"/>
                    <a:gd name="connsiteY22" fmla="*/ 79529 h 196002"/>
                    <a:gd name="connsiteX23" fmla="*/ 0 w 181115"/>
                    <a:gd name="connsiteY23" fmla="*/ 79527 h 196002"/>
                    <a:gd name="connsiteX24" fmla="*/ 81834 w 181115"/>
                    <a:gd name="connsiteY24" fmla="*/ 3655 h 196002"/>
                    <a:gd name="connsiteX25" fmla="*/ 91240 w 181115"/>
                    <a:gd name="connsiteY25" fmla="*/ 1 h 19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1115" h="196002">
                      <a:moveTo>
                        <a:pt x="79597" y="144086"/>
                      </a:moveTo>
                      <a:lnTo>
                        <a:pt x="101387" y="144086"/>
                      </a:lnTo>
                      <a:cubicBezTo>
                        <a:pt x="108981" y="144093"/>
                        <a:pt x="115134" y="150248"/>
                        <a:pt x="115143" y="157842"/>
                      </a:cubicBezTo>
                      <a:lnTo>
                        <a:pt x="115143" y="196002"/>
                      </a:lnTo>
                      <a:lnTo>
                        <a:pt x="65841" y="196002"/>
                      </a:lnTo>
                      <a:lnTo>
                        <a:pt x="65841" y="157842"/>
                      </a:lnTo>
                      <a:cubicBezTo>
                        <a:pt x="65850" y="150248"/>
                        <a:pt x="72003" y="144093"/>
                        <a:pt x="79597" y="144086"/>
                      </a:cubicBezTo>
                      <a:close/>
                      <a:moveTo>
                        <a:pt x="16459" y="88698"/>
                      </a:moveTo>
                      <a:lnTo>
                        <a:pt x="163472" y="88698"/>
                      </a:lnTo>
                      <a:lnTo>
                        <a:pt x="163472" y="182246"/>
                      </a:lnTo>
                      <a:cubicBezTo>
                        <a:pt x="163465" y="189840"/>
                        <a:pt x="157311" y="195993"/>
                        <a:pt x="149716" y="196002"/>
                      </a:cubicBezTo>
                      <a:lnTo>
                        <a:pt x="124314" y="196002"/>
                      </a:lnTo>
                      <a:lnTo>
                        <a:pt x="124314" y="157843"/>
                      </a:lnTo>
                      <a:cubicBezTo>
                        <a:pt x="124299" y="145186"/>
                        <a:pt x="114042" y="134930"/>
                        <a:pt x="101386" y="134916"/>
                      </a:cubicBezTo>
                      <a:lnTo>
                        <a:pt x="79596" y="134916"/>
                      </a:lnTo>
                      <a:cubicBezTo>
                        <a:pt x="66940" y="134930"/>
                        <a:pt x="56684" y="145186"/>
                        <a:pt x="56670" y="157843"/>
                      </a:cubicBezTo>
                      <a:lnTo>
                        <a:pt x="56670" y="196002"/>
                      </a:lnTo>
                      <a:lnTo>
                        <a:pt x="30216" y="196002"/>
                      </a:lnTo>
                      <a:cubicBezTo>
                        <a:pt x="22623" y="195993"/>
                        <a:pt x="16468" y="189840"/>
                        <a:pt x="16459" y="182246"/>
                      </a:cubicBezTo>
                      <a:close/>
                      <a:moveTo>
                        <a:pt x="91240" y="1"/>
                      </a:moveTo>
                      <a:cubicBezTo>
                        <a:pt x="94612" y="14"/>
                        <a:pt x="97980" y="1257"/>
                        <a:pt x="100618" y="3727"/>
                      </a:cubicBezTo>
                      <a:lnTo>
                        <a:pt x="181115" y="79529"/>
                      </a:lnTo>
                      <a:lnTo>
                        <a:pt x="0" y="79529"/>
                      </a:lnTo>
                      <a:lnTo>
                        <a:pt x="0" y="79527"/>
                      </a:lnTo>
                      <a:lnTo>
                        <a:pt x="81834" y="3655"/>
                      </a:lnTo>
                      <a:cubicBezTo>
                        <a:pt x="84490" y="1204"/>
                        <a:pt x="87867" y="-13"/>
                        <a:pt x="91240" y="1"/>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sp>
        <p:nvSpPr>
          <p:cNvPr id="51" name="Slide Number Placeholder 3">
            <a:extLst>
              <a:ext uri="{FF2B5EF4-FFF2-40B4-BE49-F238E27FC236}">
                <a16:creationId xmlns:a16="http://schemas.microsoft.com/office/drawing/2014/main" id="{1B047634-0FA1-40A8-9BF5-4C021BFE240D}"/>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64</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3461307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85B4470-26C5-4C50-BCEA-1EF19278B1DF}"/>
              </a:ext>
            </a:extLst>
          </p:cNvPr>
          <p:cNvSpPr>
            <a:spLocks noGrp="1"/>
          </p:cNvSpPr>
          <p:nvPr>
            <p:ph type="title"/>
          </p:nvPr>
        </p:nvSpPr>
        <p:spPr>
          <a:xfrm>
            <a:off x="171450" y="159471"/>
            <a:ext cx="8801101" cy="521566"/>
          </a:xfrm>
        </p:spPr>
        <p:txBody>
          <a:bodyPr/>
          <a:lstStyle/>
          <a:p>
            <a:r>
              <a:rPr lang="en-US" sz="2800" dirty="0"/>
              <a:t>Firm Digital Delivery Gap at Present </a:t>
            </a:r>
            <a:endParaRPr lang="en-IN" dirty="0"/>
          </a:p>
        </p:txBody>
      </p:sp>
      <p:sp>
        <p:nvSpPr>
          <p:cNvPr id="6" name="TextBox 5">
            <a:extLst>
              <a:ext uri="{FF2B5EF4-FFF2-40B4-BE49-F238E27FC236}">
                <a16:creationId xmlns:a16="http://schemas.microsoft.com/office/drawing/2014/main" id="{C433FB30-FAB8-4920-ACE3-A7E4804AD13C}"/>
              </a:ext>
            </a:extLst>
          </p:cNvPr>
          <p:cNvSpPr txBox="1"/>
          <p:nvPr/>
        </p:nvSpPr>
        <p:spPr>
          <a:xfrm>
            <a:off x="171450" y="620713"/>
            <a:ext cx="8801100" cy="4001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The slide displays the current delivery gap the firm has been facing in context to digital related activities and how it lags in the mentioned focus areas as compared to the industry benchmark in context to digital advancement.   	</a:t>
            </a:r>
            <a:endParaRPr kumimoji="0" lang="en-IN"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endParaRPr>
          </a:p>
        </p:txBody>
      </p:sp>
      <p:graphicFrame>
        <p:nvGraphicFramePr>
          <p:cNvPr id="12" name="Table 11">
            <a:extLst>
              <a:ext uri="{FF2B5EF4-FFF2-40B4-BE49-F238E27FC236}">
                <a16:creationId xmlns:a16="http://schemas.microsoft.com/office/drawing/2014/main" id="{B554A859-EF39-4039-8C0F-1FF619566A9F}"/>
              </a:ext>
            </a:extLst>
          </p:cNvPr>
          <p:cNvGraphicFramePr>
            <a:graphicFrameLocks noGrp="1"/>
          </p:cNvGraphicFramePr>
          <p:nvPr>
            <p:extLst>
              <p:ext uri="{D42A27DB-BD31-4B8C-83A1-F6EECF244321}">
                <p14:modId xmlns:p14="http://schemas.microsoft.com/office/powerpoint/2010/main" val="1327535357"/>
              </p:ext>
            </p:extLst>
          </p:nvPr>
        </p:nvGraphicFramePr>
        <p:xfrm>
          <a:off x="764275" y="1833156"/>
          <a:ext cx="7670043" cy="4363875"/>
        </p:xfrm>
        <a:graphic>
          <a:graphicData uri="http://schemas.openxmlformats.org/drawingml/2006/table">
            <a:tbl>
              <a:tblPr firstRow="1" bandRow="1"/>
              <a:tblGrid>
                <a:gridCol w="2288640">
                  <a:extLst>
                    <a:ext uri="{9D8B030D-6E8A-4147-A177-3AD203B41FA5}">
                      <a16:colId xmlns:a16="http://schemas.microsoft.com/office/drawing/2014/main" val="2672663150"/>
                    </a:ext>
                  </a:extLst>
                </a:gridCol>
                <a:gridCol w="1793801">
                  <a:extLst>
                    <a:ext uri="{9D8B030D-6E8A-4147-A177-3AD203B41FA5}">
                      <a16:colId xmlns:a16="http://schemas.microsoft.com/office/drawing/2014/main" val="418532137"/>
                    </a:ext>
                  </a:extLst>
                </a:gridCol>
                <a:gridCol w="1793801">
                  <a:extLst>
                    <a:ext uri="{9D8B030D-6E8A-4147-A177-3AD203B41FA5}">
                      <a16:colId xmlns:a16="http://schemas.microsoft.com/office/drawing/2014/main" val="2596551589"/>
                    </a:ext>
                  </a:extLst>
                </a:gridCol>
                <a:gridCol w="1793801">
                  <a:extLst>
                    <a:ext uri="{9D8B030D-6E8A-4147-A177-3AD203B41FA5}">
                      <a16:colId xmlns:a16="http://schemas.microsoft.com/office/drawing/2014/main" val="429285295"/>
                    </a:ext>
                  </a:extLst>
                </a:gridCol>
              </a:tblGrid>
              <a:tr h="438042">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Focus Areas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20000"/>
                          <a:lumOff val="80000"/>
                        </a:srgbClr>
                      </a:solidFill>
                      <a:prstDash val="solid"/>
                      <a:round/>
                      <a:headEnd type="none" w="med" len="med"/>
                      <a:tailEnd type="none" w="med" len="med"/>
                    </a:lnL>
                    <a:lnR>
                      <a:noFill/>
                    </a:lnR>
                    <a:lnT w="12700" cap="flat" cmpd="sng" algn="ctr">
                      <a:solidFill>
                        <a:schemeClr val="accent2"/>
                      </a:solidFill>
                      <a:prstDash val="solid"/>
                      <a:round/>
                      <a:headEnd type="none" w="med" len="med"/>
                      <a:tailEnd type="none" w="med" len="med"/>
                    </a:lnT>
                    <a:lnB w="127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Industry Standard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Current Firm Capability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lvl1pPr marL="0" algn="l" defTabSz="914400" rtl="0" eaLnBrk="1" latinLnBrk="0" hangingPunct="1">
                        <a:defRPr sz="1800" b="1" kern="1200">
                          <a:solidFill>
                            <a:schemeClr val="lt1"/>
                          </a:solidFill>
                          <a:latin typeface="Calibri" panose="020F0502020204030204"/>
                        </a:defRPr>
                      </a:lvl1pPr>
                      <a:lvl2pPr marL="457200" algn="l" defTabSz="914400" rtl="0" eaLnBrk="1" latinLnBrk="0" hangingPunct="1">
                        <a:defRPr sz="1800" b="1" kern="1200">
                          <a:solidFill>
                            <a:schemeClr val="lt1"/>
                          </a:solidFill>
                          <a:latin typeface="Calibri" panose="020F0502020204030204"/>
                        </a:defRPr>
                      </a:lvl2pPr>
                      <a:lvl3pPr marL="914400" algn="l" defTabSz="914400" rtl="0" eaLnBrk="1" latinLnBrk="0" hangingPunct="1">
                        <a:defRPr sz="1800" b="1" kern="1200">
                          <a:solidFill>
                            <a:schemeClr val="lt1"/>
                          </a:solidFill>
                          <a:latin typeface="Calibri" panose="020F0502020204030204"/>
                        </a:defRPr>
                      </a:lvl3pPr>
                      <a:lvl4pPr marL="1371600" algn="l" defTabSz="914400" rtl="0" eaLnBrk="1" latinLnBrk="0" hangingPunct="1">
                        <a:defRPr sz="1800" b="1" kern="1200">
                          <a:solidFill>
                            <a:schemeClr val="lt1"/>
                          </a:solidFill>
                          <a:latin typeface="Calibri" panose="020F0502020204030204"/>
                        </a:defRPr>
                      </a:lvl4pPr>
                      <a:lvl5pPr marL="1828800" algn="l" defTabSz="914400" rtl="0" eaLnBrk="1" latinLnBrk="0" hangingPunct="1">
                        <a:defRPr sz="1800" b="1" kern="1200">
                          <a:solidFill>
                            <a:schemeClr val="lt1"/>
                          </a:solidFill>
                          <a:latin typeface="Calibri" panose="020F0502020204030204"/>
                        </a:defRPr>
                      </a:lvl5pPr>
                      <a:lvl6pPr marL="2286000" algn="l" defTabSz="914400" rtl="0" eaLnBrk="1" latinLnBrk="0" hangingPunct="1">
                        <a:defRPr sz="1800" b="1" kern="1200">
                          <a:solidFill>
                            <a:schemeClr val="lt1"/>
                          </a:solidFill>
                          <a:latin typeface="Calibri" panose="020F0502020204030204"/>
                        </a:defRPr>
                      </a:lvl6pPr>
                      <a:lvl7pPr marL="2743200" algn="l" defTabSz="914400" rtl="0" eaLnBrk="1" latinLnBrk="0" hangingPunct="1">
                        <a:defRPr sz="1800" b="1" kern="1200">
                          <a:solidFill>
                            <a:schemeClr val="lt1"/>
                          </a:solidFill>
                          <a:latin typeface="Calibri" panose="020F0502020204030204"/>
                        </a:defRPr>
                      </a:lvl7pPr>
                      <a:lvl8pPr marL="3200400" algn="l" defTabSz="914400" rtl="0" eaLnBrk="1" latinLnBrk="0" hangingPunct="1">
                        <a:defRPr sz="1800" b="1" kern="1200">
                          <a:solidFill>
                            <a:schemeClr val="lt1"/>
                          </a:solidFill>
                          <a:latin typeface="Calibri" panose="020F0502020204030204"/>
                        </a:defRPr>
                      </a:lvl8pPr>
                      <a:lvl9pPr marL="3657600" algn="l" defTabSz="914400" rtl="0" eaLnBrk="1" latinLnBrk="0" hangingPunct="1">
                        <a:defRPr sz="1800" b="1" kern="1200">
                          <a:solidFill>
                            <a:schemeClr val="lt1"/>
                          </a:solidFill>
                          <a:latin typeface="Calibri" panose="020F0502020204030204"/>
                        </a:defRPr>
                      </a:lvl9pPr>
                    </a:lstStyle>
                    <a:p>
                      <a:pPr algn="ctr"/>
                      <a:r>
                        <a:rPr lang="en-US"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Firm Lag </a:t>
                      </a:r>
                      <a:endParaRPr lang="en-IN" sz="10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20000"/>
                          <a:lumOff val="8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83998223"/>
                  </a:ext>
                </a:extLst>
              </a:tr>
              <a:tr h="419773">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Real Time Synchronization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12700" cap="flat" cmpd="sng" algn="ctr">
                      <a:solidFill>
                        <a:schemeClr val="accent2"/>
                      </a:solidFill>
                      <a:prstDash val="solid"/>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95%</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24%</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71%</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513785487"/>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Location Driven Services </a:t>
                      </a: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83%</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18%</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65%</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056654108"/>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Customer Analytics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94%</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25%</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69%</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073875367"/>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Multi Channel Integration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90%</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40%</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50%</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805323485"/>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Cognitive Intelligence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74%</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18%</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56%</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639733668"/>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Digital Advisory Services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83%</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30%</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53%</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255568226"/>
                  </a:ext>
                </a:extLst>
              </a:tr>
              <a:tr h="439766">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Personal Recommendation Assistance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86%</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22%</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64%</a:t>
                      </a:r>
                      <a:endParaRPr lang="en-IN" sz="90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756929488"/>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Your Text Here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ysDash"/>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Your Text Here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endParaRPr kumimoji="0" lang="en-IN"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endParaRPr kumimoji="0" lang="en-IN"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40000"/>
                          <a:lumOff val="6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295916178"/>
                  </a:ext>
                </a:extLst>
              </a:tr>
              <a:tr h="438042">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l"/>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Your Text Here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noFill/>
                      <a:prstDash val="solid"/>
                      <a:round/>
                      <a:headEnd type="none" w="med" len="med"/>
                      <a:tailEnd type="none" w="med" len="med"/>
                    </a:lnL>
                    <a:lnR>
                      <a:noFill/>
                    </a:lnR>
                    <a:lnT w="6350" cap="flat" cmpd="sng" algn="ctr">
                      <a:noFill/>
                      <a:prstDash val="sysDash"/>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gn="ctr"/>
                      <a:r>
                        <a:rPr lang="en-US"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rPr>
                        <a:t>Your Text Here </a:t>
                      </a:r>
                      <a:endParaRPr lang="en-IN" sz="900" b="0" dirty="0">
                        <a:solidFill>
                          <a:schemeClr val="tx2">
                            <a:lumMod val="75000"/>
                            <a:lumOff val="25000"/>
                          </a:schemeClr>
                        </a:solidFill>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a:noFill/>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20000"/>
                          <a:lumOff val="8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endParaRPr kumimoji="0" lang="en-IN"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40000"/>
                          <a:lumOff val="6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20000"/>
                          <a:lumOff val="8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Your Text Here </a:t>
                      </a:r>
                      <a:endParaRPr kumimoji="0" lang="en-IN"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a:txBody>
                  <a:tcPr marL="68580" marR="68580" marT="34290" marB="34290" anchor="ctr">
                    <a:lnL w="6350" cap="flat" cmpd="sng" algn="ctr">
                      <a:solidFill>
                        <a:srgbClr val="C3C3C3">
                          <a:lumMod val="40000"/>
                          <a:lumOff val="60000"/>
                        </a:srgbClr>
                      </a:solidFill>
                      <a:prstDash val="solid"/>
                      <a:round/>
                      <a:headEnd type="none" w="med" len="med"/>
                      <a:tailEnd type="none" w="med" len="med"/>
                    </a:lnL>
                    <a:lnR w="6350" cap="flat" cmpd="sng" algn="ctr">
                      <a:solidFill>
                        <a:srgbClr val="C3C3C3">
                          <a:lumMod val="20000"/>
                          <a:lumOff val="80000"/>
                        </a:srgbClr>
                      </a:solidFill>
                      <a:prstDash val="solid"/>
                      <a:round/>
                      <a:headEnd type="none" w="med" len="med"/>
                      <a:tailEnd type="none" w="med" len="med"/>
                    </a:lnR>
                    <a:lnT w="6350" cap="flat" cmpd="sng" algn="ctr">
                      <a:solidFill>
                        <a:srgbClr val="C3C3C3">
                          <a:lumMod val="40000"/>
                          <a:lumOff val="60000"/>
                        </a:srgbClr>
                      </a:solidFill>
                      <a:prstDash val="solid"/>
                      <a:round/>
                      <a:headEnd type="none" w="med" len="med"/>
                      <a:tailEnd type="none" w="med" len="med"/>
                    </a:lnT>
                    <a:lnB w="6350" cap="flat" cmpd="sng" algn="ctr">
                      <a:solidFill>
                        <a:srgbClr val="C3C3C3">
                          <a:lumMod val="20000"/>
                          <a:lumOff val="80000"/>
                        </a:srgb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3921894560"/>
                  </a:ext>
                </a:extLst>
              </a:tr>
            </a:tbl>
          </a:graphicData>
        </a:graphic>
      </p:graphicFrame>
      <p:sp>
        <p:nvSpPr>
          <p:cNvPr id="11" name="TextBox 10">
            <a:extLst>
              <a:ext uri="{FF2B5EF4-FFF2-40B4-BE49-F238E27FC236}">
                <a16:creationId xmlns:a16="http://schemas.microsoft.com/office/drawing/2014/main" id="{1B782A84-3370-477B-838B-3FCEA2254CB9}"/>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71" name="Group 70">
            <a:extLst>
              <a:ext uri="{FF2B5EF4-FFF2-40B4-BE49-F238E27FC236}">
                <a16:creationId xmlns:a16="http://schemas.microsoft.com/office/drawing/2014/main" id="{893ACE03-2A50-4486-A9AA-060E054D1973}"/>
              </a:ext>
            </a:extLst>
          </p:cNvPr>
          <p:cNvGrpSpPr/>
          <p:nvPr/>
        </p:nvGrpSpPr>
        <p:grpSpPr>
          <a:xfrm>
            <a:off x="6215061" y="421083"/>
            <a:ext cx="822327" cy="42467"/>
            <a:chOff x="3568699" y="1682126"/>
            <a:chExt cx="822327" cy="42467"/>
          </a:xfrm>
        </p:grpSpPr>
        <p:sp>
          <p:nvSpPr>
            <p:cNvPr id="72" name="Rectangle: Rounded Corners 71">
              <a:extLst>
                <a:ext uri="{FF2B5EF4-FFF2-40B4-BE49-F238E27FC236}">
                  <a16:creationId xmlns:a16="http://schemas.microsoft.com/office/drawing/2014/main" id="{E52ED56E-B913-4614-B4CD-E1FF0BC8CE57}"/>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3" name="Rectangle: Rounded Corners 72">
              <a:extLst>
                <a:ext uri="{FF2B5EF4-FFF2-40B4-BE49-F238E27FC236}">
                  <a16:creationId xmlns:a16="http://schemas.microsoft.com/office/drawing/2014/main" id="{935339F4-B2D9-40CC-B2F1-ED3D3F3DB564}"/>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80" name="Group 79">
            <a:extLst>
              <a:ext uri="{FF2B5EF4-FFF2-40B4-BE49-F238E27FC236}">
                <a16:creationId xmlns:a16="http://schemas.microsoft.com/office/drawing/2014/main" id="{B76E9F13-96FC-4690-8BB2-D503A56FE9D2}"/>
              </a:ext>
            </a:extLst>
          </p:cNvPr>
          <p:cNvGrpSpPr/>
          <p:nvPr/>
        </p:nvGrpSpPr>
        <p:grpSpPr>
          <a:xfrm>
            <a:off x="385672" y="1178559"/>
            <a:ext cx="8428128" cy="5309782"/>
            <a:chOff x="385672" y="1178559"/>
            <a:chExt cx="8428128" cy="5309782"/>
          </a:xfrm>
        </p:grpSpPr>
        <p:grpSp>
          <p:nvGrpSpPr>
            <p:cNvPr id="7" name="Group 6">
              <a:extLst>
                <a:ext uri="{FF2B5EF4-FFF2-40B4-BE49-F238E27FC236}">
                  <a16:creationId xmlns:a16="http://schemas.microsoft.com/office/drawing/2014/main" id="{343F2A52-D475-46A4-844D-F7D54C9024A1}"/>
                </a:ext>
              </a:extLst>
            </p:cNvPr>
            <p:cNvGrpSpPr/>
            <p:nvPr/>
          </p:nvGrpSpPr>
          <p:grpSpPr>
            <a:xfrm>
              <a:off x="385672" y="1551342"/>
              <a:ext cx="8428128" cy="4936999"/>
              <a:chOff x="385672" y="1638426"/>
              <a:chExt cx="8428128" cy="4936999"/>
            </a:xfrm>
          </p:grpSpPr>
          <p:grpSp>
            <p:nvGrpSpPr>
              <p:cNvPr id="5" name="Group 4">
                <a:extLst>
                  <a:ext uri="{FF2B5EF4-FFF2-40B4-BE49-F238E27FC236}">
                    <a16:creationId xmlns:a16="http://schemas.microsoft.com/office/drawing/2014/main" id="{096C89FD-6E17-471B-A7D8-455BF27AFE8F}"/>
                  </a:ext>
                </a:extLst>
              </p:cNvPr>
              <p:cNvGrpSpPr/>
              <p:nvPr/>
            </p:nvGrpSpPr>
            <p:grpSpPr>
              <a:xfrm>
                <a:off x="571500" y="1719263"/>
                <a:ext cx="8242300" cy="4856162"/>
                <a:chOff x="571500" y="1719263"/>
                <a:chExt cx="8242300" cy="4856162"/>
              </a:xfrm>
            </p:grpSpPr>
            <p:sp>
              <p:nvSpPr>
                <p:cNvPr id="38" name="Rectangle 37">
                  <a:extLst>
                    <a:ext uri="{FF2B5EF4-FFF2-40B4-BE49-F238E27FC236}">
                      <a16:creationId xmlns:a16="http://schemas.microsoft.com/office/drawing/2014/main" id="{513E122A-85EA-4B3B-A0D4-A21676A65D69}"/>
                    </a:ext>
                  </a:extLst>
                </p:cNvPr>
                <p:cNvSpPr/>
                <p:nvPr/>
              </p:nvSpPr>
              <p:spPr>
                <a:xfrm>
                  <a:off x="571500" y="1719263"/>
                  <a:ext cx="8051800" cy="4754107"/>
                </a:xfrm>
                <a:prstGeom prst="rect">
                  <a:avLst/>
                </a:prstGeom>
                <a:noFill/>
                <a:ln w="0" cap="flat" cmpd="sng" algn="ctr">
                  <a:solidFill>
                    <a:schemeClr val="bg2">
                      <a:lumMod val="85000"/>
                    </a:schemeClr>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nvGrpSpPr>
                <p:cNvPr id="41" name="Group 40">
                  <a:extLst>
                    <a:ext uri="{FF2B5EF4-FFF2-40B4-BE49-F238E27FC236}">
                      <a16:creationId xmlns:a16="http://schemas.microsoft.com/office/drawing/2014/main" id="{8AAD0526-4AE5-41A8-9465-9FCDD52874AA}"/>
                    </a:ext>
                  </a:extLst>
                </p:cNvPr>
                <p:cNvGrpSpPr/>
                <p:nvPr/>
              </p:nvGrpSpPr>
              <p:grpSpPr>
                <a:xfrm>
                  <a:off x="6168231" y="6464403"/>
                  <a:ext cx="2645569" cy="111022"/>
                  <a:chOff x="4572000" y="6527903"/>
                  <a:chExt cx="4400550" cy="111022"/>
                </a:xfrm>
                <a:solidFill>
                  <a:schemeClr val="accent3">
                    <a:lumMod val="20000"/>
                    <a:lumOff val="80000"/>
                  </a:schemeClr>
                </a:solidFill>
              </p:grpSpPr>
              <p:sp>
                <p:nvSpPr>
                  <p:cNvPr id="39" name="Rectangle 38">
                    <a:extLst>
                      <a:ext uri="{FF2B5EF4-FFF2-40B4-BE49-F238E27FC236}">
                        <a16:creationId xmlns:a16="http://schemas.microsoft.com/office/drawing/2014/main" id="{16A3A482-B8B2-4D53-8311-5C94F04FB4F5}"/>
                      </a:ext>
                    </a:extLst>
                  </p:cNvPr>
                  <p:cNvSpPr/>
                  <p:nvPr/>
                </p:nvSpPr>
                <p:spPr>
                  <a:xfrm>
                    <a:off x="5772150" y="6527903"/>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347D3CCF-D89D-4402-8D48-59BE61B01013}"/>
                      </a:ext>
                    </a:extLst>
                  </p:cNvPr>
                  <p:cNvSpPr/>
                  <p:nvPr/>
                </p:nvSpPr>
                <p:spPr>
                  <a:xfrm>
                    <a:off x="4572000" y="6609306"/>
                    <a:ext cx="3200400" cy="29619"/>
                  </a:xfrm>
                  <a:prstGeom prst="rect">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 name="Group 28">
                <a:extLst>
                  <a:ext uri="{FF2B5EF4-FFF2-40B4-BE49-F238E27FC236}">
                    <a16:creationId xmlns:a16="http://schemas.microsoft.com/office/drawing/2014/main" id="{1ABE3945-640D-418D-8E3A-FCCA063DAF5D}"/>
                  </a:ext>
                </a:extLst>
              </p:cNvPr>
              <p:cNvGrpSpPr/>
              <p:nvPr/>
            </p:nvGrpSpPr>
            <p:grpSpPr>
              <a:xfrm rot="10800000" flipH="1" flipV="1">
                <a:off x="385672" y="1638426"/>
                <a:ext cx="433580" cy="142657"/>
                <a:chOff x="2409853" y="632109"/>
                <a:chExt cx="596982" cy="205187"/>
              </a:xfrm>
            </p:grpSpPr>
            <p:grpSp>
              <p:nvGrpSpPr>
                <p:cNvPr id="30" name="Group 29">
                  <a:extLst>
                    <a:ext uri="{FF2B5EF4-FFF2-40B4-BE49-F238E27FC236}">
                      <a16:creationId xmlns:a16="http://schemas.microsoft.com/office/drawing/2014/main" id="{D73313AD-CA6C-41D3-8991-BFABD4168322}"/>
                    </a:ext>
                  </a:extLst>
                </p:cNvPr>
                <p:cNvGrpSpPr/>
                <p:nvPr/>
              </p:nvGrpSpPr>
              <p:grpSpPr>
                <a:xfrm>
                  <a:off x="2409853" y="632109"/>
                  <a:ext cx="296555" cy="205187"/>
                  <a:chOff x="3837780" y="1719994"/>
                  <a:chExt cx="296555" cy="205187"/>
                </a:xfrm>
                <a:solidFill>
                  <a:srgbClr val="FFFFFF"/>
                </a:solidFill>
              </p:grpSpPr>
              <p:sp>
                <p:nvSpPr>
                  <p:cNvPr id="36" name="Arrow: Chevron 35">
                    <a:extLst>
                      <a:ext uri="{FF2B5EF4-FFF2-40B4-BE49-F238E27FC236}">
                        <a16:creationId xmlns:a16="http://schemas.microsoft.com/office/drawing/2014/main" id="{6904F077-537C-42C3-AEEA-8A08AD839056}"/>
                      </a:ext>
                    </a:extLst>
                  </p:cNvPr>
                  <p:cNvSpPr/>
                  <p:nvPr/>
                </p:nvSpPr>
                <p:spPr>
                  <a:xfrm>
                    <a:off x="3837780" y="1719994"/>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7" name="Arrow: Chevron 36">
                    <a:extLst>
                      <a:ext uri="{FF2B5EF4-FFF2-40B4-BE49-F238E27FC236}">
                        <a16:creationId xmlns:a16="http://schemas.microsoft.com/office/drawing/2014/main" id="{48DDB3E6-5E95-42E2-9D16-216B09B57D88}"/>
                      </a:ext>
                    </a:extLst>
                  </p:cNvPr>
                  <p:cNvSpPr/>
                  <p:nvPr/>
                </p:nvSpPr>
                <p:spPr>
                  <a:xfrm>
                    <a:off x="3968080" y="1719995"/>
                    <a:ext cx="166255" cy="205186"/>
                  </a:xfrm>
                  <a:prstGeom prst="chevron">
                    <a:avLst/>
                  </a:prstGeom>
                  <a:grp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1" name="Group 30">
                  <a:extLst>
                    <a:ext uri="{FF2B5EF4-FFF2-40B4-BE49-F238E27FC236}">
                      <a16:creationId xmlns:a16="http://schemas.microsoft.com/office/drawing/2014/main" id="{887F81B1-0C8B-4F01-BAC9-B6A1EA025054}"/>
                    </a:ext>
                  </a:extLst>
                </p:cNvPr>
                <p:cNvGrpSpPr/>
                <p:nvPr/>
              </p:nvGrpSpPr>
              <p:grpSpPr>
                <a:xfrm>
                  <a:off x="2602615" y="652297"/>
                  <a:ext cx="404220" cy="179847"/>
                  <a:chOff x="3984831" y="1719994"/>
                  <a:chExt cx="489108" cy="217615"/>
                </a:xfrm>
                <a:solidFill>
                  <a:srgbClr val="43A8BA"/>
                </a:solidFill>
              </p:grpSpPr>
              <p:sp>
                <p:nvSpPr>
                  <p:cNvPr id="32" name="Arrow: Chevron 31">
                    <a:extLst>
                      <a:ext uri="{FF2B5EF4-FFF2-40B4-BE49-F238E27FC236}">
                        <a16:creationId xmlns:a16="http://schemas.microsoft.com/office/drawing/2014/main" id="{5FF2D8FA-C300-4E57-90E7-4269008ACB68}"/>
                      </a:ext>
                    </a:extLst>
                  </p:cNvPr>
                  <p:cNvSpPr/>
                  <p:nvPr/>
                </p:nvSpPr>
                <p:spPr>
                  <a:xfrm>
                    <a:off x="3984831" y="1719994"/>
                    <a:ext cx="166255" cy="205186"/>
                  </a:xfrm>
                  <a:prstGeom prst="chevron">
                    <a:avLst/>
                  </a:prstGeom>
                  <a:solidFill>
                    <a:srgbClr val="FFFFFF"/>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3" name="Arrow: Chevron 32">
                    <a:extLst>
                      <a:ext uri="{FF2B5EF4-FFF2-40B4-BE49-F238E27FC236}">
                        <a16:creationId xmlns:a16="http://schemas.microsoft.com/office/drawing/2014/main" id="{3CF386F8-905F-4944-AE41-9BCAC042D656}"/>
                      </a:ext>
                    </a:extLst>
                  </p:cNvPr>
                  <p:cNvSpPr/>
                  <p:nvPr/>
                </p:nvSpPr>
                <p:spPr>
                  <a:xfrm>
                    <a:off x="4047085" y="1732425"/>
                    <a:ext cx="166255" cy="205184"/>
                  </a:xfrm>
                  <a:prstGeom prst="chevron">
                    <a:avLst/>
                  </a:prstGeom>
                  <a:solidFill>
                    <a:schemeClr val="accent1">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4" name="Arrow: Chevron 33">
                    <a:extLst>
                      <a:ext uri="{FF2B5EF4-FFF2-40B4-BE49-F238E27FC236}">
                        <a16:creationId xmlns:a16="http://schemas.microsoft.com/office/drawing/2014/main" id="{5C38F2A7-A59D-4903-8B80-2C1FD7F992D1}"/>
                      </a:ext>
                    </a:extLst>
                  </p:cNvPr>
                  <p:cNvSpPr/>
                  <p:nvPr/>
                </p:nvSpPr>
                <p:spPr>
                  <a:xfrm>
                    <a:off x="4177382" y="1732419"/>
                    <a:ext cx="166255" cy="205183"/>
                  </a:xfrm>
                  <a:prstGeom prst="chevron">
                    <a:avLst/>
                  </a:prstGeom>
                  <a:solidFill>
                    <a:schemeClr val="accent2">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35" name="Arrow: Chevron 34">
                    <a:extLst>
                      <a:ext uri="{FF2B5EF4-FFF2-40B4-BE49-F238E27FC236}">
                        <a16:creationId xmlns:a16="http://schemas.microsoft.com/office/drawing/2014/main" id="{1E844185-A2C4-46B7-8506-20B1A0351BE6}"/>
                      </a:ext>
                    </a:extLst>
                  </p:cNvPr>
                  <p:cNvSpPr/>
                  <p:nvPr/>
                </p:nvSpPr>
                <p:spPr>
                  <a:xfrm>
                    <a:off x="4307684" y="1732419"/>
                    <a:ext cx="166255" cy="205183"/>
                  </a:xfrm>
                  <a:prstGeom prst="chevron">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grpSp>
          </p:grpSp>
        </p:grpSp>
        <p:grpSp>
          <p:nvGrpSpPr>
            <p:cNvPr id="59" name="Group 58">
              <a:extLst>
                <a:ext uri="{FF2B5EF4-FFF2-40B4-BE49-F238E27FC236}">
                  <a16:creationId xmlns:a16="http://schemas.microsoft.com/office/drawing/2014/main" id="{93415022-DC7F-47F1-B4D1-AAA72FC998C1}"/>
                </a:ext>
              </a:extLst>
            </p:cNvPr>
            <p:cNvGrpSpPr/>
            <p:nvPr/>
          </p:nvGrpSpPr>
          <p:grpSpPr>
            <a:xfrm>
              <a:off x="3734789" y="1178559"/>
              <a:ext cx="425028" cy="459462"/>
              <a:chOff x="3734789" y="1178559"/>
              <a:chExt cx="425028" cy="459462"/>
            </a:xfrm>
          </p:grpSpPr>
          <p:cxnSp>
            <p:nvCxnSpPr>
              <p:cNvPr id="16" name="Straight Connector 15">
                <a:extLst>
                  <a:ext uri="{FF2B5EF4-FFF2-40B4-BE49-F238E27FC236}">
                    <a16:creationId xmlns:a16="http://schemas.microsoft.com/office/drawing/2014/main" id="{07F41767-2053-4A5D-80F5-27D726039410}"/>
                  </a:ext>
                </a:extLst>
              </p:cNvPr>
              <p:cNvCxnSpPr>
                <a:cxnSpLocks/>
              </p:cNvCxnSpPr>
              <p:nvPr/>
            </p:nvCxnSpPr>
            <p:spPr>
              <a:xfrm>
                <a:off x="3930657" y="1422325"/>
                <a:ext cx="0" cy="215696"/>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521C9327-2CAC-41BB-A02F-872FE4D0FE9E}"/>
                  </a:ext>
                </a:extLst>
              </p:cNvPr>
              <p:cNvGrpSpPr/>
              <p:nvPr/>
            </p:nvGrpSpPr>
            <p:grpSpPr>
              <a:xfrm>
                <a:off x="3734789" y="1178559"/>
                <a:ext cx="425028" cy="351614"/>
                <a:chOff x="3734789" y="1178559"/>
                <a:chExt cx="425028" cy="351614"/>
              </a:xfrm>
            </p:grpSpPr>
            <p:grpSp>
              <p:nvGrpSpPr>
                <p:cNvPr id="57" name="Group 56">
                  <a:extLst>
                    <a:ext uri="{FF2B5EF4-FFF2-40B4-BE49-F238E27FC236}">
                      <a16:creationId xmlns:a16="http://schemas.microsoft.com/office/drawing/2014/main" id="{B0259D11-D850-4240-8ABF-9A4BB9E68B92}"/>
                    </a:ext>
                  </a:extLst>
                </p:cNvPr>
                <p:cNvGrpSpPr/>
                <p:nvPr/>
              </p:nvGrpSpPr>
              <p:grpSpPr>
                <a:xfrm>
                  <a:off x="3755106" y="1198867"/>
                  <a:ext cx="351103" cy="331306"/>
                  <a:chOff x="3755106" y="1198867"/>
                  <a:chExt cx="351103" cy="331306"/>
                </a:xfrm>
              </p:grpSpPr>
              <p:sp>
                <p:nvSpPr>
                  <p:cNvPr id="55" name="Rectangle: Rounded Corners 54">
                    <a:extLst>
                      <a:ext uri="{FF2B5EF4-FFF2-40B4-BE49-F238E27FC236}">
                        <a16:creationId xmlns:a16="http://schemas.microsoft.com/office/drawing/2014/main" id="{FDE43A87-98C7-4955-91CE-9033E62DA33C}"/>
                      </a:ext>
                    </a:extLst>
                  </p:cNvPr>
                  <p:cNvSpPr/>
                  <p:nvPr/>
                </p:nvSpPr>
                <p:spPr>
                  <a:xfrm flipV="1">
                    <a:off x="3755106" y="1198867"/>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 name="Freeform: Shape 87">
                    <a:extLst>
                      <a:ext uri="{FF2B5EF4-FFF2-40B4-BE49-F238E27FC236}">
                        <a16:creationId xmlns:a16="http://schemas.microsoft.com/office/drawing/2014/main" id="{27ADF509-E60B-4695-8FDE-B736AAC695E3}"/>
                      </a:ext>
                    </a:extLst>
                  </p:cNvPr>
                  <p:cNvSpPr/>
                  <p:nvPr/>
                </p:nvSpPr>
                <p:spPr>
                  <a:xfrm>
                    <a:off x="3848701" y="1278642"/>
                    <a:ext cx="163912" cy="171756"/>
                  </a:xfrm>
                  <a:custGeom>
                    <a:avLst/>
                    <a:gdLst>
                      <a:gd name="connsiteX0" fmla="*/ 632320 w 1297354"/>
                      <a:gd name="connsiteY0" fmla="*/ 974602 h 1359454"/>
                      <a:gd name="connsiteX1" fmla="*/ 1136233 w 1297354"/>
                      <a:gd name="connsiteY1" fmla="*/ 974602 h 1359454"/>
                      <a:gd name="connsiteX2" fmla="*/ 1136233 w 1297354"/>
                      <a:gd name="connsiteY2" fmla="*/ 1359454 h 1359454"/>
                      <a:gd name="connsiteX3" fmla="*/ 632320 w 1297354"/>
                      <a:gd name="connsiteY3" fmla="*/ 1359454 h 1359454"/>
                      <a:gd name="connsiteX4" fmla="*/ 966723 w 1297354"/>
                      <a:gd name="connsiteY4" fmla="*/ 613720 h 1359454"/>
                      <a:gd name="connsiteX5" fmla="*/ 1189899 w 1297354"/>
                      <a:gd name="connsiteY5" fmla="*/ 613720 h 1359454"/>
                      <a:gd name="connsiteX6" fmla="*/ 1189899 w 1297354"/>
                      <a:gd name="connsiteY6" fmla="*/ 836893 h 1359454"/>
                      <a:gd name="connsiteX7" fmla="*/ 966723 w 1297354"/>
                      <a:gd name="connsiteY7" fmla="*/ 836893 h 1359454"/>
                      <a:gd name="connsiteX8" fmla="*/ 537011 w 1297354"/>
                      <a:gd name="connsiteY8" fmla="*/ 613720 h 1359454"/>
                      <a:gd name="connsiteX9" fmla="*/ 760340 w 1297354"/>
                      <a:gd name="connsiteY9" fmla="*/ 613720 h 1359454"/>
                      <a:gd name="connsiteX10" fmla="*/ 760340 w 1297354"/>
                      <a:gd name="connsiteY10" fmla="*/ 836893 h 1359454"/>
                      <a:gd name="connsiteX11" fmla="*/ 537011 w 1297354"/>
                      <a:gd name="connsiteY11" fmla="*/ 836893 h 1359454"/>
                      <a:gd name="connsiteX12" fmla="*/ 107452 w 1297354"/>
                      <a:gd name="connsiteY12" fmla="*/ 613720 h 1359454"/>
                      <a:gd name="connsiteX13" fmla="*/ 330628 w 1297354"/>
                      <a:gd name="connsiteY13" fmla="*/ 613720 h 1359454"/>
                      <a:gd name="connsiteX14" fmla="*/ 330628 w 1297354"/>
                      <a:gd name="connsiteY14" fmla="*/ 836893 h 1359454"/>
                      <a:gd name="connsiteX15" fmla="*/ 107452 w 1297354"/>
                      <a:gd name="connsiteY15" fmla="*/ 836893 h 1359454"/>
                      <a:gd name="connsiteX16" fmla="*/ 955179 w 1297354"/>
                      <a:gd name="connsiteY16" fmla="*/ 590632 h 1359454"/>
                      <a:gd name="connsiteX17" fmla="*/ 943636 w 1297354"/>
                      <a:gd name="connsiteY17" fmla="*/ 602176 h 1359454"/>
                      <a:gd name="connsiteX18" fmla="*/ 943636 w 1297354"/>
                      <a:gd name="connsiteY18" fmla="*/ 848437 h 1359454"/>
                      <a:gd name="connsiteX19" fmla="*/ 955179 w 1297354"/>
                      <a:gd name="connsiteY19" fmla="*/ 859981 h 1359454"/>
                      <a:gd name="connsiteX20" fmla="*/ 1201443 w 1297354"/>
                      <a:gd name="connsiteY20" fmla="*/ 859981 h 1359454"/>
                      <a:gd name="connsiteX21" fmla="*/ 1212987 w 1297354"/>
                      <a:gd name="connsiteY21" fmla="*/ 848437 h 1359454"/>
                      <a:gd name="connsiteX22" fmla="*/ 1212987 w 1297354"/>
                      <a:gd name="connsiteY22" fmla="*/ 602176 h 1359454"/>
                      <a:gd name="connsiteX23" fmla="*/ 1201443 w 1297354"/>
                      <a:gd name="connsiteY23" fmla="*/ 590632 h 1359454"/>
                      <a:gd name="connsiteX24" fmla="*/ 525468 w 1297354"/>
                      <a:gd name="connsiteY24" fmla="*/ 590632 h 1359454"/>
                      <a:gd name="connsiteX25" fmla="*/ 513924 w 1297354"/>
                      <a:gd name="connsiteY25" fmla="*/ 602176 h 1359454"/>
                      <a:gd name="connsiteX26" fmla="*/ 513924 w 1297354"/>
                      <a:gd name="connsiteY26" fmla="*/ 848437 h 1359454"/>
                      <a:gd name="connsiteX27" fmla="*/ 525468 w 1297354"/>
                      <a:gd name="connsiteY27" fmla="*/ 859981 h 1359454"/>
                      <a:gd name="connsiteX28" fmla="*/ 771884 w 1297354"/>
                      <a:gd name="connsiteY28" fmla="*/ 859981 h 1359454"/>
                      <a:gd name="connsiteX29" fmla="*/ 783428 w 1297354"/>
                      <a:gd name="connsiteY29" fmla="*/ 848437 h 1359454"/>
                      <a:gd name="connsiteX30" fmla="*/ 783428 w 1297354"/>
                      <a:gd name="connsiteY30" fmla="*/ 602176 h 1359454"/>
                      <a:gd name="connsiteX31" fmla="*/ 771884 w 1297354"/>
                      <a:gd name="connsiteY31" fmla="*/ 590632 h 1359454"/>
                      <a:gd name="connsiteX32" fmla="*/ 95908 w 1297354"/>
                      <a:gd name="connsiteY32" fmla="*/ 590632 h 1359454"/>
                      <a:gd name="connsiteX33" fmla="*/ 84365 w 1297354"/>
                      <a:gd name="connsiteY33" fmla="*/ 602176 h 1359454"/>
                      <a:gd name="connsiteX34" fmla="*/ 84365 w 1297354"/>
                      <a:gd name="connsiteY34" fmla="*/ 848437 h 1359454"/>
                      <a:gd name="connsiteX35" fmla="*/ 95908 w 1297354"/>
                      <a:gd name="connsiteY35" fmla="*/ 859981 h 1359454"/>
                      <a:gd name="connsiteX36" fmla="*/ 342173 w 1297354"/>
                      <a:gd name="connsiteY36" fmla="*/ 859981 h 1359454"/>
                      <a:gd name="connsiteX37" fmla="*/ 353716 w 1297354"/>
                      <a:gd name="connsiteY37" fmla="*/ 848437 h 1359454"/>
                      <a:gd name="connsiteX38" fmla="*/ 353716 w 1297354"/>
                      <a:gd name="connsiteY38" fmla="*/ 602176 h 1359454"/>
                      <a:gd name="connsiteX39" fmla="*/ 342173 w 1297354"/>
                      <a:gd name="connsiteY39" fmla="*/ 590632 h 1359454"/>
                      <a:gd name="connsiteX40" fmla="*/ 0 w 1297354"/>
                      <a:gd name="connsiteY40" fmla="*/ 511973 h 1359454"/>
                      <a:gd name="connsiteX41" fmla="*/ 87184 w 1297354"/>
                      <a:gd name="connsiteY41" fmla="*/ 511973 h 1359454"/>
                      <a:gd name="connsiteX42" fmla="*/ 425167 w 1297354"/>
                      <a:gd name="connsiteY42" fmla="*/ 511973 h 1359454"/>
                      <a:gd name="connsiteX43" fmla="*/ 894941 w 1297354"/>
                      <a:gd name="connsiteY43" fmla="*/ 511973 h 1359454"/>
                      <a:gd name="connsiteX44" fmla="*/ 1232920 w 1297354"/>
                      <a:gd name="connsiteY44" fmla="*/ 511973 h 1359454"/>
                      <a:gd name="connsiteX45" fmla="*/ 1297354 w 1297354"/>
                      <a:gd name="connsiteY45" fmla="*/ 511973 h 1359454"/>
                      <a:gd name="connsiteX46" fmla="*/ 1297354 w 1297354"/>
                      <a:gd name="connsiteY46" fmla="*/ 1359454 h 1359454"/>
                      <a:gd name="connsiteX47" fmla="*/ 1159320 w 1297354"/>
                      <a:gd name="connsiteY47" fmla="*/ 1359454 h 1359454"/>
                      <a:gd name="connsiteX48" fmla="*/ 1159320 w 1297354"/>
                      <a:gd name="connsiteY48" fmla="*/ 963058 h 1359454"/>
                      <a:gd name="connsiteX49" fmla="*/ 1147776 w 1297354"/>
                      <a:gd name="connsiteY49" fmla="*/ 951514 h 1359454"/>
                      <a:gd name="connsiteX50" fmla="*/ 620776 w 1297354"/>
                      <a:gd name="connsiteY50" fmla="*/ 951514 h 1359454"/>
                      <a:gd name="connsiteX51" fmla="*/ 609232 w 1297354"/>
                      <a:gd name="connsiteY51" fmla="*/ 963058 h 1359454"/>
                      <a:gd name="connsiteX52" fmla="*/ 609232 w 1297354"/>
                      <a:gd name="connsiteY52" fmla="*/ 1359454 h 1359454"/>
                      <a:gd name="connsiteX53" fmla="*/ 0 w 1297354"/>
                      <a:gd name="connsiteY53" fmla="*/ 1359454 h 1359454"/>
                      <a:gd name="connsiteX54" fmla="*/ 192964 w 1297354"/>
                      <a:gd name="connsiteY54" fmla="*/ 31486 h 1359454"/>
                      <a:gd name="connsiteX55" fmla="*/ 193679 w 1297354"/>
                      <a:gd name="connsiteY55" fmla="*/ 31786 h 1359454"/>
                      <a:gd name="connsiteX56" fmla="*/ 195766 w 1297354"/>
                      <a:gd name="connsiteY56" fmla="*/ 32658 h 1359454"/>
                      <a:gd name="connsiteX57" fmla="*/ 196912 w 1297354"/>
                      <a:gd name="connsiteY57" fmla="*/ 33096 h 1359454"/>
                      <a:gd name="connsiteX58" fmla="*/ 198891 w 1297354"/>
                      <a:gd name="connsiteY58" fmla="*/ 33818 h 1359454"/>
                      <a:gd name="connsiteX59" fmla="*/ 200132 w 1297354"/>
                      <a:gd name="connsiteY59" fmla="*/ 34242 h 1359454"/>
                      <a:gd name="connsiteX60" fmla="*/ 202210 w 1297354"/>
                      <a:gd name="connsiteY60" fmla="*/ 34906 h 1359454"/>
                      <a:gd name="connsiteX61" fmla="*/ 203445 w 1297354"/>
                      <a:gd name="connsiteY61" fmla="*/ 35284 h 1359454"/>
                      <a:gd name="connsiteX62" fmla="*/ 205826 w 1297354"/>
                      <a:gd name="connsiteY62" fmla="*/ 35954 h 1359454"/>
                      <a:gd name="connsiteX63" fmla="*/ 206862 w 1297354"/>
                      <a:gd name="connsiteY63" fmla="*/ 36239 h 1359454"/>
                      <a:gd name="connsiteX64" fmla="*/ 210383 w 1297354"/>
                      <a:gd name="connsiteY64" fmla="*/ 37108 h 1359454"/>
                      <a:gd name="connsiteX65" fmla="*/ 210807 w 1297354"/>
                      <a:gd name="connsiteY65" fmla="*/ 37200 h 1359454"/>
                      <a:gd name="connsiteX66" fmla="*/ 214025 w 1297354"/>
                      <a:gd name="connsiteY66" fmla="*/ 37896 h 1359454"/>
                      <a:gd name="connsiteX67" fmla="*/ 215252 w 1297354"/>
                      <a:gd name="connsiteY67" fmla="*/ 38135 h 1359454"/>
                      <a:gd name="connsiteX68" fmla="*/ 217763 w 1297354"/>
                      <a:gd name="connsiteY68" fmla="*/ 38606 h 1359454"/>
                      <a:gd name="connsiteX69" fmla="*/ 219188 w 1297354"/>
                      <a:gd name="connsiteY69" fmla="*/ 38851 h 1359454"/>
                      <a:gd name="connsiteX70" fmla="*/ 221606 w 1297354"/>
                      <a:gd name="connsiteY70" fmla="*/ 39246 h 1359454"/>
                      <a:gd name="connsiteX71" fmla="*/ 223070 w 1297354"/>
                      <a:gd name="connsiteY71" fmla="*/ 39469 h 1359454"/>
                      <a:gd name="connsiteX72" fmla="*/ 225610 w 1297354"/>
                      <a:gd name="connsiteY72" fmla="*/ 39821 h 1359454"/>
                      <a:gd name="connsiteX73" fmla="*/ 226966 w 1297354"/>
                      <a:gd name="connsiteY73" fmla="*/ 40002 h 1359454"/>
                      <a:gd name="connsiteX74" fmla="*/ 230019 w 1297354"/>
                      <a:gd name="connsiteY74" fmla="*/ 40360 h 1359454"/>
                      <a:gd name="connsiteX75" fmla="*/ 230896 w 1297354"/>
                      <a:gd name="connsiteY75" fmla="*/ 40461 h 1359454"/>
                      <a:gd name="connsiteX76" fmla="*/ 234853 w 1297354"/>
                      <a:gd name="connsiteY76" fmla="*/ 40845 h 1359454"/>
                      <a:gd name="connsiteX77" fmla="*/ 235880 w 1297354"/>
                      <a:gd name="connsiteY77" fmla="*/ 40926 h 1359454"/>
                      <a:gd name="connsiteX78" fmla="*/ 238844 w 1297354"/>
                      <a:gd name="connsiteY78" fmla="*/ 41157 h 1359454"/>
                      <a:gd name="connsiteX79" fmla="*/ 240293 w 1297354"/>
                      <a:gd name="connsiteY79" fmla="*/ 41252 h 1359454"/>
                      <a:gd name="connsiteX80" fmla="*/ 242862 w 1297354"/>
                      <a:gd name="connsiteY80" fmla="*/ 41405 h 1359454"/>
                      <a:gd name="connsiteX81" fmla="*/ 244394 w 1297354"/>
                      <a:gd name="connsiteY81" fmla="*/ 41480 h 1359454"/>
                      <a:gd name="connsiteX82" fmla="*/ 246934 w 1297354"/>
                      <a:gd name="connsiteY82" fmla="*/ 41587 h 1359454"/>
                      <a:gd name="connsiteX83" fmla="*/ 248423 w 1297354"/>
                      <a:gd name="connsiteY83" fmla="*/ 41642 h 1359454"/>
                      <a:gd name="connsiteX84" fmla="*/ 251118 w 1297354"/>
                      <a:gd name="connsiteY84" fmla="*/ 41708 h 1359454"/>
                      <a:gd name="connsiteX85" fmla="*/ 252394 w 1297354"/>
                      <a:gd name="connsiteY85" fmla="*/ 41737 h 1359454"/>
                      <a:gd name="connsiteX86" fmla="*/ 256319 w 1297354"/>
                      <a:gd name="connsiteY86" fmla="*/ 41769 h 1359454"/>
                      <a:gd name="connsiteX87" fmla="*/ 260238 w 1297354"/>
                      <a:gd name="connsiteY87" fmla="*/ 41737 h 1359454"/>
                      <a:gd name="connsiteX88" fmla="*/ 261508 w 1297354"/>
                      <a:gd name="connsiteY88" fmla="*/ 41708 h 1359454"/>
                      <a:gd name="connsiteX89" fmla="*/ 264186 w 1297354"/>
                      <a:gd name="connsiteY89" fmla="*/ 41642 h 1359454"/>
                      <a:gd name="connsiteX90" fmla="*/ 265713 w 1297354"/>
                      <a:gd name="connsiteY90" fmla="*/ 41587 h 1359454"/>
                      <a:gd name="connsiteX91" fmla="*/ 268189 w 1297354"/>
                      <a:gd name="connsiteY91" fmla="*/ 41483 h 1359454"/>
                      <a:gd name="connsiteX92" fmla="*/ 269773 w 1297354"/>
                      <a:gd name="connsiteY92" fmla="*/ 41405 h 1359454"/>
                      <a:gd name="connsiteX93" fmla="*/ 272266 w 1297354"/>
                      <a:gd name="connsiteY93" fmla="*/ 41255 h 1359454"/>
                      <a:gd name="connsiteX94" fmla="*/ 273770 w 1297354"/>
                      <a:gd name="connsiteY94" fmla="*/ 41157 h 1359454"/>
                      <a:gd name="connsiteX95" fmla="*/ 276613 w 1297354"/>
                      <a:gd name="connsiteY95" fmla="*/ 40935 h 1359454"/>
                      <a:gd name="connsiteX96" fmla="*/ 277750 w 1297354"/>
                      <a:gd name="connsiteY96" fmla="*/ 40845 h 1359454"/>
                      <a:gd name="connsiteX97" fmla="*/ 281663 w 1297354"/>
                      <a:gd name="connsiteY97" fmla="*/ 40464 h 1359454"/>
                      <a:gd name="connsiteX98" fmla="*/ 282642 w 1297354"/>
                      <a:gd name="connsiteY98" fmla="*/ 40352 h 1359454"/>
                      <a:gd name="connsiteX99" fmla="*/ 285577 w 1297354"/>
                      <a:gd name="connsiteY99" fmla="*/ 40008 h 1359454"/>
                      <a:gd name="connsiteX100" fmla="*/ 287022 w 1297354"/>
                      <a:gd name="connsiteY100" fmla="*/ 39818 h 1359454"/>
                      <a:gd name="connsiteX101" fmla="*/ 289447 w 1297354"/>
                      <a:gd name="connsiteY101" fmla="*/ 39480 h 1359454"/>
                      <a:gd name="connsiteX102" fmla="*/ 291011 w 1297354"/>
                      <a:gd name="connsiteY102" fmla="*/ 39241 h 1359454"/>
                      <a:gd name="connsiteX103" fmla="*/ 293291 w 1297354"/>
                      <a:gd name="connsiteY103" fmla="*/ 38871 h 1359454"/>
                      <a:gd name="connsiteX104" fmla="*/ 294837 w 1297354"/>
                      <a:gd name="connsiteY104" fmla="*/ 38603 h 1359454"/>
                      <a:gd name="connsiteX105" fmla="*/ 297164 w 1297354"/>
                      <a:gd name="connsiteY105" fmla="*/ 38167 h 1359454"/>
                      <a:gd name="connsiteX106" fmla="*/ 298557 w 1297354"/>
                      <a:gd name="connsiteY106" fmla="*/ 37893 h 1359454"/>
                      <a:gd name="connsiteX107" fmla="*/ 301406 w 1297354"/>
                      <a:gd name="connsiteY107" fmla="*/ 37278 h 1359454"/>
                      <a:gd name="connsiteX108" fmla="*/ 302179 w 1297354"/>
                      <a:gd name="connsiteY108" fmla="*/ 37108 h 1359454"/>
                      <a:gd name="connsiteX109" fmla="*/ 305637 w 1297354"/>
                      <a:gd name="connsiteY109" fmla="*/ 36254 h 1359454"/>
                      <a:gd name="connsiteX110" fmla="*/ 306785 w 1297354"/>
                      <a:gd name="connsiteY110" fmla="*/ 35939 h 1359454"/>
                      <a:gd name="connsiteX111" fmla="*/ 309045 w 1297354"/>
                      <a:gd name="connsiteY111" fmla="*/ 35301 h 1359454"/>
                      <a:gd name="connsiteX112" fmla="*/ 310358 w 1297354"/>
                      <a:gd name="connsiteY112" fmla="*/ 34897 h 1359454"/>
                      <a:gd name="connsiteX113" fmla="*/ 312341 w 1297354"/>
                      <a:gd name="connsiteY113" fmla="*/ 34260 h 1359454"/>
                      <a:gd name="connsiteX114" fmla="*/ 313657 w 1297354"/>
                      <a:gd name="connsiteY114" fmla="*/ 33812 h 1359454"/>
                      <a:gd name="connsiteX115" fmla="*/ 315547 w 1297354"/>
                      <a:gd name="connsiteY115" fmla="*/ 33119 h 1359454"/>
                      <a:gd name="connsiteX116" fmla="*/ 316762 w 1297354"/>
                      <a:gd name="connsiteY116" fmla="*/ 32655 h 1359454"/>
                      <a:gd name="connsiteX117" fmla="*/ 318730 w 1297354"/>
                      <a:gd name="connsiteY117" fmla="*/ 31835 h 1359454"/>
                      <a:gd name="connsiteX118" fmla="*/ 319524 w 1297354"/>
                      <a:gd name="connsiteY118" fmla="*/ 31503 h 1359454"/>
                      <a:gd name="connsiteX119" fmla="*/ 411083 w 1297354"/>
                      <a:gd name="connsiteY119" fmla="*/ 488885 h 1359454"/>
                      <a:gd name="connsiteX120" fmla="*/ 101274 w 1297354"/>
                      <a:gd name="connsiteY120" fmla="*/ 488885 h 1359454"/>
                      <a:gd name="connsiteX121" fmla="*/ 1000593 w 1297354"/>
                      <a:gd name="connsiteY121" fmla="*/ 31483 h 1359454"/>
                      <a:gd name="connsiteX122" fmla="*/ 1001265 w 1297354"/>
                      <a:gd name="connsiteY122" fmla="*/ 31766 h 1359454"/>
                      <a:gd name="connsiteX123" fmla="*/ 1003407 w 1297354"/>
                      <a:gd name="connsiteY123" fmla="*/ 32660 h 1359454"/>
                      <a:gd name="connsiteX124" fmla="*/ 1004497 w 1297354"/>
                      <a:gd name="connsiteY124" fmla="*/ 33079 h 1359454"/>
                      <a:gd name="connsiteX125" fmla="*/ 1006543 w 1297354"/>
                      <a:gd name="connsiteY125" fmla="*/ 33826 h 1359454"/>
                      <a:gd name="connsiteX126" fmla="*/ 1007724 w 1297354"/>
                      <a:gd name="connsiteY126" fmla="*/ 34233 h 1359454"/>
                      <a:gd name="connsiteX127" fmla="*/ 1009888 w 1297354"/>
                      <a:gd name="connsiteY127" fmla="*/ 34926 h 1359454"/>
                      <a:gd name="connsiteX128" fmla="*/ 1011031 w 1297354"/>
                      <a:gd name="connsiteY128" fmla="*/ 35275 h 1359454"/>
                      <a:gd name="connsiteX129" fmla="*/ 1013551 w 1297354"/>
                      <a:gd name="connsiteY129" fmla="*/ 35985 h 1359454"/>
                      <a:gd name="connsiteX130" fmla="*/ 1014454 w 1297354"/>
                      <a:gd name="connsiteY130" fmla="*/ 36233 h 1359454"/>
                      <a:gd name="connsiteX131" fmla="*/ 1018027 w 1297354"/>
                      <a:gd name="connsiteY131" fmla="*/ 37116 h 1359454"/>
                      <a:gd name="connsiteX132" fmla="*/ 1018206 w 1297354"/>
                      <a:gd name="connsiteY132" fmla="*/ 37157 h 1359454"/>
                      <a:gd name="connsiteX133" fmla="*/ 1021675 w 1297354"/>
                      <a:gd name="connsiteY133" fmla="*/ 37904 h 1359454"/>
                      <a:gd name="connsiteX134" fmla="*/ 1022780 w 1297354"/>
                      <a:gd name="connsiteY134" fmla="*/ 38121 h 1359454"/>
                      <a:gd name="connsiteX135" fmla="*/ 1025420 w 1297354"/>
                      <a:gd name="connsiteY135" fmla="*/ 38617 h 1359454"/>
                      <a:gd name="connsiteX136" fmla="*/ 1026748 w 1297354"/>
                      <a:gd name="connsiteY136" fmla="*/ 38845 h 1359454"/>
                      <a:gd name="connsiteX137" fmla="*/ 1029273 w 1297354"/>
                      <a:gd name="connsiteY137" fmla="*/ 39258 h 1359454"/>
                      <a:gd name="connsiteX138" fmla="*/ 1030650 w 1297354"/>
                      <a:gd name="connsiteY138" fmla="*/ 39466 h 1359454"/>
                      <a:gd name="connsiteX139" fmla="*/ 1033302 w 1297354"/>
                      <a:gd name="connsiteY139" fmla="*/ 39835 h 1359454"/>
                      <a:gd name="connsiteX140" fmla="*/ 1034557 w 1297354"/>
                      <a:gd name="connsiteY140" fmla="*/ 40002 h 1359454"/>
                      <a:gd name="connsiteX141" fmla="*/ 1037755 w 1297354"/>
                      <a:gd name="connsiteY141" fmla="*/ 40378 h 1359454"/>
                      <a:gd name="connsiteX142" fmla="*/ 1038497 w 1297354"/>
                      <a:gd name="connsiteY142" fmla="*/ 40461 h 1359454"/>
                      <a:gd name="connsiteX143" fmla="*/ 1042491 w 1297354"/>
                      <a:gd name="connsiteY143" fmla="*/ 40851 h 1359454"/>
                      <a:gd name="connsiteX144" fmla="*/ 1043397 w 1297354"/>
                      <a:gd name="connsiteY144" fmla="*/ 40923 h 1359454"/>
                      <a:gd name="connsiteX145" fmla="*/ 1046473 w 1297354"/>
                      <a:gd name="connsiteY145" fmla="*/ 41163 h 1359454"/>
                      <a:gd name="connsiteX146" fmla="*/ 1047870 w 1297354"/>
                      <a:gd name="connsiteY146" fmla="*/ 41252 h 1359454"/>
                      <a:gd name="connsiteX147" fmla="*/ 1050485 w 1297354"/>
                      <a:gd name="connsiteY147" fmla="*/ 41408 h 1359454"/>
                      <a:gd name="connsiteX148" fmla="*/ 1051988 w 1297354"/>
                      <a:gd name="connsiteY148" fmla="*/ 41483 h 1359454"/>
                      <a:gd name="connsiteX149" fmla="*/ 1054548 w 1297354"/>
                      <a:gd name="connsiteY149" fmla="*/ 41590 h 1359454"/>
                      <a:gd name="connsiteX150" fmla="*/ 1056026 w 1297354"/>
                      <a:gd name="connsiteY150" fmla="*/ 41645 h 1359454"/>
                      <a:gd name="connsiteX151" fmla="*/ 1058733 w 1297354"/>
                      <a:gd name="connsiteY151" fmla="*/ 41711 h 1359454"/>
                      <a:gd name="connsiteX152" fmla="*/ 1060000 w 1297354"/>
                      <a:gd name="connsiteY152" fmla="*/ 41740 h 1359454"/>
                      <a:gd name="connsiteX153" fmla="*/ 1063925 w 1297354"/>
                      <a:gd name="connsiteY153" fmla="*/ 41772 h 1359454"/>
                      <a:gd name="connsiteX154" fmla="*/ 1067850 w 1297354"/>
                      <a:gd name="connsiteY154" fmla="*/ 41740 h 1359454"/>
                      <a:gd name="connsiteX155" fmla="*/ 1069134 w 1297354"/>
                      <a:gd name="connsiteY155" fmla="*/ 41711 h 1359454"/>
                      <a:gd name="connsiteX156" fmla="*/ 1071809 w 1297354"/>
                      <a:gd name="connsiteY156" fmla="*/ 41645 h 1359454"/>
                      <a:gd name="connsiteX157" fmla="*/ 1073336 w 1297354"/>
                      <a:gd name="connsiteY157" fmla="*/ 41590 h 1359454"/>
                      <a:gd name="connsiteX158" fmla="*/ 1075815 w 1297354"/>
                      <a:gd name="connsiteY158" fmla="*/ 41486 h 1359454"/>
                      <a:gd name="connsiteX159" fmla="*/ 1077411 w 1297354"/>
                      <a:gd name="connsiteY159" fmla="*/ 41408 h 1359454"/>
                      <a:gd name="connsiteX160" fmla="*/ 1079904 w 1297354"/>
                      <a:gd name="connsiteY160" fmla="*/ 41258 h 1359454"/>
                      <a:gd name="connsiteX161" fmla="*/ 1081417 w 1297354"/>
                      <a:gd name="connsiteY161" fmla="*/ 41160 h 1359454"/>
                      <a:gd name="connsiteX162" fmla="*/ 1084213 w 1297354"/>
                      <a:gd name="connsiteY162" fmla="*/ 40943 h 1359454"/>
                      <a:gd name="connsiteX163" fmla="*/ 1085416 w 1297354"/>
                      <a:gd name="connsiteY163" fmla="*/ 40845 h 1359454"/>
                      <a:gd name="connsiteX164" fmla="*/ 1089310 w 1297354"/>
                      <a:gd name="connsiteY164" fmla="*/ 40467 h 1359454"/>
                      <a:gd name="connsiteX165" fmla="*/ 1090412 w 1297354"/>
                      <a:gd name="connsiteY165" fmla="*/ 40340 h 1359454"/>
                      <a:gd name="connsiteX166" fmla="*/ 1093232 w 1297354"/>
                      <a:gd name="connsiteY166" fmla="*/ 40011 h 1359454"/>
                      <a:gd name="connsiteX167" fmla="*/ 1094735 w 1297354"/>
                      <a:gd name="connsiteY167" fmla="*/ 39812 h 1359454"/>
                      <a:gd name="connsiteX168" fmla="*/ 1097110 w 1297354"/>
                      <a:gd name="connsiteY168" fmla="*/ 39483 h 1359454"/>
                      <a:gd name="connsiteX169" fmla="*/ 1098715 w 1297354"/>
                      <a:gd name="connsiteY169" fmla="*/ 39240 h 1359454"/>
                      <a:gd name="connsiteX170" fmla="*/ 1100957 w 1297354"/>
                      <a:gd name="connsiteY170" fmla="*/ 38874 h 1359454"/>
                      <a:gd name="connsiteX171" fmla="*/ 1102544 w 1297354"/>
                      <a:gd name="connsiteY171" fmla="*/ 38600 h 1359454"/>
                      <a:gd name="connsiteX172" fmla="*/ 1104839 w 1297354"/>
                      <a:gd name="connsiteY172" fmla="*/ 38170 h 1359454"/>
                      <a:gd name="connsiteX173" fmla="*/ 1106261 w 1297354"/>
                      <a:gd name="connsiteY173" fmla="*/ 37893 h 1359454"/>
                      <a:gd name="connsiteX174" fmla="*/ 1109098 w 1297354"/>
                      <a:gd name="connsiteY174" fmla="*/ 37278 h 1359454"/>
                      <a:gd name="connsiteX175" fmla="*/ 1109889 w 1297354"/>
                      <a:gd name="connsiteY175" fmla="*/ 37105 h 1359454"/>
                      <a:gd name="connsiteX176" fmla="*/ 1113335 w 1297354"/>
                      <a:gd name="connsiteY176" fmla="*/ 36254 h 1359454"/>
                      <a:gd name="connsiteX177" fmla="*/ 1114553 w 1297354"/>
                      <a:gd name="connsiteY177" fmla="*/ 35922 h 1359454"/>
                      <a:gd name="connsiteX178" fmla="*/ 1116758 w 1297354"/>
                      <a:gd name="connsiteY178" fmla="*/ 35301 h 1359454"/>
                      <a:gd name="connsiteX179" fmla="*/ 1118088 w 1297354"/>
                      <a:gd name="connsiteY179" fmla="*/ 34891 h 1359454"/>
                      <a:gd name="connsiteX180" fmla="*/ 1120068 w 1297354"/>
                      <a:gd name="connsiteY180" fmla="*/ 34257 h 1359454"/>
                      <a:gd name="connsiteX181" fmla="*/ 1121384 w 1297354"/>
                      <a:gd name="connsiteY181" fmla="*/ 33806 h 1359454"/>
                      <a:gd name="connsiteX182" fmla="*/ 1123280 w 1297354"/>
                      <a:gd name="connsiteY182" fmla="*/ 33116 h 1359454"/>
                      <a:gd name="connsiteX183" fmla="*/ 1124498 w 1297354"/>
                      <a:gd name="connsiteY183" fmla="*/ 32649 h 1359454"/>
                      <a:gd name="connsiteX184" fmla="*/ 1126495 w 1297354"/>
                      <a:gd name="connsiteY184" fmla="*/ 31815 h 1359454"/>
                      <a:gd name="connsiteX185" fmla="*/ 1127274 w 1297354"/>
                      <a:gd name="connsiteY185" fmla="*/ 31492 h 1359454"/>
                      <a:gd name="connsiteX186" fmla="*/ 1218845 w 1297354"/>
                      <a:gd name="connsiteY186" fmla="*/ 488877 h 1359454"/>
                      <a:gd name="connsiteX187" fmla="*/ 909030 w 1297354"/>
                      <a:gd name="connsiteY187" fmla="*/ 488877 h 1359454"/>
                      <a:gd name="connsiteX188" fmla="*/ 1063928 w 1297354"/>
                      <a:gd name="connsiteY188" fmla="*/ 0 h 1359454"/>
                      <a:gd name="connsiteX189" fmla="*/ 1120424 w 1297354"/>
                      <a:gd name="connsiteY189" fmla="*/ 9336 h 1359454"/>
                      <a:gd name="connsiteX190" fmla="*/ 1119359 w 1297354"/>
                      <a:gd name="connsiteY190" fmla="*/ 9873 h 1359454"/>
                      <a:gd name="connsiteX191" fmla="*/ 1118949 w 1297354"/>
                      <a:gd name="connsiteY191" fmla="*/ 10072 h 1359454"/>
                      <a:gd name="connsiteX192" fmla="*/ 1116914 w 1297354"/>
                      <a:gd name="connsiteY192" fmla="*/ 10944 h 1359454"/>
                      <a:gd name="connsiteX193" fmla="*/ 1116519 w 1297354"/>
                      <a:gd name="connsiteY193" fmla="*/ 11094 h 1359454"/>
                      <a:gd name="connsiteX194" fmla="*/ 1114556 w 1297354"/>
                      <a:gd name="connsiteY194" fmla="*/ 11818 h 1359454"/>
                      <a:gd name="connsiteX195" fmla="*/ 1113717 w 1297354"/>
                      <a:gd name="connsiteY195" fmla="*/ 12101 h 1359454"/>
                      <a:gd name="connsiteX196" fmla="*/ 1111872 w 1297354"/>
                      <a:gd name="connsiteY196" fmla="*/ 12695 h 1359454"/>
                      <a:gd name="connsiteX197" fmla="*/ 1110816 w 1297354"/>
                      <a:gd name="connsiteY197" fmla="*/ 13010 h 1359454"/>
                      <a:gd name="connsiteX198" fmla="*/ 1108859 w 1297354"/>
                      <a:gd name="connsiteY198" fmla="*/ 13558 h 1359454"/>
                      <a:gd name="connsiteX199" fmla="*/ 1107662 w 1297354"/>
                      <a:gd name="connsiteY199" fmla="*/ 13876 h 1359454"/>
                      <a:gd name="connsiteX200" fmla="*/ 1105474 w 1297354"/>
                      <a:gd name="connsiteY200" fmla="*/ 14413 h 1359454"/>
                      <a:gd name="connsiteX201" fmla="*/ 1104225 w 1297354"/>
                      <a:gd name="connsiteY201" fmla="*/ 14707 h 1359454"/>
                      <a:gd name="connsiteX202" fmla="*/ 1101570 w 1297354"/>
                      <a:gd name="connsiteY202" fmla="*/ 15267 h 1359454"/>
                      <a:gd name="connsiteX203" fmla="*/ 1100502 w 1297354"/>
                      <a:gd name="connsiteY203" fmla="*/ 15486 h 1359454"/>
                      <a:gd name="connsiteX204" fmla="*/ 1096470 w 1297354"/>
                      <a:gd name="connsiteY204" fmla="*/ 16211 h 1359454"/>
                      <a:gd name="connsiteX205" fmla="*/ 1095994 w 1297354"/>
                      <a:gd name="connsiteY205" fmla="*/ 16283 h 1359454"/>
                      <a:gd name="connsiteX206" fmla="*/ 1092164 w 1297354"/>
                      <a:gd name="connsiteY206" fmla="*/ 16857 h 1359454"/>
                      <a:gd name="connsiteX207" fmla="*/ 1090675 w 1297354"/>
                      <a:gd name="connsiteY207" fmla="*/ 17045 h 1359454"/>
                      <a:gd name="connsiteX208" fmla="*/ 1087549 w 1297354"/>
                      <a:gd name="connsiteY208" fmla="*/ 17426 h 1359454"/>
                      <a:gd name="connsiteX209" fmla="*/ 1085729 w 1297354"/>
                      <a:gd name="connsiteY209" fmla="*/ 17613 h 1359454"/>
                      <a:gd name="connsiteX210" fmla="*/ 1082629 w 1297354"/>
                      <a:gd name="connsiteY210" fmla="*/ 17905 h 1359454"/>
                      <a:gd name="connsiteX211" fmla="*/ 1080640 w 1297354"/>
                      <a:gd name="connsiteY211" fmla="*/ 18063 h 1359454"/>
                      <a:gd name="connsiteX212" fmla="*/ 1077351 w 1297354"/>
                      <a:gd name="connsiteY212" fmla="*/ 18280 h 1359454"/>
                      <a:gd name="connsiteX213" fmla="*/ 1075316 w 1297354"/>
                      <a:gd name="connsiteY213" fmla="*/ 18398 h 1359454"/>
                      <a:gd name="connsiteX214" fmla="*/ 1071587 w 1297354"/>
                      <a:gd name="connsiteY214" fmla="*/ 18545 h 1359454"/>
                      <a:gd name="connsiteX215" fmla="*/ 1069743 w 1297354"/>
                      <a:gd name="connsiteY215" fmla="*/ 18606 h 1359454"/>
                      <a:gd name="connsiteX216" fmla="*/ 1063922 w 1297354"/>
                      <a:gd name="connsiteY216" fmla="*/ 18681 h 1359454"/>
                      <a:gd name="connsiteX217" fmla="*/ 1058104 w 1297354"/>
                      <a:gd name="connsiteY217" fmla="*/ 18606 h 1359454"/>
                      <a:gd name="connsiteX218" fmla="*/ 1056277 w 1297354"/>
                      <a:gd name="connsiteY218" fmla="*/ 18545 h 1359454"/>
                      <a:gd name="connsiteX219" fmla="*/ 1052540 w 1297354"/>
                      <a:gd name="connsiteY219" fmla="*/ 18398 h 1359454"/>
                      <a:gd name="connsiteX220" fmla="*/ 1050497 w 1297354"/>
                      <a:gd name="connsiteY220" fmla="*/ 18280 h 1359454"/>
                      <a:gd name="connsiteX221" fmla="*/ 1047244 w 1297354"/>
                      <a:gd name="connsiteY221" fmla="*/ 18066 h 1359454"/>
                      <a:gd name="connsiteX222" fmla="*/ 1045207 w 1297354"/>
                      <a:gd name="connsiteY222" fmla="*/ 17902 h 1359454"/>
                      <a:gd name="connsiteX223" fmla="*/ 1042174 w 1297354"/>
                      <a:gd name="connsiteY223" fmla="*/ 17616 h 1359454"/>
                      <a:gd name="connsiteX224" fmla="*/ 1040295 w 1297354"/>
                      <a:gd name="connsiteY224" fmla="*/ 17423 h 1359454"/>
                      <a:gd name="connsiteX225" fmla="*/ 1037265 w 1297354"/>
                      <a:gd name="connsiteY225" fmla="*/ 17053 h 1359454"/>
                      <a:gd name="connsiteX226" fmla="*/ 1035683 w 1297354"/>
                      <a:gd name="connsiteY226" fmla="*/ 16851 h 1359454"/>
                      <a:gd name="connsiteX227" fmla="*/ 1032064 w 1297354"/>
                      <a:gd name="connsiteY227" fmla="*/ 16309 h 1359454"/>
                      <a:gd name="connsiteX228" fmla="*/ 1031374 w 1297354"/>
                      <a:gd name="connsiteY228" fmla="*/ 16205 h 1359454"/>
                      <a:gd name="connsiteX229" fmla="*/ 1027412 w 1297354"/>
                      <a:gd name="connsiteY229" fmla="*/ 15492 h 1359454"/>
                      <a:gd name="connsiteX230" fmla="*/ 1026116 w 1297354"/>
                      <a:gd name="connsiteY230" fmla="*/ 15223 h 1359454"/>
                      <a:gd name="connsiteX231" fmla="*/ 1023698 w 1297354"/>
                      <a:gd name="connsiteY231" fmla="*/ 14713 h 1359454"/>
                      <a:gd name="connsiteX232" fmla="*/ 1022301 w 1297354"/>
                      <a:gd name="connsiteY232" fmla="*/ 14384 h 1359454"/>
                      <a:gd name="connsiteX233" fmla="*/ 1020275 w 1297354"/>
                      <a:gd name="connsiteY233" fmla="*/ 13887 h 1359454"/>
                      <a:gd name="connsiteX234" fmla="*/ 1018950 w 1297354"/>
                      <a:gd name="connsiteY234" fmla="*/ 13538 h 1359454"/>
                      <a:gd name="connsiteX235" fmla="*/ 1017138 w 1297354"/>
                      <a:gd name="connsiteY235" fmla="*/ 13027 h 1359454"/>
                      <a:gd name="connsiteX236" fmla="*/ 1015955 w 1297354"/>
                      <a:gd name="connsiteY236" fmla="*/ 12675 h 1359454"/>
                      <a:gd name="connsiteX237" fmla="*/ 1014244 w 1297354"/>
                      <a:gd name="connsiteY237" fmla="*/ 12121 h 1359454"/>
                      <a:gd name="connsiteX238" fmla="*/ 1013297 w 1297354"/>
                      <a:gd name="connsiteY238" fmla="*/ 11807 h 1359454"/>
                      <a:gd name="connsiteX239" fmla="*/ 1011386 w 1297354"/>
                      <a:gd name="connsiteY239" fmla="*/ 11099 h 1359454"/>
                      <a:gd name="connsiteX240" fmla="*/ 1010956 w 1297354"/>
                      <a:gd name="connsiteY240" fmla="*/ 10935 h 1359454"/>
                      <a:gd name="connsiteX241" fmla="*/ 1008930 w 1297354"/>
                      <a:gd name="connsiteY241" fmla="*/ 10066 h 1359454"/>
                      <a:gd name="connsiteX242" fmla="*/ 1008495 w 1297354"/>
                      <a:gd name="connsiteY242" fmla="*/ 9853 h 1359454"/>
                      <a:gd name="connsiteX243" fmla="*/ 1007467 w 1297354"/>
                      <a:gd name="connsiteY243" fmla="*/ 9333 h 1359454"/>
                      <a:gd name="connsiteX244" fmla="*/ 1063928 w 1297354"/>
                      <a:gd name="connsiteY244" fmla="*/ 0 h 1359454"/>
                      <a:gd name="connsiteX245" fmla="*/ 256324 w 1297354"/>
                      <a:gd name="connsiteY245" fmla="*/ 0 h 1359454"/>
                      <a:gd name="connsiteX246" fmla="*/ 312681 w 1297354"/>
                      <a:gd name="connsiteY246" fmla="*/ 9336 h 1359454"/>
                      <a:gd name="connsiteX247" fmla="*/ 311625 w 1297354"/>
                      <a:gd name="connsiteY247" fmla="*/ 9870 h 1359454"/>
                      <a:gd name="connsiteX248" fmla="*/ 311207 w 1297354"/>
                      <a:gd name="connsiteY248" fmla="*/ 10075 h 1359454"/>
                      <a:gd name="connsiteX249" fmla="*/ 309169 w 1297354"/>
                      <a:gd name="connsiteY249" fmla="*/ 10946 h 1359454"/>
                      <a:gd name="connsiteX250" fmla="*/ 308808 w 1297354"/>
                      <a:gd name="connsiteY250" fmla="*/ 11085 h 1359454"/>
                      <a:gd name="connsiteX251" fmla="*/ 306823 w 1297354"/>
                      <a:gd name="connsiteY251" fmla="*/ 11821 h 1359454"/>
                      <a:gd name="connsiteX252" fmla="*/ 305995 w 1297354"/>
                      <a:gd name="connsiteY252" fmla="*/ 12101 h 1359454"/>
                      <a:gd name="connsiteX253" fmla="*/ 304136 w 1297354"/>
                      <a:gd name="connsiteY253" fmla="*/ 12701 h 1359454"/>
                      <a:gd name="connsiteX254" fmla="*/ 303109 w 1297354"/>
                      <a:gd name="connsiteY254" fmla="*/ 13007 h 1359454"/>
                      <a:gd name="connsiteX255" fmla="*/ 301126 w 1297354"/>
                      <a:gd name="connsiteY255" fmla="*/ 13564 h 1359454"/>
                      <a:gd name="connsiteX256" fmla="*/ 299957 w 1297354"/>
                      <a:gd name="connsiteY256" fmla="*/ 13873 h 1359454"/>
                      <a:gd name="connsiteX257" fmla="*/ 297735 w 1297354"/>
                      <a:gd name="connsiteY257" fmla="*/ 14418 h 1359454"/>
                      <a:gd name="connsiteX258" fmla="*/ 296531 w 1297354"/>
                      <a:gd name="connsiteY258" fmla="*/ 14701 h 1359454"/>
                      <a:gd name="connsiteX259" fmla="*/ 293799 w 1297354"/>
                      <a:gd name="connsiteY259" fmla="*/ 15278 h 1359454"/>
                      <a:gd name="connsiteX260" fmla="*/ 292820 w 1297354"/>
                      <a:gd name="connsiteY260" fmla="*/ 15480 h 1359454"/>
                      <a:gd name="connsiteX261" fmla="*/ 288771 w 1297354"/>
                      <a:gd name="connsiteY261" fmla="*/ 16211 h 1359454"/>
                      <a:gd name="connsiteX262" fmla="*/ 288379 w 1297354"/>
                      <a:gd name="connsiteY262" fmla="*/ 16271 h 1359454"/>
                      <a:gd name="connsiteX263" fmla="*/ 284477 w 1297354"/>
                      <a:gd name="connsiteY263" fmla="*/ 16857 h 1359454"/>
                      <a:gd name="connsiteX264" fmla="*/ 283014 w 1297354"/>
                      <a:gd name="connsiteY264" fmla="*/ 17045 h 1359454"/>
                      <a:gd name="connsiteX265" fmla="*/ 279877 w 1297354"/>
                      <a:gd name="connsiteY265" fmla="*/ 17426 h 1359454"/>
                      <a:gd name="connsiteX266" fmla="*/ 278073 w 1297354"/>
                      <a:gd name="connsiteY266" fmla="*/ 17613 h 1359454"/>
                      <a:gd name="connsiteX267" fmla="*/ 274973 w 1297354"/>
                      <a:gd name="connsiteY267" fmla="*/ 17905 h 1359454"/>
                      <a:gd name="connsiteX268" fmla="*/ 272991 w 1297354"/>
                      <a:gd name="connsiteY268" fmla="*/ 18063 h 1359454"/>
                      <a:gd name="connsiteX269" fmla="*/ 269712 w 1297354"/>
                      <a:gd name="connsiteY269" fmla="*/ 18283 h 1359454"/>
                      <a:gd name="connsiteX270" fmla="*/ 267681 w 1297354"/>
                      <a:gd name="connsiteY270" fmla="*/ 18398 h 1359454"/>
                      <a:gd name="connsiteX271" fmla="*/ 263955 w 1297354"/>
                      <a:gd name="connsiteY271" fmla="*/ 18545 h 1359454"/>
                      <a:gd name="connsiteX272" fmla="*/ 262125 w 1297354"/>
                      <a:gd name="connsiteY272" fmla="*/ 18606 h 1359454"/>
                      <a:gd name="connsiteX273" fmla="*/ 256319 w 1297354"/>
                      <a:gd name="connsiteY273" fmla="*/ 18681 h 1359454"/>
                      <a:gd name="connsiteX274" fmla="*/ 250498 w 1297354"/>
                      <a:gd name="connsiteY274" fmla="*/ 18606 h 1359454"/>
                      <a:gd name="connsiteX275" fmla="*/ 248660 w 1297354"/>
                      <a:gd name="connsiteY275" fmla="*/ 18545 h 1359454"/>
                      <a:gd name="connsiteX276" fmla="*/ 244925 w 1297354"/>
                      <a:gd name="connsiteY276" fmla="*/ 18398 h 1359454"/>
                      <a:gd name="connsiteX277" fmla="*/ 242896 w 1297354"/>
                      <a:gd name="connsiteY277" fmla="*/ 18283 h 1359454"/>
                      <a:gd name="connsiteX278" fmla="*/ 239601 w 1297354"/>
                      <a:gd name="connsiteY278" fmla="*/ 18063 h 1359454"/>
                      <a:gd name="connsiteX279" fmla="*/ 237618 w 1297354"/>
                      <a:gd name="connsiteY279" fmla="*/ 17905 h 1359454"/>
                      <a:gd name="connsiteX280" fmla="*/ 234507 w 1297354"/>
                      <a:gd name="connsiteY280" fmla="*/ 17613 h 1359454"/>
                      <a:gd name="connsiteX281" fmla="*/ 232697 w 1297354"/>
                      <a:gd name="connsiteY281" fmla="*/ 17426 h 1359454"/>
                      <a:gd name="connsiteX282" fmla="*/ 229560 w 1297354"/>
                      <a:gd name="connsiteY282" fmla="*/ 17045 h 1359454"/>
                      <a:gd name="connsiteX283" fmla="*/ 228082 w 1297354"/>
                      <a:gd name="connsiteY283" fmla="*/ 16857 h 1359454"/>
                      <a:gd name="connsiteX284" fmla="*/ 224230 w 1297354"/>
                      <a:gd name="connsiteY284" fmla="*/ 16280 h 1359454"/>
                      <a:gd name="connsiteX285" fmla="*/ 223774 w 1297354"/>
                      <a:gd name="connsiteY285" fmla="*/ 16211 h 1359454"/>
                      <a:gd name="connsiteX286" fmla="*/ 219736 w 1297354"/>
                      <a:gd name="connsiteY286" fmla="*/ 15483 h 1359454"/>
                      <a:gd name="connsiteX287" fmla="*/ 218674 w 1297354"/>
                      <a:gd name="connsiteY287" fmla="*/ 15267 h 1359454"/>
                      <a:gd name="connsiteX288" fmla="*/ 216016 w 1297354"/>
                      <a:gd name="connsiteY288" fmla="*/ 14707 h 1359454"/>
                      <a:gd name="connsiteX289" fmla="*/ 214764 w 1297354"/>
                      <a:gd name="connsiteY289" fmla="*/ 14413 h 1359454"/>
                      <a:gd name="connsiteX290" fmla="*/ 212582 w 1297354"/>
                      <a:gd name="connsiteY290" fmla="*/ 13876 h 1359454"/>
                      <a:gd name="connsiteX291" fmla="*/ 211379 w 1297354"/>
                      <a:gd name="connsiteY291" fmla="*/ 13558 h 1359454"/>
                      <a:gd name="connsiteX292" fmla="*/ 209434 w 1297354"/>
                      <a:gd name="connsiteY292" fmla="*/ 13013 h 1359454"/>
                      <a:gd name="connsiteX293" fmla="*/ 208360 w 1297354"/>
                      <a:gd name="connsiteY293" fmla="*/ 12693 h 1359454"/>
                      <a:gd name="connsiteX294" fmla="*/ 206548 w 1297354"/>
                      <a:gd name="connsiteY294" fmla="*/ 12110 h 1359454"/>
                      <a:gd name="connsiteX295" fmla="*/ 205676 w 1297354"/>
                      <a:gd name="connsiteY295" fmla="*/ 11815 h 1359454"/>
                      <a:gd name="connsiteX296" fmla="*/ 203774 w 1297354"/>
                      <a:gd name="connsiteY296" fmla="*/ 11111 h 1359454"/>
                      <a:gd name="connsiteX297" fmla="*/ 203324 w 1297354"/>
                      <a:gd name="connsiteY297" fmla="*/ 10941 h 1359454"/>
                      <a:gd name="connsiteX298" fmla="*/ 201301 w 1297354"/>
                      <a:gd name="connsiteY298" fmla="*/ 10075 h 1359454"/>
                      <a:gd name="connsiteX299" fmla="*/ 200848 w 1297354"/>
                      <a:gd name="connsiteY299" fmla="*/ 9850 h 1359454"/>
                      <a:gd name="connsiteX300" fmla="*/ 199826 w 1297354"/>
                      <a:gd name="connsiteY300" fmla="*/ 9336 h 1359454"/>
                      <a:gd name="connsiteX301" fmla="*/ 256324 w 1297354"/>
                      <a:gd name="connsiteY301" fmla="*/ 0 h 135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1297354" h="1359454">
                        <a:moveTo>
                          <a:pt x="632320" y="974602"/>
                        </a:moveTo>
                        <a:lnTo>
                          <a:pt x="1136233" y="974602"/>
                        </a:lnTo>
                        <a:lnTo>
                          <a:pt x="1136233" y="1359454"/>
                        </a:lnTo>
                        <a:lnTo>
                          <a:pt x="632320" y="1359454"/>
                        </a:lnTo>
                        <a:close/>
                        <a:moveTo>
                          <a:pt x="966723" y="613720"/>
                        </a:moveTo>
                        <a:lnTo>
                          <a:pt x="1189899" y="613720"/>
                        </a:lnTo>
                        <a:lnTo>
                          <a:pt x="1189899" y="836893"/>
                        </a:lnTo>
                        <a:lnTo>
                          <a:pt x="966723" y="836893"/>
                        </a:lnTo>
                        <a:close/>
                        <a:moveTo>
                          <a:pt x="537011" y="613720"/>
                        </a:moveTo>
                        <a:lnTo>
                          <a:pt x="760340" y="613720"/>
                        </a:lnTo>
                        <a:lnTo>
                          <a:pt x="760340" y="836893"/>
                        </a:lnTo>
                        <a:lnTo>
                          <a:pt x="537011" y="836893"/>
                        </a:lnTo>
                        <a:close/>
                        <a:moveTo>
                          <a:pt x="107452" y="613720"/>
                        </a:moveTo>
                        <a:lnTo>
                          <a:pt x="330628" y="613720"/>
                        </a:lnTo>
                        <a:lnTo>
                          <a:pt x="330628" y="836893"/>
                        </a:lnTo>
                        <a:lnTo>
                          <a:pt x="107452" y="836893"/>
                        </a:lnTo>
                        <a:close/>
                        <a:moveTo>
                          <a:pt x="955179" y="590632"/>
                        </a:moveTo>
                        <a:cubicBezTo>
                          <a:pt x="948804" y="590632"/>
                          <a:pt x="943636" y="595801"/>
                          <a:pt x="943636" y="602176"/>
                        </a:cubicBezTo>
                        <a:lnTo>
                          <a:pt x="943636" y="848437"/>
                        </a:lnTo>
                        <a:cubicBezTo>
                          <a:pt x="943636" y="854812"/>
                          <a:pt x="948804" y="859981"/>
                          <a:pt x="955179" y="859981"/>
                        </a:cubicBezTo>
                        <a:lnTo>
                          <a:pt x="1201443" y="859981"/>
                        </a:lnTo>
                        <a:cubicBezTo>
                          <a:pt x="1207818" y="859981"/>
                          <a:pt x="1212987" y="854812"/>
                          <a:pt x="1212987" y="848437"/>
                        </a:cubicBezTo>
                        <a:lnTo>
                          <a:pt x="1212987" y="602176"/>
                        </a:lnTo>
                        <a:cubicBezTo>
                          <a:pt x="1212987" y="595801"/>
                          <a:pt x="1207818" y="590632"/>
                          <a:pt x="1201443" y="590632"/>
                        </a:cubicBezTo>
                        <a:close/>
                        <a:moveTo>
                          <a:pt x="525468" y="590632"/>
                        </a:moveTo>
                        <a:cubicBezTo>
                          <a:pt x="519092" y="590632"/>
                          <a:pt x="513924" y="595801"/>
                          <a:pt x="513924" y="602176"/>
                        </a:cubicBezTo>
                        <a:lnTo>
                          <a:pt x="513924" y="848437"/>
                        </a:lnTo>
                        <a:cubicBezTo>
                          <a:pt x="513924" y="854812"/>
                          <a:pt x="519092" y="859981"/>
                          <a:pt x="525468" y="859981"/>
                        </a:cubicBezTo>
                        <a:lnTo>
                          <a:pt x="771884" y="859981"/>
                        </a:lnTo>
                        <a:cubicBezTo>
                          <a:pt x="778259" y="859981"/>
                          <a:pt x="783428" y="854812"/>
                          <a:pt x="783428" y="848437"/>
                        </a:cubicBezTo>
                        <a:lnTo>
                          <a:pt x="783428" y="602176"/>
                        </a:lnTo>
                        <a:cubicBezTo>
                          <a:pt x="783428" y="595801"/>
                          <a:pt x="778259" y="590632"/>
                          <a:pt x="771884" y="590632"/>
                        </a:cubicBezTo>
                        <a:close/>
                        <a:moveTo>
                          <a:pt x="95908" y="590632"/>
                        </a:moveTo>
                        <a:cubicBezTo>
                          <a:pt x="89533" y="590632"/>
                          <a:pt x="84365" y="595801"/>
                          <a:pt x="84365" y="602176"/>
                        </a:cubicBezTo>
                        <a:lnTo>
                          <a:pt x="84365" y="848437"/>
                        </a:lnTo>
                        <a:cubicBezTo>
                          <a:pt x="84365" y="854812"/>
                          <a:pt x="89533" y="859981"/>
                          <a:pt x="95908" y="859981"/>
                        </a:cubicBezTo>
                        <a:lnTo>
                          <a:pt x="342173" y="859981"/>
                        </a:lnTo>
                        <a:cubicBezTo>
                          <a:pt x="348547" y="859981"/>
                          <a:pt x="353716" y="854812"/>
                          <a:pt x="353716" y="848437"/>
                        </a:cubicBezTo>
                        <a:lnTo>
                          <a:pt x="353716" y="602176"/>
                        </a:lnTo>
                        <a:cubicBezTo>
                          <a:pt x="353716" y="595801"/>
                          <a:pt x="348547" y="590632"/>
                          <a:pt x="342173" y="590632"/>
                        </a:cubicBezTo>
                        <a:close/>
                        <a:moveTo>
                          <a:pt x="0" y="511973"/>
                        </a:moveTo>
                        <a:lnTo>
                          <a:pt x="87184" y="511973"/>
                        </a:lnTo>
                        <a:lnTo>
                          <a:pt x="425167" y="511973"/>
                        </a:lnTo>
                        <a:lnTo>
                          <a:pt x="894941" y="511973"/>
                        </a:lnTo>
                        <a:lnTo>
                          <a:pt x="1232920" y="511973"/>
                        </a:lnTo>
                        <a:lnTo>
                          <a:pt x="1297354" y="511973"/>
                        </a:lnTo>
                        <a:lnTo>
                          <a:pt x="1297354" y="1359454"/>
                        </a:lnTo>
                        <a:lnTo>
                          <a:pt x="1159320" y="1359454"/>
                        </a:lnTo>
                        <a:lnTo>
                          <a:pt x="1159320" y="963058"/>
                        </a:lnTo>
                        <a:cubicBezTo>
                          <a:pt x="1159320" y="956683"/>
                          <a:pt x="1154151" y="951514"/>
                          <a:pt x="1147776" y="951514"/>
                        </a:cubicBezTo>
                        <a:lnTo>
                          <a:pt x="620776" y="951514"/>
                        </a:lnTo>
                        <a:cubicBezTo>
                          <a:pt x="614401" y="951514"/>
                          <a:pt x="609232" y="956683"/>
                          <a:pt x="609232" y="963058"/>
                        </a:cubicBezTo>
                        <a:lnTo>
                          <a:pt x="609232" y="1359454"/>
                        </a:lnTo>
                        <a:lnTo>
                          <a:pt x="0" y="1359454"/>
                        </a:lnTo>
                        <a:close/>
                        <a:moveTo>
                          <a:pt x="192964" y="31486"/>
                        </a:moveTo>
                        <a:cubicBezTo>
                          <a:pt x="193197" y="31593"/>
                          <a:pt x="193445" y="31685"/>
                          <a:pt x="193679" y="31786"/>
                        </a:cubicBezTo>
                        <a:cubicBezTo>
                          <a:pt x="194366" y="32084"/>
                          <a:pt x="195056" y="32375"/>
                          <a:pt x="195766" y="32658"/>
                        </a:cubicBezTo>
                        <a:cubicBezTo>
                          <a:pt x="196141" y="32805"/>
                          <a:pt x="196528" y="32949"/>
                          <a:pt x="196912" y="33096"/>
                        </a:cubicBezTo>
                        <a:cubicBezTo>
                          <a:pt x="197564" y="33342"/>
                          <a:pt x="198222" y="33584"/>
                          <a:pt x="198891" y="33818"/>
                        </a:cubicBezTo>
                        <a:cubicBezTo>
                          <a:pt x="199301" y="33959"/>
                          <a:pt x="199714" y="34101"/>
                          <a:pt x="200132" y="34242"/>
                        </a:cubicBezTo>
                        <a:cubicBezTo>
                          <a:pt x="200816" y="34470"/>
                          <a:pt x="201509" y="34690"/>
                          <a:pt x="202210" y="34906"/>
                        </a:cubicBezTo>
                        <a:cubicBezTo>
                          <a:pt x="202620" y="35033"/>
                          <a:pt x="203027" y="35163"/>
                          <a:pt x="203445" y="35284"/>
                        </a:cubicBezTo>
                        <a:cubicBezTo>
                          <a:pt x="204227" y="35515"/>
                          <a:pt x="205024" y="35737"/>
                          <a:pt x="205826" y="35954"/>
                        </a:cubicBezTo>
                        <a:cubicBezTo>
                          <a:pt x="206173" y="36052"/>
                          <a:pt x="206513" y="36147"/>
                          <a:pt x="206862" y="36239"/>
                        </a:cubicBezTo>
                        <a:cubicBezTo>
                          <a:pt x="208020" y="36542"/>
                          <a:pt x="209191" y="36834"/>
                          <a:pt x="210383" y="37108"/>
                        </a:cubicBezTo>
                        <a:cubicBezTo>
                          <a:pt x="210522" y="37139"/>
                          <a:pt x="210666" y="37169"/>
                          <a:pt x="210807" y="37200"/>
                        </a:cubicBezTo>
                        <a:cubicBezTo>
                          <a:pt x="211867" y="37443"/>
                          <a:pt x="212940" y="37674"/>
                          <a:pt x="214025" y="37896"/>
                        </a:cubicBezTo>
                        <a:cubicBezTo>
                          <a:pt x="214432" y="37977"/>
                          <a:pt x="214842" y="38055"/>
                          <a:pt x="215252" y="38135"/>
                        </a:cubicBezTo>
                        <a:cubicBezTo>
                          <a:pt x="216083" y="38297"/>
                          <a:pt x="216920" y="38456"/>
                          <a:pt x="217763" y="38606"/>
                        </a:cubicBezTo>
                        <a:cubicBezTo>
                          <a:pt x="218236" y="38689"/>
                          <a:pt x="218712" y="38773"/>
                          <a:pt x="219188" y="38851"/>
                        </a:cubicBezTo>
                        <a:cubicBezTo>
                          <a:pt x="219988" y="38990"/>
                          <a:pt x="220796" y="39119"/>
                          <a:pt x="221606" y="39246"/>
                        </a:cubicBezTo>
                        <a:cubicBezTo>
                          <a:pt x="222092" y="39321"/>
                          <a:pt x="222579" y="39396"/>
                          <a:pt x="223070" y="39469"/>
                        </a:cubicBezTo>
                        <a:cubicBezTo>
                          <a:pt x="223913" y="39593"/>
                          <a:pt x="224761" y="39708"/>
                          <a:pt x="225610" y="39821"/>
                        </a:cubicBezTo>
                        <a:cubicBezTo>
                          <a:pt x="226063" y="39881"/>
                          <a:pt x="226513" y="39945"/>
                          <a:pt x="226966" y="40002"/>
                        </a:cubicBezTo>
                        <a:cubicBezTo>
                          <a:pt x="227979" y="40129"/>
                          <a:pt x="228998" y="40248"/>
                          <a:pt x="230019" y="40360"/>
                        </a:cubicBezTo>
                        <a:cubicBezTo>
                          <a:pt x="230311" y="40395"/>
                          <a:pt x="230602" y="40430"/>
                          <a:pt x="230896" y="40461"/>
                        </a:cubicBezTo>
                        <a:cubicBezTo>
                          <a:pt x="232209" y="40600"/>
                          <a:pt x="233531" y="40730"/>
                          <a:pt x="234853" y="40845"/>
                        </a:cubicBezTo>
                        <a:cubicBezTo>
                          <a:pt x="235197" y="40874"/>
                          <a:pt x="235537" y="40897"/>
                          <a:pt x="235880" y="40926"/>
                        </a:cubicBezTo>
                        <a:cubicBezTo>
                          <a:pt x="236868" y="41010"/>
                          <a:pt x="237854" y="41090"/>
                          <a:pt x="238844" y="41157"/>
                        </a:cubicBezTo>
                        <a:cubicBezTo>
                          <a:pt x="239329" y="41192"/>
                          <a:pt x="239811" y="41220"/>
                          <a:pt x="240293" y="41252"/>
                        </a:cubicBezTo>
                        <a:cubicBezTo>
                          <a:pt x="241150" y="41307"/>
                          <a:pt x="242004" y="41359"/>
                          <a:pt x="242862" y="41405"/>
                        </a:cubicBezTo>
                        <a:cubicBezTo>
                          <a:pt x="243372" y="41431"/>
                          <a:pt x="243883" y="41457"/>
                          <a:pt x="244394" y="41480"/>
                        </a:cubicBezTo>
                        <a:cubicBezTo>
                          <a:pt x="245242" y="41523"/>
                          <a:pt x="246088" y="41555"/>
                          <a:pt x="246934" y="41587"/>
                        </a:cubicBezTo>
                        <a:cubicBezTo>
                          <a:pt x="247430" y="41607"/>
                          <a:pt x="247926" y="41624"/>
                          <a:pt x="248423" y="41642"/>
                        </a:cubicBezTo>
                        <a:cubicBezTo>
                          <a:pt x="249323" y="41668"/>
                          <a:pt x="250221" y="41688"/>
                          <a:pt x="251118" y="41708"/>
                        </a:cubicBezTo>
                        <a:cubicBezTo>
                          <a:pt x="251542" y="41717"/>
                          <a:pt x="251970" y="41728"/>
                          <a:pt x="252394" y="41737"/>
                        </a:cubicBezTo>
                        <a:cubicBezTo>
                          <a:pt x="253707" y="41757"/>
                          <a:pt x="255017" y="41769"/>
                          <a:pt x="256319" y="41769"/>
                        </a:cubicBezTo>
                        <a:cubicBezTo>
                          <a:pt x="257617" y="41769"/>
                          <a:pt x="258925" y="41757"/>
                          <a:pt x="260238" y="41737"/>
                        </a:cubicBezTo>
                        <a:cubicBezTo>
                          <a:pt x="260662" y="41728"/>
                          <a:pt x="261083" y="41717"/>
                          <a:pt x="261508" y="41708"/>
                        </a:cubicBezTo>
                        <a:cubicBezTo>
                          <a:pt x="262399" y="41691"/>
                          <a:pt x="263291" y="41671"/>
                          <a:pt x="264186" y="41642"/>
                        </a:cubicBezTo>
                        <a:cubicBezTo>
                          <a:pt x="264694" y="41627"/>
                          <a:pt x="265202" y="41607"/>
                          <a:pt x="265713" y="41587"/>
                        </a:cubicBezTo>
                        <a:cubicBezTo>
                          <a:pt x="266535" y="41555"/>
                          <a:pt x="267360" y="41523"/>
                          <a:pt x="268189" y="41483"/>
                        </a:cubicBezTo>
                        <a:cubicBezTo>
                          <a:pt x="268717" y="41460"/>
                          <a:pt x="269245" y="41434"/>
                          <a:pt x="269773" y="41405"/>
                        </a:cubicBezTo>
                        <a:cubicBezTo>
                          <a:pt x="270604" y="41359"/>
                          <a:pt x="271435" y="41310"/>
                          <a:pt x="272266" y="41255"/>
                        </a:cubicBezTo>
                        <a:cubicBezTo>
                          <a:pt x="272769" y="41223"/>
                          <a:pt x="273268" y="41194"/>
                          <a:pt x="273770" y="41157"/>
                        </a:cubicBezTo>
                        <a:cubicBezTo>
                          <a:pt x="274720" y="41090"/>
                          <a:pt x="275666" y="41013"/>
                          <a:pt x="276613" y="40935"/>
                        </a:cubicBezTo>
                        <a:cubicBezTo>
                          <a:pt x="276991" y="40906"/>
                          <a:pt x="277372" y="40880"/>
                          <a:pt x="277750" y="40845"/>
                        </a:cubicBezTo>
                        <a:cubicBezTo>
                          <a:pt x="279060" y="40730"/>
                          <a:pt x="280364" y="40603"/>
                          <a:pt x="281663" y="40464"/>
                        </a:cubicBezTo>
                        <a:cubicBezTo>
                          <a:pt x="281992" y="40430"/>
                          <a:pt x="282315" y="40389"/>
                          <a:pt x="282642" y="40352"/>
                        </a:cubicBezTo>
                        <a:cubicBezTo>
                          <a:pt x="283626" y="40242"/>
                          <a:pt x="284604" y="40129"/>
                          <a:pt x="285577" y="40008"/>
                        </a:cubicBezTo>
                        <a:cubicBezTo>
                          <a:pt x="286061" y="39948"/>
                          <a:pt x="286540" y="39878"/>
                          <a:pt x="287022" y="39818"/>
                        </a:cubicBezTo>
                        <a:cubicBezTo>
                          <a:pt x="287833" y="39708"/>
                          <a:pt x="288641" y="39599"/>
                          <a:pt x="289447" y="39480"/>
                        </a:cubicBezTo>
                        <a:cubicBezTo>
                          <a:pt x="289972" y="39405"/>
                          <a:pt x="290491" y="39321"/>
                          <a:pt x="291011" y="39241"/>
                        </a:cubicBezTo>
                        <a:cubicBezTo>
                          <a:pt x="291775" y="39122"/>
                          <a:pt x="292534" y="38998"/>
                          <a:pt x="293291" y="38871"/>
                        </a:cubicBezTo>
                        <a:cubicBezTo>
                          <a:pt x="293807" y="38785"/>
                          <a:pt x="294324" y="38695"/>
                          <a:pt x="294837" y="38603"/>
                        </a:cubicBezTo>
                        <a:cubicBezTo>
                          <a:pt x="295620" y="38464"/>
                          <a:pt x="296393" y="38317"/>
                          <a:pt x="297164" y="38167"/>
                        </a:cubicBezTo>
                        <a:cubicBezTo>
                          <a:pt x="297628" y="38075"/>
                          <a:pt x="298096" y="37988"/>
                          <a:pt x="298557" y="37893"/>
                        </a:cubicBezTo>
                        <a:cubicBezTo>
                          <a:pt x="299515" y="37699"/>
                          <a:pt x="300465" y="37489"/>
                          <a:pt x="301406" y="37278"/>
                        </a:cubicBezTo>
                        <a:cubicBezTo>
                          <a:pt x="301663" y="37218"/>
                          <a:pt x="301925" y="37169"/>
                          <a:pt x="302179" y="37108"/>
                        </a:cubicBezTo>
                        <a:cubicBezTo>
                          <a:pt x="303348" y="36834"/>
                          <a:pt x="304500" y="36551"/>
                          <a:pt x="305637" y="36254"/>
                        </a:cubicBezTo>
                        <a:cubicBezTo>
                          <a:pt x="306023" y="36153"/>
                          <a:pt x="306401" y="36043"/>
                          <a:pt x="306785" y="35939"/>
                        </a:cubicBezTo>
                        <a:cubicBezTo>
                          <a:pt x="307547" y="35728"/>
                          <a:pt x="308303" y="35521"/>
                          <a:pt x="309045" y="35301"/>
                        </a:cubicBezTo>
                        <a:cubicBezTo>
                          <a:pt x="309489" y="35169"/>
                          <a:pt x="309922" y="35033"/>
                          <a:pt x="310358" y="34897"/>
                        </a:cubicBezTo>
                        <a:cubicBezTo>
                          <a:pt x="311025" y="34690"/>
                          <a:pt x="311689" y="34479"/>
                          <a:pt x="312341" y="34260"/>
                        </a:cubicBezTo>
                        <a:cubicBezTo>
                          <a:pt x="312785" y="34112"/>
                          <a:pt x="313224" y="33965"/>
                          <a:pt x="313657" y="33812"/>
                        </a:cubicBezTo>
                        <a:cubicBezTo>
                          <a:pt x="314295" y="33587"/>
                          <a:pt x="314924" y="33356"/>
                          <a:pt x="315547" y="33119"/>
                        </a:cubicBezTo>
                        <a:cubicBezTo>
                          <a:pt x="315954" y="32966"/>
                          <a:pt x="316364" y="32813"/>
                          <a:pt x="316762" y="32655"/>
                        </a:cubicBezTo>
                        <a:cubicBezTo>
                          <a:pt x="317434" y="32389"/>
                          <a:pt x="318084" y="32115"/>
                          <a:pt x="318730" y="31835"/>
                        </a:cubicBezTo>
                        <a:cubicBezTo>
                          <a:pt x="318990" y="31723"/>
                          <a:pt x="319267" y="31619"/>
                          <a:pt x="319524" y="31503"/>
                        </a:cubicBezTo>
                        <a:lnTo>
                          <a:pt x="411083" y="488885"/>
                        </a:lnTo>
                        <a:lnTo>
                          <a:pt x="101274" y="488885"/>
                        </a:lnTo>
                        <a:close/>
                        <a:moveTo>
                          <a:pt x="1000593" y="31483"/>
                        </a:moveTo>
                        <a:cubicBezTo>
                          <a:pt x="1000809" y="31584"/>
                          <a:pt x="1001046" y="31671"/>
                          <a:pt x="1001265" y="31766"/>
                        </a:cubicBezTo>
                        <a:cubicBezTo>
                          <a:pt x="1001966" y="32072"/>
                          <a:pt x="1002676" y="32369"/>
                          <a:pt x="1003407" y="32660"/>
                        </a:cubicBezTo>
                        <a:cubicBezTo>
                          <a:pt x="1003764" y="32802"/>
                          <a:pt x="1004134" y="32940"/>
                          <a:pt x="1004497" y="33079"/>
                        </a:cubicBezTo>
                        <a:cubicBezTo>
                          <a:pt x="1005170" y="33333"/>
                          <a:pt x="1005851" y="33584"/>
                          <a:pt x="1006543" y="33826"/>
                        </a:cubicBezTo>
                        <a:cubicBezTo>
                          <a:pt x="1006933" y="33965"/>
                          <a:pt x="1007325" y="34101"/>
                          <a:pt x="1007724" y="34233"/>
                        </a:cubicBezTo>
                        <a:cubicBezTo>
                          <a:pt x="1008434" y="34470"/>
                          <a:pt x="1009158" y="34701"/>
                          <a:pt x="1009888" y="34926"/>
                        </a:cubicBezTo>
                        <a:cubicBezTo>
                          <a:pt x="1010266" y="35044"/>
                          <a:pt x="1010644" y="35163"/>
                          <a:pt x="1011031" y="35275"/>
                        </a:cubicBezTo>
                        <a:cubicBezTo>
                          <a:pt x="1011859" y="35520"/>
                          <a:pt x="1012702" y="35754"/>
                          <a:pt x="1013551" y="35985"/>
                        </a:cubicBezTo>
                        <a:cubicBezTo>
                          <a:pt x="1013854" y="36066"/>
                          <a:pt x="1014151" y="36152"/>
                          <a:pt x="1014454" y="36233"/>
                        </a:cubicBezTo>
                        <a:cubicBezTo>
                          <a:pt x="1015629" y="36542"/>
                          <a:pt x="1016817" y="36834"/>
                          <a:pt x="1018027" y="37116"/>
                        </a:cubicBezTo>
                        <a:cubicBezTo>
                          <a:pt x="1018087" y="37128"/>
                          <a:pt x="1018145" y="37143"/>
                          <a:pt x="1018206" y="37157"/>
                        </a:cubicBezTo>
                        <a:cubicBezTo>
                          <a:pt x="1019346" y="37416"/>
                          <a:pt x="1020506" y="37668"/>
                          <a:pt x="1021675" y="37904"/>
                        </a:cubicBezTo>
                        <a:cubicBezTo>
                          <a:pt x="1022038" y="37979"/>
                          <a:pt x="1022411" y="38048"/>
                          <a:pt x="1022780" y="38121"/>
                        </a:cubicBezTo>
                        <a:cubicBezTo>
                          <a:pt x="1023654" y="38291"/>
                          <a:pt x="1024531" y="38458"/>
                          <a:pt x="1025420" y="38617"/>
                        </a:cubicBezTo>
                        <a:cubicBezTo>
                          <a:pt x="1025859" y="38695"/>
                          <a:pt x="1026306" y="38770"/>
                          <a:pt x="1026748" y="38845"/>
                        </a:cubicBezTo>
                        <a:cubicBezTo>
                          <a:pt x="1027585" y="38990"/>
                          <a:pt x="1028428" y="39125"/>
                          <a:pt x="1029273" y="39258"/>
                        </a:cubicBezTo>
                        <a:cubicBezTo>
                          <a:pt x="1029732" y="39327"/>
                          <a:pt x="1030191" y="39399"/>
                          <a:pt x="1030650" y="39466"/>
                        </a:cubicBezTo>
                        <a:cubicBezTo>
                          <a:pt x="1031530" y="39596"/>
                          <a:pt x="1032413" y="39717"/>
                          <a:pt x="1033302" y="39835"/>
                        </a:cubicBezTo>
                        <a:cubicBezTo>
                          <a:pt x="1033720" y="39890"/>
                          <a:pt x="1034136" y="39948"/>
                          <a:pt x="1034557" y="40002"/>
                        </a:cubicBezTo>
                        <a:cubicBezTo>
                          <a:pt x="1035617" y="40135"/>
                          <a:pt x="1036684" y="40259"/>
                          <a:pt x="1037755" y="40378"/>
                        </a:cubicBezTo>
                        <a:cubicBezTo>
                          <a:pt x="1038003" y="40404"/>
                          <a:pt x="1038249" y="40435"/>
                          <a:pt x="1038497" y="40461"/>
                        </a:cubicBezTo>
                        <a:cubicBezTo>
                          <a:pt x="1039821" y="40603"/>
                          <a:pt x="1041155" y="40733"/>
                          <a:pt x="1042491" y="40851"/>
                        </a:cubicBezTo>
                        <a:cubicBezTo>
                          <a:pt x="1042791" y="40874"/>
                          <a:pt x="1043097" y="40897"/>
                          <a:pt x="1043397" y="40923"/>
                        </a:cubicBezTo>
                        <a:cubicBezTo>
                          <a:pt x="1044422" y="41007"/>
                          <a:pt x="1045449" y="41090"/>
                          <a:pt x="1046473" y="41163"/>
                        </a:cubicBezTo>
                        <a:cubicBezTo>
                          <a:pt x="1046938" y="41191"/>
                          <a:pt x="1047403" y="41220"/>
                          <a:pt x="1047870" y="41252"/>
                        </a:cubicBezTo>
                        <a:cubicBezTo>
                          <a:pt x="1048742" y="41310"/>
                          <a:pt x="1049611" y="41362"/>
                          <a:pt x="1050485" y="41408"/>
                        </a:cubicBezTo>
                        <a:cubicBezTo>
                          <a:pt x="1050984" y="41434"/>
                          <a:pt x="1051486" y="41460"/>
                          <a:pt x="1051988" y="41483"/>
                        </a:cubicBezTo>
                        <a:cubicBezTo>
                          <a:pt x="1052843" y="41526"/>
                          <a:pt x="1053697" y="41558"/>
                          <a:pt x="1054548" y="41590"/>
                        </a:cubicBezTo>
                        <a:cubicBezTo>
                          <a:pt x="1055042" y="41610"/>
                          <a:pt x="1055535" y="41627"/>
                          <a:pt x="1056026" y="41645"/>
                        </a:cubicBezTo>
                        <a:cubicBezTo>
                          <a:pt x="1056932" y="41670"/>
                          <a:pt x="1057830" y="41691"/>
                          <a:pt x="1058733" y="41711"/>
                        </a:cubicBezTo>
                        <a:cubicBezTo>
                          <a:pt x="1059154" y="41719"/>
                          <a:pt x="1059579" y="41731"/>
                          <a:pt x="1060000" y="41740"/>
                        </a:cubicBezTo>
                        <a:cubicBezTo>
                          <a:pt x="1061316" y="41760"/>
                          <a:pt x="1062623" y="41772"/>
                          <a:pt x="1063925" y="41772"/>
                        </a:cubicBezTo>
                        <a:cubicBezTo>
                          <a:pt x="1065226" y="41772"/>
                          <a:pt x="1066534" y="41760"/>
                          <a:pt x="1067850" y="41740"/>
                        </a:cubicBezTo>
                        <a:cubicBezTo>
                          <a:pt x="1068274" y="41731"/>
                          <a:pt x="1068707" y="41719"/>
                          <a:pt x="1069134" y="41711"/>
                        </a:cubicBezTo>
                        <a:cubicBezTo>
                          <a:pt x="1070023" y="41693"/>
                          <a:pt x="1070914" y="41673"/>
                          <a:pt x="1071809" y="41645"/>
                        </a:cubicBezTo>
                        <a:cubicBezTo>
                          <a:pt x="1072314" y="41627"/>
                          <a:pt x="1072825" y="41610"/>
                          <a:pt x="1073336" y="41590"/>
                        </a:cubicBezTo>
                        <a:cubicBezTo>
                          <a:pt x="1074161" y="41558"/>
                          <a:pt x="1074987" y="41526"/>
                          <a:pt x="1075815" y="41486"/>
                        </a:cubicBezTo>
                        <a:cubicBezTo>
                          <a:pt x="1076349" y="41463"/>
                          <a:pt x="1076877" y="41437"/>
                          <a:pt x="1077411" y="41408"/>
                        </a:cubicBezTo>
                        <a:cubicBezTo>
                          <a:pt x="1078242" y="41362"/>
                          <a:pt x="1079073" y="41313"/>
                          <a:pt x="1079904" y="41258"/>
                        </a:cubicBezTo>
                        <a:cubicBezTo>
                          <a:pt x="1080406" y="41223"/>
                          <a:pt x="1080912" y="41194"/>
                          <a:pt x="1081417" y="41160"/>
                        </a:cubicBezTo>
                        <a:cubicBezTo>
                          <a:pt x="1082349" y="41093"/>
                          <a:pt x="1083281" y="41018"/>
                          <a:pt x="1084213" y="40943"/>
                        </a:cubicBezTo>
                        <a:cubicBezTo>
                          <a:pt x="1084614" y="40909"/>
                          <a:pt x="1085015" y="40880"/>
                          <a:pt x="1085416" y="40845"/>
                        </a:cubicBezTo>
                        <a:cubicBezTo>
                          <a:pt x="1086721" y="40730"/>
                          <a:pt x="1088017" y="40606"/>
                          <a:pt x="1089310" y="40467"/>
                        </a:cubicBezTo>
                        <a:cubicBezTo>
                          <a:pt x="1089679" y="40427"/>
                          <a:pt x="1090043" y="40383"/>
                          <a:pt x="1090412" y="40340"/>
                        </a:cubicBezTo>
                        <a:cubicBezTo>
                          <a:pt x="1091356" y="40236"/>
                          <a:pt x="1092297" y="40129"/>
                          <a:pt x="1093232" y="40011"/>
                        </a:cubicBezTo>
                        <a:cubicBezTo>
                          <a:pt x="1093737" y="39950"/>
                          <a:pt x="1094233" y="39878"/>
                          <a:pt x="1094735" y="39812"/>
                        </a:cubicBezTo>
                        <a:cubicBezTo>
                          <a:pt x="1095529" y="39708"/>
                          <a:pt x="1096322" y="39598"/>
                          <a:pt x="1097110" y="39483"/>
                        </a:cubicBezTo>
                        <a:cubicBezTo>
                          <a:pt x="1097647" y="39405"/>
                          <a:pt x="1098181" y="39321"/>
                          <a:pt x="1098715" y="39240"/>
                        </a:cubicBezTo>
                        <a:cubicBezTo>
                          <a:pt x="1099465" y="39122"/>
                          <a:pt x="1100213" y="39001"/>
                          <a:pt x="1100957" y="38874"/>
                        </a:cubicBezTo>
                        <a:cubicBezTo>
                          <a:pt x="1101488" y="38784"/>
                          <a:pt x="1102016" y="38695"/>
                          <a:pt x="1102544" y="38600"/>
                        </a:cubicBezTo>
                        <a:cubicBezTo>
                          <a:pt x="1103315" y="38464"/>
                          <a:pt x="1104077" y="38320"/>
                          <a:pt x="1104839" y="38170"/>
                        </a:cubicBezTo>
                        <a:cubicBezTo>
                          <a:pt x="1105315" y="38075"/>
                          <a:pt x="1105791" y="37988"/>
                          <a:pt x="1106261" y="37893"/>
                        </a:cubicBezTo>
                        <a:cubicBezTo>
                          <a:pt x="1107220" y="37699"/>
                          <a:pt x="1108161" y="37489"/>
                          <a:pt x="1109098" y="37278"/>
                        </a:cubicBezTo>
                        <a:cubicBezTo>
                          <a:pt x="1109358" y="37220"/>
                          <a:pt x="1109629" y="37166"/>
                          <a:pt x="1109889" y="37105"/>
                        </a:cubicBezTo>
                        <a:cubicBezTo>
                          <a:pt x="1111055" y="36834"/>
                          <a:pt x="1112201" y="36551"/>
                          <a:pt x="1113335" y="36254"/>
                        </a:cubicBezTo>
                        <a:cubicBezTo>
                          <a:pt x="1113748" y="36147"/>
                          <a:pt x="1114143" y="36031"/>
                          <a:pt x="1114553" y="35922"/>
                        </a:cubicBezTo>
                        <a:cubicBezTo>
                          <a:pt x="1115295" y="35720"/>
                          <a:pt x="1116031" y="35515"/>
                          <a:pt x="1116758" y="35301"/>
                        </a:cubicBezTo>
                        <a:cubicBezTo>
                          <a:pt x="1117205" y="35168"/>
                          <a:pt x="1117647" y="35030"/>
                          <a:pt x="1118088" y="34891"/>
                        </a:cubicBezTo>
                        <a:cubicBezTo>
                          <a:pt x="1118758" y="34684"/>
                          <a:pt x="1119416" y="34473"/>
                          <a:pt x="1120068" y="34257"/>
                        </a:cubicBezTo>
                        <a:cubicBezTo>
                          <a:pt x="1120509" y="34109"/>
                          <a:pt x="1120951" y="33962"/>
                          <a:pt x="1121384" y="33806"/>
                        </a:cubicBezTo>
                        <a:cubicBezTo>
                          <a:pt x="1122025" y="33584"/>
                          <a:pt x="1122654" y="33350"/>
                          <a:pt x="1123280" y="33116"/>
                        </a:cubicBezTo>
                        <a:cubicBezTo>
                          <a:pt x="1123687" y="32961"/>
                          <a:pt x="1124097" y="32810"/>
                          <a:pt x="1124498" y="32649"/>
                        </a:cubicBezTo>
                        <a:cubicBezTo>
                          <a:pt x="1125176" y="32381"/>
                          <a:pt x="1125837" y="32101"/>
                          <a:pt x="1126495" y="31815"/>
                        </a:cubicBezTo>
                        <a:cubicBezTo>
                          <a:pt x="1126749" y="31705"/>
                          <a:pt x="1127023" y="31604"/>
                          <a:pt x="1127274" y="31492"/>
                        </a:cubicBezTo>
                        <a:lnTo>
                          <a:pt x="1218845" y="488877"/>
                        </a:lnTo>
                        <a:lnTo>
                          <a:pt x="909030" y="488877"/>
                        </a:lnTo>
                        <a:close/>
                        <a:moveTo>
                          <a:pt x="1063928" y="0"/>
                        </a:moveTo>
                        <a:cubicBezTo>
                          <a:pt x="1093105" y="0"/>
                          <a:pt x="1112721" y="5270"/>
                          <a:pt x="1120424" y="9336"/>
                        </a:cubicBezTo>
                        <a:cubicBezTo>
                          <a:pt x="1120091" y="9512"/>
                          <a:pt x="1119737" y="9691"/>
                          <a:pt x="1119359" y="9873"/>
                        </a:cubicBezTo>
                        <a:cubicBezTo>
                          <a:pt x="1119217" y="9937"/>
                          <a:pt x="1119096" y="10006"/>
                          <a:pt x="1118949" y="10072"/>
                        </a:cubicBezTo>
                        <a:cubicBezTo>
                          <a:pt x="1118325" y="10361"/>
                          <a:pt x="1117647" y="10649"/>
                          <a:pt x="1116914" y="10944"/>
                        </a:cubicBezTo>
                        <a:cubicBezTo>
                          <a:pt x="1116790" y="10996"/>
                          <a:pt x="1116646" y="11042"/>
                          <a:pt x="1116519" y="11094"/>
                        </a:cubicBezTo>
                        <a:cubicBezTo>
                          <a:pt x="1115898" y="11333"/>
                          <a:pt x="1115249" y="11576"/>
                          <a:pt x="1114556" y="11818"/>
                        </a:cubicBezTo>
                        <a:cubicBezTo>
                          <a:pt x="1114288" y="11916"/>
                          <a:pt x="1113996" y="12009"/>
                          <a:pt x="1113717" y="12101"/>
                        </a:cubicBezTo>
                        <a:cubicBezTo>
                          <a:pt x="1113122" y="12300"/>
                          <a:pt x="1112516" y="12499"/>
                          <a:pt x="1111872" y="12695"/>
                        </a:cubicBezTo>
                        <a:cubicBezTo>
                          <a:pt x="1111532" y="12802"/>
                          <a:pt x="1111171" y="12906"/>
                          <a:pt x="1110816" y="13010"/>
                        </a:cubicBezTo>
                        <a:cubicBezTo>
                          <a:pt x="1110184" y="13195"/>
                          <a:pt x="1109532" y="13376"/>
                          <a:pt x="1108859" y="13558"/>
                        </a:cubicBezTo>
                        <a:cubicBezTo>
                          <a:pt x="1108467" y="13665"/>
                          <a:pt x="1108072" y="13772"/>
                          <a:pt x="1107662" y="13876"/>
                        </a:cubicBezTo>
                        <a:cubicBezTo>
                          <a:pt x="1106958" y="14058"/>
                          <a:pt x="1106225" y="14234"/>
                          <a:pt x="1105474" y="14413"/>
                        </a:cubicBezTo>
                        <a:cubicBezTo>
                          <a:pt x="1105059" y="14514"/>
                          <a:pt x="1104649" y="14609"/>
                          <a:pt x="1104225" y="14707"/>
                        </a:cubicBezTo>
                        <a:cubicBezTo>
                          <a:pt x="1103370" y="14897"/>
                          <a:pt x="1102476" y="15082"/>
                          <a:pt x="1101570" y="15267"/>
                        </a:cubicBezTo>
                        <a:cubicBezTo>
                          <a:pt x="1101212" y="15336"/>
                          <a:pt x="1100871" y="15414"/>
                          <a:pt x="1100502" y="15486"/>
                        </a:cubicBezTo>
                        <a:cubicBezTo>
                          <a:pt x="1099206" y="15737"/>
                          <a:pt x="1097864" y="15980"/>
                          <a:pt x="1096470" y="16211"/>
                        </a:cubicBezTo>
                        <a:cubicBezTo>
                          <a:pt x="1096314" y="16234"/>
                          <a:pt x="1096150" y="16257"/>
                          <a:pt x="1095994" y="16283"/>
                        </a:cubicBezTo>
                        <a:cubicBezTo>
                          <a:pt x="1094753" y="16482"/>
                          <a:pt x="1093480" y="16675"/>
                          <a:pt x="1092164" y="16857"/>
                        </a:cubicBezTo>
                        <a:cubicBezTo>
                          <a:pt x="1091679" y="16921"/>
                          <a:pt x="1091169" y="16984"/>
                          <a:pt x="1090675" y="17045"/>
                        </a:cubicBezTo>
                        <a:cubicBezTo>
                          <a:pt x="1089653" y="17177"/>
                          <a:pt x="1088614" y="17307"/>
                          <a:pt x="1087549" y="17426"/>
                        </a:cubicBezTo>
                        <a:cubicBezTo>
                          <a:pt x="1086952" y="17489"/>
                          <a:pt x="1086340" y="17553"/>
                          <a:pt x="1085729" y="17613"/>
                        </a:cubicBezTo>
                        <a:cubicBezTo>
                          <a:pt x="1084716" y="17717"/>
                          <a:pt x="1083682" y="17815"/>
                          <a:pt x="1082629" y="17905"/>
                        </a:cubicBezTo>
                        <a:cubicBezTo>
                          <a:pt x="1081974" y="17960"/>
                          <a:pt x="1081310" y="18012"/>
                          <a:pt x="1080640" y="18063"/>
                        </a:cubicBezTo>
                        <a:cubicBezTo>
                          <a:pt x="1079564" y="18144"/>
                          <a:pt x="1078465" y="18216"/>
                          <a:pt x="1077351" y="18280"/>
                        </a:cubicBezTo>
                        <a:cubicBezTo>
                          <a:pt x="1076678" y="18323"/>
                          <a:pt x="1076003" y="18364"/>
                          <a:pt x="1075316" y="18398"/>
                        </a:cubicBezTo>
                        <a:cubicBezTo>
                          <a:pt x="1074098" y="18459"/>
                          <a:pt x="1072849" y="18502"/>
                          <a:pt x="1071587" y="18545"/>
                        </a:cubicBezTo>
                        <a:cubicBezTo>
                          <a:pt x="1070973" y="18563"/>
                          <a:pt x="1070369" y="18592"/>
                          <a:pt x="1069743" y="18606"/>
                        </a:cubicBezTo>
                        <a:cubicBezTo>
                          <a:pt x="1067844" y="18652"/>
                          <a:pt x="1065911" y="18681"/>
                          <a:pt x="1063922" y="18681"/>
                        </a:cubicBezTo>
                        <a:cubicBezTo>
                          <a:pt x="1061934" y="18681"/>
                          <a:pt x="1060000" y="18655"/>
                          <a:pt x="1058104" y="18606"/>
                        </a:cubicBezTo>
                        <a:cubicBezTo>
                          <a:pt x="1057484" y="18592"/>
                          <a:pt x="1056889" y="18565"/>
                          <a:pt x="1056277" y="18545"/>
                        </a:cubicBezTo>
                        <a:cubicBezTo>
                          <a:pt x="1055013" y="18502"/>
                          <a:pt x="1053761" y="18459"/>
                          <a:pt x="1052540" y="18398"/>
                        </a:cubicBezTo>
                        <a:cubicBezTo>
                          <a:pt x="1051850" y="18361"/>
                          <a:pt x="1051172" y="18320"/>
                          <a:pt x="1050497" y="18280"/>
                        </a:cubicBezTo>
                        <a:cubicBezTo>
                          <a:pt x="1049397" y="18216"/>
                          <a:pt x="1048309" y="18144"/>
                          <a:pt x="1047244" y="18066"/>
                        </a:cubicBezTo>
                        <a:cubicBezTo>
                          <a:pt x="1046560" y="18012"/>
                          <a:pt x="1045879" y="17960"/>
                          <a:pt x="1045207" y="17902"/>
                        </a:cubicBezTo>
                        <a:cubicBezTo>
                          <a:pt x="1044177" y="17810"/>
                          <a:pt x="1043169" y="17717"/>
                          <a:pt x="1042174" y="17616"/>
                        </a:cubicBezTo>
                        <a:cubicBezTo>
                          <a:pt x="1041545" y="17553"/>
                          <a:pt x="1040910" y="17489"/>
                          <a:pt x="1040295" y="17423"/>
                        </a:cubicBezTo>
                        <a:cubicBezTo>
                          <a:pt x="1039259" y="17307"/>
                          <a:pt x="1038257" y="17180"/>
                          <a:pt x="1037265" y="17053"/>
                        </a:cubicBezTo>
                        <a:cubicBezTo>
                          <a:pt x="1036737" y="16987"/>
                          <a:pt x="1036200" y="16921"/>
                          <a:pt x="1035683" y="16851"/>
                        </a:cubicBezTo>
                        <a:cubicBezTo>
                          <a:pt x="1034439" y="16681"/>
                          <a:pt x="1033239" y="16499"/>
                          <a:pt x="1032064" y="16309"/>
                        </a:cubicBezTo>
                        <a:cubicBezTo>
                          <a:pt x="1031839" y="16274"/>
                          <a:pt x="1031600" y="16242"/>
                          <a:pt x="1031374" y="16205"/>
                        </a:cubicBezTo>
                        <a:cubicBezTo>
                          <a:pt x="1030004" y="15977"/>
                          <a:pt x="1028685" y="15737"/>
                          <a:pt x="1027412" y="15492"/>
                        </a:cubicBezTo>
                        <a:cubicBezTo>
                          <a:pt x="1026968" y="15405"/>
                          <a:pt x="1026549" y="15310"/>
                          <a:pt x="1026116" y="15223"/>
                        </a:cubicBezTo>
                        <a:cubicBezTo>
                          <a:pt x="1025294" y="15056"/>
                          <a:pt x="1024477" y="14889"/>
                          <a:pt x="1023698" y="14713"/>
                        </a:cubicBezTo>
                        <a:cubicBezTo>
                          <a:pt x="1023219" y="14603"/>
                          <a:pt x="1022763" y="14494"/>
                          <a:pt x="1022301" y="14384"/>
                        </a:cubicBezTo>
                        <a:cubicBezTo>
                          <a:pt x="1021611" y="14219"/>
                          <a:pt x="1020930" y="14058"/>
                          <a:pt x="1020275" y="13887"/>
                        </a:cubicBezTo>
                        <a:cubicBezTo>
                          <a:pt x="1019825" y="13772"/>
                          <a:pt x="1019383" y="13654"/>
                          <a:pt x="1018950" y="13538"/>
                        </a:cubicBezTo>
                        <a:cubicBezTo>
                          <a:pt x="1018327" y="13368"/>
                          <a:pt x="1017724" y="13198"/>
                          <a:pt x="1017138" y="13027"/>
                        </a:cubicBezTo>
                        <a:cubicBezTo>
                          <a:pt x="1016737" y="12909"/>
                          <a:pt x="1016339" y="12791"/>
                          <a:pt x="1015955" y="12675"/>
                        </a:cubicBezTo>
                        <a:cubicBezTo>
                          <a:pt x="1015360" y="12490"/>
                          <a:pt x="1014795" y="12306"/>
                          <a:pt x="1014244" y="12121"/>
                        </a:cubicBezTo>
                        <a:cubicBezTo>
                          <a:pt x="1013929" y="12017"/>
                          <a:pt x="1013597" y="11913"/>
                          <a:pt x="1013297" y="11807"/>
                        </a:cubicBezTo>
                        <a:cubicBezTo>
                          <a:pt x="1012622" y="11570"/>
                          <a:pt x="1011990" y="11333"/>
                          <a:pt x="1011386" y="11099"/>
                        </a:cubicBezTo>
                        <a:cubicBezTo>
                          <a:pt x="1011251" y="11045"/>
                          <a:pt x="1011092" y="10990"/>
                          <a:pt x="1010956" y="10935"/>
                        </a:cubicBezTo>
                        <a:cubicBezTo>
                          <a:pt x="1010226" y="10643"/>
                          <a:pt x="1009551" y="10355"/>
                          <a:pt x="1008930" y="10066"/>
                        </a:cubicBezTo>
                        <a:cubicBezTo>
                          <a:pt x="1008772" y="9991"/>
                          <a:pt x="1008639" y="9922"/>
                          <a:pt x="1008495" y="9853"/>
                        </a:cubicBezTo>
                        <a:cubicBezTo>
                          <a:pt x="1008128" y="9677"/>
                          <a:pt x="1007791" y="9506"/>
                          <a:pt x="1007467" y="9333"/>
                        </a:cubicBezTo>
                        <a:cubicBezTo>
                          <a:pt x="1015196" y="5267"/>
                          <a:pt x="1034803" y="0"/>
                          <a:pt x="1063928" y="0"/>
                        </a:cubicBezTo>
                        <a:close/>
                        <a:moveTo>
                          <a:pt x="256324" y="0"/>
                        </a:moveTo>
                        <a:cubicBezTo>
                          <a:pt x="285432" y="0"/>
                          <a:pt x="304999" y="5270"/>
                          <a:pt x="312681" y="9336"/>
                        </a:cubicBezTo>
                        <a:cubicBezTo>
                          <a:pt x="312352" y="9512"/>
                          <a:pt x="312000" y="9688"/>
                          <a:pt x="311625" y="9870"/>
                        </a:cubicBezTo>
                        <a:cubicBezTo>
                          <a:pt x="311481" y="9937"/>
                          <a:pt x="311357" y="10006"/>
                          <a:pt x="311207" y="10075"/>
                        </a:cubicBezTo>
                        <a:cubicBezTo>
                          <a:pt x="310580" y="10363"/>
                          <a:pt x="309902" y="10652"/>
                          <a:pt x="309169" y="10946"/>
                        </a:cubicBezTo>
                        <a:cubicBezTo>
                          <a:pt x="309057" y="10993"/>
                          <a:pt x="308927" y="11039"/>
                          <a:pt x="308808" y="11085"/>
                        </a:cubicBezTo>
                        <a:cubicBezTo>
                          <a:pt x="308182" y="11330"/>
                          <a:pt x="307524" y="11576"/>
                          <a:pt x="306823" y="11821"/>
                        </a:cubicBezTo>
                        <a:cubicBezTo>
                          <a:pt x="306557" y="11916"/>
                          <a:pt x="306269" y="12009"/>
                          <a:pt x="305995" y="12101"/>
                        </a:cubicBezTo>
                        <a:cubicBezTo>
                          <a:pt x="305397" y="12300"/>
                          <a:pt x="304782" y="12502"/>
                          <a:pt x="304136" y="12701"/>
                        </a:cubicBezTo>
                        <a:cubicBezTo>
                          <a:pt x="303804" y="12802"/>
                          <a:pt x="303455" y="12906"/>
                          <a:pt x="303109" y="13007"/>
                        </a:cubicBezTo>
                        <a:cubicBezTo>
                          <a:pt x="302468" y="13192"/>
                          <a:pt x="301807" y="13382"/>
                          <a:pt x="301126" y="13564"/>
                        </a:cubicBezTo>
                        <a:cubicBezTo>
                          <a:pt x="300742" y="13668"/>
                          <a:pt x="300355" y="13772"/>
                          <a:pt x="299957" y="13873"/>
                        </a:cubicBezTo>
                        <a:cubicBezTo>
                          <a:pt x="299241" y="14058"/>
                          <a:pt x="298497" y="14237"/>
                          <a:pt x="297735" y="14418"/>
                        </a:cubicBezTo>
                        <a:cubicBezTo>
                          <a:pt x="297337" y="14514"/>
                          <a:pt x="296944" y="14609"/>
                          <a:pt x="296531" y="14701"/>
                        </a:cubicBezTo>
                        <a:cubicBezTo>
                          <a:pt x="295651" y="14897"/>
                          <a:pt x="294734" y="15091"/>
                          <a:pt x="293799" y="15278"/>
                        </a:cubicBezTo>
                        <a:cubicBezTo>
                          <a:pt x="293469" y="15345"/>
                          <a:pt x="293158" y="15417"/>
                          <a:pt x="292820" y="15480"/>
                        </a:cubicBezTo>
                        <a:cubicBezTo>
                          <a:pt x="291519" y="15734"/>
                          <a:pt x="290171" y="15980"/>
                          <a:pt x="288771" y="16211"/>
                        </a:cubicBezTo>
                        <a:cubicBezTo>
                          <a:pt x="288644" y="16231"/>
                          <a:pt x="288506" y="16251"/>
                          <a:pt x="288379" y="16271"/>
                        </a:cubicBezTo>
                        <a:cubicBezTo>
                          <a:pt x="287118" y="16476"/>
                          <a:pt x="285816" y="16675"/>
                          <a:pt x="284477" y="16857"/>
                        </a:cubicBezTo>
                        <a:cubicBezTo>
                          <a:pt x="284001" y="16921"/>
                          <a:pt x="283498" y="16981"/>
                          <a:pt x="283014" y="17045"/>
                        </a:cubicBezTo>
                        <a:cubicBezTo>
                          <a:pt x="281986" y="17177"/>
                          <a:pt x="280947" y="17307"/>
                          <a:pt x="279877" y="17426"/>
                        </a:cubicBezTo>
                        <a:cubicBezTo>
                          <a:pt x="279285" y="17489"/>
                          <a:pt x="278679" y="17553"/>
                          <a:pt x="278073" y="17613"/>
                        </a:cubicBezTo>
                        <a:cubicBezTo>
                          <a:pt x="277057" y="17717"/>
                          <a:pt x="276027" y="17815"/>
                          <a:pt x="274973" y="17905"/>
                        </a:cubicBezTo>
                        <a:cubicBezTo>
                          <a:pt x="274318" y="17963"/>
                          <a:pt x="273660" y="18012"/>
                          <a:pt x="272991" y="18063"/>
                        </a:cubicBezTo>
                        <a:cubicBezTo>
                          <a:pt x="271920" y="18144"/>
                          <a:pt x="270824" y="18216"/>
                          <a:pt x="269712" y="18283"/>
                        </a:cubicBezTo>
                        <a:cubicBezTo>
                          <a:pt x="269037" y="18323"/>
                          <a:pt x="268368" y="18364"/>
                          <a:pt x="267681" y="18398"/>
                        </a:cubicBezTo>
                        <a:cubicBezTo>
                          <a:pt x="266463" y="18459"/>
                          <a:pt x="265213" y="18502"/>
                          <a:pt x="263955" y="18545"/>
                        </a:cubicBezTo>
                        <a:cubicBezTo>
                          <a:pt x="263343" y="18563"/>
                          <a:pt x="262746" y="18592"/>
                          <a:pt x="262125" y="18606"/>
                        </a:cubicBezTo>
                        <a:cubicBezTo>
                          <a:pt x="260232" y="18652"/>
                          <a:pt x="258301" y="18681"/>
                          <a:pt x="256319" y="18681"/>
                        </a:cubicBezTo>
                        <a:cubicBezTo>
                          <a:pt x="254330" y="18681"/>
                          <a:pt x="252397" y="18655"/>
                          <a:pt x="250498" y="18606"/>
                        </a:cubicBezTo>
                        <a:cubicBezTo>
                          <a:pt x="249875" y="18595"/>
                          <a:pt x="249274" y="18565"/>
                          <a:pt x="248660" y="18545"/>
                        </a:cubicBezTo>
                        <a:cubicBezTo>
                          <a:pt x="247398" y="18502"/>
                          <a:pt x="246146" y="18459"/>
                          <a:pt x="244925" y="18398"/>
                        </a:cubicBezTo>
                        <a:cubicBezTo>
                          <a:pt x="244238" y="18364"/>
                          <a:pt x="243568" y="18323"/>
                          <a:pt x="242896" y="18283"/>
                        </a:cubicBezTo>
                        <a:cubicBezTo>
                          <a:pt x="241779" y="18216"/>
                          <a:pt x="240680" y="18144"/>
                          <a:pt x="239601" y="18063"/>
                        </a:cubicBezTo>
                        <a:cubicBezTo>
                          <a:pt x="238934" y="18012"/>
                          <a:pt x="238273" y="17960"/>
                          <a:pt x="237618" y="17905"/>
                        </a:cubicBezTo>
                        <a:cubicBezTo>
                          <a:pt x="236562" y="17812"/>
                          <a:pt x="235528" y="17714"/>
                          <a:pt x="234507" y="17613"/>
                        </a:cubicBezTo>
                        <a:cubicBezTo>
                          <a:pt x="233901" y="17553"/>
                          <a:pt x="233292" y="17489"/>
                          <a:pt x="232697" y="17426"/>
                        </a:cubicBezTo>
                        <a:cubicBezTo>
                          <a:pt x="231627" y="17307"/>
                          <a:pt x="230588" y="17177"/>
                          <a:pt x="229560" y="17045"/>
                        </a:cubicBezTo>
                        <a:cubicBezTo>
                          <a:pt x="229067" y="16981"/>
                          <a:pt x="228565" y="16921"/>
                          <a:pt x="228082" y="16857"/>
                        </a:cubicBezTo>
                        <a:cubicBezTo>
                          <a:pt x="226758" y="16675"/>
                          <a:pt x="225477" y="16482"/>
                          <a:pt x="224230" y="16280"/>
                        </a:cubicBezTo>
                        <a:cubicBezTo>
                          <a:pt x="224080" y="16257"/>
                          <a:pt x="223921" y="16237"/>
                          <a:pt x="223774" y="16211"/>
                        </a:cubicBezTo>
                        <a:cubicBezTo>
                          <a:pt x="222377" y="15980"/>
                          <a:pt x="221035" y="15737"/>
                          <a:pt x="219736" y="15483"/>
                        </a:cubicBezTo>
                        <a:cubicBezTo>
                          <a:pt x="219370" y="15414"/>
                          <a:pt x="219032" y="15339"/>
                          <a:pt x="218674" y="15267"/>
                        </a:cubicBezTo>
                        <a:cubicBezTo>
                          <a:pt x="217765" y="15085"/>
                          <a:pt x="216871" y="14897"/>
                          <a:pt x="216016" y="14707"/>
                        </a:cubicBezTo>
                        <a:cubicBezTo>
                          <a:pt x="215589" y="14609"/>
                          <a:pt x="215179" y="14508"/>
                          <a:pt x="214764" y="14413"/>
                        </a:cubicBezTo>
                        <a:cubicBezTo>
                          <a:pt x="214019" y="14234"/>
                          <a:pt x="213286" y="14058"/>
                          <a:pt x="212582" y="13876"/>
                        </a:cubicBezTo>
                        <a:cubicBezTo>
                          <a:pt x="212172" y="13772"/>
                          <a:pt x="211774" y="13665"/>
                          <a:pt x="211379" y="13558"/>
                        </a:cubicBezTo>
                        <a:cubicBezTo>
                          <a:pt x="210709" y="13379"/>
                          <a:pt x="210060" y="13195"/>
                          <a:pt x="209434" y="13013"/>
                        </a:cubicBezTo>
                        <a:cubicBezTo>
                          <a:pt x="209073" y="12906"/>
                          <a:pt x="208709" y="12799"/>
                          <a:pt x="208360" y="12693"/>
                        </a:cubicBezTo>
                        <a:cubicBezTo>
                          <a:pt x="207731" y="12502"/>
                          <a:pt x="207131" y="12303"/>
                          <a:pt x="206548" y="12110"/>
                        </a:cubicBezTo>
                        <a:cubicBezTo>
                          <a:pt x="206259" y="12009"/>
                          <a:pt x="205956" y="11913"/>
                          <a:pt x="205676" y="11815"/>
                        </a:cubicBezTo>
                        <a:cubicBezTo>
                          <a:pt x="205004" y="11582"/>
                          <a:pt x="204377" y="11345"/>
                          <a:pt x="203774" y="11111"/>
                        </a:cubicBezTo>
                        <a:cubicBezTo>
                          <a:pt x="203627" y="11053"/>
                          <a:pt x="203465" y="10999"/>
                          <a:pt x="203324" y="10941"/>
                        </a:cubicBezTo>
                        <a:cubicBezTo>
                          <a:pt x="202594" y="10649"/>
                          <a:pt x="201921" y="10361"/>
                          <a:pt x="201301" y="10075"/>
                        </a:cubicBezTo>
                        <a:cubicBezTo>
                          <a:pt x="201136" y="9997"/>
                          <a:pt x="200998" y="9925"/>
                          <a:pt x="200848" y="9850"/>
                        </a:cubicBezTo>
                        <a:cubicBezTo>
                          <a:pt x="200487" y="9677"/>
                          <a:pt x="200147" y="9506"/>
                          <a:pt x="199826" y="9336"/>
                        </a:cubicBezTo>
                        <a:cubicBezTo>
                          <a:pt x="207529" y="5270"/>
                          <a:pt x="227142" y="0"/>
                          <a:pt x="256324" y="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56" name="Group 55">
                  <a:extLst>
                    <a:ext uri="{FF2B5EF4-FFF2-40B4-BE49-F238E27FC236}">
                      <a16:creationId xmlns:a16="http://schemas.microsoft.com/office/drawing/2014/main" id="{50F52B27-9D9A-499E-8A39-CE0935BF7CB7}"/>
                    </a:ext>
                  </a:extLst>
                </p:cNvPr>
                <p:cNvGrpSpPr/>
                <p:nvPr/>
              </p:nvGrpSpPr>
              <p:grpSpPr>
                <a:xfrm>
                  <a:off x="3734789" y="1178559"/>
                  <a:ext cx="425028" cy="227964"/>
                  <a:chOff x="576360" y="2082168"/>
                  <a:chExt cx="1455321" cy="780570"/>
                </a:xfrm>
              </p:grpSpPr>
              <p:grpSp>
                <p:nvGrpSpPr>
                  <p:cNvPr id="60" name="Group 59">
                    <a:extLst>
                      <a:ext uri="{FF2B5EF4-FFF2-40B4-BE49-F238E27FC236}">
                        <a16:creationId xmlns:a16="http://schemas.microsoft.com/office/drawing/2014/main" id="{E246AB6D-AC6F-4378-9FC0-E86522122D7F}"/>
                      </a:ext>
                    </a:extLst>
                  </p:cNvPr>
                  <p:cNvGrpSpPr/>
                  <p:nvPr/>
                </p:nvGrpSpPr>
                <p:grpSpPr>
                  <a:xfrm flipV="1">
                    <a:off x="576360" y="2082168"/>
                    <a:ext cx="1419030" cy="740131"/>
                    <a:chOff x="6555581" y="5069071"/>
                    <a:chExt cx="1554957" cy="811029"/>
                  </a:xfrm>
                </p:grpSpPr>
                <p:sp>
                  <p:nvSpPr>
                    <p:cNvPr id="63" name="Freeform: Shape 62">
                      <a:extLst>
                        <a:ext uri="{FF2B5EF4-FFF2-40B4-BE49-F238E27FC236}">
                          <a16:creationId xmlns:a16="http://schemas.microsoft.com/office/drawing/2014/main" id="{D2D67676-A6B1-41D8-8AB1-D5E3AEFC31C4}"/>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4" name="Straight Connector 63">
                      <a:extLst>
                        <a:ext uri="{FF2B5EF4-FFF2-40B4-BE49-F238E27FC236}">
                          <a16:creationId xmlns:a16="http://schemas.microsoft.com/office/drawing/2014/main" id="{0D243ADE-9DC7-484D-A483-A968B0A0A2C2}"/>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65" name="Freeform: Shape 64">
                      <a:extLst>
                        <a:ext uri="{FF2B5EF4-FFF2-40B4-BE49-F238E27FC236}">
                          <a16:creationId xmlns:a16="http://schemas.microsoft.com/office/drawing/2014/main" id="{321D2E4C-423F-4F78-AAF7-06867EC94803}"/>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Oval 60">
                    <a:extLst>
                      <a:ext uri="{FF2B5EF4-FFF2-40B4-BE49-F238E27FC236}">
                        <a16:creationId xmlns:a16="http://schemas.microsoft.com/office/drawing/2014/main" id="{73188EFB-AD5B-4D91-A4EC-D24B2EA080A3}"/>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 name="Oval 61">
                    <a:extLst>
                      <a:ext uri="{FF2B5EF4-FFF2-40B4-BE49-F238E27FC236}">
                        <a16:creationId xmlns:a16="http://schemas.microsoft.com/office/drawing/2014/main" id="{ADCD2235-3C3E-473C-91E9-FA01DDAEC01A}"/>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79" name="Group 78">
              <a:extLst>
                <a:ext uri="{FF2B5EF4-FFF2-40B4-BE49-F238E27FC236}">
                  <a16:creationId xmlns:a16="http://schemas.microsoft.com/office/drawing/2014/main" id="{3B81BDDC-BA57-4914-B27A-DF8FAAB1C4DD}"/>
                </a:ext>
              </a:extLst>
            </p:cNvPr>
            <p:cNvGrpSpPr/>
            <p:nvPr/>
          </p:nvGrpSpPr>
          <p:grpSpPr>
            <a:xfrm>
              <a:off x="7332079" y="1178559"/>
              <a:ext cx="425028" cy="445352"/>
              <a:chOff x="7324936" y="1178559"/>
              <a:chExt cx="425028" cy="445352"/>
            </a:xfrm>
          </p:grpSpPr>
          <p:cxnSp>
            <p:nvCxnSpPr>
              <p:cNvPr id="98" name="Straight Connector 97">
                <a:extLst>
                  <a:ext uri="{FF2B5EF4-FFF2-40B4-BE49-F238E27FC236}">
                    <a16:creationId xmlns:a16="http://schemas.microsoft.com/office/drawing/2014/main" id="{C8822BB0-69F0-44A4-8F81-984FA0583EF4}"/>
                  </a:ext>
                </a:extLst>
              </p:cNvPr>
              <p:cNvCxnSpPr>
                <a:cxnSpLocks/>
              </p:cNvCxnSpPr>
              <p:nvPr/>
            </p:nvCxnSpPr>
            <p:spPr>
              <a:xfrm>
                <a:off x="7520804" y="1408215"/>
                <a:ext cx="0" cy="215696"/>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883A5D12-4A32-4CD1-B796-522603370F43}"/>
                  </a:ext>
                </a:extLst>
              </p:cNvPr>
              <p:cNvGrpSpPr/>
              <p:nvPr/>
            </p:nvGrpSpPr>
            <p:grpSpPr>
              <a:xfrm>
                <a:off x="7324936" y="1178559"/>
                <a:ext cx="425028" cy="351614"/>
                <a:chOff x="7324936" y="1178559"/>
                <a:chExt cx="425028" cy="351614"/>
              </a:xfrm>
            </p:grpSpPr>
            <p:grpSp>
              <p:nvGrpSpPr>
                <p:cNvPr id="75" name="Group 74">
                  <a:extLst>
                    <a:ext uri="{FF2B5EF4-FFF2-40B4-BE49-F238E27FC236}">
                      <a16:creationId xmlns:a16="http://schemas.microsoft.com/office/drawing/2014/main" id="{BF760771-2CE9-4042-B8EC-56300ABAB816}"/>
                    </a:ext>
                  </a:extLst>
                </p:cNvPr>
                <p:cNvGrpSpPr/>
                <p:nvPr/>
              </p:nvGrpSpPr>
              <p:grpSpPr>
                <a:xfrm>
                  <a:off x="7345253" y="1198867"/>
                  <a:ext cx="351103" cy="331306"/>
                  <a:chOff x="7345253" y="1198867"/>
                  <a:chExt cx="351103" cy="331306"/>
                </a:xfrm>
              </p:grpSpPr>
              <p:sp>
                <p:nvSpPr>
                  <p:cNvPr id="89" name="Rectangle: Rounded Corners 88">
                    <a:extLst>
                      <a:ext uri="{FF2B5EF4-FFF2-40B4-BE49-F238E27FC236}">
                        <a16:creationId xmlns:a16="http://schemas.microsoft.com/office/drawing/2014/main" id="{7150B2FB-7D71-41C4-879F-5C69A4547F19}"/>
                      </a:ext>
                    </a:extLst>
                  </p:cNvPr>
                  <p:cNvSpPr/>
                  <p:nvPr/>
                </p:nvSpPr>
                <p:spPr>
                  <a:xfrm flipV="1">
                    <a:off x="7345253" y="1198867"/>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11">
                    <a:extLst>
                      <a:ext uri="{FF2B5EF4-FFF2-40B4-BE49-F238E27FC236}">
                        <a16:creationId xmlns:a16="http://schemas.microsoft.com/office/drawing/2014/main" id="{C47F5F5B-46FD-4A33-AAB0-EC8FCD315903}"/>
                      </a:ext>
                    </a:extLst>
                  </p:cNvPr>
                  <p:cNvSpPr>
                    <a:spLocks noEditPoints="1"/>
                  </p:cNvSpPr>
                  <p:nvPr/>
                </p:nvSpPr>
                <p:spPr bwMode="auto">
                  <a:xfrm>
                    <a:off x="7436381" y="1275620"/>
                    <a:ext cx="168846" cy="177800"/>
                  </a:xfrm>
                  <a:custGeom>
                    <a:avLst/>
                    <a:gdLst>
                      <a:gd name="T0" fmla="*/ 1021 w 1180"/>
                      <a:gd name="T1" fmla="*/ 551 h 1243"/>
                      <a:gd name="T2" fmla="*/ 996 w 1180"/>
                      <a:gd name="T3" fmla="*/ 589 h 1243"/>
                      <a:gd name="T4" fmla="*/ 955 w 1180"/>
                      <a:gd name="T5" fmla="*/ 589 h 1243"/>
                      <a:gd name="T6" fmla="*/ 930 w 1180"/>
                      <a:gd name="T7" fmla="*/ 535 h 1243"/>
                      <a:gd name="T8" fmla="*/ 917 w 1180"/>
                      <a:gd name="T9" fmla="*/ 520 h 1243"/>
                      <a:gd name="T10" fmla="*/ 825 w 1180"/>
                      <a:gd name="T11" fmla="*/ 457 h 1243"/>
                      <a:gd name="T12" fmla="*/ 857 w 1180"/>
                      <a:gd name="T13" fmla="*/ 395 h 1243"/>
                      <a:gd name="T14" fmla="*/ 949 w 1180"/>
                      <a:gd name="T15" fmla="*/ 423 h 1243"/>
                      <a:gd name="T16" fmla="*/ 1003 w 1180"/>
                      <a:gd name="T17" fmla="*/ 361 h 1243"/>
                      <a:gd name="T18" fmla="*/ 951 w 1180"/>
                      <a:gd name="T19" fmla="*/ 335 h 1243"/>
                      <a:gd name="T20" fmla="*/ 826 w 1180"/>
                      <a:gd name="T21" fmla="*/ 192 h 1243"/>
                      <a:gd name="T22" fmla="*/ 935 w 1180"/>
                      <a:gd name="T23" fmla="*/ 51 h 1243"/>
                      <a:gd name="T24" fmla="*/ 935 w 1180"/>
                      <a:gd name="T25" fmla="*/ 28 h 1243"/>
                      <a:gd name="T26" fmla="*/ 984 w 1180"/>
                      <a:gd name="T27" fmla="*/ 0 h 1243"/>
                      <a:gd name="T28" fmla="*/ 1042 w 1180"/>
                      <a:gd name="T29" fmla="*/ 65 h 1243"/>
                      <a:gd name="T30" fmla="*/ 1115 w 1180"/>
                      <a:gd name="T31" fmla="*/ 114 h 1243"/>
                      <a:gd name="T32" fmla="*/ 1102 w 1180"/>
                      <a:gd name="T33" fmla="*/ 161 h 1243"/>
                      <a:gd name="T34" fmla="*/ 983 w 1180"/>
                      <a:gd name="T35" fmla="*/ 159 h 1243"/>
                      <a:gd name="T36" fmla="*/ 944 w 1180"/>
                      <a:gd name="T37" fmla="*/ 184 h 1243"/>
                      <a:gd name="T38" fmla="*/ 992 w 1180"/>
                      <a:gd name="T39" fmla="*/ 229 h 1243"/>
                      <a:gd name="T40" fmla="*/ 1063 w 1180"/>
                      <a:gd name="T41" fmla="*/ 261 h 1243"/>
                      <a:gd name="T42" fmla="*/ 1106 w 1180"/>
                      <a:gd name="T43" fmla="*/ 464 h 1243"/>
                      <a:gd name="T44" fmla="*/ 1021 w 1180"/>
                      <a:gd name="T45" fmla="*/ 526 h 1243"/>
                      <a:gd name="T46" fmla="*/ 1039 w 1180"/>
                      <a:gd name="T47" fmla="*/ 669 h 1243"/>
                      <a:gd name="T48" fmla="*/ 1027 w 1180"/>
                      <a:gd name="T49" fmla="*/ 695 h 1243"/>
                      <a:gd name="T50" fmla="*/ 653 w 1180"/>
                      <a:gd name="T51" fmla="*/ 641 h 1243"/>
                      <a:gd name="T52" fmla="*/ 970 w 1180"/>
                      <a:gd name="T53" fmla="*/ 819 h 1243"/>
                      <a:gd name="T54" fmla="*/ 991 w 1180"/>
                      <a:gd name="T55" fmla="*/ 881 h 1243"/>
                      <a:gd name="T56" fmla="*/ 1171 w 1180"/>
                      <a:gd name="T57" fmla="*/ 808 h 1243"/>
                      <a:gd name="T58" fmla="*/ 200 w 1180"/>
                      <a:gd name="T59" fmla="*/ 53 h 1243"/>
                      <a:gd name="T60" fmla="*/ 314 w 1180"/>
                      <a:gd name="T61" fmla="*/ 168 h 1243"/>
                      <a:gd name="T62" fmla="*/ 71 w 1180"/>
                      <a:gd name="T63" fmla="*/ 1170 h 1243"/>
                      <a:gd name="T64" fmla="*/ 180 w 1180"/>
                      <a:gd name="T65" fmla="*/ 852 h 1243"/>
                      <a:gd name="T66" fmla="*/ 220 w 1180"/>
                      <a:gd name="T67" fmla="*/ 851 h 1243"/>
                      <a:gd name="T68" fmla="*/ 329 w 1180"/>
                      <a:gd name="T69" fmla="*/ 1170 h 1243"/>
                      <a:gd name="T70" fmla="*/ 431 w 1180"/>
                      <a:gd name="T71" fmla="*/ 543 h 1243"/>
                      <a:gd name="T72" fmla="*/ 647 w 1180"/>
                      <a:gd name="T73" fmla="*/ 425 h 1243"/>
                      <a:gd name="T74" fmla="*/ 585 w 1180"/>
                      <a:gd name="T75" fmla="*/ 343 h 1243"/>
                      <a:gd name="T76" fmla="*/ 344 w 1180"/>
                      <a:gd name="T77" fmla="*/ 337 h 1243"/>
                      <a:gd name="T78" fmla="*/ 88 w 1180"/>
                      <a:gd name="T79" fmla="*/ 326 h 1243"/>
                      <a:gd name="T80" fmla="*/ 0 w 1180"/>
                      <a:gd name="T81" fmla="*/ 637 h 1243"/>
                      <a:gd name="T82" fmla="*/ 71 w 1180"/>
                      <a:gd name="T83" fmla="*/ 1170 h 1243"/>
                      <a:gd name="T84" fmla="*/ 1004 w 1180"/>
                      <a:gd name="T85" fmla="*/ 945 h 1243"/>
                      <a:gd name="T86" fmla="*/ 963 w 1180"/>
                      <a:gd name="T87" fmla="*/ 1184 h 1243"/>
                      <a:gd name="T88" fmla="*/ 1083 w 1180"/>
                      <a:gd name="T89" fmla="*/ 1225 h 1243"/>
                      <a:gd name="T90" fmla="*/ 1124 w 1180"/>
                      <a:gd name="T91" fmla="*/ 985 h 1243"/>
                      <a:gd name="T92" fmla="*/ 1084 w 1180"/>
                      <a:gd name="T93" fmla="*/ 945 h 1243"/>
                      <a:gd name="T94" fmla="*/ 768 w 1180"/>
                      <a:gd name="T95" fmla="*/ 842 h 1243"/>
                      <a:gd name="T96" fmla="*/ 727 w 1180"/>
                      <a:gd name="T97" fmla="*/ 1184 h 1243"/>
                      <a:gd name="T98" fmla="*/ 847 w 1180"/>
                      <a:gd name="T99" fmla="*/ 1225 h 1243"/>
                      <a:gd name="T100" fmla="*/ 887 w 1180"/>
                      <a:gd name="T101" fmla="*/ 882 h 1243"/>
                      <a:gd name="T102" fmla="*/ 483 w 1180"/>
                      <a:gd name="T103" fmla="*/ 737 h 1243"/>
                      <a:gd name="T104" fmla="*/ 525 w 1180"/>
                      <a:gd name="T105" fmla="*/ 1225 h 1243"/>
                      <a:gd name="T106" fmla="*/ 644 w 1180"/>
                      <a:gd name="T107" fmla="*/ 1184 h 1243"/>
                      <a:gd name="T108" fmla="*/ 603 w 1180"/>
                      <a:gd name="T109" fmla="*/ 696 h 1243"/>
                      <a:gd name="T110" fmla="*/ 483 w 1180"/>
                      <a:gd name="T111" fmla="*/ 737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0" h="1243">
                        <a:moveTo>
                          <a:pt x="1021" y="526"/>
                        </a:moveTo>
                        <a:lnTo>
                          <a:pt x="1021" y="551"/>
                        </a:lnTo>
                        <a:lnTo>
                          <a:pt x="1021" y="563"/>
                        </a:lnTo>
                        <a:cubicBezTo>
                          <a:pt x="1022" y="578"/>
                          <a:pt x="1010" y="590"/>
                          <a:pt x="996" y="589"/>
                        </a:cubicBezTo>
                        <a:lnTo>
                          <a:pt x="974" y="589"/>
                        </a:lnTo>
                        <a:lnTo>
                          <a:pt x="955" y="589"/>
                        </a:lnTo>
                        <a:cubicBezTo>
                          <a:pt x="941" y="589"/>
                          <a:pt x="929" y="577"/>
                          <a:pt x="930" y="562"/>
                        </a:cubicBezTo>
                        <a:lnTo>
                          <a:pt x="930" y="535"/>
                        </a:lnTo>
                        <a:cubicBezTo>
                          <a:pt x="930" y="531"/>
                          <a:pt x="929" y="526"/>
                          <a:pt x="929" y="522"/>
                        </a:cubicBezTo>
                        <a:cubicBezTo>
                          <a:pt x="925" y="521"/>
                          <a:pt x="921" y="520"/>
                          <a:pt x="917" y="520"/>
                        </a:cubicBezTo>
                        <a:cubicBezTo>
                          <a:pt x="892" y="516"/>
                          <a:pt x="867" y="509"/>
                          <a:pt x="844" y="499"/>
                        </a:cubicBezTo>
                        <a:cubicBezTo>
                          <a:pt x="822" y="488"/>
                          <a:pt x="819" y="480"/>
                          <a:pt x="825" y="457"/>
                        </a:cubicBezTo>
                        <a:cubicBezTo>
                          <a:pt x="828" y="443"/>
                          <a:pt x="832" y="430"/>
                          <a:pt x="837" y="416"/>
                        </a:cubicBezTo>
                        <a:cubicBezTo>
                          <a:pt x="839" y="409"/>
                          <a:pt x="844" y="395"/>
                          <a:pt x="857" y="395"/>
                        </a:cubicBezTo>
                        <a:cubicBezTo>
                          <a:pt x="862" y="396"/>
                          <a:pt x="868" y="398"/>
                          <a:pt x="873" y="401"/>
                        </a:cubicBezTo>
                        <a:cubicBezTo>
                          <a:pt x="897" y="413"/>
                          <a:pt x="922" y="420"/>
                          <a:pt x="949" y="423"/>
                        </a:cubicBezTo>
                        <a:cubicBezTo>
                          <a:pt x="965" y="426"/>
                          <a:pt x="981" y="423"/>
                          <a:pt x="996" y="417"/>
                        </a:cubicBezTo>
                        <a:cubicBezTo>
                          <a:pt x="1020" y="409"/>
                          <a:pt x="1025" y="376"/>
                          <a:pt x="1003" y="361"/>
                        </a:cubicBezTo>
                        <a:cubicBezTo>
                          <a:pt x="995" y="355"/>
                          <a:pt x="986" y="349"/>
                          <a:pt x="976" y="345"/>
                        </a:cubicBezTo>
                        <a:cubicBezTo>
                          <a:pt x="968" y="342"/>
                          <a:pt x="959" y="338"/>
                          <a:pt x="951" y="335"/>
                        </a:cubicBezTo>
                        <a:cubicBezTo>
                          <a:pt x="932" y="328"/>
                          <a:pt x="913" y="319"/>
                          <a:pt x="894" y="309"/>
                        </a:cubicBezTo>
                        <a:cubicBezTo>
                          <a:pt x="845" y="279"/>
                          <a:pt x="823" y="241"/>
                          <a:pt x="826" y="192"/>
                        </a:cubicBezTo>
                        <a:cubicBezTo>
                          <a:pt x="829" y="134"/>
                          <a:pt x="861" y="94"/>
                          <a:pt x="919" y="73"/>
                        </a:cubicBezTo>
                        <a:cubicBezTo>
                          <a:pt x="935" y="67"/>
                          <a:pt x="935" y="67"/>
                          <a:pt x="935" y="51"/>
                        </a:cubicBezTo>
                        <a:lnTo>
                          <a:pt x="935" y="43"/>
                        </a:lnTo>
                        <a:lnTo>
                          <a:pt x="935" y="28"/>
                        </a:lnTo>
                        <a:cubicBezTo>
                          <a:pt x="935" y="7"/>
                          <a:pt x="942" y="0"/>
                          <a:pt x="964" y="0"/>
                        </a:cubicBezTo>
                        <a:lnTo>
                          <a:pt x="984" y="0"/>
                        </a:lnTo>
                        <a:cubicBezTo>
                          <a:pt x="1021" y="0"/>
                          <a:pt x="1024" y="6"/>
                          <a:pt x="1024" y="44"/>
                        </a:cubicBezTo>
                        <a:cubicBezTo>
                          <a:pt x="1024" y="62"/>
                          <a:pt x="1024" y="62"/>
                          <a:pt x="1042" y="65"/>
                        </a:cubicBezTo>
                        <a:cubicBezTo>
                          <a:pt x="1062" y="68"/>
                          <a:pt x="1081" y="74"/>
                          <a:pt x="1100" y="82"/>
                        </a:cubicBezTo>
                        <a:cubicBezTo>
                          <a:pt x="1113" y="87"/>
                          <a:pt x="1119" y="101"/>
                          <a:pt x="1115" y="114"/>
                        </a:cubicBezTo>
                        <a:lnTo>
                          <a:pt x="1112" y="127"/>
                        </a:lnTo>
                        <a:cubicBezTo>
                          <a:pt x="1109" y="139"/>
                          <a:pt x="1106" y="150"/>
                          <a:pt x="1102" y="161"/>
                        </a:cubicBezTo>
                        <a:cubicBezTo>
                          <a:pt x="1099" y="169"/>
                          <a:pt x="1094" y="189"/>
                          <a:pt x="1067" y="176"/>
                        </a:cubicBezTo>
                        <a:cubicBezTo>
                          <a:pt x="1041" y="163"/>
                          <a:pt x="1012" y="157"/>
                          <a:pt x="983" y="159"/>
                        </a:cubicBezTo>
                        <a:cubicBezTo>
                          <a:pt x="976" y="159"/>
                          <a:pt x="969" y="161"/>
                          <a:pt x="962" y="163"/>
                        </a:cubicBezTo>
                        <a:cubicBezTo>
                          <a:pt x="953" y="167"/>
                          <a:pt x="946" y="175"/>
                          <a:pt x="944" y="184"/>
                        </a:cubicBezTo>
                        <a:cubicBezTo>
                          <a:pt x="943" y="194"/>
                          <a:pt x="948" y="203"/>
                          <a:pt x="956" y="208"/>
                        </a:cubicBezTo>
                        <a:cubicBezTo>
                          <a:pt x="967" y="217"/>
                          <a:pt x="979" y="224"/>
                          <a:pt x="992" y="229"/>
                        </a:cubicBezTo>
                        <a:lnTo>
                          <a:pt x="1000" y="232"/>
                        </a:lnTo>
                        <a:cubicBezTo>
                          <a:pt x="1021" y="240"/>
                          <a:pt x="1042" y="250"/>
                          <a:pt x="1063" y="261"/>
                        </a:cubicBezTo>
                        <a:cubicBezTo>
                          <a:pt x="1099" y="280"/>
                          <a:pt x="1125" y="316"/>
                          <a:pt x="1134" y="356"/>
                        </a:cubicBezTo>
                        <a:cubicBezTo>
                          <a:pt x="1141" y="395"/>
                          <a:pt x="1131" y="434"/>
                          <a:pt x="1106" y="464"/>
                        </a:cubicBezTo>
                        <a:cubicBezTo>
                          <a:pt x="1086" y="488"/>
                          <a:pt x="1060" y="504"/>
                          <a:pt x="1031" y="512"/>
                        </a:cubicBezTo>
                        <a:cubicBezTo>
                          <a:pt x="1023" y="514"/>
                          <a:pt x="1020" y="518"/>
                          <a:pt x="1021" y="526"/>
                        </a:cubicBezTo>
                        <a:close/>
                        <a:moveTo>
                          <a:pt x="1090" y="667"/>
                        </a:moveTo>
                        <a:cubicBezTo>
                          <a:pt x="1078" y="646"/>
                          <a:pt x="1048" y="648"/>
                          <a:pt x="1039" y="669"/>
                        </a:cubicBezTo>
                        <a:lnTo>
                          <a:pt x="1029" y="691"/>
                        </a:lnTo>
                        <a:lnTo>
                          <a:pt x="1027" y="695"/>
                        </a:lnTo>
                        <a:lnTo>
                          <a:pt x="686" y="568"/>
                        </a:lnTo>
                        <a:cubicBezTo>
                          <a:pt x="640" y="551"/>
                          <a:pt x="610" y="616"/>
                          <a:pt x="653" y="641"/>
                        </a:cubicBezTo>
                        <a:lnTo>
                          <a:pt x="971" y="816"/>
                        </a:lnTo>
                        <a:lnTo>
                          <a:pt x="970" y="819"/>
                        </a:lnTo>
                        <a:lnTo>
                          <a:pt x="959" y="841"/>
                        </a:lnTo>
                        <a:cubicBezTo>
                          <a:pt x="950" y="863"/>
                          <a:pt x="968" y="886"/>
                          <a:pt x="991" y="881"/>
                        </a:cubicBezTo>
                        <a:lnTo>
                          <a:pt x="1151" y="851"/>
                        </a:lnTo>
                        <a:cubicBezTo>
                          <a:pt x="1170" y="847"/>
                          <a:pt x="1180" y="825"/>
                          <a:pt x="1171" y="808"/>
                        </a:cubicBezTo>
                        <a:lnTo>
                          <a:pt x="1090" y="667"/>
                        </a:lnTo>
                        <a:close/>
                        <a:moveTo>
                          <a:pt x="200" y="53"/>
                        </a:moveTo>
                        <a:cubicBezTo>
                          <a:pt x="97" y="53"/>
                          <a:pt x="46" y="177"/>
                          <a:pt x="118" y="249"/>
                        </a:cubicBezTo>
                        <a:cubicBezTo>
                          <a:pt x="191" y="322"/>
                          <a:pt x="314" y="271"/>
                          <a:pt x="314" y="168"/>
                        </a:cubicBezTo>
                        <a:cubicBezTo>
                          <a:pt x="314" y="105"/>
                          <a:pt x="263" y="53"/>
                          <a:pt x="200" y="53"/>
                        </a:cubicBezTo>
                        <a:close/>
                        <a:moveTo>
                          <a:pt x="71" y="1170"/>
                        </a:moveTo>
                        <a:cubicBezTo>
                          <a:pt x="71" y="1243"/>
                          <a:pt x="180" y="1243"/>
                          <a:pt x="180" y="1170"/>
                        </a:cubicBezTo>
                        <a:lnTo>
                          <a:pt x="180" y="852"/>
                        </a:lnTo>
                        <a:cubicBezTo>
                          <a:pt x="180" y="842"/>
                          <a:pt x="187" y="833"/>
                          <a:pt x="197" y="832"/>
                        </a:cubicBezTo>
                        <a:cubicBezTo>
                          <a:pt x="209" y="829"/>
                          <a:pt x="220" y="839"/>
                          <a:pt x="220" y="851"/>
                        </a:cubicBezTo>
                        <a:lnTo>
                          <a:pt x="220" y="1170"/>
                        </a:lnTo>
                        <a:cubicBezTo>
                          <a:pt x="220" y="1243"/>
                          <a:pt x="329" y="1243"/>
                          <a:pt x="329" y="1170"/>
                        </a:cubicBezTo>
                        <a:lnTo>
                          <a:pt x="329" y="459"/>
                        </a:lnTo>
                        <a:lnTo>
                          <a:pt x="431" y="543"/>
                        </a:lnTo>
                        <a:cubicBezTo>
                          <a:pt x="450" y="558"/>
                          <a:pt x="477" y="559"/>
                          <a:pt x="496" y="544"/>
                        </a:cubicBezTo>
                        <a:lnTo>
                          <a:pt x="647" y="425"/>
                        </a:lnTo>
                        <a:cubicBezTo>
                          <a:pt x="668" y="408"/>
                          <a:pt x="674" y="379"/>
                          <a:pt x="661" y="356"/>
                        </a:cubicBezTo>
                        <a:cubicBezTo>
                          <a:pt x="645" y="330"/>
                          <a:pt x="609" y="323"/>
                          <a:pt x="585" y="343"/>
                        </a:cubicBezTo>
                        <a:lnTo>
                          <a:pt x="465" y="437"/>
                        </a:lnTo>
                        <a:lnTo>
                          <a:pt x="344" y="337"/>
                        </a:lnTo>
                        <a:cubicBezTo>
                          <a:pt x="335" y="330"/>
                          <a:pt x="324" y="326"/>
                          <a:pt x="312" y="326"/>
                        </a:cubicBezTo>
                        <a:lnTo>
                          <a:pt x="88" y="326"/>
                        </a:lnTo>
                        <a:cubicBezTo>
                          <a:pt x="39" y="326"/>
                          <a:pt x="0" y="365"/>
                          <a:pt x="0" y="414"/>
                        </a:cubicBezTo>
                        <a:lnTo>
                          <a:pt x="0" y="637"/>
                        </a:lnTo>
                        <a:cubicBezTo>
                          <a:pt x="0" y="679"/>
                          <a:pt x="29" y="716"/>
                          <a:pt x="71" y="724"/>
                        </a:cubicBezTo>
                        <a:lnTo>
                          <a:pt x="71" y="1170"/>
                        </a:lnTo>
                        <a:close/>
                        <a:moveTo>
                          <a:pt x="1084" y="945"/>
                        </a:moveTo>
                        <a:lnTo>
                          <a:pt x="1004" y="945"/>
                        </a:lnTo>
                        <a:cubicBezTo>
                          <a:pt x="981" y="945"/>
                          <a:pt x="963" y="963"/>
                          <a:pt x="963" y="986"/>
                        </a:cubicBezTo>
                        <a:lnTo>
                          <a:pt x="963" y="1184"/>
                        </a:lnTo>
                        <a:cubicBezTo>
                          <a:pt x="963" y="1206"/>
                          <a:pt x="981" y="1225"/>
                          <a:pt x="1004" y="1225"/>
                        </a:cubicBezTo>
                        <a:lnTo>
                          <a:pt x="1083" y="1225"/>
                        </a:lnTo>
                        <a:cubicBezTo>
                          <a:pt x="1106" y="1225"/>
                          <a:pt x="1124" y="1206"/>
                          <a:pt x="1124" y="1184"/>
                        </a:cubicBezTo>
                        <a:lnTo>
                          <a:pt x="1124" y="985"/>
                        </a:lnTo>
                        <a:cubicBezTo>
                          <a:pt x="1124" y="963"/>
                          <a:pt x="1105" y="945"/>
                          <a:pt x="1083" y="945"/>
                        </a:cubicBezTo>
                        <a:lnTo>
                          <a:pt x="1084" y="945"/>
                        </a:lnTo>
                        <a:close/>
                        <a:moveTo>
                          <a:pt x="847" y="842"/>
                        </a:moveTo>
                        <a:lnTo>
                          <a:pt x="768" y="842"/>
                        </a:lnTo>
                        <a:cubicBezTo>
                          <a:pt x="745" y="841"/>
                          <a:pt x="727" y="860"/>
                          <a:pt x="727" y="882"/>
                        </a:cubicBezTo>
                        <a:lnTo>
                          <a:pt x="727" y="1184"/>
                        </a:lnTo>
                        <a:cubicBezTo>
                          <a:pt x="727" y="1206"/>
                          <a:pt x="745" y="1225"/>
                          <a:pt x="767" y="1225"/>
                        </a:cubicBezTo>
                        <a:lnTo>
                          <a:pt x="847" y="1225"/>
                        </a:lnTo>
                        <a:cubicBezTo>
                          <a:pt x="869" y="1224"/>
                          <a:pt x="887" y="1206"/>
                          <a:pt x="887" y="1184"/>
                        </a:cubicBezTo>
                        <a:lnTo>
                          <a:pt x="887" y="882"/>
                        </a:lnTo>
                        <a:cubicBezTo>
                          <a:pt x="887" y="860"/>
                          <a:pt x="869" y="842"/>
                          <a:pt x="847" y="842"/>
                        </a:cubicBezTo>
                        <a:close/>
                        <a:moveTo>
                          <a:pt x="483" y="737"/>
                        </a:moveTo>
                        <a:lnTo>
                          <a:pt x="483" y="1184"/>
                        </a:lnTo>
                        <a:cubicBezTo>
                          <a:pt x="483" y="1206"/>
                          <a:pt x="502" y="1225"/>
                          <a:pt x="525" y="1225"/>
                        </a:cubicBezTo>
                        <a:lnTo>
                          <a:pt x="603" y="1225"/>
                        </a:lnTo>
                        <a:cubicBezTo>
                          <a:pt x="626" y="1225"/>
                          <a:pt x="644" y="1206"/>
                          <a:pt x="644" y="1184"/>
                        </a:cubicBezTo>
                        <a:lnTo>
                          <a:pt x="644" y="737"/>
                        </a:lnTo>
                        <a:cubicBezTo>
                          <a:pt x="644" y="714"/>
                          <a:pt x="626" y="696"/>
                          <a:pt x="603" y="696"/>
                        </a:cubicBezTo>
                        <a:lnTo>
                          <a:pt x="525" y="696"/>
                        </a:lnTo>
                        <a:cubicBezTo>
                          <a:pt x="502" y="696"/>
                          <a:pt x="483" y="714"/>
                          <a:pt x="483" y="737"/>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 name="Group 89">
                  <a:extLst>
                    <a:ext uri="{FF2B5EF4-FFF2-40B4-BE49-F238E27FC236}">
                      <a16:creationId xmlns:a16="http://schemas.microsoft.com/office/drawing/2014/main" id="{D087A647-C941-4C66-976A-858386D4C402}"/>
                    </a:ext>
                  </a:extLst>
                </p:cNvPr>
                <p:cNvGrpSpPr/>
                <p:nvPr/>
              </p:nvGrpSpPr>
              <p:grpSpPr>
                <a:xfrm>
                  <a:off x="7324936" y="1178559"/>
                  <a:ext cx="425028" cy="227964"/>
                  <a:chOff x="576360" y="2082168"/>
                  <a:chExt cx="1455321" cy="780570"/>
                </a:xfrm>
              </p:grpSpPr>
              <p:grpSp>
                <p:nvGrpSpPr>
                  <p:cNvPr id="103" name="Group 102">
                    <a:extLst>
                      <a:ext uri="{FF2B5EF4-FFF2-40B4-BE49-F238E27FC236}">
                        <a16:creationId xmlns:a16="http://schemas.microsoft.com/office/drawing/2014/main" id="{282BB94A-56E0-41C5-83D1-9E0ED7B83C0A}"/>
                      </a:ext>
                    </a:extLst>
                  </p:cNvPr>
                  <p:cNvGrpSpPr/>
                  <p:nvPr/>
                </p:nvGrpSpPr>
                <p:grpSpPr>
                  <a:xfrm flipV="1">
                    <a:off x="576360" y="2082168"/>
                    <a:ext cx="1419030" cy="740131"/>
                    <a:chOff x="6555581" y="5069071"/>
                    <a:chExt cx="1554957" cy="811029"/>
                  </a:xfrm>
                </p:grpSpPr>
                <p:sp>
                  <p:nvSpPr>
                    <p:cNvPr id="106" name="Freeform: Shape 105">
                      <a:extLst>
                        <a:ext uri="{FF2B5EF4-FFF2-40B4-BE49-F238E27FC236}">
                          <a16:creationId xmlns:a16="http://schemas.microsoft.com/office/drawing/2014/main" id="{3557D84D-4B23-4973-A14C-96B9D66B29E9}"/>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no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72FFFBE7-0384-4AB9-AFDF-8AE2B709F32B}"/>
                        </a:ext>
                      </a:extLst>
                    </p:cNvPr>
                    <p:cNvCxnSpPr>
                      <a:cxnSpLocks/>
                    </p:cNvCxnSpPr>
                    <p:nvPr/>
                  </p:nvCxnSpPr>
                  <p:spPr>
                    <a:xfrm>
                      <a:off x="6555581" y="5144294"/>
                      <a:ext cx="118719" cy="0"/>
                    </a:xfrm>
                    <a:prstGeom prst="line">
                      <a:avLst/>
                    </a:prstGeom>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108" name="Freeform: Shape 107">
                      <a:extLst>
                        <a:ext uri="{FF2B5EF4-FFF2-40B4-BE49-F238E27FC236}">
                          <a16:creationId xmlns:a16="http://schemas.microsoft.com/office/drawing/2014/main" id="{84C44509-3881-4E8A-BD98-0229F35B81DB}"/>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no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04" name="Oval 103">
                    <a:extLst>
                      <a:ext uri="{FF2B5EF4-FFF2-40B4-BE49-F238E27FC236}">
                        <a16:creationId xmlns:a16="http://schemas.microsoft.com/office/drawing/2014/main" id="{22D0C540-8C8C-4CFE-8CA5-91DA7B8372F8}"/>
                      </a:ext>
                    </a:extLst>
                  </p:cNvPr>
                  <p:cNvSpPr/>
                  <p:nvPr/>
                </p:nvSpPr>
                <p:spPr>
                  <a:xfrm>
                    <a:off x="1985962" y="2817019"/>
                    <a:ext cx="45719" cy="45719"/>
                  </a:xfrm>
                  <a:prstGeom prst="ellipse">
                    <a:avLst/>
                  </a:prstGeom>
                  <a:solidFill>
                    <a:schemeClr val="accent1">
                      <a:lumMod val="40000"/>
                      <a:lumOff val="6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Oval 104">
                    <a:extLst>
                      <a:ext uri="{FF2B5EF4-FFF2-40B4-BE49-F238E27FC236}">
                        <a16:creationId xmlns:a16="http://schemas.microsoft.com/office/drawing/2014/main" id="{7EEF85CF-625F-4F36-9643-8387863DBFB2}"/>
                      </a:ext>
                    </a:extLst>
                  </p:cNvPr>
                  <p:cNvSpPr/>
                  <p:nvPr/>
                </p:nvSpPr>
                <p:spPr>
                  <a:xfrm>
                    <a:off x="685800" y="2733675"/>
                    <a:ext cx="45719" cy="45719"/>
                  </a:xfrm>
                  <a:prstGeom prst="ellipse">
                    <a:avLst/>
                  </a:prstGeom>
                  <a:solidFill>
                    <a:schemeClr val="accent1">
                      <a:lumMod val="60000"/>
                      <a:lumOff val="40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74" name="Group 73">
              <a:extLst>
                <a:ext uri="{FF2B5EF4-FFF2-40B4-BE49-F238E27FC236}">
                  <a16:creationId xmlns:a16="http://schemas.microsoft.com/office/drawing/2014/main" id="{3A5900B0-6555-46E9-AC7B-6D665E0B4C9C}"/>
                </a:ext>
              </a:extLst>
            </p:cNvPr>
            <p:cNvGrpSpPr/>
            <p:nvPr/>
          </p:nvGrpSpPr>
          <p:grpSpPr>
            <a:xfrm>
              <a:off x="5559635" y="1178559"/>
              <a:ext cx="425028" cy="459462"/>
              <a:chOff x="5534235" y="1178559"/>
              <a:chExt cx="425028" cy="459462"/>
            </a:xfrm>
          </p:grpSpPr>
          <p:cxnSp>
            <p:nvCxnSpPr>
              <p:cNvPr id="70" name="Straight Connector 69">
                <a:extLst>
                  <a:ext uri="{FF2B5EF4-FFF2-40B4-BE49-F238E27FC236}">
                    <a16:creationId xmlns:a16="http://schemas.microsoft.com/office/drawing/2014/main" id="{77236F8E-E1BA-4B8B-B756-9B7C57B4E76F}"/>
                  </a:ext>
                </a:extLst>
              </p:cNvPr>
              <p:cNvCxnSpPr>
                <a:cxnSpLocks/>
              </p:cNvCxnSpPr>
              <p:nvPr/>
            </p:nvCxnSpPr>
            <p:spPr>
              <a:xfrm>
                <a:off x="5730103" y="1422325"/>
                <a:ext cx="0" cy="215696"/>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67" name="Group 66">
                <a:extLst>
                  <a:ext uri="{FF2B5EF4-FFF2-40B4-BE49-F238E27FC236}">
                    <a16:creationId xmlns:a16="http://schemas.microsoft.com/office/drawing/2014/main" id="{F91CAC91-0511-4121-8B79-1848775EC951}"/>
                  </a:ext>
                </a:extLst>
              </p:cNvPr>
              <p:cNvGrpSpPr/>
              <p:nvPr/>
            </p:nvGrpSpPr>
            <p:grpSpPr>
              <a:xfrm>
                <a:off x="5534235" y="1178559"/>
                <a:ext cx="425028" cy="351614"/>
                <a:chOff x="5534235" y="1178559"/>
                <a:chExt cx="425028" cy="351614"/>
              </a:xfrm>
            </p:grpSpPr>
            <p:grpSp>
              <p:nvGrpSpPr>
                <p:cNvPr id="66" name="Group 65">
                  <a:extLst>
                    <a:ext uri="{FF2B5EF4-FFF2-40B4-BE49-F238E27FC236}">
                      <a16:creationId xmlns:a16="http://schemas.microsoft.com/office/drawing/2014/main" id="{BD0917D6-8FF6-4C41-B346-01F550645EB2}"/>
                    </a:ext>
                  </a:extLst>
                </p:cNvPr>
                <p:cNvGrpSpPr/>
                <p:nvPr/>
              </p:nvGrpSpPr>
              <p:grpSpPr>
                <a:xfrm>
                  <a:off x="5554552" y="1198867"/>
                  <a:ext cx="351103" cy="331306"/>
                  <a:chOff x="5554552" y="1198867"/>
                  <a:chExt cx="351103" cy="331306"/>
                </a:xfrm>
              </p:grpSpPr>
              <p:sp>
                <p:nvSpPr>
                  <p:cNvPr id="68" name="Rectangle: Rounded Corners 67">
                    <a:extLst>
                      <a:ext uri="{FF2B5EF4-FFF2-40B4-BE49-F238E27FC236}">
                        <a16:creationId xmlns:a16="http://schemas.microsoft.com/office/drawing/2014/main" id="{9AF0E7E0-91AC-45FB-9586-94B39D9E9606}"/>
                      </a:ext>
                    </a:extLst>
                  </p:cNvPr>
                  <p:cNvSpPr/>
                  <p:nvPr/>
                </p:nvSpPr>
                <p:spPr>
                  <a:xfrm flipV="1">
                    <a:off x="5554552" y="1198867"/>
                    <a:ext cx="351103" cy="331306"/>
                  </a:xfrm>
                  <a:prstGeom prst="roundRect">
                    <a:avLst>
                      <a:gd name="adj" fmla="val 18152"/>
                    </a:avLst>
                  </a:prstGeom>
                  <a:gradFill>
                    <a:gsLst>
                      <a:gs pos="0">
                        <a:schemeClr val="bg2">
                          <a:lumMod val="95000"/>
                        </a:schemeClr>
                      </a:gs>
                      <a:gs pos="100000">
                        <a:schemeClr val="bg2"/>
                      </a:gs>
                    </a:gsLst>
                    <a:lin ang="21594000" scaled="0"/>
                  </a:gradFill>
                  <a:ln>
                    <a:noFill/>
                  </a:ln>
                  <a:effectLst>
                    <a:outerShdw blurRad="50800" dist="38100" algn="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2" name="Freeform: Shape 121">
                    <a:extLst>
                      <a:ext uri="{FF2B5EF4-FFF2-40B4-BE49-F238E27FC236}">
                        <a16:creationId xmlns:a16="http://schemas.microsoft.com/office/drawing/2014/main" id="{3F74AC99-B3DB-403D-BF2B-6DB8256CE8EA}"/>
                      </a:ext>
                    </a:extLst>
                  </p:cNvPr>
                  <p:cNvSpPr>
                    <a:spLocks/>
                  </p:cNvSpPr>
                  <p:nvPr/>
                </p:nvSpPr>
                <p:spPr bwMode="auto">
                  <a:xfrm>
                    <a:off x="5635163" y="1263527"/>
                    <a:ext cx="189880" cy="201986"/>
                  </a:xfrm>
                  <a:custGeom>
                    <a:avLst/>
                    <a:gdLst>
                      <a:gd name="connsiteX0" fmla="*/ 199408 w 248738"/>
                      <a:gd name="connsiteY0" fmla="*/ 230102 h 264596"/>
                      <a:gd name="connsiteX1" fmla="*/ 200976 w 248738"/>
                      <a:gd name="connsiteY1" fmla="*/ 230998 h 264596"/>
                      <a:gd name="connsiteX2" fmla="*/ 207695 w 248738"/>
                      <a:gd name="connsiteY2" fmla="*/ 248917 h 264596"/>
                      <a:gd name="connsiteX3" fmla="*/ 210159 w 248738"/>
                      <a:gd name="connsiteY3" fmla="*/ 239957 h 264596"/>
                      <a:gd name="connsiteX4" fmla="*/ 209935 w 248738"/>
                      <a:gd name="connsiteY4" fmla="*/ 239957 h 264596"/>
                      <a:gd name="connsiteX5" fmla="*/ 208591 w 248738"/>
                      <a:gd name="connsiteY5" fmla="*/ 238838 h 264596"/>
                      <a:gd name="connsiteX6" fmla="*/ 207919 w 248738"/>
                      <a:gd name="connsiteY6" fmla="*/ 235030 h 264596"/>
                      <a:gd name="connsiteX7" fmla="*/ 209263 w 248738"/>
                      <a:gd name="connsiteY7" fmla="*/ 233462 h 264596"/>
                      <a:gd name="connsiteX8" fmla="*/ 215534 w 248738"/>
                      <a:gd name="connsiteY8" fmla="*/ 233462 h 264596"/>
                      <a:gd name="connsiteX9" fmla="*/ 216878 w 248738"/>
                      <a:gd name="connsiteY9" fmla="*/ 235030 h 264596"/>
                      <a:gd name="connsiteX10" fmla="*/ 216430 w 248738"/>
                      <a:gd name="connsiteY10" fmla="*/ 238838 h 264596"/>
                      <a:gd name="connsiteX11" fmla="*/ 215086 w 248738"/>
                      <a:gd name="connsiteY11" fmla="*/ 239957 h 264596"/>
                      <a:gd name="connsiteX12" fmla="*/ 214638 w 248738"/>
                      <a:gd name="connsiteY12" fmla="*/ 239957 h 264596"/>
                      <a:gd name="connsiteX13" fmla="*/ 217326 w 248738"/>
                      <a:gd name="connsiteY13" fmla="*/ 248917 h 264596"/>
                      <a:gd name="connsiteX14" fmla="*/ 224045 w 248738"/>
                      <a:gd name="connsiteY14" fmla="*/ 230998 h 264596"/>
                      <a:gd name="connsiteX15" fmla="*/ 225613 w 248738"/>
                      <a:gd name="connsiteY15" fmla="*/ 230102 h 264596"/>
                      <a:gd name="connsiteX16" fmla="*/ 236364 w 248738"/>
                      <a:gd name="connsiteY16" fmla="*/ 232342 h 264596"/>
                      <a:gd name="connsiteX17" fmla="*/ 246890 w 248738"/>
                      <a:gd name="connsiteY17" fmla="*/ 243541 h 264596"/>
                      <a:gd name="connsiteX18" fmla="*/ 248682 w 248738"/>
                      <a:gd name="connsiteY18" fmla="*/ 253397 h 264596"/>
                      <a:gd name="connsiteX19" fmla="*/ 243307 w 248738"/>
                      <a:gd name="connsiteY19" fmla="*/ 261012 h 264596"/>
                      <a:gd name="connsiteX20" fmla="*/ 212398 w 248738"/>
                      <a:gd name="connsiteY20" fmla="*/ 264596 h 264596"/>
                      <a:gd name="connsiteX21" fmla="*/ 181714 w 248738"/>
                      <a:gd name="connsiteY21" fmla="*/ 261012 h 264596"/>
                      <a:gd name="connsiteX22" fmla="*/ 176338 w 248738"/>
                      <a:gd name="connsiteY22" fmla="*/ 253397 h 264596"/>
                      <a:gd name="connsiteX23" fmla="*/ 178130 w 248738"/>
                      <a:gd name="connsiteY23" fmla="*/ 243541 h 264596"/>
                      <a:gd name="connsiteX24" fmla="*/ 188657 w 248738"/>
                      <a:gd name="connsiteY24" fmla="*/ 232342 h 264596"/>
                      <a:gd name="connsiteX25" fmla="*/ 110877 w 248738"/>
                      <a:gd name="connsiteY25" fmla="*/ 230102 h 264596"/>
                      <a:gd name="connsiteX26" fmla="*/ 112663 w 248738"/>
                      <a:gd name="connsiteY26" fmla="*/ 230998 h 264596"/>
                      <a:gd name="connsiteX27" fmla="*/ 119362 w 248738"/>
                      <a:gd name="connsiteY27" fmla="*/ 248917 h 264596"/>
                      <a:gd name="connsiteX28" fmla="*/ 121818 w 248738"/>
                      <a:gd name="connsiteY28" fmla="*/ 239957 h 264596"/>
                      <a:gd name="connsiteX29" fmla="*/ 121595 w 248738"/>
                      <a:gd name="connsiteY29" fmla="*/ 239957 h 264596"/>
                      <a:gd name="connsiteX30" fmla="*/ 120255 w 248738"/>
                      <a:gd name="connsiteY30" fmla="*/ 238838 h 264596"/>
                      <a:gd name="connsiteX31" fmla="*/ 119585 w 248738"/>
                      <a:gd name="connsiteY31" fmla="*/ 235030 h 264596"/>
                      <a:gd name="connsiteX32" fmla="*/ 120925 w 248738"/>
                      <a:gd name="connsiteY32" fmla="*/ 233462 h 264596"/>
                      <a:gd name="connsiteX33" fmla="*/ 127177 w 248738"/>
                      <a:gd name="connsiteY33" fmla="*/ 233462 h 264596"/>
                      <a:gd name="connsiteX34" fmla="*/ 128517 w 248738"/>
                      <a:gd name="connsiteY34" fmla="*/ 235030 h 264596"/>
                      <a:gd name="connsiteX35" fmla="*/ 128071 w 248738"/>
                      <a:gd name="connsiteY35" fmla="*/ 238838 h 264596"/>
                      <a:gd name="connsiteX36" fmla="*/ 126507 w 248738"/>
                      <a:gd name="connsiteY36" fmla="*/ 239957 h 264596"/>
                      <a:gd name="connsiteX37" fmla="*/ 126284 w 248738"/>
                      <a:gd name="connsiteY37" fmla="*/ 239957 h 264596"/>
                      <a:gd name="connsiteX38" fmla="*/ 128740 w 248738"/>
                      <a:gd name="connsiteY38" fmla="*/ 248917 h 264596"/>
                      <a:gd name="connsiteX39" fmla="*/ 135439 w 248738"/>
                      <a:gd name="connsiteY39" fmla="*/ 230998 h 264596"/>
                      <a:gd name="connsiteX40" fmla="*/ 137226 w 248738"/>
                      <a:gd name="connsiteY40" fmla="*/ 230102 h 264596"/>
                      <a:gd name="connsiteX41" fmla="*/ 147720 w 248738"/>
                      <a:gd name="connsiteY41" fmla="*/ 232342 h 264596"/>
                      <a:gd name="connsiteX42" fmla="*/ 158438 w 248738"/>
                      <a:gd name="connsiteY42" fmla="*/ 243541 h 264596"/>
                      <a:gd name="connsiteX43" fmla="*/ 160001 w 248738"/>
                      <a:gd name="connsiteY43" fmla="*/ 253397 h 264596"/>
                      <a:gd name="connsiteX44" fmla="*/ 154866 w 248738"/>
                      <a:gd name="connsiteY44" fmla="*/ 261012 h 264596"/>
                      <a:gd name="connsiteX45" fmla="*/ 124051 w 248738"/>
                      <a:gd name="connsiteY45" fmla="*/ 264596 h 264596"/>
                      <a:gd name="connsiteX46" fmla="*/ 93460 w 248738"/>
                      <a:gd name="connsiteY46" fmla="*/ 261012 h 264596"/>
                      <a:gd name="connsiteX47" fmla="*/ 88101 w 248738"/>
                      <a:gd name="connsiteY47" fmla="*/ 253397 h 264596"/>
                      <a:gd name="connsiteX48" fmla="*/ 89664 w 248738"/>
                      <a:gd name="connsiteY48" fmla="*/ 243541 h 264596"/>
                      <a:gd name="connsiteX49" fmla="*/ 100382 w 248738"/>
                      <a:gd name="connsiteY49" fmla="*/ 232342 h 264596"/>
                      <a:gd name="connsiteX50" fmla="*/ 22893 w 248738"/>
                      <a:gd name="connsiteY50" fmla="*/ 230102 h 264596"/>
                      <a:gd name="connsiteX51" fmla="*/ 24680 w 248738"/>
                      <a:gd name="connsiteY51" fmla="*/ 230998 h 264596"/>
                      <a:gd name="connsiteX52" fmla="*/ 31379 w 248738"/>
                      <a:gd name="connsiteY52" fmla="*/ 248917 h 264596"/>
                      <a:gd name="connsiteX53" fmla="*/ 33835 w 248738"/>
                      <a:gd name="connsiteY53" fmla="*/ 239957 h 264596"/>
                      <a:gd name="connsiteX54" fmla="*/ 33612 w 248738"/>
                      <a:gd name="connsiteY54" fmla="*/ 239957 h 264596"/>
                      <a:gd name="connsiteX55" fmla="*/ 32272 w 248738"/>
                      <a:gd name="connsiteY55" fmla="*/ 238838 h 264596"/>
                      <a:gd name="connsiteX56" fmla="*/ 31602 w 248738"/>
                      <a:gd name="connsiteY56" fmla="*/ 235030 h 264596"/>
                      <a:gd name="connsiteX57" fmla="*/ 32942 w 248738"/>
                      <a:gd name="connsiteY57" fmla="*/ 233462 h 264596"/>
                      <a:gd name="connsiteX58" fmla="*/ 39194 w 248738"/>
                      <a:gd name="connsiteY58" fmla="*/ 233462 h 264596"/>
                      <a:gd name="connsiteX59" fmla="*/ 40534 w 248738"/>
                      <a:gd name="connsiteY59" fmla="*/ 235030 h 264596"/>
                      <a:gd name="connsiteX60" fmla="*/ 40087 w 248738"/>
                      <a:gd name="connsiteY60" fmla="*/ 238838 h 264596"/>
                      <a:gd name="connsiteX61" fmla="*/ 38524 w 248738"/>
                      <a:gd name="connsiteY61" fmla="*/ 239957 h 264596"/>
                      <a:gd name="connsiteX62" fmla="*/ 38301 w 248738"/>
                      <a:gd name="connsiteY62" fmla="*/ 239957 h 264596"/>
                      <a:gd name="connsiteX63" fmla="*/ 40757 w 248738"/>
                      <a:gd name="connsiteY63" fmla="*/ 248917 h 264596"/>
                      <a:gd name="connsiteX64" fmla="*/ 47456 w 248738"/>
                      <a:gd name="connsiteY64" fmla="*/ 230998 h 264596"/>
                      <a:gd name="connsiteX65" fmla="*/ 49242 w 248738"/>
                      <a:gd name="connsiteY65" fmla="*/ 230102 h 264596"/>
                      <a:gd name="connsiteX66" fmla="*/ 59737 w 248738"/>
                      <a:gd name="connsiteY66" fmla="*/ 232342 h 264596"/>
                      <a:gd name="connsiteX67" fmla="*/ 70455 w 248738"/>
                      <a:gd name="connsiteY67" fmla="*/ 243541 h 264596"/>
                      <a:gd name="connsiteX68" fmla="*/ 72018 w 248738"/>
                      <a:gd name="connsiteY68" fmla="*/ 253397 h 264596"/>
                      <a:gd name="connsiteX69" fmla="*/ 66882 w 248738"/>
                      <a:gd name="connsiteY69" fmla="*/ 261012 h 264596"/>
                      <a:gd name="connsiteX70" fmla="*/ 36068 w 248738"/>
                      <a:gd name="connsiteY70" fmla="*/ 264596 h 264596"/>
                      <a:gd name="connsiteX71" fmla="*/ 5253 w 248738"/>
                      <a:gd name="connsiteY71" fmla="*/ 261012 h 264596"/>
                      <a:gd name="connsiteX72" fmla="*/ 118 w 248738"/>
                      <a:gd name="connsiteY72" fmla="*/ 253397 h 264596"/>
                      <a:gd name="connsiteX73" fmla="*/ 1681 w 248738"/>
                      <a:gd name="connsiteY73" fmla="*/ 243541 h 264596"/>
                      <a:gd name="connsiteX74" fmla="*/ 12399 w 248738"/>
                      <a:gd name="connsiteY74" fmla="*/ 232342 h 264596"/>
                      <a:gd name="connsiteX75" fmla="*/ 212035 w 248738"/>
                      <a:gd name="connsiteY75" fmla="*/ 181369 h 264596"/>
                      <a:gd name="connsiteX76" fmla="*/ 229844 w 248738"/>
                      <a:gd name="connsiteY76" fmla="*/ 201143 h 264596"/>
                      <a:gd name="connsiteX77" fmla="*/ 230289 w 248738"/>
                      <a:gd name="connsiteY77" fmla="*/ 201143 h 264596"/>
                      <a:gd name="connsiteX78" fmla="*/ 232292 w 248738"/>
                      <a:gd name="connsiteY78" fmla="*/ 207884 h 264596"/>
                      <a:gd name="connsiteX79" fmla="*/ 228953 w 248738"/>
                      <a:gd name="connsiteY79" fmla="*/ 213277 h 264596"/>
                      <a:gd name="connsiteX80" fmla="*/ 212035 w 248738"/>
                      <a:gd name="connsiteY80" fmla="*/ 230354 h 264596"/>
                      <a:gd name="connsiteX81" fmla="*/ 195116 w 248738"/>
                      <a:gd name="connsiteY81" fmla="*/ 213277 h 264596"/>
                      <a:gd name="connsiteX82" fmla="*/ 191777 w 248738"/>
                      <a:gd name="connsiteY82" fmla="*/ 207884 h 264596"/>
                      <a:gd name="connsiteX83" fmla="*/ 193781 w 248738"/>
                      <a:gd name="connsiteY83" fmla="*/ 201143 h 264596"/>
                      <a:gd name="connsiteX84" fmla="*/ 194226 w 248738"/>
                      <a:gd name="connsiteY84" fmla="*/ 201143 h 264596"/>
                      <a:gd name="connsiteX85" fmla="*/ 212035 w 248738"/>
                      <a:gd name="connsiteY85" fmla="*/ 181369 h 264596"/>
                      <a:gd name="connsiteX86" fmla="*/ 124052 w 248738"/>
                      <a:gd name="connsiteY86" fmla="*/ 181369 h 264596"/>
                      <a:gd name="connsiteX87" fmla="*/ 141861 w 248738"/>
                      <a:gd name="connsiteY87" fmla="*/ 201143 h 264596"/>
                      <a:gd name="connsiteX88" fmla="*/ 142529 w 248738"/>
                      <a:gd name="connsiteY88" fmla="*/ 201143 h 264596"/>
                      <a:gd name="connsiteX89" fmla="*/ 144309 w 248738"/>
                      <a:gd name="connsiteY89" fmla="*/ 207884 h 264596"/>
                      <a:gd name="connsiteX90" fmla="*/ 140970 w 248738"/>
                      <a:gd name="connsiteY90" fmla="*/ 213277 h 264596"/>
                      <a:gd name="connsiteX91" fmla="*/ 124052 w 248738"/>
                      <a:gd name="connsiteY91" fmla="*/ 230354 h 264596"/>
                      <a:gd name="connsiteX92" fmla="*/ 107133 w 248738"/>
                      <a:gd name="connsiteY92" fmla="*/ 213277 h 264596"/>
                      <a:gd name="connsiteX93" fmla="*/ 103794 w 248738"/>
                      <a:gd name="connsiteY93" fmla="*/ 207884 h 264596"/>
                      <a:gd name="connsiteX94" fmla="*/ 105798 w 248738"/>
                      <a:gd name="connsiteY94" fmla="*/ 201143 h 264596"/>
                      <a:gd name="connsiteX95" fmla="*/ 106243 w 248738"/>
                      <a:gd name="connsiteY95" fmla="*/ 201143 h 264596"/>
                      <a:gd name="connsiteX96" fmla="*/ 124052 w 248738"/>
                      <a:gd name="connsiteY96" fmla="*/ 181369 h 264596"/>
                      <a:gd name="connsiteX97" fmla="*/ 35704 w 248738"/>
                      <a:gd name="connsiteY97" fmla="*/ 181369 h 264596"/>
                      <a:gd name="connsiteX98" fmla="*/ 53608 w 248738"/>
                      <a:gd name="connsiteY98" fmla="*/ 201143 h 264596"/>
                      <a:gd name="connsiteX99" fmla="*/ 54056 w 248738"/>
                      <a:gd name="connsiteY99" fmla="*/ 201143 h 264596"/>
                      <a:gd name="connsiteX100" fmla="*/ 56070 w 248738"/>
                      <a:gd name="connsiteY100" fmla="*/ 207884 h 264596"/>
                      <a:gd name="connsiteX101" fmla="*/ 52713 w 248738"/>
                      <a:gd name="connsiteY101" fmla="*/ 213277 h 264596"/>
                      <a:gd name="connsiteX102" fmla="*/ 35704 w 248738"/>
                      <a:gd name="connsiteY102" fmla="*/ 230354 h 264596"/>
                      <a:gd name="connsiteX103" fmla="*/ 18695 w 248738"/>
                      <a:gd name="connsiteY103" fmla="*/ 213277 h 264596"/>
                      <a:gd name="connsiteX104" fmla="*/ 15114 w 248738"/>
                      <a:gd name="connsiteY104" fmla="*/ 207884 h 264596"/>
                      <a:gd name="connsiteX105" fmla="*/ 17129 w 248738"/>
                      <a:gd name="connsiteY105" fmla="*/ 201143 h 264596"/>
                      <a:gd name="connsiteX106" fmla="*/ 17800 w 248738"/>
                      <a:gd name="connsiteY106" fmla="*/ 201143 h 264596"/>
                      <a:gd name="connsiteX107" fmla="*/ 35704 w 248738"/>
                      <a:gd name="connsiteY107" fmla="*/ 181369 h 264596"/>
                      <a:gd name="connsiteX108" fmla="*/ 124051 w 248738"/>
                      <a:gd name="connsiteY108" fmla="*/ 111458 h 264596"/>
                      <a:gd name="connsiteX109" fmla="*/ 130973 w 248738"/>
                      <a:gd name="connsiteY109" fmla="*/ 118568 h 264596"/>
                      <a:gd name="connsiteX110" fmla="*/ 130973 w 248738"/>
                      <a:gd name="connsiteY110" fmla="*/ 131677 h 264596"/>
                      <a:gd name="connsiteX111" fmla="*/ 212247 w 248738"/>
                      <a:gd name="connsiteY111" fmla="*/ 131677 h 264596"/>
                      <a:gd name="connsiteX112" fmla="*/ 219168 w 248738"/>
                      <a:gd name="connsiteY112" fmla="*/ 138565 h 264596"/>
                      <a:gd name="connsiteX113" fmla="*/ 219168 w 248738"/>
                      <a:gd name="connsiteY113" fmla="*/ 162116 h 264596"/>
                      <a:gd name="connsiteX114" fmla="*/ 212247 w 248738"/>
                      <a:gd name="connsiteY114" fmla="*/ 169004 h 264596"/>
                      <a:gd name="connsiteX115" fmla="*/ 205325 w 248738"/>
                      <a:gd name="connsiteY115" fmla="*/ 162116 h 264596"/>
                      <a:gd name="connsiteX116" fmla="*/ 205325 w 248738"/>
                      <a:gd name="connsiteY116" fmla="*/ 145675 h 264596"/>
                      <a:gd name="connsiteX117" fmla="*/ 130973 w 248738"/>
                      <a:gd name="connsiteY117" fmla="*/ 145675 h 264596"/>
                      <a:gd name="connsiteX118" fmla="*/ 130973 w 248738"/>
                      <a:gd name="connsiteY118" fmla="*/ 162116 h 264596"/>
                      <a:gd name="connsiteX119" fmla="*/ 124051 w 248738"/>
                      <a:gd name="connsiteY119" fmla="*/ 169004 h 264596"/>
                      <a:gd name="connsiteX120" fmla="*/ 117130 w 248738"/>
                      <a:gd name="connsiteY120" fmla="*/ 162116 h 264596"/>
                      <a:gd name="connsiteX121" fmla="*/ 117130 w 248738"/>
                      <a:gd name="connsiteY121" fmla="*/ 145675 h 264596"/>
                      <a:gd name="connsiteX122" fmla="*/ 42777 w 248738"/>
                      <a:gd name="connsiteY122" fmla="*/ 145675 h 264596"/>
                      <a:gd name="connsiteX123" fmla="*/ 42777 w 248738"/>
                      <a:gd name="connsiteY123" fmla="*/ 162116 h 264596"/>
                      <a:gd name="connsiteX124" fmla="*/ 35855 w 248738"/>
                      <a:gd name="connsiteY124" fmla="*/ 169004 h 264596"/>
                      <a:gd name="connsiteX125" fmla="*/ 28934 w 248738"/>
                      <a:gd name="connsiteY125" fmla="*/ 162116 h 264596"/>
                      <a:gd name="connsiteX126" fmla="*/ 28934 w 248738"/>
                      <a:gd name="connsiteY126" fmla="*/ 138565 h 264596"/>
                      <a:gd name="connsiteX127" fmla="*/ 35855 w 248738"/>
                      <a:gd name="connsiteY127" fmla="*/ 131677 h 264596"/>
                      <a:gd name="connsiteX128" fmla="*/ 117130 w 248738"/>
                      <a:gd name="connsiteY128" fmla="*/ 131677 h 264596"/>
                      <a:gd name="connsiteX129" fmla="*/ 117130 w 248738"/>
                      <a:gd name="connsiteY129" fmla="*/ 118568 h 264596"/>
                      <a:gd name="connsiteX130" fmla="*/ 124051 w 248738"/>
                      <a:gd name="connsiteY130" fmla="*/ 111458 h 264596"/>
                      <a:gd name="connsiteX131" fmla="*/ 99797 w 248738"/>
                      <a:gd name="connsiteY131" fmla="*/ 70082 h 264596"/>
                      <a:gd name="connsiteX132" fmla="*/ 99797 w 248738"/>
                      <a:gd name="connsiteY132" fmla="*/ 94326 h 264596"/>
                      <a:gd name="connsiteX133" fmla="*/ 95764 w 248738"/>
                      <a:gd name="connsiteY133" fmla="*/ 98142 h 264596"/>
                      <a:gd name="connsiteX134" fmla="*/ 80527 w 248738"/>
                      <a:gd name="connsiteY134" fmla="*/ 98142 h 264596"/>
                      <a:gd name="connsiteX135" fmla="*/ 76493 w 248738"/>
                      <a:gd name="connsiteY135" fmla="*/ 94326 h 264596"/>
                      <a:gd name="connsiteX136" fmla="*/ 76493 w 248738"/>
                      <a:gd name="connsiteY136" fmla="*/ 78163 h 264596"/>
                      <a:gd name="connsiteX137" fmla="*/ 78062 w 248738"/>
                      <a:gd name="connsiteY137" fmla="*/ 78388 h 264596"/>
                      <a:gd name="connsiteX138" fmla="*/ 83216 w 248738"/>
                      <a:gd name="connsiteY138" fmla="*/ 79286 h 264596"/>
                      <a:gd name="connsiteX139" fmla="*/ 95764 w 248738"/>
                      <a:gd name="connsiteY139" fmla="*/ 73898 h 264596"/>
                      <a:gd name="connsiteX140" fmla="*/ 135941 w 248738"/>
                      <a:gd name="connsiteY140" fmla="*/ 61046 h 264596"/>
                      <a:gd name="connsiteX141" fmla="*/ 135941 w 248738"/>
                      <a:gd name="connsiteY141" fmla="*/ 94592 h 264596"/>
                      <a:gd name="connsiteX142" fmla="*/ 131908 w 248738"/>
                      <a:gd name="connsiteY142" fmla="*/ 98617 h 264596"/>
                      <a:gd name="connsiteX143" fmla="*/ 116447 w 248738"/>
                      <a:gd name="connsiteY143" fmla="*/ 98617 h 264596"/>
                      <a:gd name="connsiteX144" fmla="*/ 112637 w 248738"/>
                      <a:gd name="connsiteY144" fmla="*/ 94592 h 264596"/>
                      <a:gd name="connsiteX145" fmla="*/ 112637 w 248738"/>
                      <a:gd name="connsiteY145" fmla="*/ 63059 h 264596"/>
                      <a:gd name="connsiteX146" fmla="*/ 113982 w 248738"/>
                      <a:gd name="connsiteY146" fmla="*/ 63953 h 264596"/>
                      <a:gd name="connsiteX147" fmla="*/ 123169 w 248738"/>
                      <a:gd name="connsiteY147" fmla="*/ 66413 h 264596"/>
                      <a:gd name="connsiteX148" fmla="*/ 134149 w 248738"/>
                      <a:gd name="connsiteY148" fmla="*/ 62612 h 264596"/>
                      <a:gd name="connsiteX149" fmla="*/ 151695 w 248738"/>
                      <a:gd name="connsiteY149" fmla="*/ 44876 h 264596"/>
                      <a:gd name="connsiteX150" fmla="*/ 152143 w 248738"/>
                      <a:gd name="connsiteY150" fmla="*/ 45551 h 264596"/>
                      <a:gd name="connsiteX151" fmla="*/ 170742 w 248738"/>
                      <a:gd name="connsiteY151" fmla="*/ 46675 h 264596"/>
                      <a:gd name="connsiteX152" fmla="*/ 172086 w 248738"/>
                      <a:gd name="connsiteY152" fmla="*/ 45775 h 264596"/>
                      <a:gd name="connsiteX153" fmla="*/ 172086 w 248738"/>
                      <a:gd name="connsiteY153" fmla="*/ 94570 h 264596"/>
                      <a:gd name="connsiteX154" fmla="*/ 168277 w 248738"/>
                      <a:gd name="connsiteY154" fmla="*/ 98617 h 264596"/>
                      <a:gd name="connsiteX155" fmla="*/ 152816 w 248738"/>
                      <a:gd name="connsiteY155" fmla="*/ 98617 h 264596"/>
                      <a:gd name="connsiteX156" fmla="*/ 148782 w 248738"/>
                      <a:gd name="connsiteY156" fmla="*/ 94570 h 264596"/>
                      <a:gd name="connsiteX157" fmla="*/ 148782 w 248738"/>
                      <a:gd name="connsiteY157" fmla="*/ 47799 h 264596"/>
                      <a:gd name="connsiteX158" fmla="*/ 166497 w 248738"/>
                      <a:gd name="connsiteY158" fmla="*/ 142 h 264596"/>
                      <a:gd name="connsiteX159" fmla="*/ 170054 w 248738"/>
                      <a:gd name="connsiteY159" fmla="*/ 1258 h 264596"/>
                      <a:gd name="connsiteX160" fmla="*/ 171388 w 248738"/>
                      <a:gd name="connsiteY160" fmla="*/ 4827 h 264596"/>
                      <a:gd name="connsiteX161" fmla="*/ 165830 w 248738"/>
                      <a:gd name="connsiteY161" fmla="*/ 34942 h 264596"/>
                      <a:gd name="connsiteX162" fmla="*/ 162940 w 248738"/>
                      <a:gd name="connsiteY162" fmla="*/ 38065 h 264596"/>
                      <a:gd name="connsiteX163" fmla="*/ 158716 w 248738"/>
                      <a:gd name="connsiteY163" fmla="*/ 36950 h 264596"/>
                      <a:gd name="connsiteX164" fmla="*/ 151380 w 248738"/>
                      <a:gd name="connsiteY164" fmla="*/ 29365 h 264596"/>
                      <a:gd name="connsiteX165" fmla="*/ 127593 w 248738"/>
                      <a:gd name="connsiteY165" fmla="*/ 53011 h 264596"/>
                      <a:gd name="connsiteX166" fmla="*/ 118256 w 248738"/>
                      <a:gd name="connsiteY166" fmla="*/ 53011 h 264596"/>
                      <a:gd name="connsiteX167" fmla="*/ 109586 w 248738"/>
                      <a:gd name="connsiteY167" fmla="*/ 44311 h 264596"/>
                      <a:gd name="connsiteX168" fmla="*/ 88022 w 248738"/>
                      <a:gd name="connsiteY168" fmla="*/ 66172 h 264596"/>
                      <a:gd name="connsiteX169" fmla="*/ 83131 w 248738"/>
                      <a:gd name="connsiteY169" fmla="*/ 68180 h 264596"/>
                      <a:gd name="connsiteX170" fmla="*/ 78463 w 248738"/>
                      <a:gd name="connsiteY170" fmla="*/ 66395 h 264596"/>
                      <a:gd name="connsiteX171" fmla="*/ 78463 w 248738"/>
                      <a:gd name="connsiteY171" fmla="*/ 57026 h 264596"/>
                      <a:gd name="connsiteX172" fmla="*/ 104917 w 248738"/>
                      <a:gd name="connsiteY172" fmla="*/ 30703 h 264596"/>
                      <a:gd name="connsiteX173" fmla="*/ 114254 w 248738"/>
                      <a:gd name="connsiteY173" fmla="*/ 30703 h 264596"/>
                      <a:gd name="connsiteX174" fmla="*/ 122925 w 248738"/>
                      <a:gd name="connsiteY174" fmla="*/ 39403 h 264596"/>
                      <a:gd name="connsiteX175" fmla="*/ 142043 w 248738"/>
                      <a:gd name="connsiteY175" fmla="*/ 20219 h 264596"/>
                      <a:gd name="connsiteX176" fmla="*/ 134707 w 248738"/>
                      <a:gd name="connsiteY176" fmla="*/ 12634 h 264596"/>
                      <a:gd name="connsiteX177" fmla="*/ 133595 w 248738"/>
                      <a:gd name="connsiteY177" fmla="*/ 8396 h 264596"/>
                      <a:gd name="connsiteX178" fmla="*/ 136485 w 248738"/>
                      <a:gd name="connsiteY178" fmla="*/ 5496 h 264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48738" h="264596">
                        <a:moveTo>
                          <a:pt x="199408" y="230102"/>
                        </a:moveTo>
                        <a:cubicBezTo>
                          <a:pt x="199856" y="229878"/>
                          <a:pt x="200752" y="230102"/>
                          <a:pt x="200976" y="230998"/>
                        </a:cubicBezTo>
                        <a:lnTo>
                          <a:pt x="207695" y="248917"/>
                        </a:lnTo>
                        <a:lnTo>
                          <a:pt x="210159" y="239957"/>
                        </a:lnTo>
                        <a:lnTo>
                          <a:pt x="209935" y="239957"/>
                        </a:lnTo>
                        <a:cubicBezTo>
                          <a:pt x="209263" y="239957"/>
                          <a:pt x="208591" y="239510"/>
                          <a:pt x="208591" y="238838"/>
                        </a:cubicBezTo>
                        <a:lnTo>
                          <a:pt x="207919" y="235030"/>
                        </a:lnTo>
                        <a:cubicBezTo>
                          <a:pt x="207695" y="234358"/>
                          <a:pt x="208591" y="233462"/>
                          <a:pt x="209263" y="233462"/>
                        </a:cubicBezTo>
                        <a:lnTo>
                          <a:pt x="215534" y="233462"/>
                        </a:lnTo>
                        <a:cubicBezTo>
                          <a:pt x="216430" y="233462"/>
                          <a:pt x="217326" y="234358"/>
                          <a:pt x="216878" y="235030"/>
                        </a:cubicBezTo>
                        <a:lnTo>
                          <a:pt x="216430" y="238838"/>
                        </a:lnTo>
                        <a:cubicBezTo>
                          <a:pt x="216430" y="239286"/>
                          <a:pt x="215758" y="239957"/>
                          <a:pt x="215086" y="239957"/>
                        </a:cubicBezTo>
                        <a:lnTo>
                          <a:pt x="214638" y="239957"/>
                        </a:lnTo>
                        <a:lnTo>
                          <a:pt x="217326" y="248917"/>
                        </a:lnTo>
                        <a:lnTo>
                          <a:pt x="224045" y="230998"/>
                        </a:lnTo>
                        <a:cubicBezTo>
                          <a:pt x="224269" y="230326"/>
                          <a:pt x="224717" y="229878"/>
                          <a:pt x="225613" y="230102"/>
                        </a:cubicBezTo>
                        <a:lnTo>
                          <a:pt x="236364" y="232342"/>
                        </a:lnTo>
                        <a:cubicBezTo>
                          <a:pt x="241963" y="233462"/>
                          <a:pt x="245995" y="237942"/>
                          <a:pt x="246890" y="243541"/>
                        </a:cubicBezTo>
                        <a:lnTo>
                          <a:pt x="248682" y="253397"/>
                        </a:lnTo>
                        <a:cubicBezTo>
                          <a:pt x="249130" y="256981"/>
                          <a:pt x="246890" y="260340"/>
                          <a:pt x="243307" y="261012"/>
                        </a:cubicBezTo>
                        <a:cubicBezTo>
                          <a:pt x="234124" y="263252"/>
                          <a:pt x="223597" y="264596"/>
                          <a:pt x="212398" y="264596"/>
                        </a:cubicBezTo>
                        <a:cubicBezTo>
                          <a:pt x="201199" y="264596"/>
                          <a:pt x="190897" y="263252"/>
                          <a:pt x="181714" y="261012"/>
                        </a:cubicBezTo>
                        <a:cubicBezTo>
                          <a:pt x="178130" y="260564"/>
                          <a:pt x="175890" y="256981"/>
                          <a:pt x="176338" y="253397"/>
                        </a:cubicBezTo>
                        <a:lnTo>
                          <a:pt x="178130" y="243541"/>
                        </a:lnTo>
                        <a:cubicBezTo>
                          <a:pt x="178802" y="237942"/>
                          <a:pt x="183057" y="233462"/>
                          <a:pt x="188657" y="232342"/>
                        </a:cubicBezTo>
                        <a:close/>
                        <a:moveTo>
                          <a:pt x="110877" y="230102"/>
                        </a:moveTo>
                        <a:cubicBezTo>
                          <a:pt x="111547" y="229878"/>
                          <a:pt x="112440" y="230102"/>
                          <a:pt x="112663" y="230998"/>
                        </a:cubicBezTo>
                        <a:lnTo>
                          <a:pt x="119362" y="248917"/>
                        </a:lnTo>
                        <a:lnTo>
                          <a:pt x="121818" y="239957"/>
                        </a:lnTo>
                        <a:lnTo>
                          <a:pt x="121595" y="239957"/>
                        </a:lnTo>
                        <a:cubicBezTo>
                          <a:pt x="120925" y="239957"/>
                          <a:pt x="120255" y="239510"/>
                          <a:pt x="120255" y="238838"/>
                        </a:cubicBezTo>
                        <a:lnTo>
                          <a:pt x="119585" y="235030"/>
                        </a:lnTo>
                        <a:cubicBezTo>
                          <a:pt x="119362" y="234358"/>
                          <a:pt x="120255" y="233462"/>
                          <a:pt x="120925" y="233462"/>
                        </a:cubicBezTo>
                        <a:lnTo>
                          <a:pt x="127177" y="233462"/>
                        </a:lnTo>
                        <a:cubicBezTo>
                          <a:pt x="128071" y="233462"/>
                          <a:pt x="128740" y="234358"/>
                          <a:pt x="128517" y="235030"/>
                        </a:cubicBezTo>
                        <a:lnTo>
                          <a:pt x="128071" y="238838"/>
                        </a:lnTo>
                        <a:cubicBezTo>
                          <a:pt x="128071" y="239286"/>
                          <a:pt x="127401" y="239957"/>
                          <a:pt x="126507" y="239957"/>
                        </a:cubicBezTo>
                        <a:lnTo>
                          <a:pt x="126284" y="239957"/>
                        </a:lnTo>
                        <a:lnTo>
                          <a:pt x="128740" y="248917"/>
                        </a:lnTo>
                        <a:lnTo>
                          <a:pt x="135439" y="230998"/>
                        </a:lnTo>
                        <a:cubicBezTo>
                          <a:pt x="135886" y="230326"/>
                          <a:pt x="136332" y="229878"/>
                          <a:pt x="137226" y="230102"/>
                        </a:cubicBezTo>
                        <a:lnTo>
                          <a:pt x="147720" y="232342"/>
                        </a:lnTo>
                        <a:cubicBezTo>
                          <a:pt x="153303" y="233686"/>
                          <a:pt x="157545" y="238166"/>
                          <a:pt x="158438" y="243541"/>
                        </a:cubicBezTo>
                        <a:lnTo>
                          <a:pt x="160001" y="253397"/>
                        </a:lnTo>
                        <a:cubicBezTo>
                          <a:pt x="160671" y="256981"/>
                          <a:pt x="158438" y="260340"/>
                          <a:pt x="154866" y="261012"/>
                        </a:cubicBezTo>
                        <a:cubicBezTo>
                          <a:pt x="145487" y="263252"/>
                          <a:pt x="135216" y="264596"/>
                          <a:pt x="124051" y="264596"/>
                        </a:cubicBezTo>
                        <a:cubicBezTo>
                          <a:pt x="112887" y="264596"/>
                          <a:pt x="102615" y="263252"/>
                          <a:pt x="93460" y="261012"/>
                        </a:cubicBezTo>
                        <a:cubicBezTo>
                          <a:pt x="89664" y="260564"/>
                          <a:pt x="87431" y="256981"/>
                          <a:pt x="88101" y="253397"/>
                        </a:cubicBezTo>
                        <a:lnTo>
                          <a:pt x="89664" y="243541"/>
                        </a:lnTo>
                        <a:cubicBezTo>
                          <a:pt x="90557" y="237942"/>
                          <a:pt x="94800" y="233462"/>
                          <a:pt x="100382" y="232342"/>
                        </a:cubicBezTo>
                        <a:close/>
                        <a:moveTo>
                          <a:pt x="22893" y="230102"/>
                        </a:moveTo>
                        <a:cubicBezTo>
                          <a:pt x="23563" y="229878"/>
                          <a:pt x="24457" y="230102"/>
                          <a:pt x="24680" y="230998"/>
                        </a:cubicBezTo>
                        <a:lnTo>
                          <a:pt x="31379" y="248917"/>
                        </a:lnTo>
                        <a:lnTo>
                          <a:pt x="33835" y="239957"/>
                        </a:lnTo>
                        <a:lnTo>
                          <a:pt x="33612" y="239957"/>
                        </a:lnTo>
                        <a:cubicBezTo>
                          <a:pt x="32942" y="239957"/>
                          <a:pt x="32272" y="239510"/>
                          <a:pt x="32272" y="238838"/>
                        </a:cubicBezTo>
                        <a:lnTo>
                          <a:pt x="31602" y="235030"/>
                        </a:lnTo>
                        <a:cubicBezTo>
                          <a:pt x="31379" y="234358"/>
                          <a:pt x="32272" y="233462"/>
                          <a:pt x="32942" y="233462"/>
                        </a:cubicBezTo>
                        <a:lnTo>
                          <a:pt x="39194" y="233462"/>
                        </a:lnTo>
                        <a:cubicBezTo>
                          <a:pt x="40087" y="233462"/>
                          <a:pt x="40757" y="234358"/>
                          <a:pt x="40534" y="235030"/>
                        </a:cubicBezTo>
                        <a:lnTo>
                          <a:pt x="40087" y="238838"/>
                        </a:lnTo>
                        <a:cubicBezTo>
                          <a:pt x="40087" y="239286"/>
                          <a:pt x="39417" y="239957"/>
                          <a:pt x="38524" y="239957"/>
                        </a:cubicBezTo>
                        <a:lnTo>
                          <a:pt x="38301" y="239957"/>
                        </a:lnTo>
                        <a:lnTo>
                          <a:pt x="40757" y="248917"/>
                        </a:lnTo>
                        <a:lnTo>
                          <a:pt x="47456" y="230998"/>
                        </a:lnTo>
                        <a:cubicBezTo>
                          <a:pt x="47902" y="230326"/>
                          <a:pt x="48349" y="229878"/>
                          <a:pt x="49242" y="230102"/>
                        </a:cubicBezTo>
                        <a:lnTo>
                          <a:pt x="59737" y="232342"/>
                        </a:lnTo>
                        <a:cubicBezTo>
                          <a:pt x="65319" y="233686"/>
                          <a:pt x="69562" y="238166"/>
                          <a:pt x="70455" y="243541"/>
                        </a:cubicBezTo>
                        <a:lnTo>
                          <a:pt x="72018" y="253397"/>
                        </a:lnTo>
                        <a:cubicBezTo>
                          <a:pt x="72688" y="256981"/>
                          <a:pt x="70455" y="260340"/>
                          <a:pt x="66882" y="261012"/>
                        </a:cubicBezTo>
                        <a:cubicBezTo>
                          <a:pt x="57504" y="263252"/>
                          <a:pt x="47232" y="264596"/>
                          <a:pt x="36068" y="264596"/>
                        </a:cubicBezTo>
                        <a:cubicBezTo>
                          <a:pt x="24903" y="264596"/>
                          <a:pt x="14632" y="263252"/>
                          <a:pt x="5253" y="261012"/>
                        </a:cubicBezTo>
                        <a:cubicBezTo>
                          <a:pt x="1681" y="260564"/>
                          <a:pt x="-552" y="256981"/>
                          <a:pt x="118" y="253397"/>
                        </a:cubicBezTo>
                        <a:lnTo>
                          <a:pt x="1681" y="243541"/>
                        </a:lnTo>
                        <a:cubicBezTo>
                          <a:pt x="2574" y="237942"/>
                          <a:pt x="6816" y="233462"/>
                          <a:pt x="12399" y="232342"/>
                        </a:cubicBezTo>
                        <a:close/>
                        <a:moveTo>
                          <a:pt x="212035" y="181369"/>
                        </a:moveTo>
                        <a:cubicBezTo>
                          <a:pt x="225614" y="181369"/>
                          <a:pt x="229176" y="189908"/>
                          <a:pt x="229844" y="201143"/>
                        </a:cubicBezTo>
                        <a:lnTo>
                          <a:pt x="230289" y="201143"/>
                        </a:lnTo>
                        <a:cubicBezTo>
                          <a:pt x="232070" y="201592"/>
                          <a:pt x="232960" y="204513"/>
                          <a:pt x="232292" y="207884"/>
                        </a:cubicBezTo>
                        <a:cubicBezTo>
                          <a:pt x="231847" y="210580"/>
                          <a:pt x="230289" y="212827"/>
                          <a:pt x="228953" y="213277"/>
                        </a:cubicBezTo>
                        <a:cubicBezTo>
                          <a:pt x="226505" y="223388"/>
                          <a:pt x="218713" y="230354"/>
                          <a:pt x="212035" y="230354"/>
                        </a:cubicBezTo>
                        <a:cubicBezTo>
                          <a:pt x="205356" y="230354"/>
                          <a:pt x="197565" y="222939"/>
                          <a:pt x="195116" y="213277"/>
                        </a:cubicBezTo>
                        <a:cubicBezTo>
                          <a:pt x="193781" y="212827"/>
                          <a:pt x="192222" y="210580"/>
                          <a:pt x="191777" y="207884"/>
                        </a:cubicBezTo>
                        <a:cubicBezTo>
                          <a:pt x="191109" y="204513"/>
                          <a:pt x="192000" y="201368"/>
                          <a:pt x="193781" y="201143"/>
                        </a:cubicBezTo>
                        <a:lnTo>
                          <a:pt x="194226" y="201143"/>
                        </a:lnTo>
                        <a:cubicBezTo>
                          <a:pt x="195116" y="189908"/>
                          <a:pt x="198455" y="181369"/>
                          <a:pt x="212035" y="181369"/>
                        </a:cubicBezTo>
                        <a:close/>
                        <a:moveTo>
                          <a:pt x="124052" y="181369"/>
                        </a:moveTo>
                        <a:cubicBezTo>
                          <a:pt x="137631" y="181369"/>
                          <a:pt x="141415" y="189908"/>
                          <a:pt x="141861" y="201143"/>
                        </a:cubicBezTo>
                        <a:lnTo>
                          <a:pt x="142529" y="201143"/>
                        </a:lnTo>
                        <a:cubicBezTo>
                          <a:pt x="144087" y="201592"/>
                          <a:pt x="144977" y="204513"/>
                          <a:pt x="144309" y="207884"/>
                        </a:cubicBezTo>
                        <a:cubicBezTo>
                          <a:pt x="143864" y="210580"/>
                          <a:pt x="142529" y="212827"/>
                          <a:pt x="140970" y="213277"/>
                        </a:cubicBezTo>
                        <a:cubicBezTo>
                          <a:pt x="138522" y="223388"/>
                          <a:pt x="130730" y="230354"/>
                          <a:pt x="124052" y="230354"/>
                        </a:cubicBezTo>
                        <a:cubicBezTo>
                          <a:pt x="117373" y="230354"/>
                          <a:pt x="109582" y="222939"/>
                          <a:pt x="107133" y="213277"/>
                        </a:cubicBezTo>
                        <a:cubicBezTo>
                          <a:pt x="105798" y="212827"/>
                          <a:pt x="104239" y="210580"/>
                          <a:pt x="103794" y="207884"/>
                        </a:cubicBezTo>
                        <a:cubicBezTo>
                          <a:pt x="103126" y="204513"/>
                          <a:pt x="104017" y="201368"/>
                          <a:pt x="105798" y="201143"/>
                        </a:cubicBezTo>
                        <a:lnTo>
                          <a:pt x="106243" y="201143"/>
                        </a:lnTo>
                        <a:cubicBezTo>
                          <a:pt x="106911" y="189908"/>
                          <a:pt x="110472" y="181369"/>
                          <a:pt x="124052" y="181369"/>
                        </a:cubicBezTo>
                        <a:close/>
                        <a:moveTo>
                          <a:pt x="35704" y="181369"/>
                        </a:moveTo>
                        <a:cubicBezTo>
                          <a:pt x="49356" y="181369"/>
                          <a:pt x="52937" y="189908"/>
                          <a:pt x="53608" y="201143"/>
                        </a:cubicBezTo>
                        <a:lnTo>
                          <a:pt x="54056" y="201143"/>
                        </a:lnTo>
                        <a:cubicBezTo>
                          <a:pt x="55846" y="201592"/>
                          <a:pt x="56518" y="204513"/>
                          <a:pt x="56070" y="207884"/>
                        </a:cubicBezTo>
                        <a:cubicBezTo>
                          <a:pt x="55623" y="210580"/>
                          <a:pt x="54056" y="212827"/>
                          <a:pt x="52713" y="213277"/>
                        </a:cubicBezTo>
                        <a:cubicBezTo>
                          <a:pt x="50251" y="223388"/>
                          <a:pt x="42418" y="230354"/>
                          <a:pt x="35704" y="230354"/>
                        </a:cubicBezTo>
                        <a:cubicBezTo>
                          <a:pt x="28990" y="230354"/>
                          <a:pt x="21157" y="222939"/>
                          <a:pt x="18695" y="213277"/>
                        </a:cubicBezTo>
                        <a:cubicBezTo>
                          <a:pt x="17129" y="212603"/>
                          <a:pt x="15786" y="210580"/>
                          <a:pt x="15114" y="207884"/>
                        </a:cubicBezTo>
                        <a:cubicBezTo>
                          <a:pt x="14667" y="204513"/>
                          <a:pt x="15562" y="201368"/>
                          <a:pt x="17129" y="201143"/>
                        </a:cubicBezTo>
                        <a:lnTo>
                          <a:pt x="17800" y="201143"/>
                        </a:lnTo>
                        <a:cubicBezTo>
                          <a:pt x="18248" y="189908"/>
                          <a:pt x="21828" y="181369"/>
                          <a:pt x="35704" y="181369"/>
                        </a:cubicBezTo>
                        <a:close/>
                        <a:moveTo>
                          <a:pt x="124051" y="111458"/>
                        </a:moveTo>
                        <a:cubicBezTo>
                          <a:pt x="128070" y="111458"/>
                          <a:pt x="130973" y="114569"/>
                          <a:pt x="130973" y="118568"/>
                        </a:cubicBezTo>
                        <a:lnTo>
                          <a:pt x="130973" y="131677"/>
                        </a:lnTo>
                        <a:lnTo>
                          <a:pt x="212247" y="131677"/>
                        </a:lnTo>
                        <a:cubicBezTo>
                          <a:pt x="216266" y="131677"/>
                          <a:pt x="219168" y="134565"/>
                          <a:pt x="219168" y="138565"/>
                        </a:cubicBezTo>
                        <a:lnTo>
                          <a:pt x="219168" y="162116"/>
                        </a:lnTo>
                        <a:cubicBezTo>
                          <a:pt x="219168" y="166116"/>
                          <a:pt x="216266" y="169004"/>
                          <a:pt x="212247" y="169004"/>
                        </a:cubicBezTo>
                        <a:cubicBezTo>
                          <a:pt x="208228" y="169004"/>
                          <a:pt x="205325" y="166116"/>
                          <a:pt x="205325" y="162116"/>
                        </a:cubicBezTo>
                        <a:lnTo>
                          <a:pt x="205325" y="145675"/>
                        </a:lnTo>
                        <a:lnTo>
                          <a:pt x="130973" y="145675"/>
                        </a:lnTo>
                        <a:lnTo>
                          <a:pt x="130973" y="162116"/>
                        </a:lnTo>
                        <a:cubicBezTo>
                          <a:pt x="130973" y="166116"/>
                          <a:pt x="128070" y="169004"/>
                          <a:pt x="124051" y="169004"/>
                        </a:cubicBezTo>
                        <a:cubicBezTo>
                          <a:pt x="120255" y="169004"/>
                          <a:pt x="117130" y="166116"/>
                          <a:pt x="117130" y="162116"/>
                        </a:cubicBezTo>
                        <a:lnTo>
                          <a:pt x="117130" y="145675"/>
                        </a:lnTo>
                        <a:lnTo>
                          <a:pt x="42777" y="145675"/>
                        </a:lnTo>
                        <a:lnTo>
                          <a:pt x="42777" y="162116"/>
                        </a:lnTo>
                        <a:cubicBezTo>
                          <a:pt x="42777" y="166116"/>
                          <a:pt x="39651" y="169004"/>
                          <a:pt x="35855" y="169004"/>
                        </a:cubicBezTo>
                        <a:cubicBezTo>
                          <a:pt x="32060" y="169004"/>
                          <a:pt x="28934" y="165671"/>
                          <a:pt x="28934" y="162116"/>
                        </a:cubicBezTo>
                        <a:lnTo>
                          <a:pt x="28934" y="138565"/>
                        </a:lnTo>
                        <a:cubicBezTo>
                          <a:pt x="28934" y="134565"/>
                          <a:pt x="32060" y="131677"/>
                          <a:pt x="35855" y="131677"/>
                        </a:cubicBezTo>
                        <a:lnTo>
                          <a:pt x="117130" y="131677"/>
                        </a:lnTo>
                        <a:lnTo>
                          <a:pt x="117130" y="118568"/>
                        </a:lnTo>
                        <a:cubicBezTo>
                          <a:pt x="117130" y="114569"/>
                          <a:pt x="120255" y="111458"/>
                          <a:pt x="124051" y="111458"/>
                        </a:cubicBezTo>
                        <a:close/>
                        <a:moveTo>
                          <a:pt x="99797" y="70082"/>
                        </a:moveTo>
                        <a:lnTo>
                          <a:pt x="99797" y="94326"/>
                        </a:lnTo>
                        <a:cubicBezTo>
                          <a:pt x="99797" y="96571"/>
                          <a:pt x="98005" y="98142"/>
                          <a:pt x="95764" y="98142"/>
                        </a:cubicBezTo>
                        <a:lnTo>
                          <a:pt x="80527" y="98142"/>
                        </a:lnTo>
                        <a:cubicBezTo>
                          <a:pt x="78510" y="98142"/>
                          <a:pt x="76493" y="96571"/>
                          <a:pt x="76493" y="94326"/>
                        </a:cubicBezTo>
                        <a:lnTo>
                          <a:pt x="76493" y="78163"/>
                        </a:lnTo>
                        <a:lnTo>
                          <a:pt x="78062" y="78388"/>
                        </a:lnTo>
                        <a:cubicBezTo>
                          <a:pt x="79630" y="78837"/>
                          <a:pt x="81423" y="79286"/>
                          <a:pt x="83216" y="79286"/>
                        </a:cubicBezTo>
                        <a:cubicBezTo>
                          <a:pt x="88145" y="79286"/>
                          <a:pt x="92627" y="77490"/>
                          <a:pt x="95764" y="73898"/>
                        </a:cubicBezTo>
                        <a:close/>
                        <a:moveTo>
                          <a:pt x="135941" y="61046"/>
                        </a:moveTo>
                        <a:lnTo>
                          <a:pt x="135941" y="94592"/>
                        </a:lnTo>
                        <a:cubicBezTo>
                          <a:pt x="135941" y="96828"/>
                          <a:pt x="134149" y="98617"/>
                          <a:pt x="131908" y="98617"/>
                        </a:cubicBezTo>
                        <a:lnTo>
                          <a:pt x="116447" y="98617"/>
                        </a:lnTo>
                        <a:cubicBezTo>
                          <a:pt x="114206" y="98617"/>
                          <a:pt x="112637" y="96828"/>
                          <a:pt x="112637" y="94592"/>
                        </a:cubicBezTo>
                        <a:lnTo>
                          <a:pt x="112637" y="63059"/>
                        </a:lnTo>
                        <a:lnTo>
                          <a:pt x="113982" y="63953"/>
                        </a:lnTo>
                        <a:cubicBezTo>
                          <a:pt x="116895" y="65295"/>
                          <a:pt x="119808" y="66190"/>
                          <a:pt x="123169" y="66413"/>
                        </a:cubicBezTo>
                        <a:cubicBezTo>
                          <a:pt x="127202" y="66413"/>
                          <a:pt x="131012" y="65072"/>
                          <a:pt x="134149" y="62612"/>
                        </a:cubicBezTo>
                        <a:close/>
                        <a:moveTo>
                          <a:pt x="151695" y="44876"/>
                        </a:moveTo>
                        <a:lnTo>
                          <a:pt x="152143" y="45551"/>
                        </a:lnTo>
                        <a:cubicBezTo>
                          <a:pt x="157073" y="49598"/>
                          <a:pt x="164468" y="50048"/>
                          <a:pt x="170742" y="46675"/>
                        </a:cubicBezTo>
                        <a:lnTo>
                          <a:pt x="172086" y="45775"/>
                        </a:lnTo>
                        <a:lnTo>
                          <a:pt x="172086" y="94570"/>
                        </a:lnTo>
                        <a:cubicBezTo>
                          <a:pt x="172086" y="96818"/>
                          <a:pt x="170294" y="98617"/>
                          <a:pt x="168277" y="98617"/>
                        </a:cubicBezTo>
                        <a:lnTo>
                          <a:pt x="152816" y="98617"/>
                        </a:lnTo>
                        <a:cubicBezTo>
                          <a:pt x="150575" y="98617"/>
                          <a:pt x="148782" y="96818"/>
                          <a:pt x="148782" y="94570"/>
                        </a:cubicBezTo>
                        <a:lnTo>
                          <a:pt x="148782" y="47799"/>
                        </a:lnTo>
                        <a:close/>
                        <a:moveTo>
                          <a:pt x="166497" y="142"/>
                        </a:moveTo>
                        <a:cubicBezTo>
                          <a:pt x="168053" y="-304"/>
                          <a:pt x="169387" y="365"/>
                          <a:pt x="170054" y="1258"/>
                        </a:cubicBezTo>
                        <a:cubicBezTo>
                          <a:pt x="170943" y="1927"/>
                          <a:pt x="171610" y="3488"/>
                          <a:pt x="171388" y="4827"/>
                        </a:cubicBezTo>
                        <a:lnTo>
                          <a:pt x="165830" y="34942"/>
                        </a:lnTo>
                        <a:cubicBezTo>
                          <a:pt x="165386" y="36280"/>
                          <a:pt x="164274" y="37396"/>
                          <a:pt x="162940" y="38065"/>
                        </a:cubicBezTo>
                        <a:cubicBezTo>
                          <a:pt x="161606" y="38288"/>
                          <a:pt x="159828" y="38065"/>
                          <a:pt x="158716" y="36950"/>
                        </a:cubicBezTo>
                        <a:lnTo>
                          <a:pt x="151380" y="29365"/>
                        </a:lnTo>
                        <a:lnTo>
                          <a:pt x="127593" y="53011"/>
                        </a:lnTo>
                        <a:cubicBezTo>
                          <a:pt x="124925" y="55465"/>
                          <a:pt x="120701" y="55465"/>
                          <a:pt x="118256" y="53011"/>
                        </a:cubicBezTo>
                        <a:lnTo>
                          <a:pt x="109586" y="44311"/>
                        </a:lnTo>
                        <a:lnTo>
                          <a:pt x="88022" y="66172"/>
                        </a:lnTo>
                        <a:cubicBezTo>
                          <a:pt x="86466" y="67511"/>
                          <a:pt x="84910" y="68180"/>
                          <a:pt x="83131" y="68180"/>
                        </a:cubicBezTo>
                        <a:cubicBezTo>
                          <a:pt x="81575" y="68180"/>
                          <a:pt x="79797" y="67511"/>
                          <a:pt x="78463" y="66395"/>
                        </a:cubicBezTo>
                        <a:cubicBezTo>
                          <a:pt x="76017" y="63719"/>
                          <a:pt x="76017" y="59480"/>
                          <a:pt x="78463" y="57026"/>
                        </a:cubicBezTo>
                        <a:lnTo>
                          <a:pt x="104917" y="30703"/>
                        </a:lnTo>
                        <a:cubicBezTo>
                          <a:pt x="107363" y="28250"/>
                          <a:pt x="111809" y="28250"/>
                          <a:pt x="114254" y="30703"/>
                        </a:cubicBezTo>
                        <a:lnTo>
                          <a:pt x="122925" y="39403"/>
                        </a:lnTo>
                        <a:lnTo>
                          <a:pt x="142043" y="20219"/>
                        </a:lnTo>
                        <a:lnTo>
                          <a:pt x="134707" y="12634"/>
                        </a:lnTo>
                        <a:cubicBezTo>
                          <a:pt x="133595" y="11519"/>
                          <a:pt x="132928" y="9734"/>
                          <a:pt x="133595" y="8396"/>
                        </a:cubicBezTo>
                        <a:cubicBezTo>
                          <a:pt x="133818" y="7058"/>
                          <a:pt x="135152" y="5942"/>
                          <a:pt x="136485" y="549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9" name="Group 68">
                  <a:extLst>
                    <a:ext uri="{FF2B5EF4-FFF2-40B4-BE49-F238E27FC236}">
                      <a16:creationId xmlns:a16="http://schemas.microsoft.com/office/drawing/2014/main" id="{0BA259C7-5CB8-4FC3-86A1-82E07FF40FA3}"/>
                    </a:ext>
                  </a:extLst>
                </p:cNvPr>
                <p:cNvGrpSpPr/>
                <p:nvPr/>
              </p:nvGrpSpPr>
              <p:grpSpPr>
                <a:xfrm>
                  <a:off x="5534235" y="1178559"/>
                  <a:ext cx="425028" cy="227965"/>
                  <a:chOff x="576360" y="2082142"/>
                  <a:chExt cx="1455320" cy="780564"/>
                </a:xfrm>
                <a:noFill/>
              </p:grpSpPr>
              <p:grpSp>
                <p:nvGrpSpPr>
                  <p:cNvPr id="82" name="Group 81">
                    <a:extLst>
                      <a:ext uri="{FF2B5EF4-FFF2-40B4-BE49-F238E27FC236}">
                        <a16:creationId xmlns:a16="http://schemas.microsoft.com/office/drawing/2014/main" id="{565C69BF-7E1D-4D8E-85BD-9DBCD86190FD}"/>
                      </a:ext>
                    </a:extLst>
                  </p:cNvPr>
                  <p:cNvGrpSpPr/>
                  <p:nvPr/>
                </p:nvGrpSpPr>
                <p:grpSpPr>
                  <a:xfrm flipV="1">
                    <a:off x="576360" y="2082142"/>
                    <a:ext cx="1419028" cy="740123"/>
                    <a:chOff x="6555581" y="5069071"/>
                    <a:chExt cx="1554957" cy="811029"/>
                  </a:xfrm>
                  <a:grpFill/>
                </p:grpSpPr>
                <p:sp>
                  <p:nvSpPr>
                    <p:cNvPr id="85" name="Freeform: Shape 84">
                      <a:extLst>
                        <a:ext uri="{FF2B5EF4-FFF2-40B4-BE49-F238E27FC236}">
                          <a16:creationId xmlns:a16="http://schemas.microsoft.com/office/drawing/2014/main" id="{06EEFED6-2E3D-4568-8C6E-E1EB716FC742}"/>
                        </a:ext>
                      </a:extLst>
                    </p:cNvPr>
                    <p:cNvSpPr/>
                    <p:nvPr/>
                  </p:nvSpPr>
                  <p:spPr>
                    <a:xfrm>
                      <a:off x="6555993" y="5141122"/>
                      <a:ext cx="1468992" cy="738978"/>
                    </a:xfrm>
                    <a:custGeom>
                      <a:avLst/>
                      <a:gdLst>
                        <a:gd name="connsiteX0" fmla="*/ 0 w 1468992"/>
                        <a:gd name="connsiteY0" fmla="*/ 0 h 738978"/>
                        <a:gd name="connsiteX1" fmla="*/ 1468992 w 1468992"/>
                        <a:gd name="connsiteY1" fmla="*/ 0 h 738978"/>
                        <a:gd name="connsiteX2" fmla="*/ 1468992 w 1468992"/>
                        <a:gd name="connsiteY2" fmla="*/ 472327 h 738978"/>
                        <a:gd name="connsiteX3" fmla="*/ 1202341 w 1468992"/>
                        <a:gd name="connsiteY3" fmla="*/ 738978 h 738978"/>
                        <a:gd name="connsiteX4" fmla="*/ 266651 w 1468992"/>
                        <a:gd name="connsiteY4" fmla="*/ 738978 h 738978"/>
                        <a:gd name="connsiteX5" fmla="*/ 0 w 1468992"/>
                        <a:gd name="connsiteY5" fmla="*/ 472327 h 738978"/>
                        <a:gd name="connsiteX6" fmla="*/ 0 w 1468992"/>
                        <a:gd name="connsiteY6" fmla="*/ 0 h 738978"/>
                        <a:gd name="connsiteX0" fmla="*/ 0 w 1468992"/>
                        <a:gd name="connsiteY0" fmla="*/ 2 h 738980"/>
                        <a:gd name="connsiteX1" fmla="*/ 1366426 w 1468992"/>
                        <a:gd name="connsiteY1" fmla="*/ 0 h 738980"/>
                        <a:gd name="connsiteX2" fmla="*/ 1468992 w 1468992"/>
                        <a:gd name="connsiteY2" fmla="*/ 2 h 738980"/>
                        <a:gd name="connsiteX3" fmla="*/ 1468992 w 1468992"/>
                        <a:gd name="connsiteY3" fmla="*/ 472329 h 738980"/>
                        <a:gd name="connsiteX4" fmla="*/ 1202341 w 1468992"/>
                        <a:gd name="connsiteY4" fmla="*/ 738980 h 738980"/>
                        <a:gd name="connsiteX5" fmla="*/ 266651 w 1468992"/>
                        <a:gd name="connsiteY5" fmla="*/ 738980 h 738980"/>
                        <a:gd name="connsiteX6" fmla="*/ 0 w 1468992"/>
                        <a:gd name="connsiteY6" fmla="*/ 472329 h 738980"/>
                        <a:gd name="connsiteX7" fmla="*/ 0 w 1468992"/>
                        <a:gd name="connsiteY7" fmla="*/ 2 h 738980"/>
                        <a:gd name="connsiteX0" fmla="*/ 1366426 w 1468992"/>
                        <a:gd name="connsiteY0" fmla="*/ 0 h 738980"/>
                        <a:gd name="connsiteX1" fmla="*/ 1468992 w 1468992"/>
                        <a:gd name="connsiteY1" fmla="*/ 2 h 738980"/>
                        <a:gd name="connsiteX2" fmla="*/ 1468992 w 1468992"/>
                        <a:gd name="connsiteY2" fmla="*/ 472329 h 738980"/>
                        <a:gd name="connsiteX3" fmla="*/ 1202341 w 1468992"/>
                        <a:gd name="connsiteY3" fmla="*/ 738980 h 738980"/>
                        <a:gd name="connsiteX4" fmla="*/ 266651 w 1468992"/>
                        <a:gd name="connsiteY4" fmla="*/ 738980 h 738980"/>
                        <a:gd name="connsiteX5" fmla="*/ 0 w 1468992"/>
                        <a:gd name="connsiteY5" fmla="*/ 472329 h 738980"/>
                        <a:gd name="connsiteX6" fmla="*/ 0 w 1468992"/>
                        <a:gd name="connsiteY6" fmla="*/ 2 h 738980"/>
                        <a:gd name="connsiteX7" fmla="*/ 1457866 w 1468992"/>
                        <a:gd name="connsiteY7" fmla="*/ 91440 h 738980"/>
                        <a:gd name="connsiteX0" fmla="*/ 1468992 w 1468992"/>
                        <a:gd name="connsiteY0" fmla="*/ 1 h 738979"/>
                        <a:gd name="connsiteX1" fmla="*/ 1468992 w 1468992"/>
                        <a:gd name="connsiteY1" fmla="*/ 472328 h 738979"/>
                        <a:gd name="connsiteX2" fmla="*/ 1202341 w 1468992"/>
                        <a:gd name="connsiteY2" fmla="*/ 738979 h 738979"/>
                        <a:gd name="connsiteX3" fmla="*/ 266651 w 1468992"/>
                        <a:gd name="connsiteY3" fmla="*/ 738979 h 738979"/>
                        <a:gd name="connsiteX4" fmla="*/ 0 w 1468992"/>
                        <a:gd name="connsiteY4" fmla="*/ 472328 h 738979"/>
                        <a:gd name="connsiteX5" fmla="*/ 0 w 1468992"/>
                        <a:gd name="connsiteY5" fmla="*/ 1 h 738979"/>
                        <a:gd name="connsiteX6" fmla="*/ 1457866 w 1468992"/>
                        <a:gd name="connsiteY6" fmla="*/ 91439 h 738979"/>
                        <a:gd name="connsiteX0" fmla="*/ 1468992 w 1468992"/>
                        <a:gd name="connsiteY0" fmla="*/ 0 h 738978"/>
                        <a:gd name="connsiteX1" fmla="*/ 1468992 w 1468992"/>
                        <a:gd name="connsiteY1" fmla="*/ 472327 h 738978"/>
                        <a:gd name="connsiteX2" fmla="*/ 1202341 w 1468992"/>
                        <a:gd name="connsiteY2" fmla="*/ 738978 h 738978"/>
                        <a:gd name="connsiteX3" fmla="*/ 266651 w 1468992"/>
                        <a:gd name="connsiteY3" fmla="*/ 738978 h 738978"/>
                        <a:gd name="connsiteX4" fmla="*/ 0 w 1468992"/>
                        <a:gd name="connsiteY4" fmla="*/ 472327 h 738978"/>
                        <a:gd name="connsiteX5" fmla="*/ 0 w 1468992"/>
                        <a:gd name="connsiteY5" fmla="*/ 0 h 738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8992" h="738978">
                          <a:moveTo>
                            <a:pt x="1468992" y="0"/>
                          </a:moveTo>
                          <a:lnTo>
                            <a:pt x="1468992" y="472327"/>
                          </a:lnTo>
                          <a:cubicBezTo>
                            <a:pt x="1468992" y="619594"/>
                            <a:pt x="1349608" y="738978"/>
                            <a:pt x="1202341" y="738978"/>
                          </a:cubicBezTo>
                          <a:lnTo>
                            <a:pt x="266651" y="738978"/>
                          </a:lnTo>
                          <a:cubicBezTo>
                            <a:pt x="119384" y="738978"/>
                            <a:pt x="0" y="619594"/>
                            <a:pt x="0" y="472327"/>
                          </a:cubicBezTo>
                          <a:lnTo>
                            <a:pt x="0" y="0"/>
                          </a:lnTo>
                        </a:path>
                      </a:pathLst>
                    </a:custGeom>
                    <a:grpFill/>
                    <a:ln w="3175">
                      <a:solidFill>
                        <a:schemeClr val="accent1"/>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6" name="Straight Connector 85">
                      <a:extLst>
                        <a:ext uri="{FF2B5EF4-FFF2-40B4-BE49-F238E27FC236}">
                          <a16:creationId xmlns:a16="http://schemas.microsoft.com/office/drawing/2014/main" id="{23CDE091-C0AE-4535-A70A-1A3F38747A1C}"/>
                        </a:ext>
                      </a:extLst>
                    </p:cNvPr>
                    <p:cNvCxnSpPr>
                      <a:cxnSpLocks/>
                    </p:cNvCxnSpPr>
                    <p:nvPr/>
                  </p:nvCxnSpPr>
                  <p:spPr>
                    <a:xfrm>
                      <a:off x="6555581" y="5144294"/>
                      <a:ext cx="118719" cy="0"/>
                    </a:xfrm>
                    <a:prstGeom prst="line">
                      <a:avLst/>
                    </a:prstGeom>
                    <a:grpFill/>
                    <a:ln w="3175">
                      <a:solidFill>
                        <a:schemeClr val="accent1"/>
                      </a:solidFill>
                      <a:prstDash val="lgDash"/>
                      <a:headEnd w="sm" len="sm"/>
                      <a:tailEnd type="none" w="sm" len="sm"/>
                    </a:ln>
                  </p:spPr>
                  <p:style>
                    <a:lnRef idx="1">
                      <a:schemeClr val="accent1"/>
                    </a:lnRef>
                    <a:fillRef idx="0">
                      <a:schemeClr val="accent1"/>
                    </a:fillRef>
                    <a:effectRef idx="0">
                      <a:schemeClr val="accent1"/>
                    </a:effectRef>
                    <a:fontRef idx="minor">
                      <a:schemeClr val="tx1"/>
                    </a:fontRef>
                  </p:style>
                </p:cxnSp>
                <p:sp>
                  <p:nvSpPr>
                    <p:cNvPr id="87" name="Freeform: Shape 86">
                      <a:extLst>
                        <a:ext uri="{FF2B5EF4-FFF2-40B4-BE49-F238E27FC236}">
                          <a16:creationId xmlns:a16="http://schemas.microsoft.com/office/drawing/2014/main" id="{EA4C3A51-A787-4277-AE75-0BE64ABEEF77}"/>
                        </a:ext>
                      </a:extLst>
                    </p:cNvPr>
                    <p:cNvSpPr/>
                    <p:nvPr/>
                  </p:nvSpPr>
                  <p:spPr>
                    <a:xfrm>
                      <a:off x="8023450" y="5069071"/>
                      <a:ext cx="87088" cy="71254"/>
                    </a:xfrm>
                    <a:custGeom>
                      <a:avLst/>
                      <a:gdLst>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23850 w 857250"/>
                        <a:gd name="connsiteY5" fmla="*/ 790575 h 809625"/>
                        <a:gd name="connsiteX6" fmla="*/ 371475 w 857250"/>
                        <a:gd name="connsiteY6" fmla="*/ 771525 h 809625"/>
                        <a:gd name="connsiteX7" fmla="*/ 400050 w 857250"/>
                        <a:gd name="connsiteY7" fmla="*/ 752475 h 809625"/>
                        <a:gd name="connsiteX8" fmla="*/ 428625 w 857250"/>
                        <a:gd name="connsiteY8" fmla="*/ 742950 h 809625"/>
                        <a:gd name="connsiteX9" fmla="*/ 485775 w 857250"/>
                        <a:gd name="connsiteY9" fmla="*/ 704850 h 809625"/>
                        <a:gd name="connsiteX10" fmla="*/ 514350 w 857250"/>
                        <a:gd name="connsiteY10" fmla="*/ 685800 h 809625"/>
                        <a:gd name="connsiteX11" fmla="*/ 552450 w 857250"/>
                        <a:gd name="connsiteY11" fmla="*/ 638175 h 809625"/>
                        <a:gd name="connsiteX12" fmla="*/ 561975 w 857250"/>
                        <a:gd name="connsiteY12" fmla="*/ 600075 h 809625"/>
                        <a:gd name="connsiteX13" fmla="*/ 619125 w 857250"/>
                        <a:gd name="connsiteY13" fmla="*/ 552450 h 809625"/>
                        <a:gd name="connsiteX14" fmla="*/ 628650 w 857250"/>
                        <a:gd name="connsiteY14" fmla="*/ 523875 h 809625"/>
                        <a:gd name="connsiteX15" fmla="*/ 666750 w 857250"/>
                        <a:gd name="connsiteY15" fmla="*/ 466725 h 809625"/>
                        <a:gd name="connsiteX16" fmla="*/ 685800 w 857250"/>
                        <a:gd name="connsiteY16" fmla="*/ 438150 h 809625"/>
                        <a:gd name="connsiteX17" fmla="*/ 733425 w 857250"/>
                        <a:gd name="connsiteY17" fmla="*/ 371475 h 809625"/>
                        <a:gd name="connsiteX18" fmla="*/ 752475 w 857250"/>
                        <a:gd name="connsiteY18" fmla="*/ 342900 h 809625"/>
                        <a:gd name="connsiteX19" fmla="*/ 781050 w 857250"/>
                        <a:gd name="connsiteY19" fmla="*/ 304800 h 809625"/>
                        <a:gd name="connsiteX20" fmla="*/ 809625 w 857250"/>
                        <a:gd name="connsiteY20" fmla="*/ 276225 h 809625"/>
                        <a:gd name="connsiteX21" fmla="*/ 819150 w 857250"/>
                        <a:gd name="connsiteY21" fmla="*/ 247650 h 809625"/>
                        <a:gd name="connsiteX22" fmla="*/ 838200 w 857250"/>
                        <a:gd name="connsiteY22" fmla="*/ 219075 h 809625"/>
                        <a:gd name="connsiteX23" fmla="*/ 847725 w 857250"/>
                        <a:gd name="connsiteY23" fmla="*/ 180975 h 809625"/>
                        <a:gd name="connsiteX24" fmla="*/ 857250 w 857250"/>
                        <a:gd name="connsiteY24" fmla="*/ 152400 h 809625"/>
                        <a:gd name="connsiteX25" fmla="*/ 838200 w 857250"/>
                        <a:gd name="connsiteY25" fmla="*/ 47625 h 809625"/>
                        <a:gd name="connsiteX26" fmla="*/ 819150 w 857250"/>
                        <a:gd name="connsiteY26"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00050 w 857250"/>
                        <a:gd name="connsiteY6" fmla="*/ 752475 h 809625"/>
                        <a:gd name="connsiteX7" fmla="*/ 428625 w 857250"/>
                        <a:gd name="connsiteY7" fmla="*/ 742950 h 809625"/>
                        <a:gd name="connsiteX8" fmla="*/ 485775 w 857250"/>
                        <a:gd name="connsiteY8" fmla="*/ 704850 h 809625"/>
                        <a:gd name="connsiteX9" fmla="*/ 514350 w 857250"/>
                        <a:gd name="connsiteY9" fmla="*/ 685800 h 809625"/>
                        <a:gd name="connsiteX10" fmla="*/ 552450 w 857250"/>
                        <a:gd name="connsiteY10" fmla="*/ 638175 h 809625"/>
                        <a:gd name="connsiteX11" fmla="*/ 561975 w 857250"/>
                        <a:gd name="connsiteY11" fmla="*/ 600075 h 809625"/>
                        <a:gd name="connsiteX12" fmla="*/ 619125 w 857250"/>
                        <a:gd name="connsiteY12" fmla="*/ 552450 h 809625"/>
                        <a:gd name="connsiteX13" fmla="*/ 628650 w 857250"/>
                        <a:gd name="connsiteY13" fmla="*/ 523875 h 809625"/>
                        <a:gd name="connsiteX14" fmla="*/ 666750 w 857250"/>
                        <a:gd name="connsiteY14" fmla="*/ 466725 h 809625"/>
                        <a:gd name="connsiteX15" fmla="*/ 685800 w 857250"/>
                        <a:gd name="connsiteY15" fmla="*/ 438150 h 809625"/>
                        <a:gd name="connsiteX16" fmla="*/ 733425 w 857250"/>
                        <a:gd name="connsiteY16" fmla="*/ 371475 h 809625"/>
                        <a:gd name="connsiteX17" fmla="*/ 752475 w 857250"/>
                        <a:gd name="connsiteY17" fmla="*/ 342900 h 809625"/>
                        <a:gd name="connsiteX18" fmla="*/ 781050 w 857250"/>
                        <a:gd name="connsiteY18" fmla="*/ 304800 h 809625"/>
                        <a:gd name="connsiteX19" fmla="*/ 809625 w 857250"/>
                        <a:gd name="connsiteY19" fmla="*/ 276225 h 809625"/>
                        <a:gd name="connsiteX20" fmla="*/ 819150 w 857250"/>
                        <a:gd name="connsiteY20" fmla="*/ 247650 h 809625"/>
                        <a:gd name="connsiteX21" fmla="*/ 838200 w 857250"/>
                        <a:gd name="connsiteY21" fmla="*/ 219075 h 809625"/>
                        <a:gd name="connsiteX22" fmla="*/ 847725 w 857250"/>
                        <a:gd name="connsiteY22" fmla="*/ 180975 h 809625"/>
                        <a:gd name="connsiteX23" fmla="*/ 857250 w 857250"/>
                        <a:gd name="connsiteY23" fmla="*/ 152400 h 809625"/>
                        <a:gd name="connsiteX24" fmla="*/ 838200 w 857250"/>
                        <a:gd name="connsiteY24" fmla="*/ 47625 h 809625"/>
                        <a:gd name="connsiteX25" fmla="*/ 819150 w 857250"/>
                        <a:gd name="connsiteY25"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371475 w 857250"/>
                        <a:gd name="connsiteY5" fmla="*/ 771525 h 809625"/>
                        <a:gd name="connsiteX6" fmla="*/ 428625 w 857250"/>
                        <a:gd name="connsiteY6" fmla="*/ 742950 h 809625"/>
                        <a:gd name="connsiteX7" fmla="*/ 485775 w 857250"/>
                        <a:gd name="connsiteY7" fmla="*/ 704850 h 809625"/>
                        <a:gd name="connsiteX8" fmla="*/ 514350 w 857250"/>
                        <a:gd name="connsiteY8" fmla="*/ 685800 h 809625"/>
                        <a:gd name="connsiteX9" fmla="*/ 552450 w 857250"/>
                        <a:gd name="connsiteY9" fmla="*/ 638175 h 809625"/>
                        <a:gd name="connsiteX10" fmla="*/ 561975 w 857250"/>
                        <a:gd name="connsiteY10" fmla="*/ 600075 h 809625"/>
                        <a:gd name="connsiteX11" fmla="*/ 619125 w 857250"/>
                        <a:gd name="connsiteY11" fmla="*/ 552450 h 809625"/>
                        <a:gd name="connsiteX12" fmla="*/ 628650 w 857250"/>
                        <a:gd name="connsiteY12" fmla="*/ 523875 h 809625"/>
                        <a:gd name="connsiteX13" fmla="*/ 666750 w 857250"/>
                        <a:gd name="connsiteY13" fmla="*/ 466725 h 809625"/>
                        <a:gd name="connsiteX14" fmla="*/ 685800 w 857250"/>
                        <a:gd name="connsiteY14" fmla="*/ 438150 h 809625"/>
                        <a:gd name="connsiteX15" fmla="*/ 733425 w 857250"/>
                        <a:gd name="connsiteY15" fmla="*/ 371475 h 809625"/>
                        <a:gd name="connsiteX16" fmla="*/ 752475 w 857250"/>
                        <a:gd name="connsiteY16" fmla="*/ 342900 h 809625"/>
                        <a:gd name="connsiteX17" fmla="*/ 781050 w 857250"/>
                        <a:gd name="connsiteY17" fmla="*/ 304800 h 809625"/>
                        <a:gd name="connsiteX18" fmla="*/ 809625 w 857250"/>
                        <a:gd name="connsiteY18" fmla="*/ 276225 h 809625"/>
                        <a:gd name="connsiteX19" fmla="*/ 819150 w 857250"/>
                        <a:gd name="connsiteY19" fmla="*/ 247650 h 809625"/>
                        <a:gd name="connsiteX20" fmla="*/ 838200 w 857250"/>
                        <a:gd name="connsiteY20" fmla="*/ 219075 h 809625"/>
                        <a:gd name="connsiteX21" fmla="*/ 847725 w 857250"/>
                        <a:gd name="connsiteY21" fmla="*/ 180975 h 809625"/>
                        <a:gd name="connsiteX22" fmla="*/ 857250 w 857250"/>
                        <a:gd name="connsiteY22" fmla="*/ 152400 h 809625"/>
                        <a:gd name="connsiteX23" fmla="*/ 838200 w 857250"/>
                        <a:gd name="connsiteY23" fmla="*/ 47625 h 809625"/>
                        <a:gd name="connsiteX24" fmla="*/ 819150 w 857250"/>
                        <a:gd name="connsiteY24" fmla="*/ 0 h 809625"/>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295275 w 857250"/>
                        <a:gd name="connsiteY4" fmla="*/ 800100 h 809625"/>
                        <a:gd name="connsiteX5" fmla="*/ 428625 w 857250"/>
                        <a:gd name="connsiteY5" fmla="*/ 742950 h 809625"/>
                        <a:gd name="connsiteX6" fmla="*/ 485775 w 857250"/>
                        <a:gd name="connsiteY6" fmla="*/ 704850 h 809625"/>
                        <a:gd name="connsiteX7" fmla="*/ 514350 w 857250"/>
                        <a:gd name="connsiteY7" fmla="*/ 685800 h 809625"/>
                        <a:gd name="connsiteX8" fmla="*/ 552450 w 857250"/>
                        <a:gd name="connsiteY8" fmla="*/ 638175 h 809625"/>
                        <a:gd name="connsiteX9" fmla="*/ 561975 w 857250"/>
                        <a:gd name="connsiteY9" fmla="*/ 600075 h 809625"/>
                        <a:gd name="connsiteX10" fmla="*/ 619125 w 857250"/>
                        <a:gd name="connsiteY10" fmla="*/ 552450 h 809625"/>
                        <a:gd name="connsiteX11" fmla="*/ 628650 w 857250"/>
                        <a:gd name="connsiteY11" fmla="*/ 523875 h 809625"/>
                        <a:gd name="connsiteX12" fmla="*/ 666750 w 857250"/>
                        <a:gd name="connsiteY12" fmla="*/ 466725 h 809625"/>
                        <a:gd name="connsiteX13" fmla="*/ 685800 w 857250"/>
                        <a:gd name="connsiteY13" fmla="*/ 438150 h 809625"/>
                        <a:gd name="connsiteX14" fmla="*/ 733425 w 857250"/>
                        <a:gd name="connsiteY14" fmla="*/ 371475 h 809625"/>
                        <a:gd name="connsiteX15" fmla="*/ 752475 w 857250"/>
                        <a:gd name="connsiteY15" fmla="*/ 342900 h 809625"/>
                        <a:gd name="connsiteX16" fmla="*/ 781050 w 857250"/>
                        <a:gd name="connsiteY16" fmla="*/ 304800 h 809625"/>
                        <a:gd name="connsiteX17" fmla="*/ 809625 w 857250"/>
                        <a:gd name="connsiteY17" fmla="*/ 276225 h 809625"/>
                        <a:gd name="connsiteX18" fmla="*/ 819150 w 857250"/>
                        <a:gd name="connsiteY18" fmla="*/ 247650 h 809625"/>
                        <a:gd name="connsiteX19" fmla="*/ 838200 w 857250"/>
                        <a:gd name="connsiteY19" fmla="*/ 219075 h 809625"/>
                        <a:gd name="connsiteX20" fmla="*/ 847725 w 857250"/>
                        <a:gd name="connsiteY20" fmla="*/ 180975 h 809625"/>
                        <a:gd name="connsiteX21" fmla="*/ 857250 w 857250"/>
                        <a:gd name="connsiteY21" fmla="*/ 152400 h 809625"/>
                        <a:gd name="connsiteX22" fmla="*/ 838200 w 857250"/>
                        <a:gd name="connsiteY22" fmla="*/ 47625 h 809625"/>
                        <a:gd name="connsiteX23" fmla="*/ 819150 w 857250"/>
                        <a:gd name="connsiteY23" fmla="*/ 0 h 809625"/>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14350 w 857250"/>
                        <a:gd name="connsiteY6" fmla="*/ 685800 h 810236"/>
                        <a:gd name="connsiteX7" fmla="*/ 552450 w 857250"/>
                        <a:gd name="connsiteY7" fmla="*/ 638175 h 810236"/>
                        <a:gd name="connsiteX8" fmla="*/ 561975 w 857250"/>
                        <a:gd name="connsiteY8" fmla="*/ 600075 h 810236"/>
                        <a:gd name="connsiteX9" fmla="*/ 619125 w 857250"/>
                        <a:gd name="connsiteY9" fmla="*/ 552450 h 810236"/>
                        <a:gd name="connsiteX10" fmla="*/ 628650 w 857250"/>
                        <a:gd name="connsiteY10" fmla="*/ 523875 h 810236"/>
                        <a:gd name="connsiteX11" fmla="*/ 666750 w 857250"/>
                        <a:gd name="connsiteY11" fmla="*/ 466725 h 810236"/>
                        <a:gd name="connsiteX12" fmla="*/ 685800 w 857250"/>
                        <a:gd name="connsiteY12" fmla="*/ 438150 h 810236"/>
                        <a:gd name="connsiteX13" fmla="*/ 733425 w 857250"/>
                        <a:gd name="connsiteY13" fmla="*/ 371475 h 810236"/>
                        <a:gd name="connsiteX14" fmla="*/ 752475 w 857250"/>
                        <a:gd name="connsiteY14" fmla="*/ 342900 h 810236"/>
                        <a:gd name="connsiteX15" fmla="*/ 781050 w 857250"/>
                        <a:gd name="connsiteY15" fmla="*/ 304800 h 810236"/>
                        <a:gd name="connsiteX16" fmla="*/ 809625 w 857250"/>
                        <a:gd name="connsiteY16" fmla="*/ 276225 h 810236"/>
                        <a:gd name="connsiteX17" fmla="*/ 819150 w 857250"/>
                        <a:gd name="connsiteY17" fmla="*/ 247650 h 810236"/>
                        <a:gd name="connsiteX18" fmla="*/ 838200 w 857250"/>
                        <a:gd name="connsiteY18" fmla="*/ 219075 h 810236"/>
                        <a:gd name="connsiteX19" fmla="*/ 847725 w 857250"/>
                        <a:gd name="connsiteY19" fmla="*/ 180975 h 810236"/>
                        <a:gd name="connsiteX20" fmla="*/ 857250 w 857250"/>
                        <a:gd name="connsiteY20" fmla="*/ 152400 h 810236"/>
                        <a:gd name="connsiteX21" fmla="*/ 838200 w 857250"/>
                        <a:gd name="connsiteY21" fmla="*/ 47625 h 810236"/>
                        <a:gd name="connsiteX22" fmla="*/ 819150 w 857250"/>
                        <a:gd name="connsiteY22" fmla="*/ 0 h 810236"/>
                        <a:gd name="connsiteX0" fmla="*/ 0 w 857250"/>
                        <a:gd name="connsiteY0" fmla="*/ 762000 h 810236"/>
                        <a:gd name="connsiteX1" fmla="*/ 47625 w 857250"/>
                        <a:gd name="connsiteY1" fmla="*/ 771525 h 810236"/>
                        <a:gd name="connsiteX2" fmla="*/ 85725 w 857250"/>
                        <a:gd name="connsiteY2" fmla="*/ 790575 h 810236"/>
                        <a:gd name="connsiteX3" fmla="*/ 152400 w 857250"/>
                        <a:gd name="connsiteY3" fmla="*/ 809625 h 810236"/>
                        <a:gd name="connsiteX4" fmla="*/ 295275 w 857250"/>
                        <a:gd name="connsiteY4" fmla="*/ 800100 h 810236"/>
                        <a:gd name="connsiteX5" fmla="*/ 485775 w 857250"/>
                        <a:gd name="connsiteY5" fmla="*/ 704850 h 810236"/>
                        <a:gd name="connsiteX6" fmla="*/ 552450 w 857250"/>
                        <a:gd name="connsiteY6" fmla="*/ 638175 h 810236"/>
                        <a:gd name="connsiteX7" fmla="*/ 561975 w 857250"/>
                        <a:gd name="connsiteY7" fmla="*/ 600075 h 810236"/>
                        <a:gd name="connsiteX8" fmla="*/ 619125 w 857250"/>
                        <a:gd name="connsiteY8" fmla="*/ 552450 h 810236"/>
                        <a:gd name="connsiteX9" fmla="*/ 628650 w 857250"/>
                        <a:gd name="connsiteY9" fmla="*/ 523875 h 810236"/>
                        <a:gd name="connsiteX10" fmla="*/ 666750 w 857250"/>
                        <a:gd name="connsiteY10" fmla="*/ 466725 h 810236"/>
                        <a:gd name="connsiteX11" fmla="*/ 685800 w 857250"/>
                        <a:gd name="connsiteY11" fmla="*/ 438150 h 810236"/>
                        <a:gd name="connsiteX12" fmla="*/ 733425 w 857250"/>
                        <a:gd name="connsiteY12" fmla="*/ 371475 h 810236"/>
                        <a:gd name="connsiteX13" fmla="*/ 752475 w 857250"/>
                        <a:gd name="connsiteY13" fmla="*/ 342900 h 810236"/>
                        <a:gd name="connsiteX14" fmla="*/ 781050 w 857250"/>
                        <a:gd name="connsiteY14" fmla="*/ 304800 h 810236"/>
                        <a:gd name="connsiteX15" fmla="*/ 809625 w 857250"/>
                        <a:gd name="connsiteY15" fmla="*/ 276225 h 810236"/>
                        <a:gd name="connsiteX16" fmla="*/ 819150 w 857250"/>
                        <a:gd name="connsiteY16" fmla="*/ 247650 h 810236"/>
                        <a:gd name="connsiteX17" fmla="*/ 838200 w 857250"/>
                        <a:gd name="connsiteY17" fmla="*/ 219075 h 810236"/>
                        <a:gd name="connsiteX18" fmla="*/ 847725 w 857250"/>
                        <a:gd name="connsiteY18" fmla="*/ 180975 h 810236"/>
                        <a:gd name="connsiteX19" fmla="*/ 857250 w 857250"/>
                        <a:gd name="connsiteY19" fmla="*/ 152400 h 810236"/>
                        <a:gd name="connsiteX20" fmla="*/ 838200 w 857250"/>
                        <a:gd name="connsiteY20" fmla="*/ 47625 h 810236"/>
                        <a:gd name="connsiteX21" fmla="*/ 819150 w 857250"/>
                        <a:gd name="connsiteY21" fmla="*/ 0 h 810236"/>
                        <a:gd name="connsiteX0" fmla="*/ 0 w 857250"/>
                        <a:gd name="connsiteY0" fmla="*/ 762000 h 809625"/>
                        <a:gd name="connsiteX1" fmla="*/ 47625 w 857250"/>
                        <a:gd name="connsiteY1" fmla="*/ 771525 h 809625"/>
                        <a:gd name="connsiteX2" fmla="*/ 85725 w 857250"/>
                        <a:gd name="connsiteY2" fmla="*/ 790575 h 809625"/>
                        <a:gd name="connsiteX3" fmla="*/ 152400 w 857250"/>
                        <a:gd name="connsiteY3" fmla="*/ 809625 h 809625"/>
                        <a:gd name="connsiteX4" fmla="*/ 485775 w 857250"/>
                        <a:gd name="connsiteY4" fmla="*/ 704850 h 809625"/>
                        <a:gd name="connsiteX5" fmla="*/ 552450 w 857250"/>
                        <a:gd name="connsiteY5" fmla="*/ 638175 h 809625"/>
                        <a:gd name="connsiteX6" fmla="*/ 561975 w 857250"/>
                        <a:gd name="connsiteY6" fmla="*/ 600075 h 809625"/>
                        <a:gd name="connsiteX7" fmla="*/ 619125 w 857250"/>
                        <a:gd name="connsiteY7" fmla="*/ 552450 h 809625"/>
                        <a:gd name="connsiteX8" fmla="*/ 628650 w 857250"/>
                        <a:gd name="connsiteY8" fmla="*/ 523875 h 809625"/>
                        <a:gd name="connsiteX9" fmla="*/ 666750 w 857250"/>
                        <a:gd name="connsiteY9" fmla="*/ 466725 h 809625"/>
                        <a:gd name="connsiteX10" fmla="*/ 685800 w 857250"/>
                        <a:gd name="connsiteY10" fmla="*/ 438150 h 809625"/>
                        <a:gd name="connsiteX11" fmla="*/ 733425 w 857250"/>
                        <a:gd name="connsiteY11" fmla="*/ 371475 h 809625"/>
                        <a:gd name="connsiteX12" fmla="*/ 752475 w 857250"/>
                        <a:gd name="connsiteY12" fmla="*/ 342900 h 809625"/>
                        <a:gd name="connsiteX13" fmla="*/ 781050 w 857250"/>
                        <a:gd name="connsiteY13" fmla="*/ 304800 h 809625"/>
                        <a:gd name="connsiteX14" fmla="*/ 809625 w 857250"/>
                        <a:gd name="connsiteY14" fmla="*/ 276225 h 809625"/>
                        <a:gd name="connsiteX15" fmla="*/ 819150 w 857250"/>
                        <a:gd name="connsiteY15" fmla="*/ 247650 h 809625"/>
                        <a:gd name="connsiteX16" fmla="*/ 838200 w 857250"/>
                        <a:gd name="connsiteY16" fmla="*/ 219075 h 809625"/>
                        <a:gd name="connsiteX17" fmla="*/ 847725 w 857250"/>
                        <a:gd name="connsiteY17" fmla="*/ 180975 h 809625"/>
                        <a:gd name="connsiteX18" fmla="*/ 857250 w 857250"/>
                        <a:gd name="connsiteY18" fmla="*/ 152400 h 809625"/>
                        <a:gd name="connsiteX19" fmla="*/ 838200 w 857250"/>
                        <a:gd name="connsiteY19" fmla="*/ 47625 h 809625"/>
                        <a:gd name="connsiteX20" fmla="*/ 819150 w 857250"/>
                        <a:gd name="connsiteY20" fmla="*/ 0 h 809625"/>
                        <a:gd name="connsiteX0" fmla="*/ 0 w 857250"/>
                        <a:gd name="connsiteY0" fmla="*/ 762000 h 793339"/>
                        <a:gd name="connsiteX1" fmla="*/ 47625 w 857250"/>
                        <a:gd name="connsiteY1" fmla="*/ 771525 h 793339"/>
                        <a:gd name="connsiteX2" fmla="*/ 85725 w 857250"/>
                        <a:gd name="connsiteY2" fmla="*/ 790575 h 793339"/>
                        <a:gd name="connsiteX3" fmla="*/ 485775 w 857250"/>
                        <a:gd name="connsiteY3" fmla="*/ 704850 h 793339"/>
                        <a:gd name="connsiteX4" fmla="*/ 552450 w 857250"/>
                        <a:gd name="connsiteY4" fmla="*/ 638175 h 793339"/>
                        <a:gd name="connsiteX5" fmla="*/ 561975 w 857250"/>
                        <a:gd name="connsiteY5" fmla="*/ 600075 h 793339"/>
                        <a:gd name="connsiteX6" fmla="*/ 619125 w 857250"/>
                        <a:gd name="connsiteY6" fmla="*/ 552450 h 793339"/>
                        <a:gd name="connsiteX7" fmla="*/ 628650 w 857250"/>
                        <a:gd name="connsiteY7" fmla="*/ 523875 h 793339"/>
                        <a:gd name="connsiteX8" fmla="*/ 666750 w 857250"/>
                        <a:gd name="connsiteY8" fmla="*/ 466725 h 793339"/>
                        <a:gd name="connsiteX9" fmla="*/ 685800 w 857250"/>
                        <a:gd name="connsiteY9" fmla="*/ 438150 h 793339"/>
                        <a:gd name="connsiteX10" fmla="*/ 733425 w 857250"/>
                        <a:gd name="connsiteY10" fmla="*/ 371475 h 793339"/>
                        <a:gd name="connsiteX11" fmla="*/ 752475 w 857250"/>
                        <a:gd name="connsiteY11" fmla="*/ 342900 h 793339"/>
                        <a:gd name="connsiteX12" fmla="*/ 781050 w 857250"/>
                        <a:gd name="connsiteY12" fmla="*/ 304800 h 793339"/>
                        <a:gd name="connsiteX13" fmla="*/ 809625 w 857250"/>
                        <a:gd name="connsiteY13" fmla="*/ 276225 h 793339"/>
                        <a:gd name="connsiteX14" fmla="*/ 819150 w 857250"/>
                        <a:gd name="connsiteY14" fmla="*/ 247650 h 793339"/>
                        <a:gd name="connsiteX15" fmla="*/ 838200 w 857250"/>
                        <a:gd name="connsiteY15" fmla="*/ 219075 h 793339"/>
                        <a:gd name="connsiteX16" fmla="*/ 847725 w 857250"/>
                        <a:gd name="connsiteY16" fmla="*/ 180975 h 793339"/>
                        <a:gd name="connsiteX17" fmla="*/ 857250 w 857250"/>
                        <a:gd name="connsiteY17" fmla="*/ 152400 h 793339"/>
                        <a:gd name="connsiteX18" fmla="*/ 838200 w 857250"/>
                        <a:gd name="connsiteY18" fmla="*/ 47625 h 793339"/>
                        <a:gd name="connsiteX19" fmla="*/ 819150 w 857250"/>
                        <a:gd name="connsiteY19" fmla="*/ 0 h 793339"/>
                        <a:gd name="connsiteX0" fmla="*/ 598 w 857848"/>
                        <a:gd name="connsiteY0" fmla="*/ 762000 h 774530"/>
                        <a:gd name="connsiteX1" fmla="*/ 48223 w 857848"/>
                        <a:gd name="connsiteY1" fmla="*/ 771525 h 774530"/>
                        <a:gd name="connsiteX2" fmla="*/ 486373 w 857848"/>
                        <a:gd name="connsiteY2" fmla="*/ 704850 h 774530"/>
                        <a:gd name="connsiteX3" fmla="*/ 553048 w 857848"/>
                        <a:gd name="connsiteY3" fmla="*/ 638175 h 774530"/>
                        <a:gd name="connsiteX4" fmla="*/ 562573 w 857848"/>
                        <a:gd name="connsiteY4" fmla="*/ 600075 h 774530"/>
                        <a:gd name="connsiteX5" fmla="*/ 619723 w 857848"/>
                        <a:gd name="connsiteY5" fmla="*/ 552450 h 774530"/>
                        <a:gd name="connsiteX6" fmla="*/ 629248 w 857848"/>
                        <a:gd name="connsiteY6" fmla="*/ 523875 h 774530"/>
                        <a:gd name="connsiteX7" fmla="*/ 667348 w 857848"/>
                        <a:gd name="connsiteY7" fmla="*/ 466725 h 774530"/>
                        <a:gd name="connsiteX8" fmla="*/ 686398 w 857848"/>
                        <a:gd name="connsiteY8" fmla="*/ 438150 h 774530"/>
                        <a:gd name="connsiteX9" fmla="*/ 734023 w 857848"/>
                        <a:gd name="connsiteY9" fmla="*/ 371475 h 774530"/>
                        <a:gd name="connsiteX10" fmla="*/ 753073 w 857848"/>
                        <a:gd name="connsiteY10" fmla="*/ 342900 h 774530"/>
                        <a:gd name="connsiteX11" fmla="*/ 781648 w 857848"/>
                        <a:gd name="connsiteY11" fmla="*/ 304800 h 774530"/>
                        <a:gd name="connsiteX12" fmla="*/ 810223 w 857848"/>
                        <a:gd name="connsiteY12" fmla="*/ 276225 h 774530"/>
                        <a:gd name="connsiteX13" fmla="*/ 819748 w 857848"/>
                        <a:gd name="connsiteY13" fmla="*/ 247650 h 774530"/>
                        <a:gd name="connsiteX14" fmla="*/ 838798 w 857848"/>
                        <a:gd name="connsiteY14" fmla="*/ 219075 h 774530"/>
                        <a:gd name="connsiteX15" fmla="*/ 848323 w 857848"/>
                        <a:gd name="connsiteY15" fmla="*/ 180975 h 774530"/>
                        <a:gd name="connsiteX16" fmla="*/ 857848 w 857848"/>
                        <a:gd name="connsiteY16" fmla="*/ 152400 h 774530"/>
                        <a:gd name="connsiteX17" fmla="*/ 838798 w 857848"/>
                        <a:gd name="connsiteY17" fmla="*/ 47625 h 774530"/>
                        <a:gd name="connsiteX18" fmla="*/ 819748 w 857848"/>
                        <a:gd name="connsiteY18" fmla="*/ 0 h 774530"/>
                        <a:gd name="connsiteX0" fmla="*/ 0 w 857250"/>
                        <a:gd name="connsiteY0" fmla="*/ 762000 h 762000"/>
                        <a:gd name="connsiteX1" fmla="*/ 485775 w 857250"/>
                        <a:gd name="connsiteY1" fmla="*/ 704850 h 762000"/>
                        <a:gd name="connsiteX2" fmla="*/ 552450 w 857250"/>
                        <a:gd name="connsiteY2" fmla="*/ 638175 h 762000"/>
                        <a:gd name="connsiteX3" fmla="*/ 561975 w 857250"/>
                        <a:gd name="connsiteY3" fmla="*/ 600075 h 762000"/>
                        <a:gd name="connsiteX4" fmla="*/ 619125 w 857250"/>
                        <a:gd name="connsiteY4" fmla="*/ 552450 h 762000"/>
                        <a:gd name="connsiteX5" fmla="*/ 628650 w 857250"/>
                        <a:gd name="connsiteY5" fmla="*/ 523875 h 762000"/>
                        <a:gd name="connsiteX6" fmla="*/ 666750 w 857250"/>
                        <a:gd name="connsiteY6" fmla="*/ 466725 h 762000"/>
                        <a:gd name="connsiteX7" fmla="*/ 685800 w 857250"/>
                        <a:gd name="connsiteY7" fmla="*/ 438150 h 762000"/>
                        <a:gd name="connsiteX8" fmla="*/ 733425 w 857250"/>
                        <a:gd name="connsiteY8" fmla="*/ 371475 h 762000"/>
                        <a:gd name="connsiteX9" fmla="*/ 752475 w 857250"/>
                        <a:gd name="connsiteY9" fmla="*/ 342900 h 762000"/>
                        <a:gd name="connsiteX10" fmla="*/ 781050 w 857250"/>
                        <a:gd name="connsiteY10" fmla="*/ 304800 h 762000"/>
                        <a:gd name="connsiteX11" fmla="*/ 809625 w 857250"/>
                        <a:gd name="connsiteY11" fmla="*/ 276225 h 762000"/>
                        <a:gd name="connsiteX12" fmla="*/ 819150 w 857250"/>
                        <a:gd name="connsiteY12" fmla="*/ 247650 h 762000"/>
                        <a:gd name="connsiteX13" fmla="*/ 838200 w 857250"/>
                        <a:gd name="connsiteY13" fmla="*/ 219075 h 762000"/>
                        <a:gd name="connsiteX14" fmla="*/ 847725 w 857250"/>
                        <a:gd name="connsiteY14" fmla="*/ 180975 h 762000"/>
                        <a:gd name="connsiteX15" fmla="*/ 857250 w 857250"/>
                        <a:gd name="connsiteY15" fmla="*/ 152400 h 762000"/>
                        <a:gd name="connsiteX16" fmla="*/ 838200 w 857250"/>
                        <a:gd name="connsiteY16" fmla="*/ 47625 h 762000"/>
                        <a:gd name="connsiteX17" fmla="*/ 819150 w 857250"/>
                        <a:gd name="connsiteY17" fmla="*/ 0 h 762000"/>
                        <a:gd name="connsiteX0" fmla="*/ 0 w 857250"/>
                        <a:gd name="connsiteY0" fmla="*/ 762000 h 762000"/>
                        <a:gd name="connsiteX1" fmla="*/ 552450 w 857250"/>
                        <a:gd name="connsiteY1" fmla="*/ 638175 h 762000"/>
                        <a:gd name="connsiteX2" fmla="*/ 561975 w 857250"/>
                        <a:gd name="connsiteY2" fmla="*/ 600075 h 762000"/>
                        <a:gd name="connsiteX3" fmla="*/ 619125 w 857250"/>
                        <a:gd name="connsiteY3" fmla="*/ 552450 h 762000"/>
                        <a:gd name="connsiteX4" fmla="*/ 628650 w 857250"/>
                        <a:gd name="connsiteY4" fmla="*/ 523875 h 762000"/>
                        <a:gd name="connsiteX5" fmla="*/ 666750 w 857250"/>
                        <a:gd name="connsiteY5" fmla="*/ 466725 h 762000"/>
                        <a:gd name="connsiteX6" fmla="*/ 685800 w 857250"/>
                        <a:gd name="connsiteY6" fmla="*/ 438150 h 762000"/>
                        <a:gd name="connsiteX7" fmla="*/ 733425 w 857250"/>
                        <a:gd name="connsiteY7" fmla="*/ 371475 h 762000"/>
                        <a:gd name="connsiteX8" fmla="*/ 752475 w 857250"/>
                        <a:gd name="connsiteY8" fmla="*/ 342900 h 762000"/>
                        <a:gd name="connsiteX9" fmla="*/ 781050 w 857250"/>
                        <a:gd name="connsiteY9" fmla="*/ 304800 h 762000"/>
                        <a:gd name="connsiteX10" fmla="*/ 809625 w 857250"/>
                        <a:gd name="connsiteY10" fmla="*/ 276225 h 762000"/>
                        <a:gd name="connsiteX11" fmla="*/ 819150 w 857250"/>
                        <a:gd name="connsiteY11" fmla="*/ 247650 h 762000"/>
                        <a:gd name="connsiteX12" fmla="*/ 838200 w 857250"/>
                        <a:gd name="connsiteY12" fmla="*/ 219075 h 762000"/>
                        <a:gd name="connsiteX13" fmla="*/ 847725 w 857250"/>
                        <a:gd name="connsiteY13" fmla="*/ 180975 h 762000"/>
                        <a:gd name="connsiteX14" fmla="*/ 857250 w 857250"/>
                        <a:gd name="connsiteY14" fmla="*/ 152400 h 762000"/>
                        <a:gd name="connsiteX15" fmla="*/ 838200 w 857250"/>
                        <a:gd name="connsiteY15" fmla="*/ 47625 h 762000"/>
                        <a:gd name="connsiteX16" fmla="*/ 819150 w 857250"/>
                        <a:gd name="connsiteY16" fmla="*/ 0 h 762000"/>
                        <a:gd name="connsiteX0" fmla="*/ 0 w 857250"/>
                        <a:gd name="connsiteY0" fmla="*/ 762000 h 762000"/>
                        <a:gd name="connsiteX1" fmla="*/ 552450 w 857250"/>
                        <a:gd name="connsiteY1" fmla="*/ 638175 h 762000"/>
                        <a:gd name="connsiteX2" fmla="*/ 619125 w 857250"/>
                        <a:gd name="connsiteY2" fmla="*/ 552450 h 762000"/>
                        <a:gd name="connsiteX3" fmla="*/ 628650 w 857250"/>
                        <a:gd name="connsiteY3" fmla="*/ 523875 h 762000"/>
                        <a:gd name="connsiteX4" fmla="*/ 666750 w 857250"/>
                        <a:gd name="connsiteY4" fmla="*/ 466725 h 762000"/>
                        <a:gd name="connsiteX5" fmla="*/ 685800 w 857250"/>
                        <a:gd name="connsiteY5" fmla="*/ 438150 h 762000"/>
                        <a:gd name="connsiteX6" fmla="*/ 733425 w 857250"/>
                        <a:gd name="connsiteY6" fmla="*/ 371475 h 762000"/>
                        <a:gd name="connsiteX7" fmla="*/ 752475 w 857250"/>
                        <a:gd name="connsiteY7" fmla="*/ 342900 h 762000"/>
                        <a:gd name="connsiteX8" fmla="*/ 781050 w 857250"/>
                        <a:gd name="connsiteY8" fmla="*/ 304800 h 762000"/>
                        <a:gd name="connsiteX9" fmla="*/ 809625 w 857250"/>
                        <a:gd name="connsiteY9" fmla="*/ 276225 h 762000"/>
                        <a:gd name="connsiteX10" fmla="*/ 819150 w 857250"/>
                        <a:gd name="connsiteY10" fmla="*/ 247650 h 762000"/>
                        <a:gd name="connsiteX11" fmla="*/ 838200 w 857250"/>
                        <a:gd name="connsiteY11" fmla="*/ 219075 h 762000"/>
                        <a:gd name="connsiteX12" fmla="*/ 847725 w 857250"/>
                        <a:gd name="connsiteY12" fmla="*/ 180975 h 762000"/>
                        <a:gd name="connsiteX13" fmla="*/ 857250 w 857250"/>
                        <a:gd name="connsiteY13" fmla="*/ 152400 h 762000"/>
                        <a:gd name="connsiteX14" fmla="*/ 838200 w 857250"/>
                        <a:gd name="connsiteY14" fmla="*/ 47625 h 762000"/>
                        <a:gd name="connsiteX15" fmla="*/ 819150 w 857250"/>
                        <a:gd name="connsiteY15"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685800 w 857250"/>
                        <a:gd name="connsiteY4" fmla="*/ 438150 h 762000"/>
                        <a:gd name="connsiteX5" fmla="*/ 733425 w 857250"/>
                        <a:gd name="connsiteY5" fmla="*/ 371475 h 762000"/>
                        <a:gd name="connsiteX6" fmla="*/ 752475 w 857250"/>
                        <a:gd name="connsiteY6" fmla="*/ 342900 h 762000"/>
                        <a:gd name="connsiteX7" fmla="*/ 781050 w 857250"/>
                        <a:gd name="connsiteY7" fmla="*/ 304800 h 762000"/>
                        <a:gd name="connsiteX8" fmla="*/ 809625 w 857250"/>
                        <a:gd name="connsiteY8" fmla="*/ 276225 h 762000"/>
                        <a:gd name="connsiteX9" fmla="*/ 819150 w 857250"/>
                        <a:gd name="connsiteY9" fmla="*/ 247650 h 762000"/>
                        <a:gd name="connsiteX10" fmla="*/ 838200 w 857250"/>
                        <a:gd name="connsiteY10" fmla="*/ 219075 h 762000"/>
                        <a:gd name="connsiteX11" fmla="*/ 847725 w 857250"/>
                        <a:gd name="connsiteY11" fmla="*/ 180975 h 762000"/>
                        <a:gd name="connsiteX12" fmla="*/ 857250 w 857250"/>
                        <a:gd name="connsiteY12" fmla="*/ 152400 h 762000"/>
                        <a:gd name="connsiteX13" fmla="*/ 838200 w 857250"/>
                        <a:gd name="connsiteY13" fmla="*/ 47625 h 762000"/>
                        <a:gd name="connsiteX14" fmla="*/ 819150 w 857250"/>
                        <a:gd name="connsiteY14"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52475 w 857250"/>
                        <a:gd name="connsiteY5" fmla="*/ 342900 h 762000"/>
                        <a:gd name="connsiteX6" fmla="*/ 781050 w 857250"/>
                        <a:gd name="connsiteY6" fmla="*/ 304800 h 762000"/>
                        <a:gd name="connsiteX7" fmla="*/ 809625 w 857250"/>
                        <a:gd name="connsiteY7" fmla="*/ 276225 h 762000"/>
                        <a:gd name="connsiteX8" fmla="*/ 819150 w 857250"/>
                        <a:gd name="connsiteY8" fmla="*/ 247650 h 762000"/>
                        <a:gd name="connsiteX9" fmla="*/ 838200 w 857250"/>
                        <a:gd name="connsiteY9" fmla="*/ 219075 h 762000"/>
                        <a:gd name="connsiteX10" fmla="*/ 847725 w 857250"/>
                        <a:gd name="connsiteY10" fmla="*/ 180975 h 762000"/>
                        <a:gd name="connsiteX11" fmla="*/ 857250 w 857250"/>
                        <a:gd name="connsiteY11" fmla="*/ 152400 h 762000"/>
                        <a:gd name="connsiteX12" fmla="*/ 838200 w 857250"/>
                        <a:gd name="connsiteY12" fmla="*/ 47625 h 762000"/>
                        <a:gd name="connsiteX13" fmla="*/ 819150 w 857250"/>
                        <a:gd name="connsiteY13"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33425 w 857250"/>
                        <a:gd name="connsiteY4" fmla="*/ 371475 h 762000"/>
                        <a:gd name="connsiteX5" fmla="*/ 781050 w 857250"/>
                        <a:gd name="connsiteY5" fmla="*/ 304800 h 762000"/>
                        <a:gd name="connsiteX6" fmla="*/ 809625 w 857250"/>
                        <a:gd name="connsiteY6" fmla="*/ 276225 h 762000"/>
                        <a:gd name="connsiteX7" fmla="*/ 819150 w 857250"/>
                        <a:gd name="connsiteY7" fmla="*/ 247650 h 762000"/>
                        <a:gd name="connsiteX8" fmla="*/ 838200 w 857250"/>
                        <a:gd name="connsiteY8" fmla="*/ 219075 h 762000"/>
                        <a:gd name="connsiteX9" fmla="*/ 847725 w 857250"/>
                        <a:gd name="connsiteY9" fmla="*/ 180975 h 762000"/>
                        <a:gd name="connsiteX10" fmla="*/ 857250 w 857250"/>
                        <a:gd name="connsiteY10" fmla="*/ 152400 h 762000"/>
                        <a:gd name="connsiteX11" fmla="*/ 838200 w 857250"/>
                        <a:gd name="connsiteY11" fmla="*/ 47625 h 762000"/>
                        <a:gd name="connsiteX12" fmla="*/ 819150 w 857250"/>
                        <a:gd name="connsiteY12"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781050 w 857250"/>
                        <a:gd name="connsiteY4" fmla="*/ 304800 h 762000"/>
                        <a:gd name="connsiteX5" fmla="*/ 809625 w 857250"/>
                        <a:gd name="connsiteY5" fmla="*/ 276225 h 762000"/>
                        <a:gd name="connsiteX6" fmla="*/ 819150 w 857250"/>
                        <a:gd name="connsiteY6" fmla="*/ 247650 h 762000"/>
                        <a:gd name="connsiteX7" fmla="*/ 838200 w 857250"/>
                        <a:gd name="connsiteY7" fmla="*/ 219075 h 762000"/>
                        <a:gd name="connsiteX8" fmla="*/ 847725 w 857250"/>
                        <a:gd name="connsiteY8" fmla="*/ 180975 h 762000"/>
                        <a:gd name="connsiteX9" fmla="*/ 857250 w 857250"/>
                        <a:gd name="connsiteY9" fmla="*/ 152400 h 762000"/>
                        <a:gd name="connsiteX10" fmla="*/ 838200 w 857250"/>
                        <a:gd name="connsiteY10" fmla="*/ 47625 h 762000"/>
                        <a:gd name="connsiteX11" fmla="*/ 819150 w 857250"/>
                        <a:gd name="connsiteY11" fmla="*/ 0 h 762000"/>
                        <a:gd name="connsiteX0" fmla="*/ 0 w 857250"/>
                        <a:gd name="connsiteY0" fmla="*/ 762000 h 762000"/>
                        <a:gd name="connsiteX1" fmla="*/ 552450 w 857250"/>
                        <a:gd name="connsiteY1" fmla="*/ 638175 h 762000"/>
                        <a:gd name="connsiteX2" fmla="*/ 619125 w 857250"/>
                        <a:gd name="connsiteY2" fmla="*/ 552450 h 762000"/>
                        <a:gd name="connsiteX3" fmla="*/ 666750 w 857250"/>
                        <a:gd name="connsiteY3" fmla="*/ 466725 h 762000"/>
                        <a:gd name="connsiteX4" fmla="*/ 809625 w 857250"/>
                        <a:gd name="connsiteY4" fmla="*/ 276225 h 762000"/>
                        <a:gd name="connsiteX5" fmla="*/ 819150 w 857250"/>
                        <a:gd name="connsiteY5" fmla="*/ 247650 h 762000"/>
                        <a:gd name="connsiteX6" fmla="*/ 838200 w 857250"/>
                        <a:gd name="connsiteY6" fmla="*/ 219075 h 762000"/>
                        <a:gd name="connsiteX7" fmla="*/ 847725 w 857250"/>
                        <a:gd name="connsiteY7" fmla="*/ 180975 h 762000"/>
                        <a:gd name="connsiteX8" fmla="*/ 857250 w 857250"/>
                        <a:gd name="connsiteY8" fmla="*/ 152400 h 762000"/>
                        <a:gd name="connsiteX9" fmla="*/ 838200 w 857250"/>
                        <a:gd name="connsiteY9" fmla="*/ 47625 h 762000"/>
                        <a:gd name="connsiteX10" fmla="*/ 819150 w 857250"/>
                        <a:gd name="connsiteY10" fmla="*/ 0 h 762000"/>
                        <a:gd name="connsiteX0" fmla="*/ 0 w 857250"/>
                        <a:gd name="connsiteY0" fmla="*/ 762000 h 762000"/>
                        <a:gd name="connsiteX1" fmla="*/ 619125 w 857250"/>
                        <a:gd name="connsiteY1" fmla="*/ 552450 h 762000"/>
                        <a:gd name="connsiteX2" fmla="*/ 666750 w 857250"/>
                        <a:gd name="connsiteY2" fmla="*/ 466725 h 762000"/>
                        <a:gd name="connsiteX3" fmla="*/ 809625 w 857250"/>
                        <a:gd name="connsiteY3" fmla="*/ 276225 h 762000"/>
                        <a:gd name="connsiteX4" fmla="*/ 819150 w 857250"/>
                        <a:gd name="connsiteY4" fmla="*/ 247650 h 762000"/>
                        <a:gd name="connsiteX5" fmla="*/ 838200 w 857250"/>
                        <a:gd name="connsiteY5" fmla="*/ 219075 h 762000"/>
                        <a:gd name="connsiteX6" fmla="*/ 847725 w 857250"/>
                        <a:gd name="connsiteY6" fmla="*/ 180975 h 762000"/>
                        <a:gd name="connsiteX7" fmla="*/ 857250 w 857250"/>
                        <a:gd name="connsiteY7" fmla="*/ 152400 h 762000"/>
                        <a:gd name="connsiteX8" fmla="*/ 838200 w 857250"/>
                        <a:gd name="connsiteY8" fmla="*/ 47625 h 762000"/>
                        <a:gd name="connsiteX9" fmla="*/ 819150 w 857250"/>
                        <a:gd name="connsiteY9" fmla="*/ 0 h 762000"/>
                        <a:gd name="connsiteX0" fmla="*/ 0 w 857250"/>
                        <a:gd name="connsiteY0" fmla="*/ 762000 h 762000"/>
                        <a:gd name="connsiteX1" fmla="*/ 666750 w 857250"/>
                        <a:gd name="connsiteY1" fmla="*/ 466725 h 762000"/>
                        <a:gd name="connsiteX2" fmla="*/ 809625 w 857250"/>
                        <a:gd name="connsiteY2" fmla="*/ 276225 h 762000"/>
                        <a:gd name="connsiteX3" fmla="*/ 819150 w 857250"/>
                        <a:gd name="connsiteY3" fmla="*/ 247650 h 762000"/>
                        <a:gd name="connsiteX4" fmla="*/ 838200 w 857250"/>
                        <a:gd name="connsiteY4" fmla="*/ 219075 h 762000"/>
                        <a:gd name="connsiteX5" fmla="*/ 847725 w 857250"/>
                        <a:gd name="connsiteY5" fmla="*/ 180975 h 762000"/>
                        <a:gd name="connsiteX6" fmla="*/ 857250 w 857250"/>
                        <a:gd name="connsiteY6" fmla="*/ 152400 h 762000"/>
                        <a:gd name="connsiteX7" fmla="*/ 838200 w 857250"/>
                        <a:gd name="connsiteY7" fmla="*/ 47625 h 762000"/>
                        <a:gd name="connsiteX8" fmla="*/ 819150 w 857250"/>
                        <a:gd name="connsiteY8" fmla="*/ 0 h 762000"/>
                        <a:gd name="connsiteX0" fmla="*/ 0 w 857250"/>
                        <a:gd name="connsiteY0" fmla="*/ 762000 h 762000"/>
                        <a:gd name="connsiteX1" fmla="*/ 809625 w 857250"/>
                        <a:gd name="connsiteY1" fmla="*/ 276225 h 762000"/>
                        <a:gd name="connsiteX2" fmla="*/ 819150 w 857250"/>
                        <a:gd name="connsiteY2" fmla="*/ 247650 h 762000"/>
                        <a:gd name="connsiteX3" fmla="*/ 838200 w 857250"/>
                        <a:gd name="connsiteY3" fmla="*/ 219075 h 762000"/>
                        <a:gd name="connsiteX4" fmla="*/ 847725 w 857250"/>
                        <a:gd name="connsiteY4" fmla="*/ 180975 h 762000"/>
                        <a:gd name="connsiteX5" fmla="*/ 857250 w 857250"/>
                        <a:gd name="connsiteY5" fmla="*/ 152400 h 762000"/>
                        <a:gd name="connsiteX6" fmla="*/ 838200 w 857250"/>
                        <a:gd name="connsiteY6" fmla="*/ 47625 h 762000"/>
                        <a:gd name="connsiteX7" fmla="*/ 819150 w 857250"/>
                        <a:gd name="connsiteY7"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57250 w 878384"/>
                        <a:gd name="connsiteY4" fmla="*/ 152400 h 762000"/>
                        <a:gd name="connsiteX5" fmla="*/ 838200 w 878384"/>
                        <a:gd name="connsiteY5" fmla="*/ 47625 h 762000"/>
                        <a:gd name="connsiteX6" fmla="*/ 819150 w 878384"/>
                        <a:gd name="connsiteY6" fmla="*/ 0 h 762000"/>
                        <a:gd name="connsiteX0" fmla="*/ 0 w 878384"/>
                        <a:gd name="connsiteY0" fmla="*/ 762000 h 762000"/>
                        <a:gd name="connsiteX1" fmla="*/ 809625 w 878384"/>
                        <a:gd name="connsiteY1" fmla="*/ 276225 h 762000"/>
                        <a:gd name="connsiteX2" fmla="*/ 838200 w 878384"/>
                        <a:gd name="connsiteY2" fmla="*/ 219075 h 762000"/>
                        <a:gd name="connsiteX3" fmla="*/ 847725 w 878384"/>
                        <a:gd name="connsiteY3" fmla="*/ 180975 h 762000"/>
                        <a:gd name="connsiteX4" fmla="*/ 838200 w 878384"/>
                        <a:gd name="connsiteY4" fmla="*/ 47625 h 762000"/>
                        <a:gd name="connsiteX5" fmla="*/ 819150 w 878384"/>
                        <a:gd name="connsiteY5" fmla="*/ 0 h 762000"/>
                        <a:gd name="connsiteX0" fmla="*/ 0 w 878807"/>
                        <a:gd name="connsiteY0" fmla="*/ 762000 h 762000"/>
                        <a:gd name="connsiteX1" fmla="*/ 809625 w 878807"/>
                        <a:gd name="connsiteY1" fmla="*/ 276225 h 762000"/>
                        <a:gd name="connsiteX2" fmla="*/ 838200 w 878807"/>
                        <a:gd name="connsiteY2" fmla="*/ 219075 h 762000"/>
                        <a:gd name="connsiteX3" fmla="*/ 838200 w 878807"/>
                        <a:gd name="connsiteY3" fmla="*/ 47625 h 762000"/>
                        <a:gd name="connsiteX4" fmla="*/ 819150 w 878807"/>
                        <a:gd name="connsiteY4" fmla="*/ 0 h 762000"/>
                        <a:gd name="connsiteX0" fmla="*/ 0 w 879664"/>
                        <a:gd name="connsiteY0" fmla="*/ 762000 h 762000"/>
                        <a:gd name="connsiteX1" fmla="*/ 809625 w 879664"/>
                        <a:gd name="connsiteY1" fmla="*/ 276225 h 762000"/>
                        <a:gd name="connsiteX2" fmla="*/ 838200 w 879664"/>
                        <a:gd name="connsiteY2" fmla="*/ 47625 h 762000"/>
                        <a:gd name="connsiteX3" fmla="*/ 819150 w 879664"/>
                        <a:gd name="connsiteY3" fmla="*/ 0 h 762000"/>
                        <a:gd name="connsiteX0" fmla="*/ 0 w 882700"/>
                        <a:gd name="connsiteY0" fmla="*/ 762000 h 762000"/>
                        <a:gd name="connsiteX1" fmla="*/ 809625 w 882700"/>
                        <a:gd name="connsiteY1" fmla="*/ 276225 h 762000"/>
                        <a:gd name="connsiteX2" fmla="*/ 847724 w 882700"/>
                        <a:gd name="connsiteY2" fmla="*/ 123825 h 762000"/>
                        <a:gd name="connsiteX3" fmla="*/ 838200 w 882700"/>
                        <a:gd name="connsiteY3" fmla="*/ 47625 h 762000"/>
                        <a:gd name="connsiteX4" fmla="*/ 819150 w 882700"/>
                        <a:gd name="connsiteY4" fmla="*/ 0 h 762000"/>
                        <a:gd name="connsiteX0" fmla="*/ 0 w 849022"/>
                        <a:gd name="connsiteY0" fmla="*/ 762000 h 762000"/>
                        <a:gd name="connsiteX1" fmla="*/ 847724 w 849022"/>
                        <a:gd name="connsiteY1" fmla="*/ 123825 h 762000"/>
                        <a:gd name="connsiteX2" fmla="*/ 838200 w 849022"/>
                        <a:gd name="connsiteY2" fmla="*/ 47625 h 762000"/>
                        <a:gd name="connsiteX3" fmla="*/ 819150 w 849022"/>
                        <a:gd name="connsiteY3" fmla="*/ 0 h 762000"/>
                        <a:gd name="connsiteX0" fmla="*/ 0 w 838200"/>
                        <a:gd name="connsiteY0" fmla="*/ 762000 h 762000"/>
                        <a:gd name="connsiteX1" fmla="*/ 838200 w 838200"/>
                        <a:gd name="connsiteY1" fmla="*/ 47625 h 762000"/>
                        <a:gd name="connsiteX2" fmla="*/ 819150 w 838200"/>
                        <a:gd name="connsiteY2" fmla="*/ 0 h 762000"/>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14375"/>
                        <a:gd name="connsiteX1" fmla="*/ 838200 w 838200"/>
                        <a:gd name="connsiteY1" fmla="*/ 0 h 714375"/>
                        <a:gd name="connsiteX0" fmla="*/ 0 w 838200"/>
                        <a:gd name="connsiteY0" fmla="*/ 714375 h 720020"/>
                        <a:gd name="connsiteX1" fmla="*/ 838200 w 838200"/>
                        <a:gd name="connsiteY1" fmla="*/ 0 h 720020"/>
                        <a:gd name="connsiteX0" fmla="*/ 0 w 657225"/>
                        <a:gd name="connsiteY0" fmla="*/ 476250 h 518945"/>
                        <a:gd name="connsiteX1" fmla="*/ 657225 w 657225"/>
                        <a:gd name="connsiteY1" fmla="*/ 0 h 518945"/>
                        <a:gd name="connsiteX0" fmla="*/ 0 w 657225"/>
                        <a:gd name="connsiteY0" fmla="*/ 476250 h 479624"/>
                        <a:gd name="connsiteX1" fmla="*/ 657225 w 657225"/>
                        <a:gd name="connsiteY1" fmla="*/ 0 h 479624"/>
                        <a:gd name="connsiteX0" fmla="*/ 0 w 666750"/>
                        <a:gd name="connsiteY0" fmla="*/ 542925 h 545420"/>
                        <a:gd name="connsiteX1" fmla="*/ 666750 w 666750"/>
                        <a:gd name="connsiteY1" fmla="*/ 0 h 545420"/>
                        <a:gd name="connsiteX0" fmla="*/ 0 w 628650"/>
                        <a:gd name="connsiteY0" fmla="*/ 485775 h 488989"/>
                        <a:gd name="connsiteX1" fmla="*/ 628650 w 628650"/>
                        <a:gd name="connsiteY1" fmla="*/ 0 h 488989"/>
                        <a:gd name="connsiteX0" fmla="*/ 0 w 628650"/>
                        <a:gd name="connsiteY0" fmla="*/ 485775 h 493282"/>
                        <a:gd name="connsiteX1" fmla="*/ 628650 w 628650"/>
                        <a:gd name="connsiteY1" fmla="*/ 0 h 493282"/>
                        <a:gd name="connsiteX0" fmla="*/ 0 w 628650"/>
                        <a:gd name="connsiteY0" fmla="*/ 514350 h 521058"/>
                        <a:gd name="connsiteX1" fmla="*/ 628650 w 628650"/>
                        <a:gd name="connsiteY1" fmla="*/ 0 h 521058"/>
                        <a:gd name="connsiteX0" fmla="*/ 0 w 628650"/>
                        <a:gd name="connsiteY0" fmla="*/ 514350 h 514350"/>
                        <a:gd name="connsiteX1" fmla="*/ 628650 w 628650"/>
                        <a:gd name="connsiteY1" fmla="*/ 0 h 514350"/>
                      </a:gdLst>
                      <a:ahLst/>
                      <a:cxnLst>
                        <a:cxn ang="0">
                          <a:pos x="connsiteX0" y="connsiteY0"/>
                        </a:cxn>
                        <a:cxn ang="0">
                          <a:pos x="connsiteX1" y="connsiteY1"/>
                        </a:cxn>
                      </a:cxnLst>
                      <a:rect l="l" t="t" r="r" b="b"/>
                      <a:pathLst>
                        <a:path w="628650" h="514350">
                          <a:moveTo>
                            <a:pt x="0" y="514350"/>
                          </a:moveTo>
                          <a:cubicBezTo>
                            <a:pt x="342900" y="511175"/>
                            <a:pt x="539750" y="352425"/>
                            <a:pt x="628650" y="0"/>
                          </a:cubicBezTo>
                        </a:path>
                      </a:pathLst>
                    </a:custGeom>
                    <a:grpFill/>
                    <a:ln w="3175">
                      <a:solidFill>
                        <a:schemeClr val="accent1"/>
                      </a:solidFill>
                      <a:prstDash val="lgDash"/>
                      <a:headEnd type="none" w="lg" len="lg"/>
                      <a:tailEnd type="none"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83" name="Oval 82">
                    <a:extLst>
                      <a:ext uri="{FF2B5EF4-FFF2-40B4-BE49-F238E27FC236}">
                        <a16:creationId xmlns:a16="http://schemas.microsoft.com/office/drawing/2014/main" id="{108E5D06-722A-4D1F-99E5-9C0E10B4FEC3}"/>
                      </a:ext>
                    </a:extLst>
                  </p:cNvPr>
                  <p:cNvSpPr/>
                  <p:nvPr/>
                </p:nvSpPr>
                <p:spPr>
                  <a:xfrm>
                    <a:off x="1985962" y="2816988"/>
                    <a:ext cx="45718" cy="45718"/>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Oval 83">
                    <a:extLst>
                      <a:ext uri="{FF2B5EF4-FFF2-40B4-BE49-F238E27FC236}">
                        <a16:creationId xmlns:a16="http://schemas.microsoft.com/office/drawing/2014/main" id="{B7B5E372-A4B5-4B87-B596-D2CD86A90D3C}"/>
                      </a:ext>
                    </a:extLst>
                  </p:cNvPr>
                  <p:cNvSpPr/>
                  <p:nvPr/>
                </p:nvSpPr>
                <p:spPr>
                  <a:xfrm>
                    <a:off x="685800" y="2733674"/>
                    <a:ext cx="45718" cy="45718"/>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76" name="Slide Number Placeholder 3">
            <a:extLst>
              <a:ext uri="{FF2B5EF4-FFF2-40B4-BE49-F238E27FC236}">
                <a16:creationId xmlns:a16="http://schemas.microsoft.com/office/drawing/2014/main" id="{7C4CF763-34A1-4B0F-83CA-F09321870F4C}"/>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7</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2257372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8732502-BF44-4A29-AE53-1FB3C24A4680}"/>
              </a:ext>
            </a:extLst>
          </p:cNvPr>
          <p:cNvSpPr>
            <a:spLocks noGrp="1"/>
          </p:cNvSpPr>
          <p:nvPr>
            <p:ph type="title"/>
          </p:nvPr>
        </p:nvSpPr>
        <p:spPr>
          <a:xfrm>
            <a:off x="171450" y="653139"/>
            <a:ext cx="8807449" cy="624116"/>
          </a:xfrm>
        </p:spPr>
        <p:txBody>
          <a:bodyPr/>
          <a:lstStyle/>
          <a:p>
            <a:r>
              <a:rPr lang="en-US" sz="2800" dirty="0"/>
              <a:t>What is Current State of Firm Operations ?</a:t>
            </a:r>
            <a:endParaRPr lang="en-IN" dirty="0"/>
          </a:p>
        </p:txBody>
      </p:sp>
      <p:sp>
        <p:nvSpPr>
          <p:cNvPr id="173" name="TextBox 172">
            <a:extLst>
              <a:ext uri="{FF2B5EF4-FFF2-40B4-BE49-F238E27FC236}">
                <a16:creationId xmlns:a16="http://schemas.microsoft.com/office/drawing/2014/main" id="{128A6204-C5D7-4B80-9683-99377C6C9B26}"/>
              </a:ext>
            </a:extLst>
          </p:cNvPr>
          <p:cNvSpPr txBox="1"/>
          <p:nvPr/>
        </p:nvSpPr>
        <p:spPr>
          <a:xfrm>
            <a:off x="171450" y="1139935"/>
            <a:ext cx="8801100" cy="400110"/>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This slide explains the present operational issues that firm is facing which leads to high costs, poor agility and decreased customer satisfaction adversely affecting firm’s performance. </a:t>
            </a:r>
            <a:endParaRPr kumimoji="0" lang="en-IN"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7" name="TextBox 36">
            <a:extLst>
              <a:ext uri="{FF2B5EF4-FFF2-40B4-BE49-F238E27FC236}">
                <a16:creationId xmlns:a16="http://schemas.microsoft.com/office/drawing/2014/main" id="{F1A89ACB-487D-4602-B6B7-D9A07052110C}"/>
              </a:ext>
            </a:extLst>
          </p:cNvPr>
          <p:cNvSpPr txBox="1"/>
          <p:nvPr/>
        </p:nvSpPr>
        <p:spPr>
          <a:xfrm>
            <a:off x="198120" y="6567398"/>
            <a:ext cx="8774430" cy="215444"/>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82" name="Group 81">
            <a:extLst>
              <a:ext uri="{FF2B5EF4-FFF2-40B4-BE49-F238E27FC236}">
                <a16:creationId xmlns:a16="http://schemas.microsoft.com/office/drawing/2014/main" id="{AB9E7056-4F42-4002-9826-214D1F94AA22}"/>
              </a:ext>
            </a:extLst>
          </p:cNvPr>
          <p:cNvGrpSpPr/>
          <p:nvPr/>
        </p:nvGrpSpPr>
        <p:grpSpPr>
          <a:xfrm flipH="1">
            <a:off x="7265306" y="980790"/>
            <a:ext cx="822327" cy="42467"/>
            <a:chOff x="3568699" y="1682126"/>
            <a:chExt cx="822327" cy="42467"/>
          </a:xfrm>
        </p:grpSpPr>
        <p:sp>
          <p:nvSpPr>
            <p:cNvPr id="83" name="Rectangle: Rounded Corners 82">
              <a:extLst>
                <a:ext uri="{FF2B5EF4-FFF2-40B4-BE49-F238E27FC236}">
                  <a16:creationId xmlns:a16="http://schemas.microsoft.com/office/drawing/2014/main" id="{8DE7B983-FD0B-4E2E-9219-F37AD3303776}"/>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4" name="Rectangle: Rounded Corners 83">
              <a:extLst>
                <a:ext uri="{FF2B5EF4-FFF2-40B4-BE49-F238E27FC236}">
                  <a16:creationId xmlns:a16="http://schemas.microsoft.com/office/drawing/2014/main" id="{66BCC1A2-2564-4A4F-81E6-98E7AD939780}"/>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0" name="Group 39">
            <a:extLst>
              <a:ext uri="{FF2B5EF4-FFF2-40B4-BE49-F238E27FC236}">
                <a16:creationId xmlns:a16="http://schemas.microsoft.com/office/drawing/2014/main" id="{35A19A1E-BC3A-4491-8357-1EDD3FAEC5B2}"/>
              </a:ext>
            </a:extLst>
          </p:cNvPr>
          <p:cNvGrpSpPr/>
          <p:nvPr/>
        </p:nvGrpSpPr>
        <p:grpSpPr>
          <a:xfrm>
            <a:off x="596948" y="2179638"/>
            <a:ext cx="7976774" cy="3916362"/>
            <a:chOff x="596948" y="2179638"/>
            <a:chExt cx="7976774" cy="3916362"/>
          </a:xfrm>
        </p:grpSpPr>
        <p:grpSp>
          <p:nvGrpSpPr>
            <p:cNvPr id="38" name="Group 37">
              <a:extLst>
                <a:ext uri="{FF2B5EF4-FFF2-40B4-BE49-F238E27FC236}">
                  <a16:creationId xmlns:a16="http://schemas.microsoft.com/office/drawing/2014/main" id="{AA584CAC-F8B8-4D32-AE0A-CB2CFF10B959}"/>
                </a:ext>
              </a:extLst>
            </p:cNvPr>
            <p:cNvGrpSpPr/>
            <p:nvPr/>
          </p:nvGrpSpPr>
          <p:grpSpPr>
            <a:xfrm>
              <a:off x="5185574" y="2179638"/>
              <a:ext cx="3388148" cy="3916362"/>
              <a:chOff x="5185574" y="2179638"/>
              <a:chExt cx="3388148" cy="3916362"/>
            </a:xfrm>
          </p:grpSpPr>
          <p:grpSp>
            <p:nvGrpSpPr>
              <p:cNvPr id="28" name="Group 27">
                <a:extLst>
                  <a:ext uri="{FF2B5EF4-FFF2-40B4-BE49-F238E27FC236}">
                    <a16:creationId xmlns:a16="http://schemas.microsoft.com/office/drawing/2014/main" id="{AFB4B93A-4903-4986-97B9-F17F954C2CDD}"/>
                  </a:ext>
                </a:extLst>
              </p:cNvPr>
              <p:cNvGrpSpPr/>
              <p:nvPr/>
            </p:nvGrpSpPr>
            <p:grpSpPr>
              <a:xfrm>
                <a:off x="5353861" y="2179638"/>
                <a:ext cx="3219861" cy="3916362"/>
                <a:chOff x="5256482" y="2179638"/>
                <a:chExt cx="3219861" cy="3916362"/>
              </a:xfrm>
            </p:grpSpPr>
            <p:sp>
              <p:nvSpPr>
                <p:cNvPr id="44" name="Rectangle: Rounded Corners 43">
                  <a:extLst>
                    <a:ext uri="{FF2B5EF4-FFF2-40B4-BE49-F238E27FC236}">
                      <a16:creationId xmlns:a16="http://schemas.microsoft.com/office/drawing/2014/main" id="{E39A49E1-8F2C-4D90-9BE0-8547907F931C}"/>
                    </a:ext>
                  </a:extLst>
                </p:cNvPr>
                <p:cNvSpPr/>
                <p:nvPr/>
              </p:nvSpPr>
              <p:spPr>
                <a:xfrm>
                  <a:off x="5256482" y="2179638"/>
                  <a:ext cx="3219861" cy="3916362"/>
                </a:xfrm>
                <a:prstGeom prst="roundRect">
                  <a:avLst>
                    <a:gd name="adj" fmla="val 16975"/>
                  </a:avLst>
                </a:prstGeom>
                <a:gradFill>
                  <a:gsLst>
                    <a:gs pos="100000">
                      <a:schemeClr val="bg2"/>
                    </a:gs>
                    <a:gs pos="0">
                      <a:schemeClr val="bg2">
                        <a:lumMod val="95000"/>
                      </a:schemeClr>
                    </a:gs>
                  </a:gsLst>
                  <a:lin ang="210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4" name="Group 23">
                  <a:extLst>
                    <a:ext uri="{FF2B5EF4-FFF2-40B4-BE49-F238E27FC236}">
                      <a16:creationId xmlns:a16="http://schemas.microsoft.com/office/drawing/2014/main" id="{62693226-400E-4C59-95C0-5964B0C11143}"/>
                    </a:ext>
                  </a:extLst>
                </p:cNvPr>
                <p:cNvGrpSpPr/>
                <p:nvPr/>
              </p:nvGrpSpPr>
              <p:grpSpPr>
                <a:xfrm>
                  <a:off x="5328318" y="3191505"/>
                  <a:ext cx="3096865" cy="2634999"/>
                  <a:chOff x="5328318" y="3191505"/>
                  <a:chExt cx="3096865" cy="2634999"/>
                </a:xfrm>
              </p:grpSpPr>
              <p:grpSp>
                <p:nvGrpSpPr>
                  <p:cNvPr id="11" name="Group 10">
                    <a:extLst>
                      <a:ext uri="{FF2B5EF4-FFF2-40B4-BE49-F238E27FC236}">
                        <a16:creationId xmlns:a16="http://schemas.microsoft.com/office/drawing/2014/main" id="{5AC32A5D-94D9-440B-9A95-B34D2BA51922}"/>
                      </a:ext>
                    </a:extLst>
                  </p:cNvPr>
                  <p:cNvGrpSpPr/>
                  <p:nvPr/>
                </p:nvGrpSpPr>
                <p:grpSpPr>
                  <a:xfrm>
                    <a:off x="5345165" y="5119892"/>
                    <a:ext cx="2954266" cy="706612"/>
                    <a:chOff x="5345165" y="5119892"/>
                    <a:chExt cx="2954266" cy="706612"/>
                  </a:xfrm>
                </p:grpSpPr>
                <p:grpSp>
                  <p:nvGrpSpPr>
                    <p:cNvPr id="10" name="Group 9">
                      <a:extLst>
                        <a:ext uri="{FF2B5EF4-FFF2-40B4-BE49-F238E27FC236}">
                          <a16:creationId xmlns:a16="http://schemas.microsoft.com/office/drawing/2014/main" id="{28E8B1CA-F095-4394-A060-5077B50F4E48}"/>
                        </a:ext>
                      </a:extLst>
                    </p:cNvPr>
                    <p:cNvGrpSpPr/>
                    <p:nvPr/>
                  </p:nvGrpSpPr>
                  <p:grpSpPr>
                    <a:xfrm>
                      <a:off x="5646422" y="5119892"/>
                      <a:ext cx="2653009" cy="706612"/>
                      <a:chOff x="5646422" y="5119892"/>
                      <a:chExt cx="2653009" cy="706612"/>
                    </a:xfrm>
                  </p:grpSpPr>
                  <p:sp>
                    <p:nvSpPr>
                      <p:cNvPr id="49" name="Rectangle 48">
                        <a:extLst>
                          <a:ext uri="{FF2B5EF4-FFF2-40B4-BE49-F238E27FC236}">
                            <a16:creationId xmlns:a16="http://schemas.microsoft.com/office/drawing/2014/main" id="{CBFDC80A-3BFD-48EE-A47D-B8E6EB0B2D55}"/>
                          </a:ext>
                        </a:extLst>
                      </p:cNvPr>
                      <p:cNvSpPr/>
                      <p:nvPr/>
                    </p:nvSpPr>
                    <p:spPr>
                      <a:xfrm>
                        <a:off x="5646422" y="5119892"/>
                        <a:ext cx="2653009" cy="276999"/>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Poor Customer Satisfaction </a:t>
                        </a:r>
                      </a:p>
                    </p:txBody>
                  </p:sp>
                  <p:sp>
                    <p:nvSpPr>
                      <p:cNvPr id="52" name="TextBox 51">
                        <a:extLst>
                          <a:ext uri="{FF2B5EF4-FFF2-40B4-BE49-F238E27FC236}">
                            <a16:creationId xmlns:a16="http://schemas.microsoft.com/office/drawing/2014/main" id="{6CB9335B-BADF-4BDD-A5AA-12893FD179DD}"/>
                          </a:ext>
                        </a:extLst>
                      </p:cNvPr>
                      <p:cNvSpPr txBox="1"/>
                      <p:nvPr/>
                    </p:nvSpPr>
                    <p:spPr>
                      <a:xfrm>
                        <a:off x="5646422" y="5318673"/>
                        <a:ext cx="2613658" cy="507831"/>
                      </a:xfrm>
                      <a:prstGeom prst="rect">
                        <a:avLst/>
                      </a:prstGeom>
                      <a:noFill/>
                    </p:spPr>
                    <p:txBody>
                      <a:bodyPr wrap="square">
                        <a:spAutoFit/>
                      </a:bodyPr>
                      <a:lstStyle/>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Delay in response time by 2 hrs. </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Lack in seamless experience which reduced customer satisfaction score by 45% </a:t>
                        </a:r>
                        <a:endParaRPr kumimoji="0" lang="en-IN"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nvGrpSpPr>
                    <p:cNvPr id="9" name="Group 8">
                      <a:extLst>
                        <a:ext uri="{FF2B5EF4-FFF2-40B4-BE49-F238E27FC236}">
                          <a16:creationId xmlns:a16="http://schemas.microsoft.com/office/drawing/2014/main" id="{75222394-1D78-4458-87AF-EB5C9DF4789A}"/>
                        </a:ext>
                      </a:extLst>
                    </p:cNvPr>
                    <p:cNvGrpSpPr/>
                    <p:nvPr/>
                  </p:nvGrpSpPr>
                  <p:grpSpPr>
                    <a:xfrm>
                      <a:off x="5345165" y="5150182"/>
                      <a:ext cx="216900" cy="216418"/>
                      <a:chOff x="5345165" y="5189219"/>
                      <a:chExt cx="216900" cy="216418"/>
                    </a:xfrm>
                  </p:grpSpPr>
                  <p:sp>
                    <p:nvSpPr>
                      <p:cNvPr id="78" name="Freeform: Shape 77">
                        <a:extLst>
                          <a:ext uri="{FF2B5EF4-FFF2-40B4-BE49-F238E27FC236}">
                            <a16:creationId xmlns:a16="http://schemas.microsoft.com/office/drawing/2014/main" id="{2A6EF698-37EE-454C-9124-85AE49E8BDA5}"/>
                          </a:ext>
                        </a:extLst>
                      </p:cNvPr>
                      <p:cNvSpPr>
                        <a:spLocks/>
                      </p:cNvSpPr>
                      <p:nvPr/>
                    </p:nvSpPr>
                    <p:spPr bwMode="auto">
                      <a:xfrm>
                        <a:off x="5380396" y="5223431"/>
                        <a:ext cx="133127" cy="38288"/>
                      </a:xfrm>
                      <a:custGeom>
                        <a:avLst/>
                        <a:gdLst>
                          <a:gd name="connsiteX0" fmla="*/ 86702 w 106068"/>
                          <a:gd name="connsiteY0" fmla="*/ 1665 h 30506"/>
                          <a:gd name="connsiteX1" fmla="*/ 92533 w 106068"/>
                          <a:gd name="connsiteY1" fmla="*/ 1665 h 30506"/>
                          <a:gd name="connsiteX2" fmla="*/ 95897 w 106068"/>
                          <a:gd name="connsiteY2" fmla="*/ 8099 h 30506"/>
                          <a:gd name="connsiteX3" fmla="*/ 103297 w 106068"/>
                          <a:gd name="connsiteY3" fmla="*/ 9208 h 30506"/>
                          <a:gd name="connsiteX4" fmla="*/ 105988 w 106068"/>
                          <a:gd name="connsiteY4" fmla="*/ 11427 h 30506"/>
                          <a:gd name="connsiteX5" fmla="*/ 105091 w 106068"/>
                          <a:gd name="connsiteY5" fmla="*/ 14754 h 30506"/>
                          <a:gd name="connsiteX6" fmla="*/ 99709 w 106068"/>
                          <a:gd name="connsiteY6" fmla="*/ 19635 h 30506"/>
                          <a:gd name="connsiteX7" fmla="*/ 101054 w 106068"/>
                          <a:gd name="connsiteY7" fmla="*/ 26735 h 30506"/>
                          <a:gd name="connsiteX8" fmla="*/ 99709 w 106068"/>
                          <a:gd name="connsiteY8" fmla="*/ 29841 h 30506"/>
                          <a:gd name="connsiteX9" fmla="*/ 96345 w 106068"/>
                          <a:gd name="connsiteY9" fmla="*/ 30063 h 30506"/>
                          <a:gd name="connsiteX10" fmla="*/ 89618 w 106068"/>
                          <a:gd name="connsiteY10" fmla="*/ 26735 h 30506"/>
                          <a:gd name="connsiteX11" fmla="*/ 83114 w 106068"/>
                          <a:gd name="connsiteY11" fmla="*/ 30063 h 30506"/>
                          <a:gd name="connsiteX12" fmla="*/ 81545 w 106068"/>
                          <a:gd name="connsiteY12" fmla="*/ 30506 h 30506"/>
                          <a:gd name="connsiteX13" fmla="*/ 79751 w 106068"/>
                          <a:gd name="connsiteY13" fmla="*/ 29841 h 30506"/>
                          <a:gd name="connsiteX14" fmla="*/ 78405 w 106068"/>
                          <a:gd name="connsiteY14" fmla="*/ 26735 h 30506"/>
                          <a:gd name="connsiteX15" fmla="*/ 79526 w 106068"/>
                          <a:gd name="connsiteY15" fmla="*/ 19635 h 30506"/>
                          <a:gd name="connsiteX16" fmla="*/ 74369 w 106068"/>
                          <a:gd name="connsiteY16" fmla="*/ 14754 h 30506"/>
                          <a:gd name="connsiteX17" fmla="*/ 73472 w 106068"/>
                          <a:gd name="connsiteY17" fmla="*/ 11427 h 30506"/>
                          <a:gd name="connsiteX18" fmla="*/ 76163 w 106068"/>
                          <a:gd name="connsiteY18" fmla="*/ 9208 h 30506"/>
                          <a:gd name="connsiteX19" fmla="*/ 83563 w 106068"/>
                          <a:gd name="connsiteY19" fmla="*/ 8099 h 30506"/>
                          <a:gd name="connsiteX20" fmla="*/ 50079 w 106068"/>
                          <a:gd name="connsiteY20" fmla="*/ 1665 h 30506"/>
                          <a:gd name="connsiteX21" fmla="*/ 55910 w 106068"/>
                          <a:gd name="connsiteY21" fmla="*/ 1665 h 30506"/>
                          <a:gd name="connsiteX22" fmla="*/ 59049 w 106068"/>
                          <a:gd name="connsiteY22" fmla="*/ 8099 h 30506"/>
                          <a:gd name="connsiteX23" fmla="*/ 66449 w 106068"/>
                          <a:gd name="connsiteY23" fmla="*/ 9208 h 30506"/>
                          <a:gd name="connsiteX24" fmla="*/ 69140 w 106068"/>
                          <a:gd name="connsiteY24" fmla="*/ 11427 h 30506"/>
                          <a:gd name="connsiteX25" fmla="*/ 68243 w 106068"/>
                          <a:gd name="connsiteY25" fmla="*/ 14754 h 30506"/>
                          <a:gd name="connsiteX26" fmla="*/ 63086 w 106068"/>
                          <a:gd name="connsiteY26" fmla="*/ 19635 h 30506"/>
                          <a:gd name="connsiteX27" fmla="*/ 64207 w 106068"/>
                          <a:gd name="connsiteY27" fmla="*/ 26735 h 30506"/>
                          <a:gd name="connsiteX28" fmla="*/ 62861 w 106068"/>
                          <a:gd name="connsiteY28" fmla="*/ 29841 h 30506"/>
                          <a:gd name="connsiteX29" fmla="*/ 59498 w 106068"/>
                          <a:gd name="connsiteY29" fmla="*/ 30063 h 30506"/>
                          <a:gd name="connsiteX30" fmla="*/ 52994 w 106068"/>
                          <a:gd name="connsiteY30" fmla="*/ 26735 h 30506"/>
                          <a:gd name="connsiteX31" fmla="*/ 46267 w 106068"/>
                          <a:gd name="connsiteY31" fmla="*/ 30063 h 30506"/>
                          <a:gd name="connsiteX32" fmla="*/ 44921 w 106068"/>
                          <a:gd name="connsiteY32" fmla="*/ 30506 h 30506"/>
                          <a:gd name="connsiteX33" fmla="*/ 42903 w 106068"/>
                          <a:gd name="connsiteY33" fmla="*/ 29841 h 30506"/>
                          <a:gd name="connsiteX34" fmla="*/ 41558 w 106068"/>
                          <a:gd name="connsiteY34" fmla="*/ 26735 h 30506"/>
                          <a:gd name="connsiteX35" fmla="*/ 42903 w 106068"/>
                          <a:gd name="connsiteY35" fmla="*/ 19635 h 30506"/>
                          <a:gd name="connsiteX36" fmla="*/ 37521 w 106068"/>
                          <a:gd name="connsiteY36" fmla="*/ 14754 h 30506"/>
                          <a:gd name="connsiteX37" fmla="*/ 36624 w 106068"/>
                          <a:gd name="connsiteY37" fmla="*/ 11427 h 30506"/>
                          <a:gd name="connsiteX38" fmla="*/ 39315 w 106068"/>
                          <a:gd name="connsiteY38" fmla="*/ 9208 h 30506"/>
                          <a:gd name="connsiteX39" fmla="*/ 46715 w 106068"/>
                          <a:gd name="connsiteY39" fmla="*/ 8099 h 30506"/>
                          <a:gd name="connsiteX40" fmla="*/ 13300 w 106068"/>
                          <a:gd name="connsiteY40" fmla="*/ 1665 h 30506"/>
                          <a:gd name="connsiteX41" fmla="*/ 19064 w 106068"/>
                          <a:gd name="connsiteY41" fmla="*/ 1665 h 30506"/>
                          <a:gd name="connsiteX42" fmla="*/ 22167 w 106068"/>
                          <a:gd name="connsiteY42" fmla="*/ 8099 h 30506"/>
                          <a:gd name="connsiteX43" fmla="*/ 29482 w 106068"/>
                          <a:gd name="connsiteY43" fmla="*/ 9208 h 30506"/>
                          <a:gd name="connsiteX44" fmla="*/ 32142 w 106068"/>
                          <a:gd name="connsiteY44" fmla="*/ 11427 h 30506"/>
                          <a:gd name="connsiteX45" fmla="*/ 31256 w 106068"/>
                          <a:gd name="connsiteY45" fmla="*/ 14754 h 30506"/>
                          <a:gd name="connsiteX46" fmla="*/ 26157 w 106068"/>
                          <a:gd name="connsiteY46" fmla="*/ 19635 h 30506"/>
                          <a:gd name="connsiteX47" fmla="*/ 27266 w 106068"/>
                          <a:gd name="connsiteY47" fmla="*/ 26735 h 30506"/>
                          <a:gd name="connsiteX48" fmla="*/ 26157 w 106068"/>
                          <a:gd name="connsiteY48" fmla="*/ 29841 h 30506"/>
                          <a:gd name="connsiteX49" fmla="*/ 22610 w 106068"/>
                          <a:gd name="connsiteY49" fmla="*/ 30063 h 30506"/>
                          <a:gd name="connsiteX50" fmla="*/ 16182 w 106068"/>
                          <a:gd name="connsiteY50" fmla="*/ 26735 h 30506"/>
                          <a:gd name="connsiteX51" fmla="*/ 9531 w 106068"/>
                          <a:gd name="connsiteY51" fmla="*/ 30063 h 30506"/>
                          <a:gd name="connsiteX52" fmla="*/ 8201 w 106068"/>
                          <a:gd name="connsiteY52" fmla="*/ 30506 h 30506"/>
                          <a:gd name="connsiteX53" fmla="*/ 6206 w 106068"/>
                          <a:gd name="connsiteY53" fmla="*/ 29841 h 30506"/>
                          <a:gd name="connsiteX54" fmla="*/ 4876 w 106068"/>
                          <a:gd name="connsiteY54" fmla="*/ 26735 h 30506"/>
                          <a:gd name="connsiteX55" fmla="*/ 6206 w 106068"/>
                          <a:gd name="connsiteY55" fmla="*/ 19635 h 30506"/>
                          <a:gd name="connsiteX56" fmla="*/ 886 w 106068"/>
                          <a:gd name="connsiteY56" fmla="*/ 14754 h 30506"/>
                          <a:gd name="connsiteX57" fmla="*/ 221 w 106068"/>
                          <a:gd name="connsiteY57" fmla="*/ 11427 h 30506"/>
                          <a:gd name="connsiteX58" fmla="*/ 2660 w 106068"/>
                          <a:gd name="connsiteY58" fmla="*/ 9208 h 30506"/>
                          <a:gd name="connsiteX59" fmla="*/ 9975 w 106068"/>
                          <a:gd name="connsiteY59" fmla="*/ 8099 h 3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6068" h="30506">
                            <a:moveTo>
                              <a:pt x="86702" y="1665"/>
                            </a:moveTo>
                            <a:cubicBezTo>
                              <a:pt x="87824" y="-554"/>
                              <a:pt x="91412" y="-554"/>
                              <a:pt x="92533" y="1665"/>
                            </a:cubicBezTo>
                            <a:lnTo>
                              <a:pt x="95897" y="8099"/>
                            </a:lnTo>
                            <a:lnTo>
                              <a:pt x="103297" y="9208"/>
                            </a:lnTo>
                            <a:cubicBezTo>
                              <a:pt x="104418" y="9430"/>
                              <a:pt x="105539" y="10095"/>
                              <a:pt x="105988" y="11427"/>
                            </a:cubicBezTo>
                            <a:cubicBezTo>
                              <a:pt x="106212" y="12536"/>
                              <a:pt x="105988" y="13867"/>
                              <a:pt x="105091" y="14754"/>
                            </a:cubicBezTo>
                            <a:lnTo>
                              <a:pt x="99709" y="19635"/>
                            </a:lnTo>
                            <a:lnTo>
                              <a:pt x="101054" y="26735"/>
                            </a:lnTo>
                            <a:cubicBezTo>
                              <a:pt x="101279" y="27844"/>
                              <a:pt x="100830" y="29175"/>
                              <a:pt x="99709" y="29841"/>
                            </a:cubicBezTo>
                            <a:cubicBezTo>
                              <a:pt x="98812" y="30506"/>
                              <a:pt x="97466" y="30728"/>
                              <a:pt x="96345" y="30063"/>
                            </a:cubicBezTo>
                            <a:lnTo>
                              <a:pt x="89618" y="26735"/>
                            </a:lnTo>
                            <a:lnTo>
                              <a:pt x="83114" y="30063"/>
                            </a:lnTo>
                            <a:cubicBezTo>
                              <a:pt x="82666" y="30285"/>
                              <a:pt x="82217" y="30506"/>
                              <a:pt x="81545" y="30506"/>
                            </a:cubicBezTo>
                            <a:cubicBezTo>
                              <a:pt x="80872" y="30506"/>
                              <a:pt x="80199" y="30285"/>
                              <a:pt x="79751" y="29841"/>
                            </a:cubicBezTo>
                            <a:cubicBezTo>
                              <a:pt x="78629" y="29175"/>
                              <a:pt x="78181" y="27844"/>
                              <a:pt x="78405" y="26735"/>
                            </a:cubicBezTo>
                            <a:lnTo>
                              <a:pt x="79526" y="19635"/>
                            </a:lnTo>
                            <a:lnTo>
                              <a:pt x="74369" y="14754"/>
                            </a:lnTo>
                            <a:cubicBezTo>
                              <a:pt x="73472" y="13867"/>
                              <a:pt x="73023" y="12536"/>
                              <a:pt x="73472" y="11427"/>
                            </a:cubicBezTo>
                            <a:cubicBezTo>
                              <a:pt x="73920" y="10095"/>
                              <a:pt x="74817" y="9430"/>
                              <a:pt x="76163" y="9208"/>
                            </a:cubicBezTo>
                            <a:lnTo>
                              <a:pt x="83563" y="8099"/>
                            </a:lnTo>
                            <a:close/>
                            <a:moveTo>
                              <a:pt x="50079" y="1665"/>
                            </a:moveTo>
                            <a:cubicBezTo>
                              <a:pt x="51200" y="-554"/>
                              <a:pt x="54788" y="-554"/>
                              <a:pt x="55910" y="1665"/>
                            </a:cubicBezTo>
                            <a:lnTo>
                              <a:pt x="59049" y="8099"/>
                            </a:lnTo>
                            <a:lnTo>
                              <a:pt x="66449" y="9208"/>
                            </a:lnTo>
                            <a:cubicBezTo>
                              <a:pt x="67795" y="9430"/>
                              <a:pt x="68692" y="10095"/>
                              <a:pt x="69140" y="11427"/>
                            </a:cubicBezTo>
                            <a:cubicBezTo>
                              <a:pt x="69589" y="12536"/>
                              <a:pt x="69140" y="13867"/>
                              <a:pt x="68243" y="14754"/>
                            </a:cubicBezTo>
                            <a:lnTo>
                              <a:pt x="63086" y="19635"/>
                            </a:lnTo>
                            <a:lnTo>
                              <a:pt x="64207" y="26735"/>
                            </a:lnTo>
                            <a:cubicBezTo>
                              <a:pt x="64431" y="27844"/>
                              <a:pt x="63983" y="29175"/>
                              <a:pt x="62861" y="29841"/>
                            </a:cubicBezTo>
                            <a:cubicBezTo>
                              <a:pt x="61964" y="30506"/>
                              <a:pt x="60619" y="30728"/>
                              <a:pt x="59498" y="30063"/>
                            </a:cubicBezTo>
                            <a:lnTo>
                              <a:pt x="52994" y="26735"/>
                            </a:lnTo>
                            <a:lnTo>
                              <a:pt x="46267" y="30063"/>
                            </a:lnTo>
                            <a:cubicBezTo>
                              <a:pt x="45818" y="30285"/>
                              <a:pt x="45370" y="30506"/>
                              <a:pt x="44921" y="30506"/>
                            </a:cubicBezTo>
                            <a:cubicBezTo>
                              <a:pt x="44024" y="30506"/>
                              <a:pt x="43352" y="30285"/>
                              <a:pt x="42903" y="29841"/>
                            </a:cubicBezTo>
                            <a:cubicBezTo>
                              <a:pt x="41782" y="29175"/>
                              <a:pt x="41333" y="27844"/>
                              <a:pt x="41558" y="26735"/>
                            </a:cubicBezTo>
                            <a:lnTo>
                              <a:pt x="42903" y="19635"/>
                            </a:lnTo>
                            <a:lnTo>
                              <a:pt x="37521" y="14754"/>
                            </a:lnTo>
                            <a:cubicBezTo>
                              <a:pt x="36624" y="13867"/>
                              <a:pt x="36400" y="12536"/>
                              <a:pt x="36624" y="11427"/>
                            </a:cubicBezTo>
                            <a:cubicBezTo>
                              <a:pt x="37073" y="10095"/>
                              <a:pt x="38194" y="9430"/>
                              <a:pt x="39315" y="9208"/>
                            </a:cubicBezTo>
                            <a:lnTo>
                              <a:pt x="46715" y="8099"/>
                            </a:lnTo>
                            <a:close/>
                            <a:moveTo>
                              <a:pt x="13300" y="1665"/>
                            </a:moveTo>
                            <a:cubicBezTo>
                              <a:pt x="14408" y="-554"/>
                              <a:pt x="17955" y="-554"/>
                              <a:pt x="19064" y="1665"/>
                            </a:cubicBezTo>
                            <a:lnTo>
                              <a:pt x="22167" y="8099"/>
                            </a:lnTo>
                            <a:lnTo>
                              <a:pt x="29482" y="9208"/>
                            </a:lnTo>
                            <a:cubicBezTo>
                              <a:pt x="30812" y="9208"/>
                              <a:pt x="31699" y="10095"/>
                              <a:pt x="32142" y="11427"/>
                            </a:cubicBezTo>
                            <a:cubicBezTo>
                              <a:pt x="32586" y="12536"/>
                              <a:pt x="32142" y="13867"/>
                              <a:pt x="31256" y="14754"/>
                            </a:cubicBezTo>
                            <a:lnTo>
                              <a:pt x="26157" y="19635"/>
                            </a:lnTo>
                            <a:lnTo>
                              <a:pt x="27266" y="26735"/>
                            </a:lnTo>
                            <a:cubicBezTo>
                              <a:pt x="27487" y="27844"/>
                              <a:pt x="27044" y="29175"/>
                              <a:pt x="26157" y="29841"/>
                            </a:cubicBezTo>
                            <a:cubicBezTo>
                              <a:pt x="25049" y="30506"/>
                              <a:pt x="23719" y="30728"/>
                              <a:pt x="22610" y="30063"/>
                            </a:cubicBezTo>
                            <a:lnTo>
                              <a:pt x="16182" y="26735"/>
                            </a:lnTo>
                            <a:lnTo>
                              <a:pt x="9531" y="30063"/>
                            </a:lnTo>
                            <a:cubicBezTo>
                              <a:pt x="9088" y="30285"/>
                              <a:pt x="8645" y="30506"/>
                              <a:pt x="8201" y="30506"/>
                            </a:cubicBezTo>
                            <a:cubicBezTo>
                              <a:pt x="7536" y="30506"/>
                              <a:pt x="6871" y="30285"/>
                              <a:pt x="6206" y="29841"/>
                            </a:cubicBezTo>
                            <a:cubicBezTo>
                              <a:pt x="5320" y="29175"/>
                              <a:pt x="4655" y="27844"/>
                              <a:pt x="4876" y="26735"/>
                            </a:cubicBezTo>
                            <a:lnTo>
                              <a:pt x="6206" y="19635"/>
                            </a:lnTo>
                            <a:lnTo>
                              <a:pt x="886" y="14754"/>
                            </a:lnTo>
                            <a:cubicBezTo>
                              <a:pt x="-1" y="13867"/>
                              <a:pt x="-222" y="12536"/>
                              <a:pt x="221" y="11427"/>
                            </a:cubicBezTo>
                            <a:cubicBezTo>
                              <a:pt x="443" y="10095"/>
                              <a:pt x="1551" y="9208"/>
                              <a:pt x="2660" y="9208"/>
                            </a:cubicBezTo>
                            <a:lnTo>
                              <a:pt x="9975" y="8099"/>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C742F"/>
                          </a:solidFill>
                          <a:effectLst/>
                          <a:uLnTx/>
                          <a:uFillTx/>
                          <a:latin typeface="Cambria" panose="02040503050406030204" pitchFamily="18" charset="0"/>
                          <a:ea typeface="Cambria" panose="02040503050406030204" pitchFamily="18" charset="0"/>
                          <a:cs typeface="+mn-cs"/>
                        </a:endParaRPr>
                      </a:p>
                    </p:txBody>
                  </p:sp>
                  <p:sp>
                    <p:nvSpPr>
                      <p:cNvPr id="76" name="Freeform 173">
                        <a:extLst>
                          <a:ext uri="{FF2B5EF4-FFF2-40B4-BE49-F238E27FC236}">
                            <a16:creationId xmlns:a16="http://schemas.microsoft.com/office/drawing/2014/main" id="{9537DA53-AC4E-4F8C-9D1C-0916C61B061F}"/>
                          </a:ext>
                        </a:extLst>
                      </p:cNvPr>
                      <p:cNvSpPr>
                        <a:spLocks/>
                      </p:cNvSpPr>
                      <p:nvPr/>
                    </p:nvSpPr>
                    <p:spPr bwMode="auto">
                      <a:xfrm>
                        <a:off x="5448587" y="5288809"/>
                        <a:ext cx="113478" cy="116828"/>
                      </a:xfrm>
                      <a:custGeom>
                        <a:avLst/>
                        <a:gdLst>
                          <a:gd name="T0" fmla="*/ 329 w 407"/>
                          <a:gd name="T1" fmla="*/ 101 h 421"/>
                          <a:gd name="T2" fmla="*/ 345 w 407"/>
                          <a:gd name="T3" fmla="*/ 128 h 421"/>
                          <a:gd name="T4" fmla="*/ 365 w 407"/>
                          <a:gd name="T5" fmla="*/ 163 h 421"/>
                          <a:gd name="T6" fmla="*/ 388 w 407"/>
                          <a:gd name="T7" fmla="*/ 255 h 421"/>
                          <a:gd name="T8" fmla="*/ 383 w 407"/>
                          <a:gd name="T9" fmla="*/ 281 h 421"/>
                          <a:gd name="T10" fmla="*/ 398 w 407"/>
                          <a:gd name="T11" fmla="*/ 306 h 421"/>
                          <a:gd name="T12" fmla="*/ 386 w 407"/>
                          <a:gd name="T13" fmla="*/ 353 h 421"/>
                          <a:gd name="T14" fmla="*/ 287 w 407"/>
                          <a:gd name="T15" fmla="*/ 411 h 421"/>
                          <a:gd name="T16" fmla="*/ 240 w 407"/>
                          <a:gd name="T17" fmla="*/ 399 h 421"/>
                          <a:gd name="T18" fmla="*/ 227 w 407"/>
                          <a:gd name="T19" fmla="*/ 377 h 421"/>
                          <a:gd name="T20" fmla="*/ 202 w 407"/>
                          <a:gd name="T21" fmla="*/ 372 h 421"/>
                          <a:gd name="T22" fmla="*/ 180 w 407"/>
                          <a:gd name="T23" fmla="*/ 360 h 421"/>
                          <a:gd name="T24" fmla="*/ 173 w 407"/>
                          <a:gd name="T25" fmla="*/ 356 h 421"/>
                          <a:gd name="T26" fmla="*/ 111 w 407"/>
                          <a:gd name="T27" fmla="*/ 326 h 421"/>
                          <a:gd name="T28" fmla="*/ 74 w 407"/>
                          <a:gd name="T29" fmla="*/ 319 h 421"/>
                          <a:gd name="T30" fmla="*/ 56 w 407"/>
                          <a:gd name="T31" fmla="*/ 314 h 421"/>
                          <a:gd name="T32" fmla="*/ 38 w 407"/>
                          <a:gd name="T33" fmla="*/ 294 h 421"/>
                          <a:gd name="T34" fmla="*/ 42 w 407"/>
                          <a:gd name="T35" fmla="*/ 262 h 421"/>
                          <a:gd name="T36" fmla="*/ 91 w 407"/>
                          <a:gd name="T37" fmla="*/ 239 h 421"/>
                          <a:gd name="T38" fmla="*/ 111 w 407"/>
                          <a:gd name="T39" fmla="*/ 243 h 421"/>
                          <a:gd name="T40" fmla="*/ 16 w 407"/>
                          <a:gd name="T41" fmla="*/ 82 h 421"/>
                          <a:gd name="T42" fmla="*/ 13 w 407"/>
                          <a:gd name="T43" fmla="*/ 77 h 421"/>
                          <a:gd name="T44" fmla="*/ 9 w 407"/>
                          <a:gd name="T45" fmla="*/ 69 h 421"/>
                          <a:gd name="T46" fmla="*/ 6 w 407"/>
                          <a:gd name="T47" fmla="*/ 31 h 421"/>
                          <a:gd name="T48" fmla="*/ 26 w 407"/>
                          <a:gd name="T49" fmla="*/ 9 h 421"/>
                          <a:gd name="T50" fmla="*/ 34 w 407"/>
                          <a:gd name="T51" fmla="*/ 5 h 421"/>
                          <a:gd name="T52" fmla="*/ 71 w 407"/>
                          <a:gd name="T53" fmla="*/ 6 h 421"/>
                          <a:gd name="T54" fmla="*/ 88 w 407"/>
                          <a:gd name="T55" fmla="*/ 23 h 421"/>
                          <a:gd name="T56" fmla="*/ 125 w 407"/>
                          <a:gd name="T57" fmla="*/ 85 h 421"/>
                          <a:gd name="T58" fmla="*/ 128 w 407"/>
                          <a:gd name="T59" fmla="*/ 90 h 421"/>
                          <a:gd name="T60" fmla="*/ 159 w 407"/>
                          <a:gd name="T61" fmla="*/ 73 h 421"/>
                          <a:gd name="T62" fmla="*/ 183 w 407"/>
                          <a:gd name="T63" fmla="*/ 75 h 421"/>
                          <a:gd name="T64" fmla="*/ 212 w 407"/>
                          <a:gd name="T65" fmla="*/ 57 h 421"/>
                          <a:gd name="T66" fmla="*/ 244 w 407"/>
                          <a:gd name="T67" fmla="*/ 64 h 421"/>
                          <a:gd name="T68" fmla="*/ 285 w 407"/>
                          <a:gd name="T69" fmla="*/ 49 h 421"/>
                          <a:gd name="T70" fmla="*/ 307 w 407"/>
                          <a:gd name="T71" fmla="*/ 64 h 421"/>
                          <a:gd name="T72" fmla="*/ 307 w 407"/>
                          <a:gd name="T73" fmla="*/ 64 h 421"/>
                          <a:gd name="T74" fmla="*/ 329 w 407"/>
                          <a:gd name="T75" fmla="*/ 10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7" h="421">
                            <a:moveTo>
                              <a:pt x="329" y="101"/>
                            </a:moveTo>
                            <a:lnTo>
                              <a:pt x="345" y="128"/>
                            </a:lnTo>
                            <a:cubicBezTo>
                              <a:pt x="351" y="139"/>
                              <a:pt x="358" y="151"/>
                              <a:pt x="365" y="163"/>
                            </a:cubicBezTo>
                            <a:cubicBezTo>
                              <a:pt x="383" y="193"/>
                              <a:pt x="390" y="224"/>
                              <a:pt x="388" y="255"/>
                            </a:cubicBezTo>
                            <a:cubicBezTo>
                              <a:pt x="387" y="264"/>
                              <a:pt x="385" y="273"/>
                              <a:pt x="383" y="281"/>
                            </a:cubicBezTo>
                            <a:lnTo>
                              <a:pt x="398" y="306"/>
                            </a:lnTo>
                            <a:cubicBezTo>
                              <a:pt x="407" y="322"/>
                              <a:pt x="402" y="343"/>
                              <a:pt x="386" y="353"/>
                            </a:cubicBezTo>
                            <a:lnTo>
                              <a:pt x="287" y="411"/>
                            </a:lnTo>
                            <a:cubicBezTo>
                              <a:pt x="271" y="421"/>
                              <a:pt x="250" y="415"/>
                              <a:pt x="240" y="399"/>
                            </a:cubicBezTo>
                            <a:lnTo>
                              <a:pt x="227" y="377"/>
                            </a:lnTo>
                            <a:cubicBezTo>
                              <a:pt x="219" y="377"/>
                              <a:pt x="210" y="375"/>
                              <a:pt x="202" y="372"/>
                            </a:cubicBezTo>
                            <a:cubicBezTo>
                              <a:pt x="194" y="369"/>
                              <a:pt x="187" y="364"/>
                              <a:pt x="180" y="360"/>
                            </a:cubicBezTo>
                            <a:cubicBezTo>
                              <a:pt x="178" y="359"/>
                              <a:pt x="176" y="358"/>
                              <a:pt x="173" y="356"/>
                            </a:cubicBezTo>
                            <a:cubicBezTo>
                              <a:pt x="149" y="342"/>
                              <a:pt x="130" y="333"/>
                              <a:pt x="111" y="326"/>
                            </a:cubicBezTo>
                            <a:cubicBezTo>
                              <a:pt x="100" y="322"/>
                              <a:pt x="89" y="320"/>
                              <a:pt x="74" y="319"/>
                            </a:cubicBezTo>
                            <a:cubicBezTo>
                              <a:pt x="68" y="319"/>
                              <a:pt x="63" y="317"/>
                              <a:pt x="56" y="314"/>
                            </a:cubicBezTo>
                            <a:cubicBezTo>
                              <a:pt x="47" y="310"/>
                              <a:pt x="41" y="303"/>
                              <a:pt x="38" y="294"/>
                            </a:cubicBezTo>
                            <a:cubicBezTo>
                              <a:pt x="35" y="284"/>
                              <a:pt x="36" y="272"/>
                              <a:pt x="42" y="262"/>
                            </a:cubicBezTo>
                            <a:cubicBezTo>
                              <a:pt x="52" y="244"/>
                              <a:pt x="70" y="236"/>
                              <a:pt x="91" y="239"/>
                            </a:cubicBezTo>
                            <a:cubicBezTo>
                              <a:pt x="98" y="240"/>
                              <a:pt x="105" y="241"/>
                              <a:pt x="111" y="243"/>
                            </a:cubicBezTo>
                            <a:lnTo>
                              <a:pt x="16" y="82"/>
                            </a:lnTo>
                            <a:cubicBezTo>
                              <a:pt x="15" y="81"/>
                              <a:pt x="14" y="79"/>
                              <a:pt x="13" y="77"/>
                            </a:cubicBezTo>
                            <a:cubicBezTo>
                              <a:pt x="12" y="75"/>
                              <a:pt x="10" y="72"/>
                              <a:pt x="9" y="69"/>
                            </a:cubicBezTo>
                            <a:cubicBezTo>
                              <a:pt x="1" y="57"/>
                              <a:pt x="0" y="44"/>
                              <a:pt x="6" y="31"/>
                            </a:cubicBezTo>
                            <a:cubicBezTo>
                              <a:pt x="10" y="22"/>
                              <a:pt x="17" y="14"/>
                              <a:pt x="26" y="9"/>
                            </a:cubicBezTo>
                            <a:cubicBezTo>
                              <a:pt x="29" y="7"/>
                              <a:pt x="31" y="6"/>
                              <a:pt x="34" y="5"/>
                            </a:cubicBezTo>
                            <a:cubicBezTo>
                              <a:pt x="47" y="0"/>
                              <a:pt x="60" y="0"/>
                              <a:pt x="71" y="6"/>
                            </a:cubicBezTo>
                            <a:cubicBezTo>
                              <a:pt x="78" y="9"/>
                              <a:pt x="83" y="14"/>
                              <a:pt x="88" y="23"/>
                            </a:cubicBezTo>
                            <a:cubicBezTo>
                              <a:pt x="101" y="44"/>
                              <a:pt x="113" y="64"/>
                              <a:pt x="125" y="85"/>
                            </a:cubicBezTo>
                            <a:lnTo>
                              <a:pt x="128" y="90"/>
                            </a:lnTo>
                            <a:cubicBezTo>
                              <a:pt x="137" y="81"/>
                              <a:pt x="148" y="75"/>
                              <a:pt x="159" y="73"/>
                            </a:cubicBezTo>
                            <a:cubicBezTo>
                              <a:pt x="168" y="72"/>
                              <a:pt x="176" y="72"/>
                              <a:pt x="183" y="75"/>
                            </a:cubicBezTo>
                            <a:cubicBezTo>
                              <a:pt x="190" y="65"/>
                              <a:pt x="200" y="59"/>
                              <a:pt x="212" y="57"/>
                            </a:cubicBezTo>
                            <a:cubicBezTo>
                              <a:pt x="225" y="54"/>
                              <a:pt x="236" y="57"/>
                              <a:pt x="244" y="64"/>
                            </a:cubicBezTo>
                            <a:cubicBezTo>
                              <a:pt x="254" y="53"/>
                              <a:pt x="270" y="46"/>
                              <a:pt x="285" y="49"/>
                            </a:cubicBezTo>
                            <a:cubicBezTo>
                              <a:pt x="294" y="50"/>
                              <a:pt x="302" y="55"/>
                              <a:pt x="307" y="64"/>
                            </a:cubicBezTo>
                            <a:lnTo>
                              <a:pt x="307" y="64"/>
                            </a:lnTo>
                            <a:cubicBezTo>
                              <a:pt x="314" y="76"/>
                              <a:pt x="321" y="89"/>
                              <a:pt x="329" y="101"/>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C742F"/>
                          </a:solidFill>
                          <a:effectLst/>
                          <a:uLnTx/>
                          <a:uFillTx/>
                          <a:latin typeface="Cambria" panose="02040503050406030204" pitchFamily="18" charset="0"/>
                          <a:ea typeface="Cambria" panose="02040503050406030204" pitchFamily="18" charset="0"/>
                          <a:cs typeface="+mn-cs"/>
                        </a:endParaRPr>
                      </a:p>
                    </p:txBody>
                  </p:sp>
                  <p:sp>
                    <p:nvSpPr>
                      <p:cNvPr id="77" name="Freeform 174">
                        <a:extLst>
                          <a:ext uri="{FF2B5EF4-FFF2-40B4-BE49-F238E27FC236}">
                            <a16:creationId xmlns:a16="http://schemas.microsoft.com/office/drawing/2014/main" id="{6540A242-8F16-407E-A27E-75726EBB51C9}"/>
                          </a:ext>
                        </a:extLst>
                      </p:cNvPr>
                      <p:cNvSpPr>
                        <a:spLocks noEditPoints="1"/>
                      </p:cNvSpPr>
                      <p:nvPr/>
                    </p:nvSpPr>
                    <p:spPr bwMode="auto">
                      <a:xfrm>
                        <a:off x="5345165" y="5189219"/>
                        <a:ext cx="203493" cy="155611"/>
                      </a:xfrm>
                      <a:custGeom>
                        <a:avLst/>
                        <a:gdLst>
                          <a:gd name="T0" fmla="*/ 368 w 732"/>
                          <a:gd name="T1" fmla="*/ 491 h 559"/>
                          <a:gd name="T2" fmla="*/ 115 w 732"/>
                          <a:gd name="T3" fmla="*/ 491 h 559"/>
                          <a:gd name="T4" fmla="*/ 102 w 732"/>
                          <a:gd name="T5" fmla="*/ 480 h 559"/>
                          <a:gd name="T6" fmla="*/ 102 w 732"/>
                          <a:gd name="T7" fmla="*/ 80 h 559"/>
                          <a:gd name="T8" fmla="*/ 115 w 732"/>
                          <a:gd name="T9" fmla="*/ 69 h 559"/>
                          <a:gd name="T10" fmla="*/ 618 w 732"/>
                          <a:gd name="T11" fmla="*/ 69 h 559"/>
                          <a:gd name="T12" fmla="*/ 631 w 732"/>
                          <a:gd name="T13" fmla="*/ 80 h 559"/>
                          <a:gd name="T14" fmla="*/ 631 w 732"/>
                          <a:gd name="T15" fmla="*/ 365 h 559"/>
                          <a:gd name="T16" fmla="*/ 664 w 732"/>
                          <a:gd name="T17" fmla="*/ 364 h 559"/>
                          <a:gd name="T18" fmla="*/ 715 w 732"/>
                          <a:gd name="T19" fmla="*/ 399 h 559"/>
                          <a:gd name="T20" fmla="*/ 716 w 732"/>
                          <a:gd name="T21" fmla="*/ 400 h 559"/>
                          <a:gd name="T22" fmla="*/ 732 w 732"/>
                          <a:gd name="T23" fmla="*/ 427 h 559"/>
                          <a:gd name="T24" fmla="*/ 732 w 732"/>
                          <a:gd name="T25" fmla="*/ 38 h 559"/>
                          <a:gd name="T26" fmla="*/ 694 w 732"/>
                          <a:gd name="T27" fmla="*/ 0 h 559"/>
                          <a:gd name="T28" fmla="*/ 38 w 732"/>
                          <a:gd name="T29" fmla="*/ 0 h 559"/>
                          <a:gd name="T30" fmla="*/ 0 w 732"/>
                          <a:gd name="T31" fmla="*/ 38 h 559"/>
                          <a:gd name="T32" fmla="*/ 0 w 732"/>
                          <a:gd name="T33" fmla="*/ 521 h 559"/>
                          <a:gd name="T34" fmla="*/ 38 w 732"/>
                          <a:gd name="T35" fmla="*/ 559 h 559"/>
                          <a:gd name="T36" fmla="*/ 409 w 732"/>
                          <a:gd name="T37" fmla="*/ 559 h 559"/>
                          <a:gd name="T38" fmla="*/ 368 w 732"/>
                          <a:gd name="T39" fmla="*/ 491 h 559"/>
                          <a:gd name="T40" fmla="*/ 662 w 732"/>
                          <a:gd name="T41" fmla="*/ 261 h 559"/>
                          <a:gd name="T42" fmla="*/ 681 w 732"/>
                          <a:gd name="T43" fmla="*/ 242 h 559"/>
                          <a:gd name="T44" fmla="*/ 700 w 732"/>
                          <a:gd name="T45" fmla="*/ 261 h 559"/>
                          <a:gd name="T46" fmla="*/ 700 w 732"/>
                          <a:gd name="T47" fmla="*/ 299 h 559"/>
                          <a:gd name="T48" fmla="*/ 681 w 732"/>
                          <a:gd name="T49" fmla="*/ 318 h 559"/>
                          <a:gd name="T50" fmla="*/ 662 w 732"/>
                          <a:gd name="T51" fmla="*/ 299 h 559"/>
                          <a:gd name="T52" fmla="*/ 662 w 732"/>
                          <a:gd name="T53" fmla="*/ 261 h 559"/>
                          <a:gd name="T54" fmla="*/ 35 w 732"/>
                          <a:gd name="T55" fmla="*/ 254 h 559"/>
                          <a:gd name="T56" fmla="*/ 50 w 732"/>
                          <a:gd name="T57" fmla="*/ 239 h 559"/>
                          <a:gd name="T58" fmla="*/ 65 w 732"/>
                          <a:gd name="T59" fmla="*/ 254 h 559"/>
                          <a:gd name="T60" fmla="*/ 65 w 732"/>
                          <a:gd name="T61" fmla="*/ 305 h 559"/>
                          <a:gd name="T62" fmla="*/ 50 w 732"/>
                          <a:gd name="T63" fmla="*/ 320 h 559"/>
                          <a:gd name="T64" fmla="*/ 35 w 732"/>
                          <a:gd name="T65" fmla="*/ 305 h 559"/>
                          <a:gd name="T66" fmla="*/ 35 w 732"/>
                          <a:gd name="T67" fmla="*/ 254 h 559"/>
                          <a:gd name="T68" fmla="*/ 50 w 732"/>
                          <a:gd name="T69" fmla="*/ 371 h 559"/>
                          <a:gd name="T70" fmla="*/ 35 w 732"/>
                          <a:gd name="T71" fmla="*/ 356 h 559"/>
                          <a:gd name="T72" fmla="*/ 50 w 732"/>
                          <a:gd name="T73" fmla="*/ 341 h 559"/>
                          <a:gd name="T74" fmla="*/ 66 w 732"/>
                          <a:gd name="T75" fmla="*/ 356 h 559"/>
                          <a:gd name="T76" fmla="*/ 50 w 732"/>
                          <a:gd name="T77" fmla="*/ 371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2" h="559">
                            <a:moveTo>
                              <a:pt x="368" y="491"/>
                            </a:moveTo>
                            <a:lnTo>
                              <a:pt x="115" y="491"/>
                            </a:lnTo>
                            <a:cubicBezTo>
                              <a:pt x="108" y="491"/>
                              <a:pt x="102" y="486"/>
                              <a:pt x="102" y="480"/>
                            </a:cubicBezTo>
                            <a:lnTo>
                              <a:pt x="102" y="80"/>
                            </a:lnTo>
                            <a:cubicBezTo>
                              <a:pt x="102" y="74"/>
                              <a:pt x="108" y="69"/>
                              <a:pt x="115" y="69"/>
                            </a:cubicBezTo>
                            <a:lnTo>
                              <a:pt x="618" y="69"/>
                            </a:lnTo>
                            <a:cubicBezTo>
                              <a:pt x="625" y="69"/>
                              <a:pt x="631" y="74"/>
                              <a:pt x="631" y="80"/>
                            </a:cubicBezTo>
                            <a:lnTo>
                              <a:pt x="631" y="365"/>
                            </a:lnTo>
                            <a:cubicBezTo>
                              <a:pt x="642" y="363"/>
                              <a:pt x="653" y="362"/>
                              <a:pt x="664" y="364"/>
                            </a:cubicBezTo>
                            <a:cubicBezTo>
                              <a:pt x="686" y="368"/>
                              <a:pt x="704" y="380"/>
                              <a:pt x="715" y="399"/>
                            </a:cubicBezTo>
                            <a:lnTo>
                              <a:pt x="716" y="400"/>
                            </a:lnTo>
                            <a:cubicBezTo>
                              <a:pt x="721" y="409"/>
                              <a:pt x="726" y="418"/>
                              <a:pt x="732" y="427"/>
                            </a:cubicBezTo>
                            <a:lnTo>
                              <a:pt x="732" y="38"/>
                            </a:lnTo>
                            <a:cubicBezTo>
                              <a:pt x="732" y="17"/>
                              <a:pt x="715" y="0"/>
                              <a:pt x="694" y="0"/>
                            </a:cubicBezTo>
                            <a:lnTo>
                              <a:pt x="38" y="0"/>
                            </a:lnTo>
                            <a:cubicBezTo>
                              <a:pt x="17" y="0"/>
                              <a:pt x="0" y="17"/>
                              <a:pt x="0" y="38"/>
                            </a:cubicBezTo>
                            <a:lnTo>
                              <a:pt x="0" y="521"/>
                            </a:lnTo>
                            <a:cubicBezTo>
                              <a:pt x="0" y="542"/>
                              <a:pt x="17" y="559"/>
                              <a:pt x="38" y="559"/>
                            </a:cubicBezTo>
                            <a:lnTo>
                              <a:pt x="409" y="559"/>
                            </a:lnTo>
                            <a:lnTo>
                              <a:pt x="368" y="491"/>
                            </a:lnTo>
                            <a:close/>
                            <a:moveTo>
                              <a:pt x="662" y="261"/>
                            </a:moveTo>
                            <a:cubicBezTo>
                              <a:pt x="662" y="250"/>
                              <a:pt x="670" y="242"/>
                              <a:pt x="681" y="242"/>
                            </a:cubicBezTo>
                            <a:cubicBezTo>
                              <a:pt x="691" y="242"/>
                              <a:pt x="700" y="250"/>
                              <a:pt x="700" y="261"/>
                            </a:cubicBezTo>
                            <a:lnTo>
                              <a:pt x="700" y="299"/>
                            </a:lnTo>
                            <a:cubicBezTo>
                              <a:pt x="700" y="309"/>
                              <a:pt x="691" y="318"/>
                              <a:pt x="681" y="318"/>
                            </a:cubicBezTo>
                            <a:cubicBezTo>
                              <a:pt x="670" y="318"/>
                              <a:pt x="662" y="309"/>
                              <a:pt x="662" y="299"/>
                            </a:cubicBezTo>
                            <a:lnTo>
                              <a:pt x="662" y="261"/>
                            </a:lnTo>
                            <a:close/>
                            <a:moveTo>
                              <a:pt x="35" y="254"/>
                            </a:moveTo>
                            <a:cubicBezTo>
                              <a:pt x="35" y="246"/>
                              <a:pt x="42" y="239"/>
                              <a:pt x="50" y="239"/>
                            </a:cubicBezTo>
                            <a:cubicBezTo>
                              <a:pt x="59" y="239"/>
                              <a:pt x="65" y="246"/>
                              <a:pt x="65" y="254"/>
                            </a:cubicBezTo>
                            <a:lnTo>
                              <a:pt x="65" y="305"/>
                            </a:lnTo>
                            <a:cubicBezTo>
                              <a:pt x="65" y="313"/>
                              <a:pt x="59" y="320"/>
                              <a:pt x="50" y="320"/>
                            </a:cubicBezTo>
                            <a:cubicBezTo>
                              <a:pt x="42" y="320"/>
                              <a:pt x="35" y="313"/>
                              <a:pt x="35" y="305"/>
                            </a:cubicBezTo>
                            <a:lnTo>
                              <a:pt x="35" y="254"/>
                            </a:lnTo>
                            <a:close/>
                            <a:moveTo>
                              <a:pt x="50" y="371"/>
                            </a:moveTo>
                            <a:cubicBezTo>
                              <a:pt x="42" y="371"/>
                              <a:pt x="35" y="364"/>
                              <a:pt x="35" y="356"/>
                            </a:cubicBezTo>
                            <a:cubicBezTo>
                              <a:pt x="35" y="348"/>
                              <a:pt x="42" y="341"/>
                              <a:pt x="50" y="341"/>
                            </a:cubicBezTo>
                            <a:cubicBezTo>
                              <a:pt x="59" y="341"/>
                              <a:pt x="66" y="348"/>
                              <a:pt x="66" y="356"/>
                            </a:cubicBezTo>
                            <a:cubicBezTo>
                              <a:pt x="66" y="364"/>
                              <a:pt x="59" y="371"/>
                              <a:pt x="50" y="371"/>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C742F"/>
                          </a:solidFill>
                          <a:effectLst/>
                          <a:uLnTx/>
                          <a:uFillTx/>
                          <a:latin typeface="Cambria" panose="02040503050406030204" pitchFamily="18" charset="0"/>
                          <a:ea typeface="Cambria" panose="02040503050406030204" pitchFamily="18" charset="0"/>
                          <a:cs typeface="+mn-cs"/>
                        </a:endParaRPr>
                      </a:p>
                    </p:txBody>
                  </p:sp>
                </p:grpSp>
              </p:grpSp>
              <p:grpSp>
                <p:nvGrpSpPr>
                  <p:cNvPr id="13" name="Group 12">
                    <a:extLst>
                      <a:ext uri="{FF2B5EF4-FFF2-40B4-BE49-F238E27FC236}">
                        <a16:creationId xmlns:a16="http://schemas.microsoft.com/office/drawing/2014/main" id="{49ECFC4E-5DA8-4557-9F38-38EB9275681A}"/>
                      </a:ext>
                    </a:extLst>
                  </p:cNvPr>
                  <p:cNvGrpSpPr/>
                  <p:nvPr/>
                </p:nvGrpSpPr>
                <p:grpSpPr>
                  <a:xfrm>
                    <a:off x="5348015" y="3191505"/>
                    <a:ext cx="3077168" cy="712487"/>
                    <a:chOff x="5348015" y="3195356"/>
                    <a:chExt cx="3077168" cy="712487"/>
                  </a:xfrm>
                </p:grpSpPr>
                <p:grpSp>
                  <p:nvGrpSpPr>
                    <p:cNvPr id="12" name="Group 11">
                      <a:extLst>
                        <a:ext uri="{FF2B5EF4-FFF2-40B4-BE49-F238E27FC236}">
                          <a16:creationId xmlns:a16="http://schemas.microsoft.com/office/drawing/2014/main" id="{65072AB7-BF2E-427C-9706-B9F6F2B5E40A}"/>
                        </a:ext>
                      </a:extLst>
                    </p:cNvPr>
                    <p:cNvGrpSpPr/>
                    <p:nvPr/>
                  </p:nvGrpSpPr>
                  <p:grpSpPr>
                    <a:xfrm>
                      <a:off x="5646422" y="3195356"/>
                      <a:ext cx="2778761" cy="712487"/>
                      <a:chOff x="5646422" y="3195356"/>
                      <a:chExt cx="2778761" cy="712487"/>
                    </a:xfrm>
                  </p:grpSpPr>
                  <p:sp>
                    <p:nvSpPr>
                      <p:cNvPr id="47" name="Rectangle 46">
                        <a:extLst>
                          <a:ext uri="{FF2B5EF4-FFF2-40B4-BE49-F238E27FC236}">
                            <a16:creationId xmlns:a16="http://schemas.microsoft.com/office/drawing/2014/main" id="{F0BC9831-9FFA-4AA1-8BDF-C9029ADA6FA2}"/>
                          </a:ext>
                        </a:extLst>
                      </p:cNvPr>
                      <p:cNvSpPr/>
                      <p:nvPr/>
                    </p:nvSpPr>
                    <p:spPr>
                      <a:xfrm>
                        <a:off x="5646422" y="3195356"/>
                        <a:ext cx="2024381" cy="276999"/>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High Costs </a:t>
                        </a:r>
                      </a:p>
                    </p:txBody>
                  </p:sp>
                  <p:sp>
                    <p:nvSpPr>
                      <p:cNvPr id="50" name="TextBox 49">
                        <a:extLst>
                          <a:ext uri="{FF2B5EF4-FFF2-40B4-BE49-F238E27FC236}">
                            <a16:creationId xmlns:a16="http://schemas.microsoft.com/office/drawing/2014/main" id="{A0B251CF-C9D8-4C80-BC6D-74308BCAAF14}"/>
                          </a:ext>
                        </a:extLst>
                      </p:cNvPr>
                      <p:cNvSpPr txBox="1"/>
                      <p:nvPr/>
                    </p:nvSpPr>
                    <p:spPr>
                      <a:xfrm>
                        <a:off x="5646422" y="3400012"/>
                        <a:ext cx="2778761" cy="507831"/>
                      </a:xfrm>
                      <a:prstGeom prst="rect">
                        <a:avLst/>
                      </a:prstGeom>
                      <a:noFill/>
                    </p:spPr>
                    <p:txBody>
                      <a:bodyPr wrap="square">
                        <a:spAutoFit/>
                      </a:bodyPr>
                      <a:lstStyle/>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Labor costs is 15% more than industry standard </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Rework and error costs is 30% more</a:t>
                        </a:r>
                      </a:p>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Infrastructure maintenance costs is 25% higher  </a:t>
                        </a:r>
                      </a:p>
                    </p:txBody>
                  </p:sp>
                </p:grpSp>
                <p:grpSp>
                  <p:nvGrpSpPr>
                    <p:cNvPr id="64" name="Group 63">
                      <a:extLst>
                        <a:ext uri="{FF2B5EF4-FFF2-40B4-BE49-F238E27FC236}">
                          <a16:creationId xmlns:a16="http://schemas.microsoft.com/office/drawing/2014/main" id="{48CC8CD4-80AB-4F64-950C-4E6D8431C881}"/>
                        </a:ext>
                      </a:extLst>
                    </p:cNvPr>
                    <p:cNvGrpSpPr/>
                    <p:nvPr/>
                  </p:nvGrpSpPr>
                  <p:grpSpPr>
                    <a:xfrm>
                      <a:off x="5348015" y="3228255"/>
                      <a:ext cx="211201" cy="211201"/>
                      <a:chOff x="4434257" y="3465458"/>
                      <a:chExt cx="323112" cy="323112"/>
                    </a:xfrm>
                    <a:solidFill>
                      <a:schemeClr val="accent1"/>
                    </a:solidFill>
                  </p:grpSpPr>
                  <p:grpSp>
                    <p:nvGrpSpPr>
                      <p:cNvPr id="62" name="Group 61">
                        <a:extLst>
                          <a:ext uri="{FF2B5EF4-FFF2-40B4-BE49-F238E27FC236}">
                            <a16:creationId xmlns:a16="http://schemas.microsoft.com/office/drawing/2014/main" id="{02CFCEF2-2257-4CF9-B975-420CE656F890}"/>
                          </a:ext>
                        </a:extLst>
                      </p:cNvPr>
                      <p:cNvGrpSpPr/>
                      <p:nvPr/>
                    </p:nvGrpSpPr>
                    <p:grpSpPr>
                      <a:xfrm>
                        <a:off x="4643331" y="3618054"/>
                        <a:ext cx="114038" cy="170516"/>
                        <a:chOff x="4643331" y="3618054"/>
                        <a:chExt cx="114038" cy="170516"/>
                      </a:xfrm>
                      <a:grpFill/>
                    </p:grpSpPr>
                    <p:sp>
                      <p:nvSpPr>
                        <p:cNvPr id="55" name="Freeform 162">
                          <a:extLst>
                            <a:ext uri="{FF2B5EF4-FFF2-40B4-BE49-F238E27FC236}">
                              <a16:creationId xmlns:a16="http://schemas.microsoft.com/office/drawing/2014/main" id="{28CEAB1F-D9E1-40EB-B88D-19F2F363821D}"/>
                            </a:ext>
                          </a:extLst>
                        </p:cNvPr>
                        <p:cNvSpPr>
                          <a:spLocks noEditPoints="1"/>
                        </p:cNvSpPr>
                        <p:nvPr/>
                      </p:nvSpPr>
                      <p:spPr bwMode="auto">
                        <a:xfrm>
                          <a:off x="4643331" y="3759788"/>
                          <a:ext cx="114038" cy="28782"/>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6" name="Freeform 163">
                          <a:extLst>
                            <a:ext uri="{FF2B5EF4-FFF2-40B4-BE49-F238E27FC236}">
                              <a16:creationId xmlns:a16="http://schemas.microsoft.com/office/drawing/2014/main" id="{4A86A206-9D8C-404E-AE74-69DBDE54564D}"/>
                            </a:ext>
                          </a:extLst>
                        </p:cNvPr>
                        <p:cNvSpPr>
                          <a:spLocks noEditPoints="1"/>
                        </p:cNvSpPr>
                        <p:nvPr/>
                      </p:nvSpPr>
                      <p:spPr bwMode="auto">
                        <a:xfrm>
                          <a:off x="4643331" y="3712543"/>
                          <a:ext cx="114038" cy="28782"/>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7" name="Freeform 164">
                          <a:extLst>
                            <a:ext uri="{FF2B5EF4-FFF2-40B4-BE49-F238E27FC236}">
                              <a16:creationId xmlns:a16="http://schemas.microsoft.com/office/drawing/2014/main" id="{8D0EA6D4-C041-4976-8CFD-089D474AFD22}"/>
                            </a:ext>
                          </a:extLst>
                        </p:cNvPr>
                        <p:cNvSpPr>
                          <a:spLocks noEditPoints="1"/>
                        </p:cNvSpPr>
                        <p:nvPr/>
                      </p:nvSpPr>
                      <p:spPr bwMode="auto">
                        <a:xfrm>
                          <a:off x="4643331" y="3665297"/>
                          <a:ext cx="114038" cy="28782"/>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8" name="Freeform 165">
                          <a:extLst>
                            <a:ext uri="{FF2B5EF4-FFF2-40B4-BE49-F238E27FC236}">
                              <a16:creationId xmlns:a16="http://schemas.microsoft.com/office/drawing/2014/main" id="{D9ED2585-3E3D-43E8-95EE-28C1D19980AA}"/>
                            </a:ext>
                          </a:extLst>
                        </p:cNvPr>
                        <p:cNvSpPr>
                          <a:spLocks noEditPoints="1"/>
                        </p:cNvSpPr>
                        <p:nvPr/>
                      </p:nvSpPr>
                      <p:spPr bwMode="auto">
                        <a:xfrm>
                          <a:off x="4643331" y="3618054"/>
                          <a:ext cx="114038" cy="28237"/>
                        </a:xfrm>
                        <a:custGeom>
                          <a:avLst/>
                          <a:gdLst>
                            <a:gd name="T0" fmla="*/ 2641 w 3016"/>
                            <a:gd name="T1" fmla="*/ 0 h 750"/>
                            <a:gd name="T2" fmla="*/ 375 w 3016"/>
                            <a:gd name="T3" fmla="*/ 0 h 750"/>
                            <a:gd name="T4" fmla="*/ 0 w 3016"/>
                            <a:gd name="T5" fmla="*/ 375 h 750"/>
                            <a:gd name="T6" fmla="*/ 375 w 3016"/>
                            <a:gd name="T7" fmla="*/ 750 h 750"/>
                            <a:gd name="T8" fmla="*/ 2641 w 3016"/>
                            <a:gd name="T9" fmla="*/ 750 h 750"/>
                            <a:gd name="T10" fmla="*/ 3016 w 3016"/>
                            <a:gd name="T11" fmla="*/ 375 h 750"/>
                            <a:gd name="T12" fmla="*/ 2641 w 3016"/>
                            <a:gd name="T13" fmla="*/ 0 h 750"/>
                            <a:gd name="T14" fmla="*/ 2641 w 3016"/>
                            <a:gd name="T15" fmla="*/ 0 h 7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16" h="750">
                              <a:moveTo>
                                <a:pt x="2641" y="0"/>
                              </a:moveTo>
                              <a:lnTo>
                                <a:pt x="375" y="0"/>
                              </a:lnTo>
                              <a:cubicBezTo>
                                <a:pt x="168" y="0"/>
                                <a:pt x="0" y="168"/>
                                <a:pt x="0" y="375"/>
                              </a:cubicBezTo>
                              <a:cubicBezTo>
                                <a:pt x="0" y="582"/>
                                <a:pt x="168" y="750"/>
                                <a:pt x="375" y="750"/>
                              </a:cubicBezTo>
                              <a:lnTo>
                                <a:pt x="2641" y="750"/>
                              </a:lnTo>
                              <a:cubicBezTo>
                                <a:pt x="2848" y="750"/>
                                <a:pt x="3016" y="582"/>
                                <a:pt x="3016" y="375"/>
                              </a:cubicBezTo>
                              <a:cubicBezTo>
                                <a:pt x="3016" y="168"/>
                                <a:pt x="2848" y="0"/>
                                <a:pt x="2641" y="0"/>
                              </a:cubicBezTo>
                              <a:close/>
                              <a:moveTo>
                                <a:pt x="2641" y="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63" name="Group 62">
                        <a:extLst>
                          <a:ext uri="{FF2B5EF4-FFF2-40B4-BE49-F238E27FC236}">
                            <a16:creationId xmlns:a16="http://schemas.microsoft.com/office/drawing/2014/main" id="{BAED02DE-1BAB-4D21-9EC7-115333FBFE4F}"/>
                          </a:ext>
                        </a:extLst>
                      </p:cNvPr>
                      <p:cNvGrpSpPr/>
                      <p:nvPr/>
                    </p:nvGrpSpPr>
                    <p:grpSpPr>
                      <a:xfrm>
                        <a:off x="4434257" y="3465458"/>
                        <a:ext cx="203641" cy="323112"/>
                        <a:chOff x="4434257" y="3465458"/>
                        <a:chExt cx="203641" cy="323112"/>
                      </a:xfrm>
                      <a:grpFill/>
                    </p:grpSpPr>
                    <p:sp>
                      <p:nvSpPr>
                        <p:cNvPr id="54" name="Freeform 161">
                          <a:extLst>
                            <a:ext uri="{FF2B5EF4-FFF2-40B4-BE49-F238E27FC236}">
                              <a16:creationId xmlns:a16="http://schemas.microsoft.com/office/drawing/2014/main" id="{9AE567B6-3CDE-48B0-8666-BEC6B4C05C25}"/>
                            </a:ext>
                          </a:extLst>
                        </p:cNvPr>
                        <p:cNvSpPr>
                          <a:spLocks noEditPoints="1"/>
                        </p:cNvSpPr>
                        <p:nvPr/>
                      </p:nvSpPr>
                      <p:spPr bwMode="auto">
                        <a:xfrm>
                          <a:off x="4434257" y="3561577"/>
                          <a:ext cx="203641" cy="226993"/>
                        </a:xfrm>
                        <a:custGeom>
                          <a:avLst/>
                          <a:gdLst>
                            <a:gd name="T0" fmla="*/ 3267 w 5377"/>
                            <a:gd name="T1" fmla="*/ 6000 h 6000"/>
                            <a:gd name="T2" fmla="*/ 5033 w 5377"/>
                            <a:gd name="T3" fmla="*/ 5785 h 6000"/>
                            <a:gd name="T4" fmla="*/ 5017 w 5377"/>
                            <a:gd name="T5" fmla="*/ 5625 h 6000"/>
                            <a:gd name="T6" fmla="*/ 5281 w 5377"/>
                            <a:gd name="T7" fmla="*/ 5000 h 6000"/>
                            <a:gd name="T8" fmla="*/ 5017 w 5377"/>
                            <a:gd name="T9" fmla="*/ 4375 h 6000"/>
                            <a:gd name="T10" fmla="*/ 5281 w 5377"/>
                            <a:gd name="T11" fmla="*/ 3750 h 6000"/>
                            <a:gd name="T12" fmla="*/ 5017 w 5377"/>
                            <a:gd name="T13" fmla="*/ 3125 h 6000"/>
                            <a:gd name="T14" fmla="*/ 5281 w 5377"/>
                            <a:gd name="T15" fmla="*/ 2500 h 6000"/>
                            <a:gd name="T16" fmla="*/ 5017 w 5377"/>
                            <a:gd name="T17" fmla="*/ 1875 h 6000"/>
                            <a:gd name="T18" fmla="*/ 5377 w 5377"/>
                            <a:gd name="T19" fmla="*/ 1172 h 6000"/>
                            <a:gd name="T20" fmla="*/ 4902 w 5377"/>
                            <a:gd name="T21" fmla="*/ 806 h 6000"/>
                            <a:gd name="T22" fmla="*/ 5017 w 5377"/>
                            <a:gd name="T23" fmla="*/ 500 h 6000"/>
                            <a:gd name="T24" fmla="*/ 4517 w 5377"/>
                            <a:gd name="T25" fmla="*/ 0 h 6000"/>
                            <a:gd name="T26" fmla="*/ 2017 w 5377"/>
                            <a:gd name="T27" fmla="*/ 0 h 6000"/>
                            <a:gd name="T28" fmla="*/ 1517 w 5377"/>
                            <a:gd name="T29" fmla="*/ 500 h 6000"/>
                            <a:gd name="T30" fmla="*/ 1630 w 5377"/>
                            <a:gd name="T31" fmla="*/ 805 h 6000"/>
                            <a:gd name="T32" fmla="*/ 0 w 5377"/>
                            <a:gd name="T33" fmla="*/ 3750 h 6000"/>
                            <a:gd name="T34" fmla="*/ 3267 w 5377"/>
                            <a:gd name="T35" fmla="*/ 6000 h 6000"/>
                            <a:gd name="T36" fmla="*/ 3264 w 5377"/>
                            <a:gd name="T37" fmla="*/ 3574 h 6000"/>
                            <a:gd name="T38" fmla="*/ 2514 w 5377"/>
                            <a:gd name="T39" fmla="*/ 2824 h 6000"/>
                            <a:gd name="T40" fmla="*/ 3017 w 5377"/>
                            <a:gd name="T41" fmla="*/ 2119 h 6000"/>
                            <a:gd name="T42" fmla="*/ 3017 w 5377"/>
                            <a:gd name="T43" fmla="*/ 1750 h 6000"/>
                            <a:gd name="T44" fmla="*/ 3267 w 5377"/>
                            <a:gd name="T45" fmla="*/ 1500 h 6000"/>
                            <a:gd name="T46" fmla="*/ 3517 w 5377"/>
                            <a:gd name="T47" fmla="*/ 1750 h 6000"/>
                            <a:gd name="T48" fmla="*/ 3517 w 5377"/>
                            <a:gd name="T49" fmla="*/ 2121 h 6000"/>
                            <a:gd name="T50" fmla="*/ 4014 w 5377"/>
                            <a:gd name="T51" fmla="*/ 2824 h 6000"/>
                            <a:gd name="T52" fmla="*/ 3764 w 5377"/>
                            <a:gd name="T53" fmla="*/ 3074 h 6000"/>
                            <a:gd name="T54" fmla="*/ 3514 w 5377"/>
                            <a:gd name="T55" fmla="*/ 2824 h 6000"/>
                            <a:gd name="T56" fmla="*/ 3264 w 5377"/>
                            <a:gd name="T57" fmla="*/ 2574 h 6000"/>
                            <a:gd name="T58" fmla="*/ 3014 w 5377"/>
                            <a:gd name="T59" fmla="*/ 2824 h 6000"/>
                            <a:gd name="T60" fmla="*/ 3264 w 5377"/>
                            <a:gd name="T61" fmla="*/ 3074 h 6000"/>
                            <a:gd name="T62" fmla="*/ 4014 w 5377"/>
                            <a:gd name="T63" fmla="*/ 3824 h 6000"/>
                            <a:gd name="T64" fmla="*/ 3517 w 5377"/>
                            <a:gd name="T65" fmla="*/ 4527 h 6000"/>
                            <a:gd name="T66" fmla="*/ 3517 w 5377"/>
                            <a:gd name="T67" fmla="*/ 4750 h 6000"/>
                            <a:gd name="T68" fmla="*/ 3267 w 5377"/>
                            <a:gd name="T69" fmla="*/ 5000 h 6000"/>
                            <a:gd name="T70" fmla="*/ 3017 w 5377"/>
                            <a:gd name="T71" fmla="*/ 4750 h 6000"/>
                            <a:gd name="T72" fmla="*/ 3017 w 5377"/>
                            <a:gd name="T73" fmla="*/ 4528 h 6000"/>
                            <a:gd name="T74" fmla="*/ 2514 w 5377"/>
                            <a:gd name="T75" fmla="*/ 3824 h 6000"/>
                            <a:gd name="T76" fmla="*/ 2764 w 5377"/>
                            <a:gd name="T77" fmla="*/ 3574 h 6000"/>
                            <a:gd name="T78" fmla="*/ 3014 w 5377"/>
                            <a:gd name="T79" fmla="*/ 3824 h 6000"/>
                            <a:gd name="T80" fmla="*/ 3264 w 5377"/>
                            <a:gd name="T81" fmla="*/ 4074 h 6000"/>
                            <a:gd name="T82" fmla="*/ 3514 w 5377"/>
                            <a:gd name="T83" fmla="*/ 3824 h 6000"/>
                            <a:gd name="T84" fmla="*/ 3264 w 5377"/>
                            <a:gd name="T85" fmla="*/ 3574 h 6000"/>
                            <a:gd name="T86" fmla="*/ 3264 w 5377"/>
                            <a:gd name="T87" fmla="*/ 3574 h 6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77" h="6000">
                              <a:moveTo>
                                <a:pt x="3267" y="6000"/>
                              </a:moveTo>
                              <a:cubicBezTo>
                                <a:pt x="4004" y="6000"/>
                                <a:pt x="4575" y="5930"/>
                                <a:pt x="5033" y="5785"/>
                              </a:cubicBezTo>
                              <a:cubicBezTo>
                                <a:pt x="5023" y="5733"/>
                                <a:pt x="5017" y="5680"/>
                                <a:pt x="5017" y="5625"/>
                              </a:cubicBezTo>
                              <a:cubicBezTo>
                                <a:pt x="5017" y="5380"/>
                                <a:pt x="5118" y="5159"/>
                                <a:pt x="5281" y="5000"/>
                              </a:cubicBezTo>
                              <a:cubicBezTo>
                                <a:pt x="5118" y="4841"/>
                                <a:pt x="5017" y="4620"/>
                                <a:pt x="5017" y="4375"/>
                              </a:cubicBezTo>
                              <a:cubicBezTo>
                                <a:pt x="5017" y="4130"/>
                                <a:pt x="5118" y="3909"/>
                                <a:pt x="5281" y="3750"/>
                              </a:cubicBezTo>
                              <a:cubicBezTo>
                                <a:pt x="5118" y="3591"/>
                                <a:pt x="5017" y="3370"/>
                                <a:pt x="5017" y="3125"/>
                              </a:cubicBezTo>
                              <a:cubicBezTo>
                                <a:pt x="5017" y="2880"/>
                                <a:pt x="5118" y="2659"/>
                                <a:pt x="5281" y="2500"/>
                              </a:cubicBezTo>
                              <a:cubicBezTo>
                                <a:pt x="5118" y="2341"/>
                                <a:pt x="5017" y="2120"/>
                                <a:pt x="5017" y="1875"/>
                              </a:cubicBezTo>
                              <a:cubicBezTo>
                                <a:pt x="5017" y="1586"/>
                                <a:pt x="5160" y="1331"/>
                                <a:pt x="5377" y="1172"/>
                              </a:cubicBezTo>
                              <a:cubicBezTo>
                                <a:pt x="5228" y="1035"/>
                                <a:pt x="5069" y="913"/>
                                <a:pt x="4902" y="806"/>
                              </a:cubicBezTo>
                              <a:cubicBezTo>
                                <a:pt x="4970" y="721"/>
                                <a:pt x="5017" y="618"/>
                                <a:pt x="5017" y="500"/>
                              </a:cubicBezTo>
                              <a:cubicBezTo>
                                <a:pt x="5017" y="224"/>
                                <a:pt x="4793" y="0"/>
                                <a:pt x="4517" y="0"/>
                              </a:cubicBezTo>
                              <a:lnTo>
                                <a:pt x="2017" y="0"/>
                              </a:lnTo>
                              <a:cubicBezTo>
                                <a:pt x="1740" y="0"/>
                                <a:pt x="1517" y="224"/>
                                <a:pt x="1517" y="500"/>
                              </a:cubicBezTo>
                              <a:cubicBezTo>
                                <a:pt x="1517" y="617"/>
                                <a:pt x="1563" y="720"/>
                                <a:pt x="1630" y="805"/>
                              </a:cubicBezTo>
                              <a:cubicBezTo>
                                <a:pt x="660" y="1431"/>
                                <a:pt x="0" y="2563"/>
                                <a:pt x="0" y="3750"/>
                              </a:cubicBezTo>
                              <a:cubicBezTo>
                                <a:pt x="0" y="5767"/>
                                <a:pt x="1871" y="6000"/>
                                <a:pt x="3267" y="6000"/>
                              </a:cubicBezTo>
                              <a:close/>
                              <a:moveTo>
                                <a:pt x="3264" y="3574"/>
                              </a:moveTo>
                              <a:cubicBezTo>
                                <a:pt x="2850" y="3574"/>
                                <a:pt x="2514" y="3237"/>
                                <a:pt x="2514" y="2824"/>
                              </a:cubicBezTo>
                              <a:cubicBezTo>
                                <a:pt x="2514" y="2497"/>
                                <a:pt x="2725" y="2222"/>
                                <a:pt x="3017" y="2119"/>
                              </a:cubicBezTo>
                              <a:lnTo>
                                <a:pt x="3017" y="1750"/>
                              </a:lnTo>
                              <a:cubicBezTo>
                                <a:pt x="3017" y="1612"/>
                                <a:pt x="3129" y="1500"/>
                                <a:pt x="3267" y="1500"/>
                              </a:cubicBezTo>
                              <a:cubicBezTo>
                                <a:pt x="3405" y="1500"/>
                                <a:pt x="3517" y="1612"/>
                                <a:pt x="3517" y="1750"/>
                              </a:cubicBezTo>
                              <a:lnTo>
                                <a:pt x="3517" y="2121"/>
                              </a:lnTo>
                              <a:cubicBezTo>
                                <a:pt x="3806" y="2225"/>
                                <a:pt x="4014" y="2499"/>
                                <a:pt x="4014" y="2824"/>
                              </a:cubicBezTo>
                              <a:cubicBezTo>
                                <a:pt x="4014" y="2962"/>
                                <a:pt x="3902" y="3074"/>
                                <a:pt x="3764" y="3074"/>
                              </a:cubicBezTo>
                              <a:cubicBezTo>
                                <a:pt x="3626" y="3074"/>
                                <a:pt x="3514" y="2962"/>
                                <a:pt x="3514" y="2824"/>
                              </a:cubicBezTo>
                              <a:cubicBezTo>
                                <a:pt x="3514" y="2686"/>
                                <a:pt x="3402" y="2574"/>
                                <a:pt x="3264" y="2574"/>
                              </a:cubicBezTo>
                              <a:cubicBezTo>
                                <a:pt x="3126" y="2574"/>
                                <a:pt x="3014" y="2686"/>
                                <a:pt x="3014" y="2824"/>
                              </a:cubicBezTo>
                              <a:cubicBezTo>
                                <a:pt x="3014" y="2962"/>
                                <a:pt x="3126" y="3074"/>
                                <a:pt x="3264" y="3074"/>
                              </a:cubicBezTo>
                              <a:cubicBezTo>
                                <a:pt x="3678" y="3074"/>
                                <a:pt x="4014" y="3410"/>
                                <a:pt x="4014" y="3824"/>
                              </a:cubicBezTo>
                              <a:cubicBezTo>
                                <a:pt x="4014" y="4148"/>
                                <a:pt x="3806" y="4422"/>
                                <a:pt x="3517" y="4527"/>
                              </a:cubicBezTo>
                              <a:lnTo>
                                <a:pt x="3517" y="4750"/>
                              </a:lnTo>
                              <a:cubicBezTo>
                                <a:pt x="3517" y="4888"/>
                                <a:pt x="3405" y="5000"/>
                                <a:pt x="3267" y="5000"/>
                              </a:cubicBezTo>
                              <a:cubicBezTo>
                                <a:pt x="3129" y="5000"/>
                                <a:pt x="3017" y="4888"/>
                                <a:pt x="3017" y="4750"/>
                              </a:cubicBezTo>
                              <a:lnTo>
                                <a:pt x="3017" y="4528"/>
                              </a:lnTo>
                              <a:cubicBezTo>
                                <a:pt x="2725" y="4426"/>
                                <a:pt x="2514" y="4150"/>
                                <a:pt x="2514" y="3824"/>
                              </a:cubicBezTo>
                              <a:cubicBezTo>
                                <a:pt x="2514" y="3685"/>
                                <a:pt x="2626" y="3574"/>
                                <a:pt x="2764" y="3574"/>
                              </a:cubicBezTo>
                              <a:cubicBezTo>
                                <a:pt x="2902" y="3574"/>
                                <a:pt x="3014" y="3685"/>
                                <a:pt x="3014" y="3824"/>
                              </a:cubicBezTo>
                              <a:cubicBezTo>
                                <a:pt x="3014" y="3962"/>
                                <a:pt x="3126" y="4074"/>
                                <a:pt x="3264" y="4074"/>
                              </a:cubicBezTo>
                              <a:cubicBezTo>
                                <a:pt x="3402" y="4074"/>
                                <a:pt x="3514" y="3962"/>
                                <a:pt x="3514" y="3824"/>
                              </a:cubicBezTo>
                              <a:cubicBezTo>
                                <a:pt x="3514" y="3686"/>
                                <a:pt x="3402" y="3574"/>
                                <a:pt x="3264" y="3574"/>
                              </a:cubicBezTo>
                              <a:close/>
                              <a:moveTo>
                                <a:pt x="3264" y="3574"/>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59" name="Freeform 166">
                          <a:extLst>
                            <a:ext uri="{FF2B5EF4-FFF2-40B4-BE49-F238E27FC236}">
                              <a16:creationId xmlns:a16="http://schemas.microsoft.com/office/drawing/2014/main" id="{E7951C16-F409-4DA2-A638-C9D56483D2BF}"/>
                            </a:ext>
                          </a:extLst>
                        </p:cNvPr>
                        <p:cNvSpPr>
                          <a:spLocks noEditPoints="1"/>
                        </p:cNvSpPr>
                        <p:nvPr/>
                      </p:nvSpPr>
                      <p:spPr bwMode="auto">
                        <a:xfrm>
                          <a:off x="4491276" y="3465458"/>
                          <a:ext cx="133588" cy="77111"/>
                        </a:xfrm>
                        <a:custGeom>
                          <a:avLst/>
                          <a:gdLst>
                            <a:gd name="T0" fmla="*/ 2467 w 3525"/>
                            <a:gd name="T1" fmla="*/ 500 h 2033"/>
                            <a:gd name="T2" fmla="*/ 1763 w 3525"/>
                            <a:gd name="T3" fmla="*/ 0 h 2033"/>
                            <a:gd name="T4" fmla="*/ 1055 w 3525"/>
                            <a:gd name="T5" fmla="*/ 500 h 2033"/>
                            <a:gd name="T6" fmla="*/ 263 w 3525"/>
                            <a:gd name="T7" fmla="*/ 500 h 2033"/>
                            <a:gd name="T8" fmla="*/ 60 w 3525"/>
                            <a:gd name="T9" fmla="*/ 604 h 2033"/>
                            <a:gd name="T10" fmla="*/ 26 w 3525"/>
                            <a:gd name="T11" fmla="*/ 829 h 2033"/>
                            <a:gd name="T12" fmla="*/ 416 w 3525"/>
                            <a:gd name="T13" fmla="*/ 2033 h 2033"/>
                            <a:gd name="T14" fmla="*/ 3109 w 3525"/>
                            <a:gd name="T15" fmla="*/ 2033 h 2033"/>
                            <a:gd name="T16" fmla="*/ 3500 w 3525"/>
                            <a:gd name="T17" fmla="*/ 829 h 2033"/>
                            <a:gd name="T18" fmla="*/ 3466 w 3525"/>
                            <a:gd name="T19" fmla="*/ 604 h 2033"/>
                            <a:gd name="T20" fmla="*/ 3263 w 3525"/>
                            <a:gd name="T21" fmla="*/ 500 h 2033"/>
                            <a:gd name="T22" fmla="*/ 2467 w 3525"/>
                            <a:gd name="T23" fmla="*/ 500 h 2033"/>
                            <a:gd name="T24" fmla="*/ 2467 w 3525"/>
                            <a:gd name="T25" fmla="*/ 500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25" h="2033">
                              <a:moveTo>
                                <a:pt x="2467" y="500"/>
                              </a:moveTo>
                              <a:cubicBezTo>
                                <a:pt x="2363" y="210"/>
                                <a:pt x="2088" y="0"/>
                                <a:pt x="1763" y="0"/>
                              </a:cubicBezTo>
                              <a:cubicBezTo>
                                <a:pt x="1437" y="0"/>
                                <a:pt x="1159" y="209"/>
                                <a:pt x="1055" y="500"/>
                              </a:cubicBezTo>
                              <a:lnTo>
                                <a:pt x="263" y="500"/>
                              </a:lnTo>
                              <a:cubicBezTo>
                                <a:pt x="182" y="500"/>
                                <a:pt x="107" y="539"/>
                                <a:pt x="60" y="604"/>
                              </a:cubicBezTo>
                              <a:cubicBezTo>
                                <a:pt x="13" y="669"/>
                                <a:pt x="0" y="753"/>
                                <a:pt x="26" y="829"/>
                              </a:cubicBezTo>
                              <a:lnTo>
                                <a:pt x="416" y="2033"/>
                              </a:lnTo>
                              <a:lnTo>
                                <a:pt x="3109" y="2033"/>
                              </a:lnTo>
                              <a:lnTo>
                                <a:pt x="3500" y="829"/>
                              </a:lnTo>
                              <a:cubicBezTo>
                                <a:pt x="3525" y="753"/>
                                <a:pt x="3512" y="669"/>
                                <a:pt x="3466" y="604"/>
                              </a:cubicBezTo>
                              <a:cubicBezTo>
                                <a:pt x="3418" y="539"/>
                                <a:pt x="3343" y="500"/>
                                <a:pt x="3263" y="500"/>
                              </a:cubicBezTo>
                              <a:lnTo>
                                <a:pt x="2467" y="500"/>
                              </a:lnTo>
                              <a:close/>
                              <a:moveTo>
                                <a:pt x="2467" y="500"/>
                              </a:move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nvGrpSpPr>
                  <p:cNvPr id="8" name="Group 7">
                    <a:extLst>
                      <a:ext uri="{FF2B5EF4-FFF2-40B4-BE49-F238E27FC236}">
                        <a16:creationId xmlns:a16="http://schemas.microsoft.com/office/drawing/2014/main" id="{FF779376-DCEA-4689-9472-2CB73F6EF986}"/>
                      </a:ext>
                    </a:extLst>
                  </p:cNvPr>
                  <p:cNvGrpSpPr/>
                  <p:nvPr/>
                </p:nvGrpSpPr>
                <p:grpSpPr>
                  <a:xfrm>
                    <a:off x="5328318" y="4231693"/>
                    <a:ext cx="2971113" cy="560497"/>
                    <a:chOff x="5328318" y="4223746"/>
                    <a:chExt cx="2971113" cy="560497"/>
                  </a:xfrm>
                </p:grpSpPr>
                <p:grpSp>
                  <p:nvGrpSpPr>
                    <p:cNvPr id="7" name="Group 6">
                      <a:extLst>
                        <a:ext uri="{FF2B5EF4-FFF2-40B4-BE49-F238E27FC236}">
                          <a16:creationId xmlns:a16="http://schemas.microsoft.com/office/drawing/2014/main" id="{F583496A-8A34-489A-ABE9-FFD19D11B8C0}"/>
                        </a:ext>
                      </a:extLst>
                    </p:cNvPr>
                    <p:cNvGrpSpPr/>
                    <p:nvPr/>
                  </p:nvGrpSpPr>
                  <p:grpSpPr>
                    <a:xfrm>
                      <a:off x="5646422" y="4223746"/>
                      <a:ext cx="2653009" cy="560497"/>
                      <a:chOff x="5646422" y="4223746"/>
                      <a:chExt cx="2653009" cy="560497"/>
                    </a:xfrm>
                  </p:grpSpPr>
                  <p:sp>
                    <p:nvSpPr>
                      <p:cNvPr id="48" name="Rectangle 47">
                        <a:extLst>
                          <a:ext uri="{FF2B5EF4-FFF2-40B4-BE49-F238E27FC236}">
                            <a16:creationId xmlns:a16="http://schemas.microsoft.com/office/drawing/2014/main" id="{82F9AA99-F95E-46DA-9297-753F2A176083}"/>
                          </a:ext>
                        </a:extLst>
                      </p:cNvPr>
                      <p:cNvSpPr/>
                      <p:nvPr/>
                    </p:nvSpPr>
                    <p:spPr>
                      <a:xfrm>
                        <a:off x="5646422" y="4223746"/>
                        <a:ext cx="2653009" cy="276999"/>
                      </a:xfrm>
                      <a:prstGeom prst="rect">
                        <a:avLst/>
                      </a:prstGeom>
                    </p:spPr>
                    <p:txBody>
                      <a:bodyPr wrap="square" anchor="ctr">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Poor Agility </a:t>
                        </a:r>
                      </a:p>
                    </p:txBody>
                  </p:sp>
                  <p:sp>
                    <p:nvSpPr>
                      <p:cNvPr id="51" name="TextBox 50">
                        <a:extLst>
                          <a:ext uri="{FF2B5EF4-FFF2-40B4-BE49-F238E27FC236}">
                            <a16:creationId xmlns:a16="http://schemas.microsoft.com/office/drawing/2014/main" id="{A346A8DD-1C5D-4CCD-85DE-3C0A4E1C1DDA}"/>
                          </a:ext>
                        </a:extLst>
                      </p:cNvPr>
                      <p:cNvSpPr txBox="1"/>
                      <p:nvPr/>
                    </p:nvSpPr>
                    <p:spPr>
                      <a:xfrm>
                        <a:off x="5646422" y="4414911"/>
                        <a:ext cx="2634912" cy="369332"/>
                      </a:xfrm>
                      <a:prstGeom prst="rect">
                        <a:avLst/>
                      </a:prstGeom>
                      <a:noFill/>
                    </p:spPr>
                    <p:txBody>
                      <a:bodyPr wrap="square">
                        <a:spAutoFit/>
                      </a:bodyPr>
                      <a:lstStyle/>
                      <a:p>
                        <a:pPr marL="182880" marR="0" lvl="1" indent="-182880" algn="l" defTabSz="685800" rtl="0" eaLnBrk="1" fontAlgn="auto" latinLnBrk="0" hangingPunct="1">
                          <a:lnSpc>
                            <a:spcPct val="100000"/>
                          </a:lnSpc>
                          <a:spcBef>
                            <a:spcPts val="0"/>
                          </a:spcBef>
                          <a:spcAft>
                            <a:spcPts val="0"/>
                          </a:spcAft>
                          <a:buClr>
                            <a:schemeClr val="tx2">
                              <a:lumMod val="65000"/>
                              <a:lumOff val="35000"/>
                            </a:schemeClr>
                          </a:buClr>
                          <a:buSzTx/>
                          <a:buFont typeface="Courier New" panose="02070309020205020404" pitchFamily="49" charset="0"/>
                          <a:buChar char="o"/>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Unable in launching new product rapidly – Projects get delayed by 2-3 months </a:t>
                        </a:r>
                      </a:p>
                    </p:txBody>
                  </p:sp>
                </p:grpSp>
                <p:grpSp>
                  <p:nvGrpSpPr>
                    <p:cNvPr id="6" name="Group 5">
                      <a:extLst>
                        <a:ext uri="{FF2B5EF4-FFF2-40B4-BE49-F238E27FC236}">
                          <a16:creationId xmlns:a16="http://schemas.microsoft.com/office/drawing/2014/main" id="{43990DB1-D426-4098-8032-16FE5C69D270}"/>
                        </a:ext>
                      </a:extLst>
                    </p:cNvPr>
                    <p:cNvGrpSpPr/>
                    <p:nvPr/>
                  </p:nvGrpSpPr>
                  <p:grpSpPr>
                    <a:xfrm>
                      <a:off x="5328318" y="4286635"/>
                      <a:ext cx="250592" cy="151220"/>
                      <a:chOff x="5328318" y="4286635"/>
                      <a:chExt cx="250592" cy="151220"/>
                    </a:xfrm>
                  </p:grpSpPr>
                  <p:sp>
                    <p:nvSpPr>
                      <p:cNvPr id="74" name="Freeform: Shape 73">
                        <a:extLst>
                          <a:ext uri="{FF2B5EF4-FFF2-40B4-BE49-F238E27FC236}">
                            <a16:creationId xmlns:a16="http://schemas.microsoft.com/office/drawing/2014/main" id="{192862D9-F66A-4474-BE23-3B5C42DB11E3}"/>
                          </a:ext>
                        </a:extLst>
                      </p:cNvPr>
                      <p:cNvSpPr>
                        <a:spLocks noChangeArrowheads="1"/>
                      </p:cNvSpPr>
                      <p:nvPr/>
                    </p:nvSpPr>
                    <p:spPr bwMode="auto">
                      <a:xfrm>
                        <a:off x="5328318" y="4286635"/>
                        <a:ext cx="250592" cy="151220"/>
                      </a:xfrm>
                      <a:custGeom>
                        <a:avLst/>
                        <a:gdLst>
                          <a:gd name="connsiteX0" fmla="*/ 21374 w 250592"/>
                          <a:gd name="connsiteY0" fmla="*/ 59400 h 151220"/>
                          <a:gd name="connsiteX1" fmla="*/ 39347 w 250592"/>
                          <a:gd name="connsiteY1" fmla="*/ 60802 h 151220"/>
                          <a:gd name="connsiteX2" fmla="*/ 46303 w 250592"/>
                          <a:gd name="connsiteY2" fmla="*/ 64826 h 151220"/>
                          <a:gd name="connsiteX3" fmla="*/ 72657 w 250592"/>
                          <a:gd name="connsiteY3" fmla="*/ 82825 h 151220"/>
                          <a:gd name="connsiteX4" fmla="*/ 95215 w 250592"/>
                          <a:gd name="connsiteY4" fmla="*/ 71178 h 151220"/>
                          <a:gd name="connsiteX5" fmla="*/ 111447 w 250592"/>
                          <a:gd name="connsiteY5" fmla="*/ 76471 h 151220"/>
                          <a:gd name="connsiteX6" fmla="*/ 106598 w 250592"/>
                          <a:gd name="connsiteY6" fmla="*/ 92353 h 151220"/>
                          <a:gd name="connsiteX7" fmla="*/ 77505 w 250592"/>
                          <a:gd name="connsiteY7" fmla="*/ 107176 h 151220"/>
                          <a:gd name="connsiteX8" fmla="*/ 72023 w 250592"/>
                          <a:gd name="connsiteY8" fmla="*/ 108446 h 151220"/>
                          <a:gd name="connsiteX9" fmla="*/ 65067 w 250592"/>
                          <a:gd name="connsiteY9" fmla="*/ 106329 h 151220"/>
                          <a:gd name="connsiteX10" fmla="*/ 53682 w 250592"/>
                          <a:gd name="connsiteY10" fmla="*/ 98706 h 151220"/>
                          <a:gd name="connsiteX11" fmla="*/ 53682 w 250592"/>
                          <a:gd name="connsiteY11" fmla="*/ 103153 h 151220"/>
                          <a:gd name="connsiteX12" fmla="*/ 51364 w 250592"/>
                          <a:gd name="connsiteY12" fmla="*/ 147620 h 151220"/>
                          <a:gd name="connsiteX13" fmla="*/ 47357 w 250592"/>
                          <a:gd name="connsiteY13" fmla="*/ 151220 h 151220"/>
                          <a:gd name="connsiteX14" fmla="*/ 3929 w 250592"/>
                          <a:gd name="connsiteY14" fmla="*/ 151220 h 151220"/>
                          <a:gd name="connsiteX15" fmla="*/ 344 w 250592"/>
                          <a:gd name="connsiteY15" fmla="*/ 147410 h 151220"/>
                          <a:gd name="connsiteX16" fmla="*/ 4982 w 250592"/>
                          <a:gd name="connsiteY16" fmla="*/ 69907 h 151220"/>
                          <a:gd name="connsiteX17" fmla="*/ 21374 w 250592"/>
                          <a:gd name="connsiteY17" fmla="*/ 59400 h 151220"/>
                          <a:gd name="connsiteX18" fmla="*/ 101012 w 250592"/>
                          <a:gd name="connsiteY18" fmla="*/ 3757 h 151220"/>
                          <a:gd name="connsiteX19" fmla="*/ 244254 w 250592"/>
                          <a:gd name="connsiteY19" fmla="*/ 3757 h 151220"/>
                          <a:gd name="connsiteX20" fmla="*/ 250592 w 250592"/>
                          <a:gd name="connsiteY20" fmla="*/ 10089 h 151220"/>
                          <a:gd name="connsiteX21" fmla="*/ 250592 w 250592"/>
                          <a:gd name="connsiteY21" fmla="*/ 143479 h 151220"/>
                          <a:gd name="connsiteX22" fmla="*/ 244254 w 250592"/>
                          <a:gd name="connsiteY22" fmla="*/ 149811 h 151220"/>
                          <a:gd name="connsiteX23" fmla="*/ 101012 w 250592"/>
                          <a:gd name="connsiteY23" fmla="*/ 149811 h 151220"/>
                          <a:gd name="connsiteX24" fmla="*/ 94674 w 250592"/>
                          <a:gd name="connsiteY24" fmla="*/ 143479 h 151220"/>
                          <a:gd name="connsiteX25" fmla="*/ 94674 w 250592"/>
                          <a:gd name="connsiteY25" fmla="*/ 109499 h 151220"/>
                          <a:gd name="connsiteX26" fmla="*/ 107351 w 250592"/>
                          <a:gd name="connsiteY26" fmla="*/ 103167 h 151220"/>
                          <a:gd name="connsiteX27" fmla="*/ 107351 w 250592"/>
                          <a:gd name="connsiteY27" fmla="*/ 136937 h 151220"/>
                          <a:gd name="connsiteX28" fmla="*/ 238127 w 250592"/>
                          <a:gd name="connsiteY28" fmla="*/ 136937 h 151220"/>
                          <a:gd name="connsiteX29" fmla="*/ 238127 w 250592"/>
                          <a:gd name="connsiteY29" fmla="*/ 16210 h 151220"/>
                          <a:gd name="connsiteX30" fmla="*/ 107351 w 250592"/>
                          <a:gd name="connsiteY30" fmla="*/ 16210 h 151220"/>
                          <a:gd name="connsiteX31" fmla="*/ 107351 w 250592"/>
                          <a:gd name="connsiteY31" fmla="*/ 61588 h 151220"/>
                          <a:gd name="connsiteX32" fmla="*/ 100801 w 250592"/>
                          <a:gd name="connsiteY32" fmla="*/ 60533 h 151220"/>
                          <a:gd name="connsiteX33" fmla="*/ 94674 w 250592"/>
                          <a:gd name="connsiteY33" fmla="*/ 61166 h 151220"/>
                          <a:gd name="connsiteX34" fmla="*/ 94674 w 250592"/>
                          <a:gd name="connsiteY34" fmla="*/ 10089 h 151220"/>
                          <a:gd name="connsiteX35" fmla="*/ 101012 w 250592"/>
                          <a:gd name="connsiteY35" fmla="*/ 3757 h 151220"/>
                          <a:gd name="connsiteX36" fmla="*/ 29864 w 250592"/>
                          <a:gd name="connsiteY36" fmla="*/ 0 h 151220"/>
                          <a:gd name="connsiteX37" fmla="*/ 56164 w 250592"/>
                          <a:gd name="connsiteY37" fmla="*/ 26299 h 151220"/>
                          <a:gd name="connsiteX38" fmla="*/ 29864 w 250592"/>
                          <a:gd name="connsiteY38" fmla="*/ 52599 h 151220"/>
                          <a:gd name="connsiteX39" fmla="*/ 3564 w 250592"/>
                          <a:gd name="connsiteY39" fmla="*/ 26299 h 151220"/>
                          <a:gd name="connsiteX40" fmla="*/ 29864 w 250592"/>
                          <a:gd name="connsiteY40" fmla="*/ 0 h 151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0592" h="151220">
                            <a:moveTo>
                              <a:pt x="21374" y="59400"/>
                            </a:moveTo>
                            <a:cubicBezTo>
                              <a:pt x="28226" y="58527"/>
                              <a:pt x="35340" y="59638"/>
                              <a:pt x="39347" y="60802"/>
                            </a:cubicBezTo>
                            <a:cubicBezTo>
                              <a:pt x="40822" y="61438"/>
                              <a:pt x="43985" y="63131"/>
                              <a:pt x="46303" y="64826"/>
                            </a:cubicBezTo>
                            <a:cubicBezTo>
                              <a:pt x="48833" y="66307"/>
                              <a:pt x="72657" y="82825"/>
                              <a:pt x="72657" y="82825"/>
                            </a:cubicBezTo>
                            <a:lnTo>
                              <a:pt x="95215" y="71178"/>
                            </a:lnTo>
                            <a:cubicBezTo>
                              <a:pt x="101329" y="68214"/>
                              <a:pt x="108708" y="70543"/>
                              <a:pt x="111447" y="76471"/>
                            </a:cubicBezTo>
                            <a:cubicBezTo>
                              <a:pt x="114399" y="82189"/>
                              <a:pt x="112080" y="89601"/>
                              <a:pt x="106598" y="92353"/>
                            </a:cubicBezTo>
                            <a:lnTo>
                              <a:pt x="77505" y="107176"/>
                            </a:lnTo>
                            <a:cubicBezTo>
                              <a:pt x="75608" y="107812"/>
                              <a:pt x="73710" y="108446"/>
                              <a:pt x="72023" y="108446"/>
                            </a:cubicBezTo>
                            <a:cubicBezTo>
                              <a:pt x="69494" y="108446"/>
                              <a:pt x="67175" y="107600"/>
                              <a:pt x="65067" y="106329"/>
                            </a:cubicBezTo>
                            <a:lnTo>
                              <a:pt x="53682" y="98706"/>
                            </a:lnTo>
                            <a:lnTo>
                              <a:pt x="53682" y="103153"/>
                            </a:lnTo>
                            <a:cubicBezTo>
                              <a:pt x="54104" y="116281"/>
                              <a:pt x="51574" y="146351"/>
                              <a:pt x="51364" y="147620"/>
                            </a:cubicBezTo>
                            <a:cubicBezTo>
                              <a:pt x="51153" y="149950"/>
                              <a:pt x="50098" y="151220"/>
                              <a:pt x="47357" y="151220"/>
                            </a:cubicBezTo>
                            <a:lnTo>
                              <a:pt x="3929" y="151220"/>
                            </a:lnTo>
                            <a:cubicBezTo>
                              <a:pt x="1820" y="151220"/>
                              <a:pt x="344" y="149739"/>
                              <a:pt x="344" y="147410"/>
                            </a:cubicBezTo>
                            <a:cubicBezTo>
                              <a:pt x="-79" y="120940"/>
                              <a:pt x="-1132" y="84096"/>
                              <a:pt x="4982" y="69907"/>
                            </a:cubicBezTo>
                            <a:cubicBezTo>
                              <a:pt x="7934" y="63131"/>
                              <a:pt x="14523" y="60273"/>
                              <a:pt x="21374" y="59400"/>
                            </a:cubicBezTo>
                            <a:close/>
                            <a:moveTo>
                              <a:pt x="101012" y="3757"/>
                            </a:moveTo>
                            <a:lnTo>
                              <a:pt x="244254" y="3757"/>
                            </a:lnTo>
                            <a:cubicBezTo>
                              <a:pt x="247634" y="3757"/>
                              <a:pt x="250592" y="6290"/>
                              <a:pt x="250592" y="10089"/>
                            </a:cubicBezTo>
                            <a:lnTo>
                              <a:pt x="250592" y="143479"/>
                            </a:lnTo>
                            <a:cubicBezTo>
                              <a:pt x="250592" y="147067"/>
                              <a:pt x="247634" y="149811"/>
                              <a:pt x="244254" y="149811"/>
                            </a:cubicBezTo>
                            <a:lnTo>
                              <a:pt x="101012" y="149811"/>
                            </a:lnTo>
                            <a:cubicBezTo>
                              <a:pt x="97632" y="149811"/>
                              <a:pt x="94674" y="147067"/>
                              <a:pt x="94674" y="143479"/>
                            </a:cubicBezTo>
                            <a:lnTo>
                              <a:pt x="94674" y="109499"/>
                            </a:lnTo>
                            <a:lnTo>
                              <a:pt x="107351" y="103167"/>
                            </a:lnTo>
                            <a:lnTo>
                              <a:pt x="107351" y="136937"/>
                            </a:lnTo>
                            <a:lnTo>
                              <a:pt x="238127" y="136937"/>
                            </a:lnTo>
                            <a:lnTo>
                              <a:pt x="238127" y="16210"/>
                            </a:lnTo>
                            <a:lnTo>
                              <a:pt x="107351" y="16210"/>
                            </a:lnTo>
                            <a:lnTo>
                              <a:pt x="107351" y="61588"/>
                            </a:lnTo>
                            <a:cubicBezTo>
                              <a:pt x="105238" y="60744"/>
                              <a:pt x="103125" y="60533"/>
                              <a:pt x="100801" y="60533"/>
                            </a:cubicBezTo>
                            <a:cubicBezTo>
                              <a:pt x="98688" y="60533"/>
                              <a:pt x="96576" y="60744"/>
                              <a:pt x="94674" y="61166"/>
                            </a:cubicBezTo>
                            <a:lnTo>
                              <a:pt x="94674" y="10089"/>
                            </a:lnTo>
                            <a:cubicBezTo>
                              <a:pt x="94674" y="6712"/>
                              <a:pt x="97632" y="3757"/>
                              <a:pt x="101012" y="3757"/>
                            </a:cubicBezTo>
                            <a:close/>
                            <a:moveTo>
                              <a:pt x="29864" y="0"/>
                            </a:moveTo>
                            <a:cubicBezTo>
                              <a:pt x="44389" y="0"/>
                              <a:pt x="56164" y="11775"/>
                              <a:pt x="56164" y="26299"/>
                            </a:cubicBezTo>
                            <a:cubicBezTo>
                              <a:pt x="56164" y="40824"/>
                              <a:pt x="44389" y="52599"/>
                              <a:pt x="29864" y="52599"/>
                            </a:cubicBezTo>
                            <a:cubicBezTo>
                              <a:pt x="15339" y="52599"/>
                              <a:pt x="3564" y="40824"/>
                              <a:pt x="3564" y="26299"/>
                            </a:cubicBezTo>
                            <a:cubicBezTo>
                              <a:pt x="3564" y="11775"/>
                              <a:pt x="15339" y="0"/>
                              <a:pt x="29864" y="0"/>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9" name="Freeform 223">
                        <a:extLst>
                          <a:ext uri="{FF2B5EF4-FFF2-40B4-BE49-F238E27FC236}">
                            <a16:creationId xmlns:a16="http://schemas.microsoft.com/office/drawing/2014/main" id="{EF4E6D1A-08BF-4AFE-87CD-D7C0681DAA23}"/>
                          </a:ext>
                        </a:extLst>
                      </p:cNvPr>
                      <p:cNvSpPr>
                        <a:spLocks noEditPoints="1"/>
                      </p:cNvSpPr>
                      <p:nvPr/>
                    </p:nvSpPr>
                    <p:spPr bwMode="auto">
                      <a:xfrm>
                        <a:off x="5458685" y="4320919"/>
                        <a:ext cx="85004" cy="84533"/>
                      </a:xfrm>
                      <a:custGeom>
                        <a:avLst/>
                        <a:gdLst>
                          <a:gd name="T0" fmla="*/ 192 w 404"/>
                          <a:gd name="T1" fmla="*/ 398 h 399"/>
                          <a:gd name="T2" fmla="*/ 201 w 404"/>
                          <a:gd name="T3" fmla="*/ 399 h 399"/>
                          <a:gd name="T4" fmla="*/ 210 w 404"/>
                          <a:gd name="T5" fmla="*/ 398 h 399"/>
                          <a:gd name="T6" fmla="*/ 386 w 404"/>
                          <a:gd name="T7" fmla="*/ 340 h 399"/>
                          <a:gd name="T8" fmla="*/ 404 w 404"/>
                          <a:gd name="T9" fmla="*/ 315 h 399"/>
                          <a:gd name="T10" fmla="*/ 404 w 404"/>
                          <a:gd name="T11" fmla="*/ 84 h 399"/>
                          <a:gd name="T12" fmla="*/ 386 w 404"/>
                          <a:gd name="T13" fmla="*/ 59 h 399"/>
                          <a:gd name="T14" fmla="*/ 210 w 404"/>
                          <a:gd name="T15" fmla="*/ 1 h 399"/>
                          <a:gd name="T16" fmla="*/ 194 w 404"/>
                          <a:gd name="T17" fmla="*/ 1 h 399"/>
                          <a:gd name="T18" fmla="*/ 17 w 404"/>
                          <a:gd name="T19" fmla="*/ 59 h 399"/>
                          <a:gd name="T20" fmla="*/ 0 w 404"/>
                          <a:gd name="T21" fmla="*/ 84 h 399"/>
                          <a:gd name="T22" fmla="*/ 0 w 404"/>
                          <a:gd name="T23" fmla="*/ 315 h 399"/>
                          <a:gd name="T24" fmla="*/ 17 w 404"/>
                          <a:gd name="T25" fmla="*/ 340 h 399"/>
                          <a:gd name="T26" fmla="*/ 192 w 404"/>
                          <a:gd name="T27" fmla="*/ 398 h 399"/>
                          <a:gd name="T28" fmla="*/ 51 w 404"/>
                          <a:gd name="T29" fmla="*/ 120 h 399"/>
                          <a:gd name="T30" fmla="*/ 175 w 404"/>
                          <a:gd name="T31" fmla="*/ 161 h 399"/>
                          <a:gd name="T32" fmla="*/ 175 w 404"/>
                          <a:gd name="T33" fmla="*/ 338 h 399"/>
                          <a:gd name="T34" fmla="*/ 51 w 404"/>
                          <a:gd name="T35" fmla="*/ 296 h 399"/>
                          <a:gd name="T36" fmla="*/ 51 w 404"/>
                          <a:gd name="T37" fmla="*/ 120 h 399"/>
                          <a:gd name="T38" fmla="*/ 227 w 404"/>
                          <a:gd name="T39" fmla="*/ 336 h 399"/>
                          <a:gd name="T40" fmla="*/ 227 w 404"/>
                          <a:gd name="T41" fmla="*/ 160 h 399"/>
                          <a:gd name="T42" fmla="*/ 351 w 404"/>
                          <a:gd name="T43" fmla="*/ 120 h 399"/>
                          <a:gd name="T44" fmla="*/ 351 w 404"/>
                          <a:gd name="T45" fmla="*/ 296 h 399"/>
                          <a:gd name="T46" fmla="*/ 227 w 404"/>
                          <a:gd name="T47" fmla="*/ 336 h 399"/>
                          <a:gd name="T48" fmla="*/ 201 w 404"/>
                          <a:gd name="T49" fmla="*/ 54 h 399"/>
                          <a:gd name="T50" fmla="*/ 294 w 404"/>
                          <a:gd name="T51" fmla="*/ 84 h 399"/>
                          <a:gd name="T52" fmla="*/ 201 w 404"/>
                          <a:gd name="T53" fmla="*/ 114 h 399"/>
                          <a:gd name="T54" fmla="*/ 109 w 404"/>
                          <a:gd name="T55" fmla="*/ 84 h 399"/>
                          <a:gd name="T56" fmla="*/ 201 w 404"/>
                          <a:gd name="T57" fmla="*/ 54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4" h="399">
                            <a:moveTo>
                              <a:pt x="192" y="398"/>
                            </a:moveTo>
                            <a:cubicBezTo>
                              <a:pt x="195" y="399"/>
                              <a:pt x="197" y="399"/>
                              <a:pt x="201" y="399"/>
                            </a:cubicBezTo>
                            <a:cubicBezTo>
                              <a:pt x="204" y="399"/>
                              <a:pt x="206" y="399"/>
                              <a:pt x="210" y="398"/>
                            </a:cubicBezTo>
                            <a:lnTo>
                              <a:pt x="386" y="340"/>
                            </a:lnTo>
                            <a:cubicBezTo>
                              <a:pt x="397" y="336"/>
                              <a:pt x="404" y="326"/>
                              <a:pt x="404" y="315"/>
                            </a:cubicBezTo>
                            <a:lnTo>
                              <a:pt x="404" y="84"/>
                            </a:lnTo>
                            <a:cubicBezTo>
                              <a:pt x="404" y="73"/>
                              <a:pt x="396" y="63"/>
                              <a:pt x="386" y="59"/>
                            </a:cubicBezTo>
                            <a:lnTo>
                              <a:pt x="210" y="1"/>
                            </a:lnTo>
                            <a:cubicBezTo>
                              <a:pt x="205" y="0"/>
                              <a:pt x="199" y="0"/>
                              <a:pt x="194" y="1"/>
                            </a:cubicBezTo>
                            <a:lnTo>
                              <a:pt x="17" y="59"/>
                            </a:lnTo>
                            <a:cubicBezTo>
                              <a:pt x="6" y="63"/>
                              <a:pt x="0" y="73"/>
                              <a:pt x="0" y="84"/>
                            </a:cubicBezTo>
                            <a:lnTo>
                              <a:pt x="0" y="315"/>
                            </a:lnTo>
                            <a:cubicBezTo>
                              <a:pt x="0" y="326"/>
                              <a:pt x="7" y="336"/>
                              <a:pt x="17" y="340"/>
                            </a:cubicBezTo>
                            <a:lnTo>
                              <a:pt x="192" y="398"/>
                            </a:lnTo>
                            <a:close/>
                            <a:moveTo>
                              <a:pt x="51" y="120"/>
                            </a:moveTo>
                            <a:lnTo>
                              <a:pt x="175" y="161"/>
                            </a:lnTo>
                            <a:lnTo>
                              <a:pt x="175" y="338"/>
                            </a:lnTo>
                            <a:lnTo>
                              <a:pt x="51" y="296"/>
                            </a:lnTo>
                            <a:lnTo>
                              <a:pt x="51" y="120"/>
                            </a:lnTo>
                            <a:close/>
                            <a:moveTo>
                              <a:pt x="227" y="336"/>
                            </a:moveTo>
                            <a:lnTo>
                              <a:pt x="227" y="160"/>
                            </a:lnTo>
                            <a:lnTo>
                              <a:pt x="351" y="120"/>
                            </a:lnTo>
                            <a:lnTo>
                              <a:pt x="351" y="296"/>
                            </a:lnTo>
                            <a:lnTo>
                              <a:pt x="227" y="336"/>
                            </a:lnTo>
                            <a:close/>
                            <a:moveTo>
                              <a:pt x="201" y="54"/>
                            </a:moveTo>
                            <a:lnTo>
                              <a:pt x="294" y="84"/>
                            </a:lnTo>
                            <a:lnTo>
                              <a:pt x="201" y="114"/>
                            </a:lnTo>
                            <a:lnTo>
                              <a:pt x="109" y="84"/>
                            </a:lnTo>
                            <a:lnTo>
                              <a:pt x="201" y="54"/>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grpSp>
          <p:grpSp>
            <p:nvGrpSpPr>
              <p:cNvPr id="27" name="Group 26">
                <a:extLst>
                  <a:ext uri="{FF2B5EF4-FFF2-40B4-BE49-F238E27FC236}">
                    <a16:creationId xmlns:a16="http://schemas.microsoft.com/office/drawing/2014/main" id="{94FD0C55-E31A-48B1-B55B-2A59CF3614AE}"/>
                  </a:ext>
                </a:extLst>
              </p:cNvPr>
              <p:cNvGrpSpPr/>
              <p:nvPr/>
            </p:nvGrpSpPr>
            <p:grpSpPr>
              <a:xfrm>
                <a:off x="5185574" y="2627972"/>
                <a:ext cx="1903155" cy="513633"/>
                <a:chOff x="5088195" y="2627972"/>
                <a:chExt cx="1903155" cy="513633"/>
              </a:xfrm>
            </p:grpSpPr>
            <p:sp>
              <p:nvSpPr>
                <p:cNvPr id="45" name="Rectangle 16">
                  <a:extLst>
                    <a:ext uri="{FF2B5EF4-FFF2-40B4-BE49-F238E27FC236}">
                      <a16:creationId xmlns:a16="http://schemas.microsoft.com/office/drawing/2014/main" id="{7A759981-FCAE-486A-A867-C16DED3E2B5E}"/>
                    </a:ext>
                  </a:extLst>
                </p:cNvPr>
                <p:cNvSpPr/>
                <p:nvPr/>
              </p:nvSpPr>
              <p:spPr>
                <a:xfrm>
                  <a:off x="5088195" y="2627972"/>
                  <a:ext cx="1903155" cy="513633"/>
                </a:xfrm>
                <a:custGeom>
                  <a:avLst/>
                  <a:gdLst>
                    <a:gd name="connsiteX0" fmla="*/ 0 w 2204720"/>
                    <a:gd name="connsiteY0" fmla="*/ 0 h 846138"/>
                    <a:gd name="connsiteX1" fmla="*/ 2204720 w 2204720"/>
                    <a:gd name="connsiteY1" fmla="*/ 0 h 846138"/>
                    <a:gd name="connsiteX2" fmla="*/ 22047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7475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67547"/>
                    <a:gd name="connsiteX1" fmla="*/ 2204720 w 2204720"/>
                    <a:gd name="connsiteY1" fmla="*/ 0 h 867547"/>
                    <a:gd name="connsiteX2" fmla="*/ 1979989 w 2204720"/>
                    <a:gd name="connsiteY2" fmla="*/ 867547 h 867547"/>
                    <a:gd name="connsiteX3" fmla="*/ 0 w 2204720"/>
                    <a:gd name="connsiteY3" fmla="*/ 846138 h 867547"/>
                    <a:gd name="connsiteX4" fmla="*/ 0 w 2204720"/>
                    <a:gd name="connsiteY4" fmla="*/ 0 h 867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4720" h="867547">
                      <a:moveTo>
                        <a:pt x="0" y="0"/>
                      </a:moveTo>
                      <a:lnTo>
                        <a:pt x="2204720" y="0"/>
                      </a:lnTo>
                      <a:lnTo>
                        <a:pt x="1979989" y="867547"/>
                      </a:lnTo>
                      <a:lnTo>
                        <a:pt x="0" y="846138"/>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6" name="Group 25">
                  <a:extLst>
                    <a:ext uri="{FF2B5EF4-FFF2-40B4-BE49-F238E27FC236}">
                      <a16:creationId xmlns:a16="http://schemas.microsoft.com/office/drawing/2014/main" id="{B1B56430-6773-42CA-8193-FBF5B0130B25}"/>
                    </a:ext>
                  </a:extLst>
                </p:cNvPr>
                <p:cNvGrpSpPr/>
                <p:nvPr/>
              </p:nvGrpSpPr>
              <p:grpSpPr>
                <a:xfrm>
                  <a:off x="5349568" y="2693493"/>
                  <a:ext cx="1298225" cy="350844"/>
                  <a:chOff x="5349568" y="2693493"/>
                  <a:chExt cx="1298225" cy="350844"/>
                </a:xfrm>
              </p:grpSpPr>
              <p:sp>
                <p:nvSpPr>
                  <p:cNvPr id="46" name="TextBox 45">
                    <a:extLst>
                      <a:ext uri="{FF2B5EF4-FFF2-40B4-BE49-F238E27FC236}">
                        <a16:creationId xmlns:a16="http://schemas.microsoft.com/office/drawing/2014/main" id="{AF944073-CAF8-4E18-94F2-A8DD0BE35051}"/>
                      </a:ext>
                    </a:extLst>
                  </p:cNvPr>
                  <p:cNvSpPr txBox="1"/>
                  <p:nvPr/>
                </p:nvSpPr>
                <p:spPr>
                  <a:xfrm>
                    <a:off x="5349568" y="2705783"/>
                    <a:ext cx="1035992" cy="338554"/>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bg2"/>
                        </a:solidFill>
                        <a:effectLst/>
                        <a:uLnTx/>
                        <a:uFillTx/>
                        <a:latin typeface="Cambria" panose="02040503050406030204" pitchFamily="18" charset="0"/>
                        <a:ea typeface="Cambria" panose="02040503050406030204" pitchFamily="18" charset="0"/>
                        <a:cs typeface="Arial" panose="020B0604020202020204" pitchFamily="34" charset="0"/>
                      </a:rPr>
                      <a:t>Impact</a:t>
                    </a:r>
                    <a:endParaRPr kumimoji="0" lang="en-IN" sz="1600" b="0" i="0" u="none" strike="noStrike" kern="1200" cap="none" spc="0" normalizeH="0" baseline="0" noProof="0" dirty="0">
                      <a:ln>
                        <a:noFill/>
                      </a:ln>
                      <a:solidFill>
                        <a:schemeClr val="bg2"/>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nvGrpSpPr>
                  <p:cNvPr id="25" name="Group 24">
                    <a:extLst>
                      <a:ext uri="{FF2B5EF4-FFF2-40B4-BE49-F238E27FC236}">
                        <a16:creationId xmlns:a16="http://schemas.microsoft.com/office/drawing/2014/main" id="{23EACA0F-EC17-488C-87DA-AD2D92FC644B}"/>
                      </a:ext>
                    </a:extLst>
                  </p:cNvPr>
                  <p:cNvGrpSpPr/>
                  <p:nvPr/>
                </p:nvGrpSpPr>
                <p:grpSpPr>
                  <a:xfrm>
                    <a:off x="6289397" y="2693493"/>
                    <a:ext cx="358396" cy="321037"/>
                    <a:chOff x="6289397" y="2693493"/>
                    <a:chExt cx="358396" cy="321037"/>
                  </a:xfrm>
                </p:grpSpPr>
                <p:sp>
                  <p:nvSpPr>
                    <p:cNvPr id="140" name="Freeform 49">
                      <a:extLst>
                        <a:ext uri="{FF2B5EF4-FFF2-40B4-BE49-F238E27FC236}">
                          <a16:creationId xmlns:a16="http://schemas.microsoft.com/office/drawing/2014/main" id="{3D95BA90-7E16-4CBC-8CB0-A5456CEEB1E9}"/>
                        </a:ext>
                      </a:extLst>
                    </p:cNvPr>
                    <p:cNvSpPr>
                      <a:spLocks noEditPoints="1"/>
                    </p:cNvSpPr>
                    <p:nvPr/>
                  </p:nvSpPr>
                  <p:spPr bwMode="auto">
                    <a:xfrm>
                      <a:off x="6413179" y="2779916"/>
                      <a:ext cx="160643" cy="160643"/>
                    </a:xfrm>
                    <a:custGeom>
                      <a:avLst/>
                      <a:gdLst>
                        <a:gd name="T0" fmla="*/ 162 w 325"/>
                        <a:gd name="T1" fmla="*/ 325 h 325"/>
                        <a:gd name="T2" fmla="*/ 325 w 325"/>
                        <a:gd name="T3" fmla="*/ 162 h 325"/>
                        <a:gd name="T4" fmla="*/ 162 w 325"/>
                        <a:gd name="T5" fmla="*/ 0 h 325"/>
                        <a:gd name="T6" fmla="*/ 0 w 325"/>
                        <a:gd name="T7" fmla="*/ 162 h 325"/>
                        <a:gd name="T8" fmla="*/ 162 w 325"/>
                        <a:gd name="T9" fmla="*/ 325 h 325"/>
                        <a:gd name="T10" fmla="*/ 162 w 325"/>
                        <a:gd name="T11" fmla="*/ 25 h 325"/>
                        <a:gd name="T12" fmla="*/ 300 w 325"/>
                        <a:gd name="T13" fmla="*/ 162 h 325"/>
                        <a:gd name="T14" fmla="*/ 162 w 325"/>
                        <a:gd name="T15" fmla="*/ 300 h 325"/>
                        <a:gd name="T16" fmla="*/ 25 w 325"/>
                        <a:gd name="T17" fmla="*/ 162 h 325"/>
                        <a:gd name="T18" fmla="*/ 162 w 325"/>
                        <a:gd name="T19"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5" h="325">
                          <a:moveTo>
                            <a:pt x="162" y="325"/>
                          </a:moveTo>
                          <a:cubicBezTo>
                            <a:pt x="252" y="325"/>
                            <a:pt x="325" y="252"/>
                            <a:pt x="325" y="162"/>
                          </a:cubicBezTo>
                          <a:cubicBezTo>
                            <a:pt x="325" y="72"/>
                            <a:pt x="252" y="0"/>
                            <a:pt x="162" y="0"/>
                          </a:cubicBezTo>
                          <a:cubicBezTo>
                            <a:pt x="74" y="0"/>
                            <a:pt x="0" y="74"/>
                            <a:pt x="0" y="162"/>
                          </a:cubicBezTo>
                          <a:cubicBezTo>
                            <a:pt x="0" y="252"/>
                            <a:pt x="72" y="325"/>
                            <a:pt x="162" y="325"/>
                          </a:cubicBezTo>
                          <a:close/>
                          <a:moveTo>
                            <a:pt x="162" y="25"/>
                          </a:moveTo>
                          <a:cubicBezTo>
                            <a:pt x="238" y="25"/>
                            <a:pt x="300" y="86"/>
                            <a:pt x="300" y="162"/>
                          </a:cubicBezTo>
                          <a:cubicBezTo>
                            <a:pt x="300" y="238"/>
                            <a:pt x="238" y="300"/>
                            <a:pt x="162" y="300"/>
                          </a:cubicBezTo>
                          <a:cubicBezTo>
                            <a:pt x="86" y="300"/>
                            <a:pt x="25" y="238"/>
                            <a:pt x="25" y="162"/>
                          </a:cubicBezTo>
                          <a:cubicBezTo>
                            <a:pt x="25" y="86"/>
                            <a:pt x="86" y="25"/>
                            <a:pt x="162" y="25"/>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141" name="Freeform 50">
                      <a:extLst>
                        <a:ext uri="{FF2B5EF4-FFF2-40B4-BE49-F238E27FC236}">
                          <a16:creationId xmlns:a16="http://schemas.microsoft.com/office/drawing/2014/main" id="{CACEFC13-946D-429B-9EC1-67536BB06349}"/>
                        </a:ext>
                      </a:extLst>
                    </p:cNvPr>
                    <p:cNvSpPr>
                      <a:spLocks/>
                    </p:cNvSpPr>
                    <p:nvPr/>
                  </p:nvSpPr>
                  <p:spPr bwMode="auto">
                    <a:xfrm>
                      <a:off x="6326507" y="2718150"/>
                      <a:ext cx="148439" cy="98877"/>
                    </a:xfrm>
                    <a:custGeom>
                      <a:avLst/>
                      <a:gdLst>
                        <a:gd name="T0" fmla="*/ 300 w 300"/>
                        <a:gd name="T1" fmla="*/ 103 h 200"/>
                        <a:gd name="T2" fmla="*/ 300 w 300"/>
                        <a:gd name="T3" fmla="*/ 0 h 200"/>
                        <a:gd name="T4" fmla="*/ 0 w 300"/>
                        <a:gd name="T5" fmla="*/ 0 h 200"/>
                        <a:gd name="T6" fmla="*/ 0 w 300"/>
                        <a:gd name="T7" fmla="*/ 200 h 200"/>
                        <a:gd name="T8" fmla="*/ 172 w 300"/>
                        <a:gd name="T9" fmla="*/ 200 h 200"/>
                        <a:gd name="T10" fmla="*/ 300 w 300"/>
                        <a:gd name="T11" fmla="*/ 103 h 200"/>
                      </a:gdLst>
                      <a:ahLst/>
                      <a:cxnLst>
                        <a:cxn ang="0">
                          <a:pos x="T0" y="T1"/>
                        </a:cxn>
                        <a:cxn ang="0">
                          <a:pos x="T2" y="T3"/>
                        </a:cxn>
                        <a:cxn ang="0">
                          <a:pos x="T4" y="T5"/>
                        </a:cxn>
                        <a:cxn ang="0">
                          <a:pos x="T6" y="T7"/>
                        </a:cxn>
                        <a:cxn ang="0">
                          <a:pos x="T8" y="T9"/>
                        </a:cxn>
                        <a:cxn ang="0">
                          <a:pos x="T10" y="T11"/>
                        </a:cxn>
                      </a:cxnLst>
                      <a:rect l="0" t="0" r="r" b="b"/>
                      <a:pathLst>
                        <a:path w="300" h="200">
                          <a:moveTo>
                            <a:pt x="300" y="103"/>
                          </a:moveTo>
                          <a:lnTo>
                            <a:pt x="300" y="0"/>
                          </a:lnTo>
                          <a:lnTo>
                            <a:pt x="0" y="0"/>
                          </a:lnTo>
                          <a:lnTo>
                            <a:pt x="0" y="200"/>
                          </a:lnTo>
                          <a:lnTo>
                            <a:pt x="172" y="200"/>
                          </a:lnTo>
                          <a:cubicBezTo>
                            <a:pt x="198" y="151"/>
                            <a:pt x="245" y="115"/>
                            <a:pt x="300" y="103"/>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145" name="Freeform 54">
                      <a:extLst>
                        <a:ext uri="{FF2B5EF4-FFF2-40B4-BE49-F238E27FC236}">
                          <a16:creationId xmlns:a16="http://schemas.microsoft.com/office/drawing/2014/main" id="{2D9B04AF-4D99-48EF-B568-29CF150B9B80}"/>
                        </a:ext>
                      </a:extLst>
                    </p:cNvPr>
                    <p:cNvSpPr>
                      <a:spLocks noEditPoints="1"/>
                    </p:cNvSpPr>
                    <p:nvPr/>
                  </p:nvSpPr>
                  <p:spPr bwMode="auto">
                    <a:xfrm>
                      <a:off x="6301850" y="2693493"/>
                      <a:ext cx="333739" cy="234614"/>
                    </a:xfrm>
                    <a:custGeom>
                      <a:avLst/>
                      <a:gdLst>
                        <a:gd name="T0" fmla="*/ 600 w 675"/>
                        <a:gd name="T1" fmla="*/ 475 h 475"/>
                        <a:gd name="T2" fmla="*/ 675 w 675"/>
                        <a:gd name="T3" fmla="*/ 475 h 475"/>
                        <a:gd name="T4" fmla="*/ 675 w 675"/>
                        <a:gd name="T5" fmla="*/ 0 h 475"/>
                        <a:gd name="T6" fmla="*/ 0 w 675"/>
                        <a:gd name="T7" fmla="*/ 0 h 475"/>
                        <a:gd name="T8" fmla="*/ 0 w 675"/>
                        <a:gd name="T9" fmla="*/ 475 h 475"/>
                        <a:gd name="T10" fmla="*/ 50 w 675"/>
                        <a:gd name="T11" fmla="*/ 475 h 475"/>
                        <a:gd name="T12" fmla="*/ 50 w 675"/>
                        <a:gd name="T13" fmla="*/ 382 h 475"/>
                        <a:gd name="T14" fmla="*/ 132 w 675"/>
                        <a:gd name="T15" fmla="*/ 300 h 475"/>
                        <a:gd name="T16" fmla="*/ 203 w 675"/>
                        <a:gd name="T17" fmla="*/ 300 h 475"/>
                        <a:gd name="T18" fmla="*/ 211 w 675"/>
                        <a:gd name="T19" fmla="*/ 275 h 475"/>
                        <a:gd name="T20" fmla="*/ 25 w 675"/>
                        <a:gd name="T21" fmla="*/ 275 h 475"/>
                        <a:gd name="T22" fmla="*/ 25 w 675"/>
                        <a:gd name="T23" fmla="*/ 25 h 475"/>
                        <a:gd name="T24" fmla="*/ 375 w 675"/>
                        <a:gd name="T25" fmla="*/ 25 h 475"/>
                        <a:gd name="T26" fmla="*/ 375 w 675"/>
                        <a:gd name="T27" fmla="*/ 150 h 475"/>
                        <a:gd name="T28" fmla="*/ 387 w 675"/>
                        <a:gd name="T29" fmla="*/ 150 h 475"/>
                        <a:gd name="T30" fmla="*/ 575 w 675"/>
                        <a:gd name="T31" fmla="*/ 337 h 475"/>
                        <a:gd name="T32" fmla="*/ 550 w 675"/>
                        <a:gd name="T33" fmla="*/ 430 h 475"/>
                        <a:gd name="T34" fmla="*/ 600 w 675"/>
                        <a:gd name="T35" fmla="*/ 475 h 475"/>
                        <a:gd name="T36" fmla="*/ 600 w 675"/>
                        <a:gd name="T37" fmla="*/ 150 h 475"/>
                        <a:gd name="T38" fmla="*/ 575 w 675"/>
                        <a:gd name="T39" fmla="*/ 150 h 475"/>
                        <a:gd name="T40" fmla="*/ 575 w 675"/>
                        <a:gd name="T41" fmla="*/ 125 h 475"/>
                        <a:gd name="T42" fmla="*/ 600 w 675"/>
                        <a:gd name="T43" fmla="*/ 125 h 475"/>
                        <a:gd name="T44" fmla="*/ 600 w 675"/>
                        <a:gd name="T45" fmla="*/ 150 h 475"/>
                        <a:gd name="T46" fmla="*/ 650 w 675"/>
                        <a:gd name="T47" fmla="*/ 150 h 475"/>
                        <a:gd name="T48" fmla="*/ 625 w 675"/>
                        <a:gd name="T49" fmla="*/ 150 h 475"/>
                        <a:gd name="T50" fmla="*/ 625 w 675"/>
                        <a:gd name="T51" fmla="*/ 125 h 475"/>
                        <a:gd name="T52" fmla="*/ 650 w 675"/>
                        <a:gd name="T53" fmla="*/ 125 h 475"/>
                        <a:gd name="T54" fmla="*/ 650 w 675"/>
                        <a:gd name="T55" fmla="*/ 150 h 475"/>
                        <a:gd name="T56" fmla="*/ 475 w 675"/>
                        <a:gd name="T57" fmla="*/ 25 h 475"/>
                        <a:gd name="T58" fmla="*/ 650 w 675"/>
                        <a:gd name="T59" fmla="*/ 25 h 475"/>
                        <a:gd name="T60" fmla="*/ 650 w 675"/>
                        <a:gd name="T61" fmla="*/ 50 h 475"/>
                        <a:gd name="T62" fmla="*/ 475 w 675"/>
                        <a:gd name="T63" fmla="*/ 50 h 475"/>
                        <a:gd name="T64" fmla="*/ 475 w 675"/>
                        <a:gd name="T65" fmla="*/ 25 h 475"/>
                        <a:gd name="T66" fmla="*/ 550 w 675"/>
                        <a:gd name="T67" fmla="*/ 150 h 475"/>
                        <a:gd name="T68" fmla="*/ 525 w 675"/>
                        <a:gd name="T69" fmla="*/ 150 h 475"/>
                        <a:gd name="T70" fmla="*/ 525 w 675"/>
                        <a:gd name="T71" fmla="*/ 125 h 475"/>
                        <a:gd name="T72" fmla="*/ 550 w 675"/>
                        <a:gd name="T73" fmla="*/ 125 h 475"/>
                        <a:gd name="T74" fmla="*/ 550 w 675"/>
                        <a:gd name="T75" fmla="*/ 150 h 475"/>
                        <a:gd name="T76" fmla="*/ 475 w 675"/>
                        <a:gd name="T77" fmla="*/ 100 h 475"/>
                        <a:gd name="T78" fmla="*/ 475 w 675"/>
                        <a:gd name="T79" fmla="*/ 75 h 475"/>
                        <a:gd name="T80" fmla="*/ 650 w 675"/>
                        <a:gd name="T81" fmla="*/ 75 h 475"/>
                        <a:gd name="T82" fmla="*/ 650 w 675"/>
                        <a:gd name="T83" fmla="*/ 100 h 475"/>
                        <a:gd name="T84" fmla="*/ 475 w 675"/>
                        <a:gd name="T85" fmla="*/ 10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5" h="475">
                          <a:moveTo>
                            <a:pt x="600" y="475"/>
                          </a:moveTo>
                          <a:lnTo>
                            <a:pt x="675" y="475"/>
                          </a:lnTo>
                          <a:lnTo>
                            <a:pt x="675" y="0"/>
                          </a:lnTo>
                          <a:lnTo>
                            <a:pt x="0" y="0"/>
                          </a:lnTo>
                          <a:lnTo>
                            <a:pt x="0" y="475"/>
                          </a:lnTo>
                          <a:lnTo>
                            <a:pt x="50" y="475"/>
                          </a:lnTo>
                          <a:lnTo>
                            <a:pt x="50" y="382"/>
                          </a:lnTo>
                          <a:lnTo>
                            <a:pt x="132" y="300"/>
                          </a:lnTo>
                          <a:lnTo>
                            <a:pt x="203" y="300"/>
                          </a:lnTo>
                          <a:cubicBezTo>
                            <a:pt x="205" y="291"/>
                            <a:pt x="208" y="283"/>
                            <a:pt x="211" y="275"/>
                          </a:cubicBezTo>
                          <a:lnTo>
                            <a:pt x="25" y="275"/>
                          </a:lnTo>
                          <a:lnTo>
                            <a:pt x="25" y="25"/>
                          </a:lnTo>
                          <a:lnTo>
                            <a:pt x="375" y="25"/>
                          </a:lnTo>
                          <a:lnTo>
                            <a:pt x="375" y="150"/>
                          </a:lnTo>
                          <a:cubicBezTo>
                            <a:pt x="379" y="150"/>
                            <a:pt x="383" y="150"/>
                            <a:pt x="387" y="150"/>
                          </a:cubicBezTo>
                          <a:cubicBezTo>
                            <a:pt x="490" y="150"/>
                            <a:pt x="575" y="234"/>
                            <a:pt x="575" y="337"/>
                          </a:cubicBezTo>
                          <a:cubicBezTo>
                            <a:pt x="575" y="371"/>
                            <a:pt x="565" y="403"/>
                            <a:pt x="550" y="430"/>
                          </a:cubicBezTo>
                          <a:lnTo>
                            <a:pt x="600" y="475"/>
                          </a:lnTo>
                          <a:close/>
                          <a:moveTo>
                            <a:pt x="600" y="150"/>
                          </a:moveTo>
                          <a:lnTo>
                            <a:pt x="575" y="150"/>
                          </a:lnTo>
                          <a:lnTo>
                            <a:pt x="575" y="125"/>
                          </a:lnTo>
                          <a:lnTo>
                            <a:pt x="600" y="125"/>
                          </a:lnTo>
                          <a:lnTo>
                            <a:pt x="600" y="150"/>
                          </a:lnTo>
                          <a:close/>
                          <a:moveTo>
                            <a:pt x="650" y="150"/>
                          </a:moveTo>
                          <a:lnTo>
                            <a:pt x="625" y="150"/>
                          </a:lnTo>
                          <a:lnTo>
                            <a:pt x="625" y="125"/>
                          </a:lnTo>
                          <a:lnTo>
                            <a:pt x="650" y="125"/>
                          </a:lnTo>
                          <a:lnTo>
                            <a:pt x="650" y="150"/>
                          </a:lnTo>
                          <a:close/>
                          <a:moveTo>
                            <a:pt x="475" y="25"/>
                          </a:moveTo>
                          <a:lnTo>
                            <a:pt x="650" y="25"/>
                          </a:lnTo>
                          <a:lnTo>
                            <a:pt x="650" y="50"/>
                          </a:lnTo>
                          <a:lnTo>
                            <a:pt x="475" y="50"/>
                          </a:lnTo>
                          <a:lnTo>
                            <a:pt x="475" y="25"/>
                          </a:lnTo>
                          <a:close/>
                          <a:moveTo>
                            <a:pt x="550" y="150"/>
                          </a:moveTo>
                          <a:lnTo>
                            <a:pt x="525" y="150"/>
                          </a:lnTo>
                          <a:lnTo>
                            <a:pt x="525" y="125"/>
                          </a:lnTo>
                          <a:lnTo>
                            <a:pt x="550" y="125"/>
                          </a:lnTo>
                          <a:lnTo>
                            <a:pt x="550" y="150"/>
                          </a:lnTo>
                          <a:close/>
                          <a:moveTo>
                            <a:pt x="475" y="100"/>
                          </a:moveTo>
                          <a:lnTo>
                            <a:pt x="475" y="75"/>
                          </a:lnTo>
                          <a:lnTo>
                            <a:pt x="650" y="75"/>
                          </a:lnTo>
                          <a:lnTo>
                            <a:pt x="650" y="100"/>
                          </a:lnTo>
                          <a:lnTo>
                            <a:pt x="475" y="100"/>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97" name="Freeform: Shape 96">
                      <a:extLst>
                        <a:ext uri="{FF2B5EF4-FFF2-40B4-BE49-F238E27FC236}">
                          <a16:creationId xmlns:a16="http://schemas.microsoft.com/office/drawing/2014/main" id="{9D58EFB2-2D18-4A35-9EC6-9C4237B29872}"/>
                        </a:ext>
                      </a:extLst>
                    </p:cNvPr>
                    <p:cNvSpPr>
                      <a:spLocks/>
                    </p:cNvSpPr>
                    <p:nvPr/>
                  </p:nvSpPr>
                  <p:spPr bwMode="auto">
                    <a:xfrm>
                      <a:off x="6437836" y="2804572"/>
                      <a:ext cx="209957" cy="158152"/>
                    </a:xfrm>
                    <a:custGeom>
                      <a:avLst/>
                      <a:gdLst>
                        <a:gd name="connsiteX0" fmla="*/ 174342 w 209957"/>
                        <a:gd name="connsiteY0" fmla="*/ 135986 h 158152"/>
                        <a:gd name="connsiteX1" fmla="*/ 209957 w 209957"/>
                        <a:gd name="connsiteY1" fmla="*/ 135986 h 158152"/>
                        <a:gd name="connsiteX2" fmla="*/ 209957 w 209957"/>
                        <a:gd name="connsiteY2" fmla="*/ 141897 h 158152"/>
                        <a:gd name="connsiteX3" fmla="*/ 199570 w 209957"/>
                        <a:gd name="connsiteY3" fmla="*/ 158152 h 158152"/>
                        <a:gd name="connsiteX4" fmla="*/ 73971 w 209957"/>
                        <a:gd name="connsiteY4" fmla="*/ 61767 h 158152"/>
                        <a:gd name="connsiteX5" fmla="*/ 110583 w 209957"/>
                        <a:gd name="connsiteY5" fmla="*/ 61767 h 158152"/>
                        <a:gd name="connsiteX6" fmla="*/ 73971 w 209957"/>
                        <a:gd name="connsiteY6" fmla="*/ 107594 h 158152"/>
                        <a:gd name="connsiteX7" fmla="*/ 37110 w 209957"/>
                        <a:gd name="connsiteY7" fmla="*/ 52801 h 158152"/>
                        <a:gd name="connsiteX8" fmla="*/ 46973 w 209957"/>
                        <a:gd name="connsiteY8" fmla="*/ 61691 h 158152"/>
                        <a:gd name="connsiteX9" fmla="*/ 61767 w 209957"/>
                        <a:gd name="connsiteY9" fmla="*/ 61691 h 158152"/>
                        <a:gd name="connsiteX10" fmla="*/ 61767 w 209957"/>
                        <a:gd name="connsiteY10" fmla="*/ 110587 h 158152"/>
                        <a:gd name="connsiteX11" fmla="*/ 55356 w 209957"/>
                        <a:gd name="connsiteY11" fmla="*/ 111081 h 158152"/>
                        <a:gd name="connsiteX12" fmla="*/ 37110 w 209957"/>
                        <a:gd name="connsiteY12" fmla="*/ 107624 h 158152"/>
                        <a:gd name="connsiteX13" fmla="*/ 7890 w 209957"/>
                        <a:gd name="connsiteY13" fmla="*/ 26649 h 158152"/>
                        <a:gd name="connsiteX14" fmla="*/ 24657 w 209957"/>
                        <a:gd name="connsiteY14" fmla="*/ 41494 h 158152"/>
                        <a:gd name="connsiteX15" fmla="*/ 24657 w 209957"/>
                        <a:gd name="connsiteY15" fmla="*/ 101367 h 158152"/>
                        <a:gd name="connsiteX16" fmla="*/ 0 w 209957"/>
                        <a:gd name="connsiteY16" fmla="*/ 55349 h 158152"/>
                        <a:gd name="connsiteX17" fmla="*/ 7890 w 209957"/>
                        <a:gd name="connsiteY17" fmla="*/ 26649 h 158152"/>
                        <a:gd name="connsiteX18" fmla="*/ 55227 w 209957"/>
                        <a:gd name="connsiteY18" fmla="*/ 0 h 158152"/>
                        <a:gd name="connsiteX19" fmla="*/ 110583 w 209957"/>
                        <a:gd name="connsiteY19" fmla="*/ 49563 h 158152"/>
                        <a:gd name="connsiteX20" fmla="*/ 51273 w 209957"/>
                        <a:gd name="connsiteY20" fmla="*/ 49563 h 158152"/>
                        <a:gd name="connsiteX21" fmla="*/ 15193 w 209957"/>
                        <a:gd name="connsiteY21" fmla="*/ 16851 h 158152"/>
                        <a:gd name="connsiteX22" fmla="*/ 55227 w 209957"/>
                        <a:gd name="connsiteY22" fmla="*/ 0 h 15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9957" h="158152">
                          <a:moveTo>
                            <a:pt x="174342" y="135986"/>
                          </a:moveTo>
                          <a:lnTo>
                            <a:pt x="209957" y="135986"/>
                          </a:lnTo>
                          <a:lnTo>
                            <a:pt x="209957" y="141897"/>
                          </a:lnTo>
                          <a:cubicBezTo>
                            <a:pt x="209957" y="148793"/>
                            <a:pt x="205505" y="155197"/>
                            <a:pt x="199570" y="158152"/>
                          </a:cubicBezTo>
                          <a:close/>
                          <a:moveTo>
                            <a:pt x="73971" y="61767"/>
                          </a:moveTo>
                          <a:lnTo>
                            <a:pt x="110583" y="61767"/>
                          </a:lnTo>
                          <a:cubicBezTo>
                            <a:pt x="108109" y="82956"/>
                            <a:pt x="93267" y="100695"/>
                            <a:pt x="73971" y="107594"/>
                          </a:cubicBezTo>
                          <a:close/>
                          <a:moveTo>
                            <a:pt x="37110" y="52801"/>
                          </a:moveTo>
                          <a:lnTo>
                            <a:pt x="46973" y="61691"/>
                          </a:lnTo>
                          <a:lnTo>
                            <a:pt x="61767" y="61691"/>
                          </a:lnTo>
                          <a:lnTo>
                            <a:pt x="61767" y="110587"/>
                          </a:lnTo>
                          <a:cubicBezTo>
                            <a:pt x="59301" y="110587"/>
                            <a:pt x="57328" y="111081"/>
                            <a:pt x="55356" y="111081"/>
                          </a:cubicBezTo>
                          <a:cubicBezTo>
                            <a:pt x="48945" y="111081"/>
                            <a:pt x="42534" y="109599"/>
                            <a:pt x="37110" y="107624"/>
                          </a:cubicBezTo>
                          <a:close/>
                          <a:moveTo>
                            <a:pt x="7890" y="26649"/>
                          </a:moveTo>
                          <a:lnTo>
                            <a:pt x="24657" y="41494"/>
                          </a:lnTo>
                          <a:lnTo>
                            <a:pt x="24657" y="101367"/>
                          </a:lnTo>
                          <a:cubicBezTo>
                            <a:pt x="9369" y="91471"/>
                            <a:pt x="0" y="74647"/>
                            <a:pt x="0" y="55349"/>
                          </a:cubicBezTo>
                          <a:cubicBezTo>
                            <a:pt x="0" y="44957"/>
                            <a:pt x="2465" y="35061"/>
                            <a:pt x="7890" y="26649"/>
                          </a:cubicBezTo>
                          <a:close/>
                          <a:moveTo>
                            <a:pt x="55227" y="0"/>
                          </a:moveTo>
                          <a:cubicBezTo>
                            <a:pt x="83894" y="0"/>
                            <a:pt x="107618" y="21312"/>
                            <a:pt x="110583" y="49563"/>
                          </a:cubicBezTo>
                          <a:lnTo>
                            <a:pt x="51273" y="49563"/>
                          </a:lnTo>
                          <a:lnTo>
                            <a:pt x="15193" y="16851"/>
                          </a:lnTo>
                          <a:cubicBezTo>
                            <a:pt x="25078" y="6443"/>
                            <a:pt x="39411" y="0"/>
                            <a:pt x="55227" y="0"/>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147" name="Freeform 56">
                      <a:extLst>
                        <a:ext uri="{FF2B5EF4-FFF2-40B4-BE49-F238E27FC236}">
                          <a16:creationId xmlns:a16="http://schemas.microsoft.com/office/drawing/2014/main" id="{4BAF7ED3-09FC-437D-BF56-98E2A14E1C80}"/>
                        </a:ext>
                      </a:extLst>
                    </p:cNvPr>
                    <p:cNvSpPr>
                      <a:spLocks/>
                    </p:cNvSpPr>
                    <p:nvPr/>
                  </p:nvSpPr>
                  <p:spPr bwMode="auto">
                    <a:xfrm>
                      <a:off x="6289397" y="2940559"/>
                      <a:ext cx="271474" cy="24657"/>
                    </a:xfrm>
                    <a:custGeom>
                      <a:avLst/>
                      <a:gdLst>
                        <a:gd name="T0" fmla="*/ 412 w 549"/>
                        <a:gd name="T1" fmla="*/ 25 h 50"/>
                        <a:gd name="T2" fmla="*/ 319 w 549"/>
                        <a:gd name="T3" fmla="*/ 0 h 50"/>
                        <a:gd name="T4" fmla="*/ 0 w 549"/>
                        <a:gd name="T5" fmla="*/ 0 h 50"/>
                        <a:gd name="T6" fmla="*/ 0 w 549"/>
                        <a:gd name="T7" fmla="*/ 12 h 50"/>
                        <a:gd name="T8" fmla="*/ 37 w 549"/>
                        <a:gd name="T9" fmla="*/ 50 h 50"/>
                        <a:gd name="T10" fmla="*/ 549 w 549"/>
                        <a:gd name="T11" fmla="*/ 50 h 50"/>
                        <a:gd name="T12" fmla="*/ 505 w 549"/>
                        <a:gd name="T13" fmla="*/ 0 h 50"/>
                        <a:gd name="T14" fmla="*/ 412 w 549"/>
                        <a:gd name="T15" fmla="*/ 25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9" h="50">
                          <a:moveTo>
                            <a:pt x="412" y="25"/>
                          </a:moveTo>
                          <a:cubicBezTo>
                            <a:pt x="378" y="25"/>
                            <a:pt x="346" y="15"/>
                            <a:pt x="319" y="0"/>
                          </a:cubicBezTo>
                          <a:lnTo>
                            <a:pt x="0" y="0"/>
                          </a:lnTo>
                          <a:lnTo>
                            <a:pt x="0" y="12"/>
                          </a:lnTo>
                          <a:cubicBezTo>
                            <a:pt x="0" y="33"/>
                            <a:pt x="16" y="50"/>
                            <a:pt x="37" y="50"/>
                          </a:cubicBezTo>
                          <a:lnTo>
                            <a:pt x="549" y="50"/>
                          </a:lnTo>
                          <a:lnTo>
                            <a:pt x="505" y="0"/>
                          </a:lnTo>
                          <a:cubicBezTo>
                            <a:pt x="478" y="15"/>
                            <a:pt x="446" y="25"/>
                            <a:pt x="412" y="25"/>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96" name="Freeform: Shape 95">
                      <a:extLst>
                        <a:ext uri="{FF2B5EF4-FFF2-40B4-BE49-F238E27FC236}">
                          <a16:creationId xmlns:a16="http://schemas.microsoft.com/office/drawing/2014/main" id="{D2D0B2AD-D51E-49A0-BE5B-77D34E5BB426}"/>
                        </a:ext>
                      </a:extLst>
                    </p:cNvPr>
                    <p:cNvSpPr>
                      <a:spLocks/>
                    </p:cNvSpPr>
                    <p:nvPr/>
                  </p:nvSpPr>
                  <p:spPr bwMode="auto">
                    <a:xfrm>
                      <a:off x="6338960" y="2854136"/>
                      <a:ext cx="91405" cy="73971"/>
                    </a:xfrm>
                    <a:custGeom>
                      <a:avLst/>
                      <a:gdLst>
                        <a:gd name="connsiteX0" fmla="*/ 24657 w 91405"/>
                        <a:gd name="connsiteY0" fmla="*/ 8219 h 73971"/>
                        <a:gd name="connsiteX1" fmla="*/ 24657 w 91405"/>
                        <a:gd name="connsiteY1" fmla="*/ 73971 h 73971"/>
                        <a:gd name="connsiteX2" fmla="*/ 0 w 91405"/>
                        <a:gd name="connsiteY2" fmla="*/ 73971 h 73971"/>
                        <a:gd name="connsiteX3" fmla="*/ 0 w 91405"/>
                        <a:gd name="connsiteY3" fmla="*/ 32938 h 73971"/>
                        <a:gd name="connsiteX4" fmla="*/ 37110 w 91405"/>
                        <a:gd name="connsiteY4" fmla="*/ 0 h 73971"/>
                        <a:gd name="connsiteX5" fmla="*/ 61790 w 91405"/>
                        <a:gd name="connsiteY5" fmla="*/ 0 h 73971"/>
                        <a:gd name="connsiteX6" fmla="*/ 61790 w 91405"/>
                        <a:gd name="connsiteY6" fmla="*/ 5918 h 73971"/>
                        <a:gd name="connsiteX7" fmla="*/ 91405 w 91405"/>
                        <a:gd name="connsiteY7" fmla="*/ 73971 h 73971"/>
                        <a:gd name="connsiteX8" fmla="*/ 37110 w 91405"/>
                        <a:gd name="connsiteY8" fmla="*/ 73971 h 7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405" h="73971">
                          <a:moveTo>
                            <a:pt x="24657" y="8219"/>
                          </a:moveTo>
                          <a:lnTo>
                            <a:pt x="24657" y="73971"/>
                          </a:lnTo>
                          <a:lnTo>
                            <a:pt x="0" y="73971"/>
                          </a:lnTo>
                          <a:lnTo>
                            <a:pt x="0" y="32938"/>
                          </a:lnTo>
                          <a:close/>
                          <a:moveTo>
                            <a:pt x="37110" y="0"/>
                          </a:moveTo>
                          <a:lnTo>
                            <a:pt x="61790" y="0"/>
                          </a:lnTo>
                          <a:cubicBezTo>
                            <a:pt x="61790" y="1972"/>
                            <a:pt x="61790" y="3945"/>
                            <a:pt x="61790" y="5918"/>
                          </a:cubicBezTo>
                          <a:cubicBezTo>
                            <a:pt x="61790" y="32547"/>
                            <a:pt x="73142" y="56711"/>
                            <a:pt x="91405" y="73971"/>
                          </a:cubicBezTo>
                          <a:lnTo>
                            <a:pt x="37110" y="73971"/>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150" name="Freeform 59">
                      <a:extLst>
                        <a:ext uri="{FF2B5EF4-FFF2-40B4-BE49-F238E27FC236}">
                          <a16:creationId xmlns:a16="http://schemas.microsoft.com/office/drawing/2014/main" id="{03148CE0-4442-43E1-A6B1-CA21FDCE05CF}"/>
                        </a:ext>
                      </a:extLst>
                    </p:cNvPr>
                    <p:cNvSpPr>
                      <a:spLocks noEditPoints="1"/>
                    </p:cNvSpPr>
                    <p:nvPr/>
                  </p:nvSpPr>
                  <p:spPr bwMode="auto">
                    <a:xfrm>
                      <a:off x="6549415" y="2916152"/>
                      <a:ext cx="98378" cy="98378"/>
                    </a:xfrm>
                    <a:custGeom>
                      <a:avLst/>
                      <a:gdLst>
                        <a:gd name="T0" fmla="*/ 35 w 199"/>
                        <a:gd name="T1" fmla="*/ 0 h 199"/>
                        <a:gd name="T2" fmla="*/ 0 w 199"/>
                        <a:gd name="T3" fmla="*/ 35 h 199"/>
                        <a:gd name="T4" fmla="*/ 135 w 199"/>
                        <a:gd name="T5" fmla="*/ 186 h 199"/>
                        <a:gd name="T6" fmla="*/ 162 w 199"/>
                        <a:gd name="T7" fmla="*/ 199 h 199"/>
                        <a:gd name="T8" fmla="*/ 199 w 199"/>
                        <a:gd name="T9" fmla="*/ 162 h 199"/>
                        <a:gd name="T10" fmla="*/ 186 w 199"/>
                        <a:gd name="T11" fmla="*/ 135 h 199"/>
                        <a:gd name="T12" fmla="*/ 35 w 199"/>
                        <a:gd name="T13" fmla="*/ 0 h 199"/>
                        <a:gd name="T14" fmla="*/ 45 w 199"/>
                        <a:gd name="T15" fmla="*/ 63 h 199"/>
                        <a:gd name="T16" fmla="*/ 27 w 199"/>
                        <a:gd name="T17" fmla="*/ 45 h 199"/>
                        <a:gd name="T18" fmla="*/ 45 w 199"/>
                        <a:gd name="T19" fmla="*/ 27 h 199"/>
                        <a:gd name="T20" fmla="*/ 63 w 199"/>
                        <a:gd name="T21" fmla="*/ 45 h 199"/>
                        <a:gd name="T22" fmla="*/ 45 w 199"/>
                        <a:gd name="T23" fmla="*/ 63 h 199"/>
                        <a:gd name="T24" fmla="*/ 63 w 199"/>
                        <a:gd name="T25" fmla="*/ 80 h 199"/>
                        <a:gd name="T26" fmla="*/ 80 w 199"/>
                        <a:gd name="T27" fmla="*/ 63 h 199"/>
                        <a:gd name="T28" fmla="*/ 98 w 199"/>
                        <a:gd name="T29" fmla="*/ 80 h 199"/>
                        <a:gd name="T30" fmla="*/ 80 w 199"/>
                        <a:gd name="T31" fmla="*/ 98 h 199"/>
                        <a:gd name="T32" fmla="*/ 63 w 199"/>
                        <a:gd name="T33" fmla="*/ 80 h 199"/>
                        <a:gd name="T34" fmla="*/ 115 w 199"/>
                        <a:gd name="T35" fmla="*/ 132 h 199"/>
                        <a:gd name="T36" fmla="*/ 98 w 199"/>
                        <a:gd name="T37" fmla="*/ 116 h 199"/>
                        <a:gd name="T38" fmla="*/ 116 w 199"/>
                        <a:gd name="T39" fmla="*/ 98 h 199"/>
                        <a:gd name="T40" fmla="*/ 132 w 199"/>
                        <a:gd name="T41" fmla="*/ 115 h 199"/>
                        <a:gd name="T42" fmla="*/ 115 w 199"/>
                        <a:gd name="T43" fmla="*/ 132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9" h="199">
                          <a:moveTo>
                            <a:pt x="35" y="0"/>
                          </a:moveTo>
                          <a:cubicBezTo>
                            <a:pt x="25" y="13"/>
                            <a:pt x="13" y="25"/>
                            <a:pt x="0" y="35"/>
                          </a:cubicBezTo>
                          <a:lnTo>
                            <a:pt x="135" y="186"/>
                          </a:lnTo>
                          <a:cubicBezTo>
                            <a:pt x="141" y="194"/>
                            <a:pt x="151" y="199"/>
                            <a:pt x="162" y="199"/>
                          </a:cubicBezTo>
                          <a:cubicBezTo>
                            <a:pt x="182" y="199"/>
                            <a:pt x="199" y="182"/>
                            <a:pt x="199" y="162"/>
                          </a:cubicBezTo>
                          <a:cubicBezTo>
                            <a:pt x="199" y="151"/>
                            <a:pt x="194" y="142"/>
                            <a:pt x="186" y="135"/>
                          </a:cubicBezTo>
                          <a:lnTo>
                            <a:pt x="35" y="0"/>
                          </a:lnTo>
                          <a:close/>
                          <a:moveTo>
                            <a:pt x="45" y="63"/>
                          </a:moveTo>
                          <a:lnTo>
                            <a:pt x="27" y="45"/>
                          </a:lnTo>
                          <a:lnTo>
                            <a:pt x="45" y="27"/>
                          </a:lnTo>
                          <a:lnTo>
                            <a:pt x="63" y="45"/>
                          </a:lnTo>
                          <a:lnTo>
                            <a:pt x="45" y="63"/>
                          </a:lnTo>
                          <a:close/>
                          <a:moveTo>
                            <a:pt x="63" y="80"/>
                          </a:moveTo>
                          <a:lnTo>
                            <a:pt x="80" y="63"/>
                          </a:lnTo>
                          <a:lnTo>
                            <a:pt x="98" y="80"/>
                          </a:lnTo>
                          <a:lnTo>
                            <a:pt x="80" y="98"/>
                          </a:lnTo>
                          <a:lnTo>
                            <a:pt x="63" y="80"/>
                          </a:lnTo>
                          <a:close/>
                          <a:moveTo>
                            <a:pt x="115" y="132"/>
                          </a:moveTo>
                          <a:lnTo>
                            <a:pt x="98" y="116"/>
                          </a:lnTo>
                          <a:lnTo>
                            <a:pt x="116" y="98"/>
                          </a:lnTo>
                          <a:lnTo>
                            <a:pt x="132" y="115"/>
                          </a:lnTo>
                          <a:lnTo>
                            <a:pt x="115" y="132"/>
                          </a:ln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grpSp>
            </p:grpSp>
          </p:grpSp>
        </p:grpSp>
        <p:grpSp>
          <p:nvGrpSpPr>
            <p:cNvPr id="23" name="Group 22">
              <a:extLst>
                <a:ext uri="{FF2B5EF4-FFF2-40B4-BE49-F238E27FC236}">
                  <a16:creationId xmlns:a16="http://schemas.microsoft.com/office/drawing/2014/main" id="{7D41C798-E3B1-4DDB-AC00-5D313A090126}"/>
                </a:ext>
              </a:extLst>
            </p:cNvPr>
            <p:cNvGrpSpPr/>
            <p:nvPr/>
          </p:nvGrpSpPr>
          <p:grpSpPr>
            <a:xfrm>
              <a:off x="596948" y="2179638"/>
              <a:ext cx="3388148" cy="3916362"/>
              <a:chOff x="596948" y="2179638"/>
              <a:chExt cx="3388148" cy="3916362"/>
            </a:xfrm>
          </p:grpSpPr>
          <p:sp>
            <p:nvSpPr>
              <p:cNvPr id="86" name="Rectangle: Rounded Corners 85">
                <a:extLst>
                  <a:ext uri="{FF2B5EF4-FFF2-40B4-BE49-F238E27FC236}">
                    <a16:creationId xmlns:a16="http://schemas.microsoft.com/office/drawing/2014/main" id="{64D9E589-4079-4C2A-9BC0-6D886E85EA6A}"/>
                  </a:ext>
                </a:extLst>
              </p:cNvPr>
              <p:cNvSpPr/>
              <p:nvPr/>
            </p:nvSpPr>
            <p:spPr>
              <a:xfrm>
                <a:off x="765235" y="2179638"/>
                <a:ext cx="3219861" cy="3916362"/>
              </a:xfrm>
              <a:prstGeom prst="roundRect">
                <a:avLst>
                  <a:gd name="adj" fmla="val 16975"/>
                </a:avLst>
              </a:prstGeom>
              <a:gradFill>
                <a:gsLst>
                  <a:gs pos="100000">
                    <a:schemeClr val="bg2"/>
                  </a:gs>
                  <a:gs pos="0">
                    <a:schemeClr val="bg2">
                      <a:lumMod val="95000"/>
                    </a:schemeClr>
                  </a:gs>
                </a:gsLst>
                <a:lin ang="21000000" scaled="0"/>
              </a:gradFill>
              <a:ln>
                <a:noFill/>
              </a:ln>
              <a:effectLst>
                <a:outerShdw blurRad="50800" dist="38100" algn="l"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33" name="Group 32">
                <a:extLst>
                  <a:ext uri="{FF2B5EF4-FFF2-40B4-BE49-F238E27FC236}">
                    <a16:creationId xmlns:a16="http://schemas.microsoft.com/office/drawing/2014/main" id="{F11A1717-707D-4366-B77C-B1664540DE16}"/>
                  </a:ext>
                </a:extLst>
              </p:cNvPr>
              <p:cNvGrpSpPr/>
              <p:nvPr/>
            </p:nvGrpSpPr>
            <p:grpSpPr>
              <a:xfrm>
                <a:off x="844936" y="3191505"/>
                <a:ext cx="3089000" cy="2356382"/>
                <a:chOff x="747557" y="3191505"/>
                <a:chExt cx="3089000" cy="2356382"/>
              </a:xfrm>
            </p:grpSpPr>
            <p:grpSp>
              <p:nvGrpSpPr>
                <p:cNvPr id="19" name="Group 18">
                  <a:extLst>
                    <a:ext uri="{FF2B5EF4-FFF2-40B4-BE49-F238E27FC236}">
                      <a16:creationId xmlns:a16="http://schemas.microsoft.com/office/drawing/2014/main" id="{02DE9190-9C3B-48B3-B1BD-EB83CA0AE503}"/>
                    </a:ext>
                  </a:extLst>
                </p:cNvPr>
                <p:cNvGrpSpPr/>
                <p:nvPr/>
              </p:nvGrpSpPr>
              <p:grpSpPr>
                <a:xfrm>
                  <a:off x="758884" y="5111145"/>
                  <a:ext cx="2951921" cy="436742"/>
                  <a:chOff x="758884" y="5111145"/>
                  <a:chExt cx="2951921" cy="436742"/>
                </a:xfrm>
              </p:grpSpPr>
              <p:grpSp>
                <p:nvGrpSpPr>
                  <p:cNvPr id="18" name="Group 17">
                    <a:extLst>
                      <a:ext uri="{FF2B5EF4-FFF2-40B4-BE49-F238E27FC236}">
                        <a16:creationId xmlns:a16="http://schemas.microsoft.com/office/drawing/2014/main" id="{850C5017-937F-4D28-A1C0-37FAC9BC7F23}"/>
                      </a:ext>
                    </a:extLst>
                  </p:cNvPr>
                  <p:cNvGrpSpPr/>
                  <p:nvPr/>
                </p:nvGrpSpPr>
                <p:grpSpPr>
                  <a:xfrm>
                    <a:off x="1057796" y="5111145"/>
                    <a:ext cx="2653009" cy="436742"/>
                    <a:chOff x="1057796" y="5111145"/>
                    <a:chExt cx="2653009" cy="436742"/>
                  </a:xfrm>
                </p:grpSpPr>
                <p:sp>
                  <p:nvSpPr>
                    <p:cNvPr id="93" name="Rectangle 92">
                      <a:extLst>
                        <a:ext uri="{FF2B5EF4-FFF2-40B4-BE49-F238E27FC236}">
                          <a16:creationId xmlns:a16="http://schemas.microsoft.com/office/drawing/2014/main" id="{A96D7117-5AC0-4DE4-9D24-3C3949F7EDB6}"/>
                        </a:ext>
                      </a:extLst>
                    </p:cNvPr>
                    <p:cNvSpPr/>
                    <p:nvPr/>
                  </p:nvSpPr>
                  <p:spPr>
                    <a:xfrm>
                      <a:off x="1057796" y="5111145"/>
                      <a:ext cx="2653009" cy="276999"/>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Complex IT systems </a:t>
                      </a:r>
                      <a:r>
                        <a:rPr kumimoji="0" lang="en-US" sz="1200" b="0"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  </a:t>
                      </a:r>
                    </a:p>
                  </p:txBody>
                </p:sp>
                <p:sp>
                  <p:nvSpPr>
                    <p:cNvPr id="94" name="TextBox 93">
                      <a:extLst>
                        <a:ext uri="{FF2B5EF4-FFF2-40B4-BE49-F238E27FC236}">
                          <a16:creationId xmlns:a16="http://schemas.microsoft.com/office/drawing/2014/main" id="{B72D8AD3-8F50-402D-9E44-37B82FB25356}"/>
                        </a:ext>
                      </a:extLst>
                    </p:cNvPr>
                    <p:cNvSpPr txBox="1"/>
                    <p:nvPr/>
                  </p:nvSpPr>
                  <p:spPr>
                    <a:xfrm>
                      <a:off x="1057796" y="5317055"/>
                      <a:ext cx="2613658" cy="230832"/>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High level of uncertainty </a:t>
                      </a:r>
                    </a:p>
                  </p:txBody>
                </p:sp>
              </p:grpSp>
              <p:grpSp>
                <p:nvGrpSpPr>
                  <p:cNvPr id="168" name="Group 167">
                    <a:extLst>
                      <a:ext uri="{FF2B5EF4-FFF2-40B4-BE49-F238E27FC236}">
                        <a16:creationId xmlns:a16="http://schemas.microsoft.com/office/drawing/2014/main" id="{50B29B61-24B2-4193-80A1-01C25FEF96F7}"/>
                      </a:ext>
                    </a:extLst>
                  </p:cNvPr>
                  <p:cNvGrpSpPr/>
                  <p:nvPr/>
                </p:nvGrpSpPr>
                <p:grpSpPr>
                  <a:xfrm>
                    <a:off x="758884" y="5138592"/>
                    <a:ext cx="219892" cy="222105"/>
                    <a:chOff x="750953" y="5130581"/>
                    <a:chExt cx="235754" cy="238126"/>
                  </a:xfrm>
                </p:grpSpPr>
                <p:sp>
                  <p:nvSpPr>
                    <p:cNvPr id="122" name="Freeform 5">
                      <a:extLst>
                        <a:ext uri="{FF2B5EF4-FFF2-40B4-BE49-F238E27FC236}">
                          <a16:creationId xmlns:a16="http://schemas.microsoft.com/office/drawing/2014/main" id="{7D3448C9-40CF-4B4C-8786-56D903EA6028}"/>
                        </a:ext>
                      </a:extLst>
                    </p:cNvPr>
                    <p:cNvSpPr>
                      <a:spLocks/>
                    </p:cNvSpPr>
                    <p:nvPr/>
                  </p:nvSpPr>
                  <p:spPr bwMode="auto">
                    <a:xfrm>
                      <a:off x="776488" y="5181651"/>
                      <a:ext cx="169838" cy="115204"/>
                    </a:xfrm>
                    <a:custGeom>
                      <a:avLst/>
                      <a:gdLst>
                        <a:gd name="T0" fmla="*/ 849 w 849"/>
                        <a:gd name="T1" fmla="*/ 137 h 575"/>
                        <a:gd name="T2" fmla="*/ 769 w 849"/>
                        <a:gd name="T3" fmla="*/ 137 h 575"/>
                        <a:gd name="T4" fmla="*/ 769 w 849"/>
                        <a:gd name="T5" fmla="*/ 496 h 575"/>
                        <a:gd name="T6" fmla="*/ 80 w 849"/>
                        <a:gd name="T7" fmla="*/ 496 h 575"/>
                        <a:gd name="T8" fmla="*/ 80 w 849"/>
                        <a:gd name="T9" fmla="*/ 80 h 575"/>
                        <a:gd name="T10" fmla="*/ 550 w 849"/>
                        <a:gd name="T11" fmla="*/ 80 h 575"/>
                        <a:gd name="T12" fmla="*/ 550 w 849"/>
                        <a:gd name="T13" fmla="*/ 0 h 575"/>
                        <a:gd name="T14" fmla="*/ 57 w 849"/>
                        <a:gd name="T15" fmla="*/ 0 h 575"/>
                        <a:gd name="T16" fmla="*/ 0 w 849"/>
                        <a:gd name="T17" fmla="*/ 56 h 575"/>
                        <a:gd name="T18" fmla="*/ 0 w 849"/>
                        <a:gd name="T19" fmla="*/ 575 h 575"/>
                        <a:gd name="T20" fmla="*/ 849 w 849"/>
                        <a:gd name="T21" fmla="*/ 575 h 575"/>
                        <a:gd name="T22" fmla="*/ 849 w 849"/>
                        <a:gd name="T23" fmla="*/ 13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9" h="575">
                          <a:moveTo>
                            <a:pt x="849" y="137"/>
                          </a:moveTo>
                          <a:lnTo>
                            <a:pt x="769" y="137"/>
                          </a:lnTo>
                          <a:lnTo>
                            <a:pt x="769" y="496"/>
                          </a:lnTo>
                          <a:lnTo>
                            <a:pt x="80" y="496"/>
                          </a:lnTo>
                          <a:lnTo>
                            <a:pt x="80" y="80"/>
                          </a:lnTo>
                          <a:lnTo>
                            <a:pt x="550" y="80"/>
                          </a:lnTo>
                          <a:lnTo>
                            <a:pt x="550" y="0"/>
                          </a:lnTo>
                          <a:lnTo>
                            <a:pt x="57" y="0"/>
                          </a:lnTo>
                          <a:cubicBezTo>
                            <a:pt x="25" y="0"/>
                            <a:pt x="0" y="25"/>
                            <a:pt x="0" y="56"/>
                          </a:cubicBezTo>
                          <a:lnTo>
                            <a:pt x="0" y="575"/>
                          </a:lnTo>
                          <a:lnTo>
                            <a:pt x="849" y="575"/>
                          </a:lnTo>
                          <a:lnTo>
                            <a:pt x="849" y="137"/>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4" name="Freeform 6">
                      <a:extLst>
                        <a:ext uri="{FF2B5EF4-FFF2-40B4-BE49-F238E27FC236}">
                          <a16:creationId xmlns:a16="http://schemas.microsoft.com/office/drawing/2014/main" id="{4A8DE65C-686E-4DF6-855F-98FECB7C5907}"/>
                        </a:ext>
                      </a:extLst>
                    </p:cNvPr>
                    <p:cNvSpPr>
                      <a:spLocks noEditPoints="1"/>
                    </p:cNvSpPr>
                    <p:nvPr/>
                  </p:nvSpPr>
                  <p:spPr bwMode="auto">
                    <a:xfrm>
                      <a:off x="750953" y="5305168"/>
                      <a:ext cx="220314" cy="63539"/>
                    </a:xfrm>
                    <a:custGeom>
                      <a:avLst/>
                      <a:gdLst>
                        <a:gd name="T0" fmla="*/ 976 w 1102"/>
                        <a:gd name="T1" fmla="*/ 0 h 318"/>
                        <a:gd name="T2" fmla="*/ 127 w 1102"/>
                        <a:gd name="T3" fmla="*/ 0 h 318"/>
                        <a:gd name="T4" fmla="*/ 17 w 1102"/>
                        <a:gd name="T5" fmla="*/ 238 h 318"/>
                        <a:gd name="T6" fmla="*/ 68 w 1102"/>
                        <a:gd name="T7" fmla="*/ 318 h 318"/>
                        <a:gd name="T8" fmla="*/ 1034 w 1102"/>
                        <a:gd name="T9" fmla="*/ 318 h 318"/>
                        <a:gd name="T10" fmla="*/ 1085 w 1102"/>
                        <a:gd name="T11" fmla="*/ 238 h 318"/>
                        <a:gd name="T12" fmla="*/ 976 w 1102"/>
                        <a:gd name="T13" fmla="*/ 0 h 318"/>
                        <a:gd name="T14" fmla="*/ 674 w 1102"/>
                        <a:gd name="T15" fmla="*/ 230 h 318"/>
                        <a:gd name="T16" fmla="*/ 430 w 1102"/>
                        <a:gd name="T17" fmla="*/ 230 h 318"/>
                        <a:gd name="T18" fmla="*/ 419 w 1102"/>
                        <a:gd name="T19" fmla="*/ 217 h 318"/>
                        <a:gd name="T20" fmla="*/ 432 w 1102"/>
                        <a:gd name="T21" fmla="*/ 163 h 318"/>
                        <a:gd name="T22" fmla="*/ 444 w 1102"/>
                        <a:gd name="T23" fmla="*/ 154 h 318"/>
                        <a:gd name="T24" fmla="*/ 660 w 1102"/>
                        <a:gd name="T25" fmla="*/ 154 h 318"/>
                        <a:gd name="T26" fmla="*/ 671 w 1102"/>
                        <a:gd name="T27" fmla="*/ 163 h 318"/>
                        <a:gd name="T28" fmla="*/ 685 w 1102"/>
                        <a:gd name="T29" fmla="*/ 217 h 318"/>
                        <a:gd name="T30" fmla="*/ 674 w 1102"/>
                        <a:gd name="T31" fmla="*/ 23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02" h="318">
                          <a:moveTo>
                            <a:pt x="976" y="0"/>
                          </a:moveTo>
                          <a:lnTo>
                            <a:pt x="127" y="0"/>
                          </a:lnTo>
                          <a:lnTo>
                            <a:pt x="17" y="238"/>
                          </a:lnTo>
                          <a:cubicBezTo>
                            <a:pt x="0" y="275"/>
                            <a:pt x="27" y="318"/>
                            <a:pt x="68" y="318"/>
                          </a:cubicBezTo>
                          <a:lnTo>
                            <a:pt x="1034" y="318"/>
                          </a:lnTo>
                          <a:cubicBezTo>
                            <a:pt x="1075" y="318"/>
                            <a:pt x="1102" y="275"/>
                            <a:pt x="1085" y="238"/>
                          </a:cubicBezTo>
                          <a:lnTo>
                            <a:pt x="976" y="0"/>
                          </a:lnTo>
                          <a:close/>
                          <a:moveTo>
                            <a:pt x="674" y="230"/>
                          </a:moveTo>
                          <a:lnTo>
                            <a:pt x="430" y="230"/>
                          </a:lnTo>
                          <a:cubicBezTo>
                            <a:pt x="422" y="230"/>
                            <a:pt x="417" y="223"/>
                            <a:pt x="419" y="217"/>
                          </a:cubicBezTo>
                          <a:lnTo>
                            <a:pt x="432" y="163"/>
                          </a:lnTo>
                          <a:cubicBezTo>
                            <a:pt x="434" y="158"/>
                            <a:pt x="439" y="154"/>
                            <a:pt x="444" y="154"/>
                          </a:cubicBezTo>
                          <a:lnTo>
                            <a:pt x="660" y="154"/>
                          </a:lnTo>
                          <a:cubicBezTo>
                            <a:pt x="665" y="154"/>
                            <a:pt x="670" y="158"/>
                            <a:pt x="671" y="163"/>
                          </a:cubicBezTo>
                          <a:lnTo>
                            <a:pt x="685" y="217"/>
                          </a:lnTo>
                          <a:cubicBezTo>
                            <a:pt x="687" y="224"/>
                            <a:pt x="681" y="230"/>
                            <a:pt x="674" y="23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26" name="Freeform: Shape 125">
                      <a:extLst>
                        <a:ext uri="{FF2B5EF4-FFF2-40B4-BE49-F238E27FC236}">
                          <a16:creationId xmlns:a16="http://schemas.microsoft.com/office/drawing/2014/main" id="{A0C532BA-B199-47B4-8FA0-EC5A418B6455}"/>
                        </a:ext>
                      </a:extLst>
                    </p:cNvPr>
                    <p:cNvSpPr>
                      <a:spLocks/>
                    </p:cNvSpPr>
                    <p:nvPr/>
                  </p:nvSpPr>
                  <p:spPr bwMode="auto">
                    <a:xfrm>
                      <a:off x="870315" y="5130581"/>
                      <a:ext cx="116392" cy="97389"/>
                    </a:xfrm>
                    <a:custGeom>
                      <a:avLst/>
                      <a:gdLst>
                        <a:gd name="connsiteX0" fmla="*/ 2039 w 84398"/>
                        <a:gd name="connsiteY0" fmla="*/ 60715 h 70619"/>
                        <a:gd name="connsiteX1" fmla="*/ 7865 w 84398"/>
                        <a:gd name="connsiteY1" fmla="*/ 60715 h 70619"/>
                        <a:gd name="connsiteX2" fmla="*/ 9904 w 84398"/>
                        <a:gd name="connsiteY2" fmla="*/ 62785 h 70619"/>
                        <a:gd name="connsiteX3" fmla="*/ 9904 w 84398"/>
                        <a:gd name="connsiteY3" fmla="*/ 68698 h 70619"/>
                        <a:gd name="connsiteX4" fmla="*/ 7865 w 84398"/>
                        <a:gd name="connsiteY4" fmla="*/ 70619 h 70619"/>
                        <a:gd name="connsiteX5" fmla="*/ 2039 w 84398"/>
                        <a:gd name="connsiteY5" fmla="*/ 70619 h 70619"/>
                        <a:gd name="connsiteX6" fmla="*/ 0 w 84398"/>
                        <a:gd name="connsiteY6" fmla="*/ 68698 h 70619"/>
                        <a:gd name="connsiteX7" fmla="*/ 0 w 84398"/>
                        <a:gd name="connsiteY7" fmla="*/ 62785 h 70619"/>
                        <a:gd name="connsiteX8" fmla="*/ 2039 w 84398"/>
                        <a:gd name="connsiteY8" fmla="*/ 60715 h 70619"/>
                        <a:gd name="connsiteX9" fmla="*/ 17080 w 84398"/>
                        <a:gd name="connsiteY9" fmla="*/ 57700 h 70619"/>
                        <a:gd name="connsiteX10" fmla="*/ 25980 w 84398"/>
                        <a:gd name="connsiteY10" fmla="*/ 57700 h 70619"/>
                        <a:gd name="connsiteX11" fmla="*/ 27989 w 84398"/>
                        <a:gd name="connsiteY11" fmla="*/ 59709 h 70619"/>
                        <a:gd name="connsiteX12" fmla="*/ 27989 w 84398"/>
                        <a:gd name="connsiteY12" fmla="*/ 68609 h 70619"/>
                        <a:gd name="connsiteX13" fmla="*/ 25980 w 84398"/>
                        <a:gd name="connsiteY13" fmla="*/ 70618 h 70619"/>
                        <a:gd name="connsiteX14" fmla="*/ 17080 w 84398"/>
                        <a:gd name="connsiteY14" fmla="*/ 70618 h 70619"/>
                        <a:gd name="connsiteX15" fmla="*/ 15071 w 84398"/>
                        <a:gd name="connsiteY15" fmla="*/ 68609 h 70619"/>
                        <a:gd name="connsiteX16" fmla="*/ 15071 w 84398"/>
                        <a:gd name="connsiteY16" fmla="*/ 59709 h 70619"/>
                        <a:gd name="connsiteX17" fmla="*/ 17080 w 84398"/>
                        <a:gd name="connsiteY17" fmla="*/ 57700 h 70619"/>
                        <a:gd name="connsiteX18" fmla="*/ 19291 w 84398"/>
                        <a:gd name="connsiteY18" fmla="*/ 37032 h 70619"/>
                        <a:gd name="connsiteX19" fmla="*/ 30659 w 84398"/>
                        <a:gd name="connsiteY19" fmla="*/ 37032 h 70619"/>
                        <a:gd name="connsiteX20" fmla="*/ 32726 w 84398"/>
                        <a:gd name="connsiteY20" fmla="*/ 39061 h 70619"/>
                        <a:gd name="connsiteX21" fmla="*/ 32726 w 84398"/>
                        <a:gd name="connsiteY21" fmla="*/ 50074 h 70619"/>
                        <a:gd name="connsiteX22" fmla="*/ 30659 w 84398"/>
                        <a:gd name="connsiteY22" fmla="*/ 52103 h 70619"/>
                        <a:gd name="connsiteX23" fmla="*/ 19291 w 84398"/>
                        <a:gd name="connsiteY23" fmla="*/ 52103 h 70619"/>
                        <a:gd name="connsiteX24" fmla="*/ 17224 w 84398"/>
                        <a:gd name="connsiteY24" fmla="*/ 50364 h 70619"/>
                        <a:gd name="connsiteX25" fmla="*/ 17224 w 84398"/>
                        <a:gd name="connsiteY25" fmla="*/ 39061 h 70619"/>
                        <a:gd name="connsiteX26" fmla="*/ 19291 w 84398"/>
                        <a:gd name="connsiteY26" fmla="*/ 37032 h 70619"/>
                        <a:gd name="connsiteX27" fmla="*/ 39522 w 84398"/>
                        <a:gd name="connsiteY27" fmla="*/ 34879 h 70619"/>
                        <a:gd name="connsiteX28" fmla="*/ 53057 w 84398"/>
                        <a:gd name="connsiteY28" fmla="*/ 34879 h 70619"/>
                        <a:gd name="connsiteX29" fmla="*/ 55117 w 84398"/>
                        <a:gd name="connsiteY29" fmla="*/ 36888 h 70619"/>
                        <a:gd name="connsiteX30" fmla="*/ 55117 w 84398"/>
                        <a:gd name="connsiteY30" fmla="*/ 50093 h 70619"/>
                        <a:gd name="connsiteX31" fmla="*/ 53057 w 84398"/>
                        <a:gd name="connsiteY31" fmla="*/ 52103 h 70619"/>
                        <a:gd name="connsiteX32" fmla="*/ 39522 w 84398"/>
                        <a:gd name="connsiteY32" fmla="*/ 52103 h 70619"/>
                        <a:gd name="connsiteX33" fmla="*/ 37462 w 84398"/>
                        <a:gd name="connsiteY33" fmla="*/ 50093 h 70619"/>
                        <a:gd name="connsiteX34" fmla="*/ 37462 w 84398"/>
                        <a:gd name="connsiteY34" fmla="*/ 36888 h 70619"/>
                        <a:gd name="connsiteX35" fmla="*/ 39522 w 84398"/>
                        <a:gd name="connsiteY35" fmla="*/ 34879 h 70619"/>
                        <a:gd name="connsiteX36" fmla="*/ 62344 w 84398"/>
                        <a:gd name="connsiteY36" fmla="*/ 29712 h 70619"/>
                        <a:gd name="connsiteX37" fmla="*/ 76026 w 84398"/>
                        <a:gd name="connsiteY37" fmla="*/ 29712 h 70619"/>
                        <a:gd name="connsiteX38" fmla="*/ 77939 w 84398"/>
                        <a:gd name="connsiteY38" fmla="*/ 31721 h 70619"/>
                        <a:gd name="connsiteX39" fmla="*/ 77939 w 84398"/>
                        <a:gd name="connsiteY39" fmla="*/ 44926 h 70619"/>
                        <a:gd name="connsiteX40" fmla="*/ 76026 w 84398"/>
                        <a:gd name="connsiteY40" fmla="*/ 46936 h 70619"/>
                        <a:gd name="connsiteX41" fmla="*/ 62344 w 84398"/>
                        <a:gd name="connsiteY41" fmla="*/ 46936 h 70619"/>
                        <a:gd name="connsiteX42" fmla="*/ 60284 w 84398"/>
                        <a:gd name="connsiteY42" fmla="*/ 44926 h 70619"/>
                        <a:gd name="connsiteX43" fmla="*/ 60284 w 84398"/>
                        <a:gd name="connsiteY43" fmla="*/ 31721 h 70619"/>
                        <a:gd name="connsiteX44" fmla="*/ 62344 w 84398"/>
                        <a:gd name="connsiteY44" fmla="*/ 29712 h 70619"/>
                        <a:gd name="connsiteX45" fmla="*/ 36888 w 84398"/>
                        <a:gd name="connsiteY45" fmla="*/ 9043 h 70619"/>
                        <a:gd name="connsiteX46" fmla="*/ 53251 w 84398"/>
                        <a:gd name="connsiteY46" fmla="*/ 9043 h 70619"/>
                        <a:gd name="connsiteX47" fmla="*/ 55117 w 84398"/>
                        <a:gd name="connsiteY47" fmla="*/ 10948 h 70619"/>
                        <a:gd name="connsiteX48" fmla="*/ 55117 w 84398"/>
                        <a:gd name="connsiteY48" fmla="*/ 27660 h 70619"/>
                        <a:gd name="connsiteX49" fmla="*/ 53108 w 84398"/>
                        <a:gd name="connsiteY49" fmla="*/ 29712 h 70619"/>
                        <a:gd name="connsiteX50" fmla="*/ 36888 w 84398"/>
                        <a:gd name="connsiteY50" fmla="*/ 29712 h 70619"/>
                        <a:gd name="connsiteX51" fmla="*/ 34879 w 84398"/>
                        <a:gd name="connsiteY51" fmla="*/ 27660 h 70619"/>
                        <a:gd name="connsiteX52" fmla="*/ 34879 w 84398"/>
                        <a:gd name="connsiteY52" fmla="*/ 10948 h 70619"/>
                        <a:gd name="connsiteX53" fmla="*/ 36888 w 84398"/>
                        <a:gd name="connsiteY53" fmla="*/ 9043 h 70619"/>
                        <a:gd name="connsiteX54" fmla="*/ 62306 w 84398"/>
                        <a:gd name="connsiteY54" fmla="*/ 0 h 70619"/>
                        <a:gd name="connsiteX55" fmla="*/ 82376 w 84398"/>
                        <a:gd name="connsiteY55" fmla="*/ 0 h 70619"/>
                        <a:gd name="connsiteX56" fmla="*/ 84398 w 84398"/>
                        <a:gd name="connsiteY56" fmla="*/ 2057 h 70619"/>
                        <a:gd name="connsiteX57" fmla="*/ 84398 w 84398"/>
                        <a:gd name="connsiteY57" fmla="*/ 22486 h 70619"/>
                        <a:gd name="connsiteX58" fmla="*/ 82376 w 84398"/>
                        <a:gd name="connsiteY58" fmla="*/ 24544 h 70619"/>
                        <a:gd name="connsiteX59" fmla="*/ 62306 w 84398"/>
                        <a:gd name="connsiteY59" fmla="*/ 24544 h 70619"/>
                        <a:gd name="connsiteX60" fmla="*/ 60284 w 84398"/>
                        <a:gd name="connsiteY60" fmla="*/ 22486 h 70619"/>
                        <a:gd name="connsiteX61" fmla="*/ 60284 w 84398"/>
                        <a:gd name="connsiteY61" fmla="*/ 2057 h 70619"/>
                        <a:gd name="connsiteX62" fmla="*/ 62306 w 84398"/>
                        <a:gd name="connsiteY62" fmla="*/ 0 h 7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4398" h="70619">
                          <a:moveTo>
                            <a:pt x="2039" y="60715"/>
                          </a:moveTo>
                          <a:lnTo>
                            <a:pt x="7865" y="60715"/>
                          </a:lnTo>
                          <a:cubicBezTo>
                            <a:pt x="8885" y="60715"/>
                            <a:pt x="9904" y="61602"/>
                            <a:pt x="9904" y="62785"/>
                          </a:cubicBezTo>
                          <a:lnTo>
                            <a:pt x="9904" y="68698"/>
                          </a:lnTo>
                          <a:cubicBezTo>
                            <a:pt x="9904" y="69732"/>
                            <a:pt x="8885" y="70619"/>
                            <a:pt x="7865" y="70619"/>
                          </a:cubicBezTo>
                          <a:lnTo>
                            <a:pt x="2039" y="70619"/>
                          </a:lnTo>
                          <a:cubicBezTo>
                            <a:pt x="874" y="70619"/>
                            <a:pt x="0" y="69732"/>
                            <a:pt x="0" y="68698"/>
                          </a:cubicBezTo>
                          <a:lnTo>
                            <a:pt x="0" y="62785"/>
                          </a:lnTo>
                          <a:cubicBezTo>
                            <a:pt x="0" y="61602"/>
                            <a:pt x="874" y="60715"/>
                            <a:pt x="2039" y="60715"/>
                          </a:cubicBezTo>
                          <a:close/>
                          <a:moveTo>
                            <a:pt x="17080" y="57700"/>
                          </a:moveTo>
                          <a:lnTo>
                            <a:pt x="25980" y="57700"/>
                          </a:lnTo>
                          <a:cubicBezTo>
                            <a:pt x="27128" y="57700"/>
                            <a:pt x="27989" y="58561"/>
                            <a:pt x="27989" y="59709"/>
                          </a:cubicBezTo>
                          <a:lnTo>
                            <a:pt x="27989" y="68609"/>
                          </a:lnTo>
                          <a:cubicBezTo>
                            <a:pt x="27989" y="69757"/>
                            <a:pt x="27128" y="70618"/>
                            <a:pt x="25980" y="70618"/>
                          </a:cubicBezTo>
                          <a:lnTo>
                            <a:pt x="17080" y="70618"/>
                          </a:lnTo>
                          <a:cubicBezTo>
                            <a:pt x="15932" y="70618"/>
                            <a:pt x="15071" y="69757"/>
                            <a:pt x="15071" y="68609"/>
                          </a:cubicBezTo>
                          <a:lnTo>
                            <a:pt x="15071" y="59709"/>
                          </a:lnTo>
                          <a:cubicBezTo>
                            <a:pt x="15071" y="58561"/>
                            <a:pt x="15932" y="57700"/>
                            <a:pt x="17080" y="57700"/>
                          </a:cubicBezTo>
                          <a:close/>
                          <a:moveTo>
                            <a:pt x="19291" y="37032"/>
                          </a:moveTo>
                          <a:lnTo>
                            <a:pt x="30659" y="37032"/>
                          </a:lnTo>
                          <a:cubicBezTo>
                            <a:pt x="31840" y="37032"/>
                            <a:pt x="32726" y="38046"/>
                            <a:pt x="32726" y="39061"/>
                          </a:cubicBezTo>
                          <a:lnTo>
                            <a:pt x="32726" y="50074"/>
                          </a:lnTo>
                          <a:cubicBezTo>
                            <a:pt x="32726" y="51233"/>
                            <a:pt x="31840" y="52103"/>
                            <a:pt x="30659" y="52103"/>
                          </a:cubicBezTo>
                          <a:lnTo>
                            <a:pt x="19291" y="52103"/>
                          </a:lnTo>
                          <a:cubicBezTo>
                            <a:pt x="18110" y="52103"/>
                            <a:pt x="17224" y="51233"/>
                            <a:pt x="17224" y="50364"/>
                          </a:cubicBezTo>
                          <a:lnTo>
                            <a:pt x="17224" y="39061"/>
                          </a:lnTo>
                          <a:cubicBezTo>
                            <a:pt x="17224" y="38046"/>
                            <a:pt x="18110" y="37032"/>
                            <a:pt x="19291" y="37032"/>
                          </a:cubicBezTo>
                          <a:close/>
                          <a:moveTo>
                            <a:pt x="39522" y="34879"/>
                          </a:moveTo>
                          <a:lnTo>
                            <a:pt x="53057" y="34879"/>
                          </a:lnTo>
                          <a:cubicBezTo>
                            <a:pt x="54234" y="34879"/>
                            <a:pt x="55117" y="35740"/>
                            <a:pt x="55117" y="36888"/>
                          </a:cubicBezTo>
                          <a:lnTo>
                            <a:pt x="55117" y="50093"/>
                          </a:lnTo>
                          <a:cubicBezTo>
                            <a:pt x="55117" y="51242"/>
                            <a:pt x="54234" y="52103"/>
                            <a:pt x="53057" y="52103"/>
                          </a:cubicBezTo>
                          <a:lnTo>
                            <a:pt x="39522" y="52103"/>
                          </a:lnTo>
                          <a:cubicBezTo>
                            <a:pt x="38345" y="52103"/>
                            <a:pt x="37462" y="51242"/>
                            <a:pt x="37462" y="50093"/>
                          </a:cubicBezTo>
                          <a:lnTo>
                            <a:pt x="37462" y="36888"/>
                          </a:lnTo>
                          <a:cubicBezTo>
                            <a:pt x="37462" y="35740"/>
                            <a:pt x="38345" y="34879"/>
                            <a:pt x="39522" y="34879"/>
                          </a:cubicBezTo>
                          <a:close/>
                          <a:moveTo>
                            <a:pt x="62344" y="29712"/>
                          </a:moveTo>
                          <a:lnTo>
                            <a:pt x="76026" y="29712"/>
                          </a:lnTo>
                          <a:cubicBezTo>
                            <a:pt x="77056" y="29712"/>
                            <a:pt x="77939" y="30573"/>
                            <a:pt x="77939" y="31721"/>
                          </a:cubicBezTo>
                          <a:lnTo>
                            <a:pt x="77939" y="44926"/>
                          </a:lnTo>
                          <a:cubicBezTo>
                            <a:pt x="77939" y="46075"/>
                            <a:pt x="77056" y="46936"/>
                            <a:pt x="76026" y="46936"/>
                          </a:cubicBezTo>
                          <a:lnTo>
                            <a:pt x="62344" y="46936"/>
                          </a:lnTo>
                          <a:cubicBezTo>
                            <a:pt x="61314" y="46936"/>
                            <a:pt x="60284" y="46075"/>
                            <a:pt x="60284" y="44926"/>
                          </a:cubicBezTo>
                          <a:lnTo>
                            <a:pt x="60284" y="31721"/>
                          </a:lnTo>
                          <a:cubicBezTo>
                            <a:pt x="60284" y="30573"/>
                            <a:pt x="61314" y="29712"/>
                            <a:pt x="62344" y="29712"/>
                          </a:cubicBezTo>
                          <a:close/>
                          <a:moveTo>
                            <a:pt x="36888" y="9043"/>
                          </a:moveTo>
                          <a:lnTo>
                            <a:pt x="53251" y="9043"/>
                          </a:lnTo>
                          <a:cubicBezTo>
                            <a:pt x="54256" y="9043"/>
                            <a:pt x="55117" y="9922"/>
                            <a:pt x="55117" y="10948"/>
                          </a:cubicBezTo>
                          <a:lnTo>
                            <a:pt x="55117" y="27660"/>
                          </a:lnTo>
                          <a:cubicBezTo>
                            <a:pt x="55117" y="28832"/>
                            <a:pt x="54256" y="29712"/>
                            <a:pt x="53108" y="29712"/>
                          </a:cubicBezTo>
                          <a:lnTo>
                            <a:pt x="36888" y="29712"/>
                          </a:lnTo>
                          <a:cubicBezTo>
                            <a:pt x="35740" y="29712"/>
                            <a:pt x="34879" y="28832"/>
                            <a:pt x="34879" y="27660"/>
                          </a:cubicBezTo>
                          <a:lnTo>
                            <a:pt x="34879" y="10948"/>
                          </a:lnTo>
                          <a:cubicBezTo>
                            <a:pt x="34879" y="9922"/>
                            <a:pt x="35740" y="9043"/>
                            <a:pt x="36888" y="9043"/>
                          </a:cubicBezTo>
                          <a:close/>
                          <a:moveTo>
                            <a:pt x="62306" y="0"/>
                          </a:moveTo>
                          <a:lnTo>
                            <a:pt x="82376" y="0"/>
                          </a:lnTo>
                          <a:cubicBezTo>
                            <a:pt x="83387" y="0"/>
                            <a:pt x="84398" y="1029"/>
                            <a:pt x="84398" y="2057"/>
                          </a:cubicBezTo>
                          <a:lnTo>
                            <a:pt x="84398" y="22486"/>
                          </a:lnTo>
                          <a:cubicBezTo>
                            <a:pt x="84398" y="23515"/>
                            <a:pt x="83387" y="24544"/>
                            <a:pt x="82376" y="24544"/>
                          </a:cubicBezTo>
                          <a:lnTo>
                            <a:pt x="62306" y="24544"/>
                          </a:lnTo>
                          <a:cubicBezTo>
                            <a:pt x="61295" y="24544"/>
                            <a:pt x="60284" y="23515"/>
                            <a:pt x="60284" y="22486"/>
                          </a:cubicBezTo>
                          <a:lnTo>
                            <a:pt x="60284" y="2057"/>
                          </a:lnTo>
                          <a:cubicBezTo>
                            <a:pt x="60284" y="1029"/>
                            <a:pt x="61295" y="0"/>
                            <a:pt x="62306"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15" name="Group 14">
                  <a:extLst>
                    <a:ext uri="{FF2B5EF4-FFF2-40B4-BE49-F238E27FC236}">
                      <a16:creationId xmlns:a16="http://schemas.microsoft.com/office/drawing/2014/main" id="{D9C9AEEB-EF6E-4CF0-B0DE-407D6F10426D}"/>
                    </a:ext>
                  </a:extLst>
                </p:cNvPr>
                <p:cNvGrpSpPr/>
                <p:nvPr/>
              </p:nvGrpSpPr>
              <p:grpSpPr>
                <a:xfrm>
                  <a:off x="747557" y="3191505"/>
                  <a:ext cx="3089000" cy="438919"/>
                  <a:chOff x="747557" y="3191505"/>
                  <a:chExt cx="3089000" cy="438919"/>
                </a:xfrm>
              </p:grpSpPr>
              <p:grpSp>
                <p:nvGrpSpPr>
                  <p:cNvPr id="14" name="Group 13">
                    <a:extLst>
                      <a:ext uri="{FF2B5EF4-FFF2-40B4-BE49-F238E27FC236}">
                        <a16:creationId xmlns:a16="http://schemas.microsoft.com/office/drawing/2014/main" id="{6C490CA2-3DD0-4418-AE30-508B61CC8E67}"/>
                      </a:ext>
                    </a:extLst>
                  </p:cNvPr>
                  <p:cNvGrpSpPr/>
                  <p:nvPr/>
                </p:nvGrpSpPr>
                <p:grpSpPr>
                  <a:xfrm>
                    <a:off x="1057796" y="3191505"/>
                    <a:ext cx="2778761" cy="438919"/>
                    <a:chOff x="1057796" y="3191505"/>
                    <a:chExt cx="2778761" cy="438919"/>
                  </a:xfrm>
                </p:grpSpPr>
                <p:sp>
                  <p:nvSpPr>
                    <p:cNvPr id="105" name="Rectangle 104">
                      <a:extLst>
                        <a:ext uri="{FF2B5EF4-FFF2-40B4-BE49-F238E27FC236}">
                          <a16:creationId xmlns:a16="http://schemas.microsoft.com/office/drawing/2014/main" id="{11F885D6-0367-40CC-836A-285B351B33D3}"/>
                        </a:ext>
                      </a:extLst>
                    </p:cNvPr>
                    <p:cNvSpPr/>
                    <p:nvPr/>
                  </p:nvSpPr>
                  <p:spPr>
                    <a:xfrm>
                      <a:off x="1057796" y="3191505"/>
                      <a:ext cx="2024381" cy="276999"/>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Paper based processes – </a:t>
                      </a:r>
                    </a:p>
                  </p:txBody>
                </p:sp>
                <p:sp>
                  <p:nvSpPr>
                    <p:cNvPr id="106" name="TextBox 105">
                      <a:extLst>
                        <a:ext uri="{FF2B5EF4-FFF2-40B4-BE49-F238E27FC236}">
                          <a16:creationId xmlns:a16="http://schemas.microsoft.com/office/drawing/2014/main" id="{9690ABC4-EF5D-4DAB-9397-C7EC1CFA859E}"/>
                        </a:ext>
                      </a:extLst>
                    </p:cNvPr>
                    <p:cNvSpPr txBox="1"/>
                    <p:nvPr/>
                  </p:nvSpPr>
                  <p:spPr>
                    <a:xfrm>
                      <a:off x="1057796" y="3399592"/>
                      <a:ext cx="2778761" cy="2308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Manual work and disconnected </a:t>
                      </a:r>
                    </a:p>
                  </p:txBody>
                </p:sp>
              </p:grpSp>
              <p:sp>
                <p:nvSpPr>
                  <p:cNvPr id="117" name="Freeform: Shape 116">
                    <a:extLst>
                      <a:ext uri="{FF2B5EF4-FFF2-40B4-BE49-F238E27FC236}">
                        <a16:creationId xmlns:a16="http://schemas.microsoft.com/office/drawing/2014/main" id="{75C4A918-6E36-4A4F-90F4-17AE60D3F2BC}"/>
                      </a:ext>
                    </a:extLst>
                  </p:cNvPr>
                  <p:cNvSpPr>
                    <a:spLocks noChangeArrowheads="1"/>
                  </p:cNvSpPr>
                  <p:nvPr/>
                </p:nvSpPr>
                <p:spPr bwMode="auto">
                  <a:xfrm>
                    <a:off x="747557" y="3210942"/>
                    <a:ext cx="239676" cy="238124"/>
                  </a:xfrm>
                  <a:custGeom>
                    <a:avLst/>
                    <a:gdLst>
                      <a:gd name="connsiteX0" fmla="*/ 20214 w 161312"/>
                      <a:gd name="connsiteY0" fmla="*/ 123018 h 160268"/>
                      <a:gd name="connsiteX1" fmla="*/ 50675 w 161312"/>
                      <a:gd name="connsiteY1" fmla="*/ 124230 h 160268"/>
                      <a:gd name="connsiteX2" fmla="*/ 51749 w 161312"/>
                      <a:gd name="connsiteY2" fmla="*/ 126383 h 160268"/>
                      <a:gd name="connsiteX3" fmla="*/ 47187 w 161312"/>
                      <a:gd name="connsiteY3" fmla="*/ 132710 h 160268"/>
                      <a:gd name="connsiteX4" fmla="*/ 46650 w 161312"/>
                      <a:gd name="connsiteY4" fmla="*/ 133383 h 160268"/>
                      <a:gd name="connsiteX5" fmla="*/ 92811 w 161312"/>
                      <a:gd name="connsiteY5" fmla="*/ 142670 h 160268"/>
                      <a:gd name="connsiteX6" fmla="*/ 86638 w 161312"/>
                      <a:gd name="connsiteY6" fmla="*/ 160034 h 160268"/>
                      <a:gd name="connsiteX7" fmla="*/ 37391 w 161312"/>
                      <a:gd name="connsiteY7" fmla="*/ 146574 h 160268"/>
                      <a:gd name="connsiteX8" fmla="*/ 32560 w 161312"/>
                      <a:gd name="connsiteY8" fmla="*/ 153573 h 160268"/>
                      <a:gd name="connsiteX9" fmla="*/ 30279 w 161312"/>
                      <a:gd name="connsiteY9" fmla="*/ 153304 h 160268"/>
                      <a:gd name="connsiteX10" fmla="*/ 18873 w 161312"/>
                      <a:gd name="connsiteY10" fmla="*/ 124768 h 160268"/>
                      <a:gd name="connsiteX11" fmla="*/ 20214 w 161312"/>
                      <a:gd name="connsiteY11" fmla="*/ 123018 h 160268"/>
                      <a:gd name="connsiteX12" fmla="*/ 138641 w 161312"/>
                      <a:gd name="connsiteY12" fmla="*/ 92520 h 160268"/>
                      <a:gd name="connsiteX13" fmla="*/ 145480 w 161312"/>
                      <a:gd name="connsiteY13" fmla="*/ 98143 h 160268"/>
                      <a:gd name="connsiteX14" fmla="*/ 145480 w 161312"/>
                      <a:gd name="connsiteY14" fmla="*/ 98009 h 160268"/>
                      <a:gd name="connsiteX15" fmla="*/ 152856 w 161312"/>
                      <a:gd name="connsiteY15" fmla="*/ 103899 h 160268"/>
                      <a:gd name="connsiteX16" fmla="*/ 125365 w 161312"/>
                      <a:gd name="connsiteY16" fmla="*/ 145132 h 160268"/>
                      <a:gd name="connsiteX17" fmla="*/ 130461 w 161312"/>
                      <a:gd name="connsiteY17" fmla="*/ 151959 h 160268"/>
                      <a:gd name="connsiteX18" fmla="*/ 129522 w 161312"/>
                      <a:gd name="connsiteY18" fmla="*/ 154101 h 160268"/>
                      <a:gd name="connsiteX19" fmla="*/ 98947 w 161312"/>
                      <a:gd name="connsiteY19" fmla="*/ 156377 h 160268"/>
                      <a:gd name="connsiteX20" fmla="*/ 97606 w 161312"/>
                      <a:gd name="connsiteY20" fmla="*/ 154503 h 160268"/>
                      <a:gd name="connsiteX21" fmla="*/ 108066 w 161312"/>
                      <a:gd name="connsiteY21" fmla="*/ 125854 h 160268"/>
                      <a:gd name="connsiteX22" fmla="*/ 110480 w 161312"/>
                      <a:gd name="connsiteY22" fmla="*/ 125587 h 160268"/>
                      <a:gd name="connsiteX23" fmla="*/ 115174 w 161312"/>
                      <a:gd name="connsiteY23" fmla="*/ 131745 h 160268"/>
                      <a:gd name="connsiteX24" fmla="*/ 115576 w 161312"/>
                      <a:gd name="connsiteY24" fmla="*/ 132414 h 160268"/>
                      <a:gd name="connsiteX25" fmla="*/ 138641 w 161312"/>
                      <a:gd name="connsiteY25" fmla="*/ 92520 h 160268"/>
                      <a:gd name="connsiteX26" fmla="*/ 99245 w 161312"/>
                      <a:gd name="connsiteY26" fmla="*/ 78462 h 160268"/>
                      <a:gd name="connsiteX27" fmla="*/ 105917 w 161312"/>
                      <a:gd name="connsiteY27" fmla="*/ 85253 h 160268"/>
                      <a:gd name="connsiteX28" fmla="*/ 99245 w 161312"/>
                      <a:gd name="connsiteY28" fmla="*/ 92044 h 160268"/>
                      <a:gd name="connsiteX29" fmla="*/ 92573 w 161312"/>
                      <a:gd name="connsiteY29" fmla="*/ 85253 h 160268"/>
                      <a:gd name="connsiteX30" fmla="*/ 99245 w 161312"/>
                      <a:gd name="connsiteY30" fmla="*/ 78462 h 160268"/>
                      <a:gd name="connsiteX31" fmla="*/ 80183 w 161312"/>
                      <a:gd name="connsiteY31" fmla="*/ 78462 h 160268"/>
                      <a:gd name="connsiteX32" fmla="*/ 86855 w 161312"/>
                      <a:gd name="connsiteY32" fmla="*/ 85253 h 160268"/>
                      <a:gd name="connsiteX33" fmla="*/ 80183 w 161312"/>
                      <a:gd name="connsiteY33" fmla="*/ 92044 h 160268"/>
                      <a:gd name="connsiteX34" fmla="*/ 73511 w 161312"/>
                      <a:gd name="connsiteY34" fmla="*/ 85253 h 160268"/>
                      <a:gd name="connsiteX35" fmla="*/ 80183 w 161312"/>
                      <a:gd name="connsiteY35" fmla="*/ 78462 h 160268"/>
                      <a:gd name="connsiteX36" fmla="*/ 61121 w 161312"/>
                      <a:gd name="connsiteY36" fmla="*/ 78462 h 160268"/>
                      <a:gd name="connsiteX37" fmla="*/ 67793 w 161312"/>
                      <a:gd name="connsiteY37" fmla="*/ 85253 h 160268"/>
                      <a:gd name="connsiteX38" fmla="*/ 61121 w 161312"/>
                      <a:gd name="connsiteY38" fmla="*/ 92044 h 160268"/>
                      <a:gd name="connsiteX39" fmla="*/ 54449 w 161312"/>
                      <a:gd name="connsiteY39" fmla="*/ 85253 h 160268"/>
                      <a:gd name="connsiteX40" fmla="*/ 61121 w 161312"/>
                      <a:gd name="connsiteY40" fmla="*/ 78462 h 160268"/>
                      <a:gd name="connsiteX41" fmla="*/ 24779 w 161312"/>
                      <a:gd name="connsiteY41" fmla="*/ 37198 h 160268"/>
                      <a:gd name="connsiteX42" fmla="*/ 26918 w 161312"/>
                      <a:gd name="connsiteY42" fmla="*/ 37871 h 160268"/>
                      <a:gd name="connsiteX43" fmla="*/ 34405 w 161312"/>
                      <a:gd name="connsiteY43" fmla="*/ 67599 h 160268"/>
                      <a:gd name="connsiteX44" fmla="*/ 32667 w 161312"/>
                      <a:gd name="connsiteY44" fmla="*/ 69347 h 160268"/>
                      <a:gd name="connsiteX45" fmla="*/ 25314 w 161312"/>
                      <a:gd name="connsiteY45" fmla="*/ 66792 h 160268"/>
                      <a:gd name="connsiteX46" fmla="*/ 24378 w 161312"/>
                      <a:gd name="connsiteY46" fmla="*/ 66523 h 160268"/>
                      <a:gd name="connsiteX47" fmla="*/ 28790 w 161312"/>
                      <a:gd name="connsiteY47" fmla="*/ 114679 h 160268"/>
                      <a:gd name="connsiteX48" fmla="*/ 10475 w 161312"/>
                      <a:gd name="connsiteY48" fmla="*/ 114007 h 160268"/>
                      <a:gd name="connsiteX49" fmla="*/ 8870 w 161312"/>
                      <a:gd name="connsiteY49" fmla="*/ 61277 h 160268"/>
                      <a:gd name="connsiteX50" fmla="*/ 849 w 161312"/>
                      <a:gd name="connsiteY50" fmla="*/ 58586 h 160268"/>
                      <a:gd name="connsiteX51" fmla="*/ 582 w 161312"/>
                      <a:gd name="connsiteY51" fmla="*/ 56165 h 160268"/>
                      <a:gd name="connsiteX52" fmla="*/ 120179 w 161312"/>
                      <a:gd name="connsiteY52" fmla="*/ 21753 h 160268"/>
                      <a:gd name="connsiteX53" fmla="*/ 151221 w 161312"/>
                      <a:gd name="connsiteY53" fmla="*/ 62013 h 160268"/>
                      <a:gd name="connsiteX54" fmla="*/ 159553 w 161312"/>
                      <a:gd name="connsiteY54" fmla="*/ 59329 h 160268"/>
                      <a:gd name="connsiteX55" fmla="*/ 161300 w 161312"/>
                      <a:gd name="connsiteY55" fmla="*/ 60939 h 160268"/>
                      <a:gd name="connsiteX56" fmla="*/ 153237 w 161312"/>
                      <a:gd name="connsiteY56" fmla="*/ 90463 h 160268"/>
                      <a:gd name="connsiteX57" fmla="*/ 151087 w 161312"/>
                      <a:gd name="connsiteY57" fmla="*/ 91134 h 160268"/>
                      <a:gd name="connsiteX58" fmla="*/ 126898 w 161312"/>
                      <a:gd name="connsiteY58" fmla="*/ 71943 h 160268"/>
                      <a:gd name="connsiteX59" fmla="*/ 127436 w 161312"/>
                      <a:gd name="connsiteY59" fmla="*/ 69528 h 160268"/>
                      <a:gd name="connsiteX60" fmla="*/ 134826 w 161312"/>
                      <a:gd name="connsiteY60" fmla="*/ 67246 h 160268"/>
                      <a:gd name="connsiteX61" fmla="*/ 135633 w 161312"/>
                      <a:gd name="connsiteY61" fmla="*/ 66978 h 160268"/>
                      <a:gd name="connsiteX62" fmla="*/ 104725 w 161312"/>
                      <a:gd name="connsiteY62" fmla="*/ 31818 h 160268"/>
                      <a:gd name="connsiteX63" fmla="*/ 82320 w 161312"/>
                      <a:gd name="connsiteY63" fmla="*/ 266 h 160268"/>
                      <a:gd name="connsiteX64" fmla="*/ 107969 w 161312"/>
                      <a:gd name="connsiteY64" fmla="*/ 16935 h 160268"/>
                      <a:gd name="connsiteX65" fmla="*/ 107969 w 161312"/>
                      <a:gd name="connsiteY65" fmla="*/ 19220 h 160268"/>
                      <a:gd name="connsiteX66" fmla="*/ 82320 w 161312"/>
                      <a:gd name="connsiteY66" fmla="*/ 35889 h 160268"/>
                      <a:gd name="connsiteX67" fmla="*/ 80037 w 161312"/>
                      <a:gd name="connsiteY67" fmla="*/ 34679 h 160268"/>
                      <a:gd name="connsiteX68" fmla="*/ 80037 w 161312"/>
                      <a:gd name="connsiteY68" fmla="*/ 27017 h 160268"/>
                      <a:gd name="connsiteX69" fmla="*/ 80037 w 161312"/>
                      <a:gd name="connsiteY69" fmla="*/ 26076 h 160268"/>
                      <a:gd name="connsiteX70" fmla="*/ 37332 w 161312"/>
                      <a:gd name="connsiteY70" fmla="*/ 44627 h 160268"/>
                      <a:gd name="connsiteX71" fmla="*/ 32766 w 161312"/>
                      <a:gd name="connsiteY71" fmla="*/ 26883 h 160268"/>
                      <a:gd name="connsiteX72" fmla="*/ 80037 w 161312"/>
                      <a:gd name="connsiteY72" fmla="*/ 9945 h 160268"/>
                      <a:gd name="connsiteX73" fmla="*/ 80037 w 161312"/>
                      <a:gd name="connsiteY73" fmla="*/ 1476 h 160268"/>
                      <a:gd name="connsiteX74" fmla="*/ 82320 w 161312"/>
                      <a:gd name="connsiteY74" fmla="*/ 266 h 16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61312" h="160268">
                        <a:moveTo>
                          <a:pt x="20214" y="123018"/>
                        </a:moveTo>
                        <a:lnTo>
                          <a:pt x="50675" y="124230"/>
                        </a:lnTo>
                        <a:cubicBezTo>
                          <a:pt x="51749" y="124230"/>
                          <a:pt x="52420" y="125576"/>
                          <a:pt x="51749" y="126383"/>
                        </a:cubicBezTo>
                        <a:lnTo>
                          <a:pt x="47187" y="132710"/>
                        </a:lnTo>
                        <a:lnTo>
                          <a:pt x="46650" y="133383"/>
                        </a:lnTo>
                        <a:cubicBezTo>
                          <a:pt x="60471" y="143209"/>
                          <a:pt x="77111" y="146170"/>
                          <a:pt x="92811" y="142670"/>
                        </a:cubicBezTo>
                        <a:lnTo>
                          <a:pt x="86638" y="160034"/>
                        </a:lnTo>
                        <a:cubicBezTo>
                          <a:pt x="69462" y="161380"/>
                          <a:pt x="52286" y="156938"/>
                          <a:pt x="37391" y="146574"/>
                        </a:cubicBezTo>
                        <a:lnTo>
                          <a:pt x="32560" y="153573"/>
                        </a:lnTo>
                        <a:cubicBezTo>
                          <a:pt x="32157" y="154515"/>
                          <a:pt x="30547" y="154246"/>
                          <a:pt x="30279" y="153304"/>
                        </a:cubicBezTo>
                        <a:lnTo>
                          <a:pt x="18873" y="124768"/>
                        </a:lnTo>
                        <a:cubicBezTo>
                          <a:pt x="18470" y="123960"/>
                          <a:pt x="19141" y="123018"/>
                          <a:pt x="20214" y="123018"/>
                        </a:cubicBezTo>
                        <a:close/>
                        <a:moveTo>
                          <a:pt x="138641" y="92520"/>
                        </a:moveTo>
                        <a:lnTo>
                          <a:pt x="145480" y="98143"/>
                        </a:lnTo>
                        <a:lnTo>
                          <a:pt x="145480" y="98009"/>
                        </a:lnTo>
                        <a:lnTo>
                          <a:pt x="152856" y="103899"/>
                        </a:lnTo>
                        <a:cubicBezTo>
                          <a:pt x="148699" y="119964"/>
                          <a:pt x="139312" y="134556"/>
                          <a:pt x="125365" y="145132"/>
                        </a:cubicBezTo>
                        <a:lnTo>
                          <a:pt x="130461" y="151959"/>
                        </a:lnTo>
                        <a:cubicBezTo>
                          <a:pt x="131132" y="152763"/>
                          <a:pt x="130729" y="154101"/>
                          <a:pt x="129522" y="154101"/>
                        </a:cubicBezTo>
                        <a:lnTo>
                          <a:pt x="98947" y="156377"/>
                        </a:lnTo>
                        <a:cubicBezTo>
                          <a:pt x="98009" y="156377"/>
                          <a:pt x="97338" y="155440"/>
                          <a:pt x="97606" y="154503"/>
                        </a:cubicBezTo>
                        <a:lnTo>
                          <a:pt x="108066" y="125854"/>
                        </a:lnTo>
                        <a:cubicBezTo>
                          <a:pt x="108334" y="124783"/>
                          <a:pt x="109675" y="124649"/>
                          <a:pt x="110480" y="125587"/>
                        </a:cubicBezTo>
                        <a:lnTo>
                          <a:pt x="115174" y="131745"/>
                        </a:lnTo>
                        <a:lnTo>
                          <a:pt x="115576" y="132414"/>
                        </a:lnTo>
                        <a:cubicBezTo>
                          <a:pt x="128718" y="122507"/>
                          <a:pt x="136764" y="107915"/>
                          <a:pt x="138641" y="92520"/>
                        </a:cubicBezTo>
                        <a:close/>
                        <a:moveTo>
                          <a:pt x="99245" y="78462"/>
                        </a:moveTo>
                        <a:cubicBezTo>
                          <a:pt x="102930" y="78462"/>
                          <a:pt x="105917" y="81502"/>
                          <a:pt x="105917" y="85253"/>
                        </a:cubicBezTo>
                        <a:cubicBezTo>
                          <a:pt x="105917" y="89004"/>
                          <a:pt x="102930" y="92044"/>
                          <a:pt x="99245" y="92044"/>
                        </a:cubicBezTo>
                        <a:cubicBezTo>
                          <a:pt x="95560" y="92044"/>
                          <a:pt x="92573" y="89004"/>
                          <a:pt x="92573" y="85253"/>
                        </a:cubicBezTo>
                        <a:cubicBezTo>
                          <a:pt x="92573" y="81502"/>
                          <a:pt x="95560" y="78462"/>
                          <a:pt x="99245" y="78462"/>
                        </a:cubicBezTo>
                        <a:close/>
                        <a:moveTo>
                          <a:pt x="80183" y="78462"/>
                        </a:moveTo>
                        <a:cubicBezTo>
                          <a:pt x="83868" y="78462"/>
                          <a:pt x="86855" y="81502"/>
                          <a:pt x="86855" y="85253"/>
                        </a:cubicBezTo>
                        <a:cubicBezTo>
                          <a:pt x="86855" y="89004"/>
                          <a:pt x="83868" y="92044"/>
                          <a:pt x="80183" y="92044"/>
                        </a:cubicBezTo>
                        <a:cubicBezTo>
                          <a:pt x="76498" y="92044"/>
                          <a:pt x="73511" y="89004"/>
                          <a:pt x="73511" y="85253"/>
                        </a:cubicBezTo>
                        <a:cubicBezTo>
                          <a:pt x="73511" y="81502"/>
                          <a:pt x="76498" y="78462"/>
                          <a:pt x="80183" y="78462"/>
                        </a:cubicBezTo>
                        <a:close/>
                        <a:moveTo>
                          <a:pt x="61121" y="78462"/>
                        </a:moveTo>
                        <a:cubicBezTo>
                          <a:pt x="64806" y="78462"/>
                          <a:pt x="67793" y="81502"/>
                          <a:pt x="67793" y="85253"/>
                        </a:cubicBezTo>
                        <a:cubicBezTo>
                          <a:pt x="67793" y="89004"/>
                          <a:pt x="64806" y="92044"/>
                          <a:pt x="61121" y="92044"/>
                        </a:cubicBezTo>
                        <a:cubicBezTo>
                          <a:pt x="57436" y="92044"/>
                          <a:pt x="54449" y="89004"/>
                          <a:pt x="54449" y="85253"/>
                        </a:cubicBezTo>
                        <a:cubicBezTo>
                          <a:pt x="54449" y="81502"/>
                          <a:pt x="57436" y="78462"/>
                          <a:pt x="61121" y="78462"/>
                        </a:cubicBezTo>
                        <a:close/>
                        <a:moveTo>
                          <a:pt x="24779" y="37198"/>
                        </a:moveTo>
                        <a:cubicBezTo>
                          <a:pt x="25581" y="36526"/>
                          <a:pt x="26784" y="36929"/>
                          <a:pt x="26918" y="37871"/>
                        </a:cubicBezTo>
                        <a:lnTo>
                          <a:pt x="34405" y="67599"/>
                        </a:lnTo>
                        <a:cubicBezTo>
                          <a:pt x="34672" y="68675"/>
                          <a:pt x="33602" y="69616"/>
                          <a:pt x="32667" y="69347"/>
                        </a:cubicBezTo>
                        <a:lnTo>
                          <a:pt x="25314" y="66792"/>
                        </a:lnTo>
                        <a:lnTo>
                          <a:pt x="24378" y="66523"/>
                        </a:lnTo>
                        <a:cubicBezTo>
                          <a:pt x="18897" y="82934"/>
                          <a:pt x="20902" y="100421"/>
                          <a:pt x="28790" y="114679"/>
                        </a:cubicBezTo>
                        <a:lnTo>
                          <a:pt x="10475" y="114007"/>
                        </a:lnTo>
                        <a:cubicBezTo>
                          <a:pt x="3924" y="97730"/>
                          <a:pt x="2854" y="78898"/>
                          <a:pt x="8870" y="61277"/>
                        </a:cubicBezTo>
                        <a:lnTo>
                          <a:pt x="849" y="58586"/>
                        </a:lnTo>
                        <a:cubicBezTo>
                          <a:pt x="-87" y="58183"/>
                          <a:pt x="-354" y="56838"/>
                          <a:pt x="582" y="56165"/>
                        </a:cubicBezTo>
                        <a:close/>
                        <a:moveTo>
                          <a:pt x="120179" y="21753"/>
                        </a:moveTo>
                        <a:cubicBezTo>
                          <a:pt x="134692" y="31013"/>
                          <a:pt x="145711" y="44835"/>
                          <a:pt x="151221" y="62013"/>
                        </a:cubicBezTo>
                        <a:lnTo>
                          <a:pt x="159553" y="59329"/>
                        </a:lnTo>
                        <a:cubicBezTo>
                          <a:pt x="160493" y="58926"/>
                          <a:pt x="161434" y="60000"/>
                          <a:pt x="161300" y="60939"/>
                        </a:cubicBezTo>
                        <a:lnTo>
                          <a:pt x="153237" y="90463"/>
                        </a:lnTo>
                        <a:cubicBezTo>
                          <a:pt x="153102" y="91537"/>
                          <a:pt x="151893" y="91805"/>
                          <a:pt x="151087" y="91134"/>
                        </a:cubicBezTo>
                        <a:lnTo>
                          <a:pt x="126898" y="71943"/>
                        </a:lnTo>
                        <a:cubicBezTo>
                          <a:pt x="126092" y="71272"/>
                          <a:pt x="126360" y="69930"/>
                          <a:pt x="127436" y="69528"/>
                        </a:cubicBezTo>
                        <a:lnTo>
                          <a:pt x="134826" y="67246"/>
                        </a:lnTo>
                        <a:lnTo>
                          <a:pt x="135633" y="66978"/>
                        </a:lnTo>
                        <a:cubicBezTo>
                          <a:pt x="130661" y="51143"/>
                          <a:pt x="119104" y="38528"/>
                          <a:pt x="104725" y="31818"/>
                        </a:cubicBezTo>
                        <a:close/>
                        <a:moveTo>
                          <a:pt x="82320" y="266"/>
                        </a:moveTo>
                        <a:lnTo>
                          <a:pt x="107969" y="16935"/>
                        </a:lnTo>
                        <a:cubicBezTo>
                          <a:pt x="108775" y="17338"/>
                          <a:pt x="108775" y="18682"/>
                          <a:pt x="107969" y="19220"/>
                        </a:cubicBezTo>
                        <a:lnTo>
                          <a:pt x="82320" y="35889"/>
                        </a:lnTo>
                        <a:cubicBezTo>
                          <a:pt x="81245" y="36427"/>
                          <a:pt x="80037" y="35889"/>
                          <a:pt x="80037" y="34679"/>
                        </a:cubicBezTo>
                        <a:lnTo>
                          <a:pt x="80037" y="27017"/>
                        </a:lnTo>
                        <a:lnTo>
                          <a:pt x="80037" y="26076"/>
                        </a:lnTo>
                        <a:cubicBezTo>
                          <a:pt x="63519" y="26076"/>
                          <a:pt x="48209" y="33066"/>
                          <a:pt x="37332" y="44627"/>
                        </a:cubicBezTo>
                        <a:lnTo>
                          <a:pt x="32766" y="26883"/>
                        </a:lnTo>
                        <a:cubicBezTo>
                          <a:pt x="45792" y="16263"/>
                          <a:pt x="62310" y="9945"/>
                          <a:pt x="80037" y="9945"/>
                        </a:cubicBezTo>
                        <a:lnTo>
                          <a:pt x="80037" y="1476"/>
                        </a:lnTo>
                        <a:cubicBezTo>
                          <a:pt x="80037" y="266"/>
                          <a:pt x="81379" y="-406"/>
                          <a:pt x="82320" y="266"/>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17" name="Group 16">
                  <a:extLst>
                    <a:ext uri="{FF2B5EF4-FFF2-40B4-BE49-F238E27FC236}">
                      <a16:creationId xmlns:a16="http://schemas.microsoft.com/office/drawing/2014/main" id="{1125D9D6-297C-4737-96BB-DC1A59782791}"/>
                    </a:ext>
                  </a:extLst>
                </p:cNvPr>
                <p:cNvGrpSpPr/>
                <p:nvPr/>
              </p:nvGrpSpPr>
              <p:grpSpPr>
                <a:xfrm>
                  <a:off x="755068" y="4221820"/>
                  <a:ext cx="2955737" cy="571497"/>
                  <a:chOff x="755068" y="4223746"/>
                  <a:chExt cx="2955737" cy="571497"/>
                </a:xfrm>
              </p:grpSpPr>
              <p:grpSp>
                <p:nvGrpSpPr>
                  <p:cNvPr id="16" name="Group 15">
                    <a:extLst>
                      <a:ext uri="{FF2B5EF4-FFF2-40B4-BE49-F238E27FC236}">
                        <a16:creationId xmlns:a16="http://schemas.microsoft.com/office/drawing/2014/main" id="{72848006-EBEB-4FDF-A3F4-90ECC7D778BF}"/>
                      </a:ext>
                    </a:extLst>
                  </p:cNvPr>
                  <p:cNvGrpSpPr/>
                  <p:nvPr/>
                </p:nvGrpSpPr>
                <p:grpSpPr>
                  <a:xfrm>
                    <a:off x="1057796" y="4223746"/>
                    <a:ext cx="2653009" cy="571497"/>
                    <a:chOff x="1057796" y="4223746"/>
                    <a:chExt cx="2653009" cy="571497"/>
                  </a:xfrm>
                </p:grpSpPr>
                <p:sp>
                  <p:nvSpPr>
                    <p:cNvPr id="99" name="Rectangle 98">
                      <a:extLst>
                        <a:ext uri="{FF2B5EF4-FFF2-40B4-BE49-F238E27FC236}">
                          <a16:creationId xmlns:a16="http://schemas.microsoft.com/office/drawing/2014/main" id="{EA1B144D-6798-49D0-8B18-6331EAF2D5B6}"/>
                        </a:ext>
                      </a:extLst>
                    </p:cNvPr>
                    <p:cNvSpPr/>
                    <p:nvPr/>
                  </p:nvSpPr>
                  <p:spPr>
                    <a:xfrm>
                      <a:off x="1057796" y="4223746"/>
                      <a:ext cx="2653009" cy="276999"/>
                    </a:xfrm>
                    <a:prstGeom prst="rect">
                      <a:avLst/>
                    </a:prstGeom>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Siloed data sources – </a:t>
                      </a:r>
                    </a:p>
                  </p:txBody>
                </p:sp>
                <p:sp>
                  <p:nvSpPr>
                    <p:cNvPr id="100" name="TextBox 99">
                      <a:extLst>
                        <a:ext uri="{FF2B5EF4-FFF2-40B4-BE49-F238E27FC236}">
                          <a16:creationId xmlns:a16="http://schemas.microsoft.com/office/drawing/2014/main" id="{2EEEA8C7-684D-48BC-B65D-C3DA4C7B16F9}"/>
                        </a:ext>
                      </a:extLst>
                    </p:cNvPr>
                    <p:cNvSpPr txBox="1"/>
                    <p:nvPr/>
                  </p:nvSpPr>
                  <p:spPr>
                    <a:xfrm>
                      <a:off x="1057796" y="4425911"/>
                      <a:ext cx="263491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Information, tools are not shared among different departments </a:t>
                      </a:r>
                    </a:p>
                  </p:txBody>
                </p:sp>
              </p:grpSp>
              <p:sp>
                <p:nvSpPr>
                  <p:cNvPr id="120" name="Freeform 56">
                    <a:extLst>
                      <a:ext uri="{FF2B5EF4-FFF2-40B4-BE49-F238E27FC236}">
                        <a16:creationId xmlns:a16="http://schemas.microsoft.com/office/drawing/2014/main" id="{2464C810-2FBD-4AE5-B580-5BC2D33B3105}"/>
                      </a:ext>
                    </a:extLst>
                  </p:cNvPr>
                  <p:cNvSpPr>
                    <a:spLocks noEditPoints="1"/>
                  </p:cNvSpPr>
                  <p:nvPr/>
                </p:nvSpPr>
                <p:spPr bwMode="auto">
                  <a:xfrm>
                    <a:off x="755068" y="4260737"/>
                    <a:ext cx="227524" cy="203016"/>
                  </a:xfrm>
                  <a:custGeom>
                    <a:avLst/>
                    <a:gdLst>
                      <a:gd name="T0" fmla="*/ 690 w 730"/>
                      <a:gd name="T1" fmla="*/ 438 h 650"/>
                      <a:gd name="T2" fmla="*/ 640 w 730"/>
                      <a:gd name="T3" fmla="*/ 425 h 650"/>
                      <a:gd name="T4" fmla="*/ 628 w 730"/>
                      <a:gd name="T5" fmla="*/ 338 h 650"/>
                      <a:gd name="T6" fmla="*/ 90 w 730"/>
                      <a:gd name="T7" fmla="*/ 350 h 650"/>
                      <a:gd name="T8" fmla="*/ 53 w 730"/>
                      <a:gd name="T9" fmla="*/ 425 h 650"/>
                      <a:gd name="T10" fmla="*/ 40 w 730"/>
                      <a:gd name="T11" fmla="*/ 577 h 650"/>
                      <a:gd name="T12" fmla="*/ 65 w 730"/>
                      <a:gd name="T13" fmla="*/ 577 h 650"/>
                      <a:gd name="T14" fmla="*/ 90 w 730"/>
                      <a:gd name="T15" fmla="*/ 450 h 650"/>
                      <a:gd name="T16" fmla="*/ 103 w 730"/>
                      <a:gd name="T17" fmla="*/ 525 h 650"/>
                      <a:gd name="T18" fmla="*/ 640 w 730"/>
                      <a:gd name="T19" fmla="*/ 513 h 650"/>
                      <a:gd name="T20" fmla="*/ 665 w 730"/>
                      <a:gd name="T21" fmla="*/ 450 h 650"/>
                      <a:gd name="T22" fmla="*/ 678 w 730"/>
                      <a:gd name="T23" fmla="*/ 650 h 650"/>
                      <a:gd name="T24" fmla="*/ 184 w 730"/>
                      <a:gd name="T25" fmla="*/ 475 h 650"/>
                      <a:gd name="T26" fmla="*/ 228 w 730"/>
                      <a:gd name="T27" fmla="*/ 431 h 650"/>
                      <a:gd name="T28" fmla="*/ 590 w 730"/>
                      <a:gd name="T29" fmla="*/ 463 h 650"/>
                      <a:gd name="T30" fmla="*/ 278 w 730"/>
                      <a:gd name="T31" fmla="*/ 475 h 650"/>
                      <a:gd name="T32" fmla="*/ 265 w 730"/>
                      <a:gd name="T33" fmla="*/ 400 h 650"/>
                      <a:gd name="T34" fmla="*/ 578 w 730"/>
                      <a:gd name="T35" fmla="*/ 388 h 650"/>
                      <a:gd name="T36" fmla="*/ 590 w 730"/>
                      <a:gd name="T37" fmla="*/ 463 h 650"/>
                      <a:gd name="T38" fmla="*/ 40 w 730"/>
                      <a:gd name="T39" fmla="*/ 213 h 650"/>
                      <a:gd name="T40" fmla="*/ 90 w 730"/>
                      <a:gd name="T41" fmla="*/ 225 h 650"/>
                      <a:gd name="T42" fmla="*/ 103 w 730"/>
                      <a:gd name="T43" fmla="*/ 313 h 650"/>
                      <a:gd name="T44" fmla="*/ 640 w 730"/>
                      <a:gd name="T45" fmla="*/ 300 h 650"/>
                      <a:gd name="T46" fmla="*/ 678 w 730"/>
                      <a:gd name="T47" fmla="*/ 225 h 650"/>
                      <a:gd name="T48" fmla="*/ 690 w 730"/>
                      <a:gd name="T49" fmla="*/ 73 h 650"/>
                      <a:gd name="T50" fmla="*/ 665 w 730"/>
                      <a:gd name="T51" fmla="*/ 73 h 650"/>
                      <a:gd name="T52" fmla="*/ 640 w 730"/>
                      <a:gd name="T53" fmla="*/ 200 h 650"/>
                      <a:gd name="T54" fmla="*/ 628 w 730"/>
                      <a:gd name="T55" fmla="*/ 125 h 650"/>
                      <a:gd name="T56" fmla="*/ 90 w 730"/>
                      <a:gd name="T57" fmla="*/ 138 h 650"/>
                      <a:gd name="T58" fmla="*/ 65 w 730"/>
                      <a:gd name="T59" fmla="*/ 200 h 650"/>
                      <a:gd name="T60" fmla="*/ 53 w 730"/>
                      <a:gd name="T61" fmla="*/ 0 h 650"/>
                      <a:gd name="T62" fmla="*/ 265 w 730"/>
                      <a:gd name="T63" fmla="*/ 188 h 650"/>
                      <a:gd name="T64" fmla="*/ 578 w 730"/>
                      <a:gd name="T65" fmla="*/ 175 h 650"/>
                      <a:gd name="T66" fmla="*/ 590 w 730"/>
                      <a:gd name="T67" fmla="*/ 250 h 650"/>
                      <a:gd name="T68" fmla="*/ 278 w 730"/>
                      <a:gd name="T69" fmla="*/ 263 h 650"/>
                      <a:gd name="T70" fmla="*/ 265 w 730"/>
                      <a:gd name="T71" fmla="*/ 188 h 650"/>
                      <a:gd name="T72" fmla="*/ 215 w 730"/>
                      <a:gd name="T73" fmla="*/ 250 h 650"/>
                      <a:gd name="T74" fmla="*/ 184 w 730"/>
                      <a:gd name="T75" fmla="*/ 175 h 650"/>
                      <a:gd name="T76" fmla="*/ 290 w 730"/>
                      <a:gd name="T77" fmla="*/ 238 h 650"/>
                      <a:gd name="T78" fmla="*/ 565 w 730"/>
                      <a:gd name="T79" fmla="*/ 200 h 650"/>
                      <a:gd name="T80" fmla="*/ 165 w 730"/>
                      <a:gd name="T81" fmla="*/ 219 h 650"/>
                      <a:gd name="T82" fmla="*/ 184 w 730"/>
                      <a:gd name="T83" fmla="*/ 238 h 650"/>
                      <a:gd name="T84" fmla="*/ 290 w 730"/>
                      <a:gd name="T85" fmla="*/ 413 h 650"/>
                      <a:gd name="T86" fmla="*/ 565 w 730"/>
                      <a:gd name="T87" fmla="*/ 450 h 650"/>
                      <a:gd name="T88" fmla="*/ 290 w 730"/>
                      <a:gd name="T89" fmla="*/ 413 h 650"/>
                      <a:gd name="T90" fmla="*/ 170 w 730"/>
                      <a:gd name="T91" fmla="*/ 445 h 650"/>
                      <a:gd name="T92" fmla="*/ 203 w 730"/>
                      <a:gd name="T93" fmla="*/ 431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30" h="650">
                        <a:moveTo>
                          <a:pt x="690" y="577"/>
                        </a:moveTo>
                        <a:lnTo>
                          <a:pt x="690" y="438"/>
                        </a:lnTo>
                        <a:cubicBezTo>
                          <a:pt x="690" y="431"/>
                          <a:pt x="684" y="425"/>
                          <a:pt x="678" y="425"/>
                        </a:cubicBezTo>
                        <a:lnTo>
                          <a:pt x="640" y="425"/>
                        </a:lnTo>
                        <a:lnTo>
                          <a:pt x="640" y="350"/>
                        </a:lnTo>
                        <a:cubicBezTo>
                          <a:pt x="640" y="343"/>
                          <a:pt x="634" y="338"/>
                          <a:pt x="628" y="338"/>
                        </a:cubicBezTo>
                        <a:lnTo>
                          <a:pt x="103" y="338"/>
                        </a:lnTo>
                        <a:cubicBezTo>
                          <a:pt x="96" y="338"/>
                          <a:pt x="90" y="343"/>
                          <a:pt x="90" y="350"/>
                        </a:cubicBezTo>
                        <a:lnTo>
                          <a:pt x="90" y="425"/>
                        </a:lnTo>
                        <a:lnTo>
                          <a:pt x="53" y="425"/>
                        </a:lnTo>
                        <a:cubicBezTo>
                          <a:pt x="46" y="425"/>
                          <a:pt x="40" y="431"/>
                          <a:pt x="40" y="438"/>
                        </a:cubicBezTo>
                        <a:lnTo>
                          <a:pt x="40" y="577"/>
                        </a:lnTo>
                        <a:cubicBezTo>
                          <a:pt x="0" y="591"/>
                          <a:pt x="10" y="650"/>
                          <a:pt x="52" y="650"/>
                        </a:cubicBezTo>
                        <a:cubicBezTo>
                          <a:pt x="95" y="650"/>
                          <a:pt x="105" y="591"/>
                          <a:pt x="65" y="577"/>
                        </a:cubicBezTo>
                        <a:lnTo>
                          <a:pt x="65" y="450"/>
                        </a:lnTo>
                        <a:lnTo>
                          <a:pt x="90" y="450"/>
                        </a:lnTo>
                        <a:lnTo>
                          <a:pt x="90" y="513"/>
                        </a:lnTo>
                        <a:cubicBezTo>
                          <a:pt x="90" y="519"/>
                          <a:pt x="96" y="525"/>
                          <a:pt x="103" y="525"/>
                        </a:cubicBezTo>
                        <a:lnTo>
                          <a:pt x="628" y="525"/>
                        </a:lnTo>
                        <a:cubicBezTo>
                          <a:pt x="634" y="525"/>
                          <a:pt x="640" y="519"/>
                          <a:pt x="640" y="513"/>
                        </a:cubicBezTo>
                        <a:lnTo>
                          <a:pt x="640" y="450"/>
                        </a:lnTo>
                        <a:lnTo>
                          <a:pt x="665" y="450"/>
                        </a:lnTo>
                        <a:lnTo>
                          <a:pt x="665" y="577"/>
                        </a:lnTo>
                        <a:cubicBezTo>
                          <a:pt x="625" y="591"/>
                          <a:pt x="635" y="650"/>
                          <a:pt x="678" y="650"/>
                        </a:cubicBezTo>
                        <a:cubicBezTo>
                          <a:pt x="720" y="650"/>
                          <a:pt x="730" y="591"/>
                          <a:pt x="690" y="577"/>
                        </a:cubicBezTo>
                        <a:close/>
                        <a:moveTo>
                          <a:pt x="184" y="475"/>
                        </a:moveTo>
                        <a:cubicBezTo>
                          <a:pt x="145" y="475"/>
                          <a:pt x="125" y="428"/>
                          <a:pt x="153" y="400"/>
                        </a:cubicBezTo>
                        <a:cubicBezTo>
                          <a:pt x="180" y="373"/>
                          <a:pt x="228" y="392"/>
                          <a:pt x="228" y="431"/>
                        </a:cubicBezTo>
                        <a:cubicBezTo>
                          <a:pt x="228" y="455"/>
                          <a:pt x="208" y="475"/>
                          <a:pt x="184" y="475"/>
                        </a:cubicBezTo>
                        <a:close/>
                        <a:moveTo>
                          <a:pt x="590" y="463"/>
                        </a:moveTo>
                        <a:cubicBezTo>
                          <a:pt x="590" y="469"/>
                          <a:pt x="584" y="475"/>
                          <a:pt x="578" y="475"/>
                        </a:cubicBezTo>
                        <a:lnTo>
                          <a:pt x="278" y="475"/>
                        </a:lnTo>
                        <a:cubicBezTo>
                          <a:pt x="271" y="475"/>
                          <a:pt x="265" y="469"/>
                          <a:pt x="265" y="463"/>
                        </a:cubicBezTo>
                        <a:lnTo>
                          <a:pt x="265" y="400"/>
                        </a:lnTo>
                        <a:cubicBezTo>
                          <a:pt x="265" y="393"/>
                          <a:pt x="271" y="388"/>
                          <a:pt x="278" y="388"/>
                        </a:cubicBezTo>
                        <a:lnTo>
                          <a:pt x="578" y="388"/>
                        </a:lnTo>
                        <a:cubicBezTo>
                          <a:pt x="584" y="388"/>
                          <a:pt x="590" y="393"/>
                          <a:pt x="590" y="400"/>
                        </a:cubicBezTo>
                        <a:lnTo>
                          <a:pt x="590" y="463"/>
                        </a:lnTo>
                        <a:close/>
                        <a:moveTo>
                          <a:pt x="40" y="73"/>
                        </a:moveTo>
                        <a:lnTo>
                          <a:pt x="40" y="213"/>
                        </a:lnTo>
                        <a:cubicBezTo>
                          <a:pt x="40" y="219"/>
                          <a:pt x="46" y="225"/>
                          <a:pt x="53" y="225"/>
                        </a:cubicBezTo>
                        <a:lnTo>
                          <a:pt x="90" y="225"/>
                        </a:lnTo>
                        <a:lnTo>
                          <a:pt x="90" y="300"/>
                        </a:lnTo>
                        <a:cubicBezTo>
                          <a:pt x="90" y="307"/>
                          <a:pt x="96" y="313"/>
                          <a:pt x="103" y="313"/>
                        </a:cubicBezTo>
                        <a:lnTo>
                          <a:pt x="628" y="313"/>
                        </a:lnTo>
                        <a:cubicBezTo>
                          <a:pt x="634" y="313"/>
                          <a:pt x="640" y="307"/>
                          <a:pt x="640" y="300"/>
                        </a:cubicBezTo>
                        <a:lnTo>
                          <a:pt x="640" y="225"/>
                        </a:lnTo>
                        <a:lnTo>
                          <a:pt x="678" y="225"/>
                        </a:lnTo>
                        <a:cubicBezTo>
                          <a:pt x="684" y="225"/>
                          <a:pt x="690" y="219"/>
                          <a:pt x="690" y="213"/>
                        </a:cubicBezTo>
                        <a:lnTo>
                          <a:pt x="690" y="73"/>
                        </a:lnTo>
                        <a:cubicBezTo>
                          <a:pt x="730" y="59"/>
                          <a:pt x="720" y="0"/>
                          <a:pt x="678" y="0"/>
                        </a:cubicBezTo>
                        <a:cubicBezTo>
                          <a:pt x="635" y="0"/>
                          <a:pt x="625" y="59"/>
                          <a:pt x="665" y="73"/>
                        </a:cubicBezTo>
                        <a:lnTo>
                          <a:pt x="665" y="200"/>
                        </a:lnTo>
                        <a:lnTo>
                          <a:pt x="640" y="200"/>
                        </a:lnTo>
                        <a:lnTo>
                          <a:pt x="640" y="138"/>
                        </a:lnTo>
                        <a:cubicBezTo>
                          <a:pt x="640" y="131"/>
                          <a:pt x="634" y="125"/>
                          <a:pt x="628" y="125"/>
                        </a:cubicBezTo>
                        <a:lnTo>
                          <a:pt x="103" y="125"/>
                        </a:lnTo>
                        <a:cubicBezTo>
                          <a:pt x="96" y="125"/>
                          <a:pt x="90" y="131"/>
                          <a:pt x="90" y="138"/>
                        </a:cubicBezTo>
                        <a:lnTo>
                          <a:pt x="90" y="200"/>
                        </a:lnTo>
                        <a:lnTo>
                          <a:pt x="65" y="200"/>
                        </a:lnTo>
                        <a:lnTo>
                          <a:pt x="65" y="73"/>
                        </a:lnTo>
                        <a:cubicBezTo>
                          <a:pt x="105" y="59"/>
                          <a:pt x="95" y="0"/>
                          <a:pt x="53" y="0"/>
                        </a:cubicBezTo>
                        <a:cubicBezTo>
                          <a:pt x="10" y="0"/>
                          <a:pt x="0" y="59"/>
                          <a:pt x="40" y="73"/>
                        </a:cubicBezTo>
                        <a:close/>
                        <a:moveTo>
                          <a:pt x="265" y="188"/>
                        </a:moveTo>
                        <a:cubicBezTo>
                          <a:pt x="265" y="181"/>
                          <a:pt x="271" y="175"/>
                          <a:pt x="278" y="175"/>
                        </a:cubicBezTo>
                        <a:lnTo>
                          <a:pt x="578" y="175"/>
                        </a:lnTo>
                        <a:cubicBezTo>
                          <a:pt x="584" y="175"/>
                          <a:pt x="590" y="181"/>
                          <a:pt x="590" y="188"/>
                        </a:cubicBezTo>
                        <a:lnTo>
                          <a:pt x="590" y="250"/>
                        </a:lnTo>
                        <a:cubicBezTo>
                          <a:pt x="590" y="257"/>
                          <a:pt x="584" y="263"/>
                          <a:pt x="578" y="263"/>
                        </a:cubicBezTo>
                        <a:lnTo>
                          <a:pt x="278" y="263"/>
                        </a:lnTo>
                        <a:cubicBezTo>
                          <a:pt x="271" y="263"/>
                          <a:pt x="265" y="257"/>
                          <a:pt x="265" y="250"/>
                        </a:cubicBezTo>
                        <a:lnTo>
                          <a:pt x="265" y="188"/>
                        </a:lnTo>
                        <a:close/>
                        <a:moveTo>
                          <a:pt x="184" y="175"/>
                        </a:moveTo>
                        <a:cubicBezTo>
                          <a:pt x="223" y="175"/>
                          <a:pt x="242" y="222"/>
                          <a:pt x="215" y="250"/>
                        </a:cubicBezTo>
                        <a:cubicBezTo>
                          <a:pt x="187" y="277"/>
                          <a:pt x="140" y="258"/>
                          <a:pt x="140" y="219"/>
                        </a:cubicBezTo>
                        <a:cubicBezTo>
                          <a:pt x="140" y="195"/>
                          <a:pt x="160" y="175"/>
                          <a:pt x="184" y="175"/>
                        </a:cubicBezTo>
                        <a:close/>
                        <a:moveTo>
                          <a:pt x="565" y="238"/>
                        </a:moveTo>
                        <a:lnTo>
                          <a:pt x="290" y="238"/>
                        </a:lnTo>
                        <a:lnTo>
                          <a:pt x="290" y="200"/>
                        </a:lnTo>
                        <a:lnTo>
                          <a:pt x="565" y="200"/>
                        </a:lnTo>
                        <a:lnTo>
                          <a:pt x="565" y="238"/>
                        </a:lnTo>
                        <a:close/>
                        <a:moveTo>
                          <a:pt x="165" y="219"/>
                        </a:moveTo>
                        <a:cubicBezTo>
                          <a:pt x="165" y="202"/>
                          <a:pt x="185" y="194"/>
                          <a:pt x="197" y="205"/>
                        </a:cubicBezTo>
                        <a:cubicBezTo>
                          <a:pt x="209" y="217"/>
                          <a:pt x="200" y="238"/>
                          <a:pt x="184" y="238"/>
                        </a:cubicBezTo>
                        <a:cubicBezTo>
                          <a:pt x="173" y="238"/>
                          <a:pt x="165" y="229"/>
                          <a:pt x="165" y="219"/>
                        </a:cubicBezTo>
                        <a:close/>
                        <a:moveTo>
                          <a:pt x="290" y="413"/>
                        </a:moveTo>
                        <a:lnTo>
                          <a:pt x="565" y="413"/>
                        </a:lnTo>
                        <a:lnTo>
                          <a:pt x="565" y="450"/>
                        </a:lnTo>
                        <a:lnTo>
                          <a:pt x="290" y="450"/>
                        </a:lnTo>
                        <a:lnTo>
                          <a:pt x="290" y="413"/>
                        </a:lnTo>
                        <a:close/>
                        <a:moveTo>
                          <a:pt x="203" y="431"/>
                        </a:moveTo>
                        <a:cubicBezTo>
                          <a:pt x="203" y="448"/>
                          <a:pt x="182" y="456"/>
                          <a:pt x="170" y="445"/>
                        </a:cubicBezTo>
                        <a:cubicBezTo>
                          <a:pt x="159" y="433"/>
                          <a:pt x="167" y="413"/>
                          <a:pt x="184" y="413"/>
                        </a:cubicBezTo>
                        <a:cubicBezTo>
                          <a:pt x="194" y="413"/>
                          <a:pt x="203" y="421"/>
                          <a:pt x="203" y="431"/>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grpSp>
            <p:nvGrpSpPr>
              <p:cNvPr id="21" name="Group 20">
                <a:extLst>
                  <a:ext uri="{FF2B5EF4-FFF2-40B4-BE49-F238E27FC236}">
                    <a16:creationId xmlns:a16="http://schemas.microsoft.com/office/drawing/2014/main" id="{E789352E-F8B0-42C0-928C-87345003F680}"/>
                  </a:ext>
                </a:extLst>
              </p:cNvPr>
              <p:cNvGrpSpPr/>
              <p:nvPr/>
            </p:nvGrpSpPr>
            <p:grpSpPr>
              <a:xfrm>
                <a:off x="596948" y="2563217"/>
                <a:ext cx="1903155" cy="584775"/>
                <a:chOff x="596948" y="2563217"/>
                <a:chExt cx="1903155" cy="584775"/>
              </a:xfrm>
            </p:grpSpPr>
            <p:sp>
              <p:nvSpPr>
                <p:cNvPr id="87" name="Rectangle 16">
                  <a:extLst>
                    <a:ext uri="{FF2B5EF4-FFF2-40B4-BE49-F238E27FC236}">
                      <a16:creationId xmlns:a16="http://schemas.microsoft.com/office/drawing/2014/main" id="{48CC4624-5C3C-46AD-B0C1-572FBADFCF38}"/>
                    </a:ext>
                  </a:extLst>
                </p:cNvPr>
                <p:cNvSpPr/>
                <p:nvPr/>
              </p:nvSpPr>
              <p:spPr>
                <a:xfrm>
                  <a:off x="596948" y="2597195"/>
                  <a:ext cx="1903155" cy="513633"/>
                </a:xfrm>
                <a:custGeom>
                  <a:avLst/>
                  <a:gdLst>
                    <a:gd name="connsiteX0" fmla="*/ 0 w 2204720"/>
                    <a:gd name="connsiteY0" fmla="*/ 0 h 846138"/>
                    <a:gd name="connsiteX1" fmla="*/ 2204720 w 2204720"/>
                    <a:gd name="connsiteY1" fmla="*/ 0 h 846138"/>
                    <a:gd name="connsiteX2" fmla="*/ 22047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747520 w 2204720"/>
                    <a:gd name="connsiteY2" fmla="*/ 84613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46138"/>
                    <a:gd name="connsiteX1" fmla="*/ 2204720 w 2204720"/>
                    <a:gd name="connsiteY1" fmla="*/ 0 h 846138"/>
                    <a:gd name="connsiteX2" fmla="*/ 1663700 w 2204720"/>
                    <a:gd name="connsiteY2" fmla="*/ 838518 h 846138"/>
                    <a:gd name="connsiteX3" fmla="*/ 0 w 2204720"/>
                    <a:gd name="connsiteY3" fmla="*/ 846138 h 846138"/>
                    <a:gd name="connsiteX4" fmla="*/ 0 w 2204720"/>
                    <a:gd name="connsiteY4" fmla="*/ 0 h 846138"/>
                    <a:gd name="connsiteX0" fmla="*/ 0 w 2204720"/>
                    <a:gd name="connsiteY0" fmla="*/ 0 h 867547"/>
                    <a:gd name="connsiteX1" fmla="*/ 2204720 w 2204720"/>
                    <a:gd name="connsiteY1" fmla="*/ 0 h 867547"/>
                    <a:gd name="connsiteX2" fmla="*/ 1979989 w 2204720"/>
                    <a:gd name="connsiteY2" fmla="*/ 867547 h 867547"/>
                    <a:gd name="connsiteX3" fmla="*/ 0 w 2204720"/>
                    <a:gd name="connsiteY3" fmla="*/ 846138 h 867547"/>
                    <a:gd name="connsiteX4" fmla="*/ 0 w 2204720"/>
                    <a:gd name="connsiteY4" fmla="*/ 0 h 867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4720" h="867547">
                      <a:moveTo>
                        <a:pt x="0" y="0"/>
                      </a:moveTo>
                      <a:lnTo>
                        <a:pt x="2204720" y="0"/>
                      </a:lnTo>
                      <a:lnTo>
                        <a:pt x="1979989" y="867547"/>
                      </a:lnTo>
                      <a:lnTo>
                        <a:pt x="0" y="846138"/>
                      </a:lnTo>
                      <a:lnTo>
                        <a:pt x="0"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0" name="Group 19">
                  <a:extLst>
                    <a:ext uri="{FF2B5EF4-FFF2-40B4-BE49-F238E27FC236}">
                      <a16:creationId xmlns:a16="http://schemas.microsoft.com/office/drawing/2014/main" id="{CC5275A2-0F08-4878-B80F-AC19ABABA709}"/>
                    </a:ext>
                  </a:extLst>
                </p:cNvPr>
                <p:cNvGrpSpPr/>
                <p:nvPr/>
              </p:nvGrpSpPr>
              <p:grpSpPr>
                <a:xfrm>
                  <a:off x="858321" y="2563217"/>
                  <a:ext cx="1280896" cy="584775"/>
                  <a:chOff x="858321" y="2563217"/>
                  <a:chExt cx="1280896" cy="584775"/>
                </a:xfrm>
              </p:grpSpPr>
              <p:grpSp>
                <p:nvGrpSpPr>
                  <p:cNvPr id="2" name="Group 1">
                    <a:extLst>
                      <a:ext uri="{FF2B5EF4-FFF2-40B4-BE49-F238E27FC236}">
                        <a16:creationId xmlns:a16="http://schemas.microsoft.com/office/drawing/2014/main" id="{63A27654-D0EF-4396-8049-E74E11B11EE4}"/>
                      </a:ext>
                    </a:extLst>
                  </p:cNvPr>
                  <p:cNvGrpSpPr/>
                  <p:nvPr/>
                </p:nvGrpSpPr>
                <p:grpSpPr>
                  <a:xfrm>
                    <a:off x="1858665" y="2701139"/>
                    <a:ext cx="280552" cy="305745"/>
                    <a:chOff x="1858665" y="2701139"/>
                    <a:chExt cx="280552" cy="305745"/>
                  </a:xfrm>
                </p:grpSpPr>
                <p:sp>
                  <p:nvSpPr>
                    <p:cNvPr id="135" name="Freeform 5">
                      <a:extLst>
                        <a:ext uri="{FF2B5EF4-FFF2-40B4-BE49-F238E27FC236}">
                          <a16:creationId xmlns:a16="http://schemas.microsoft.com/office/drawing/2014/main" id="{66EAB785-5BEC-4FCD-B50A-2A52AEBE4A68}"/>
                        </a:ext>
                      </a:extLst>
                    </p:cNvPr>
                    <p:cNvSpPr>
                      <a:spLocks noEditPoints="1"/>
                    </p:cNvSpPr>
                    <p:nvPr/>
                  </p:nvSpPr>
                  <p:spPr bwMode="auto">
                    <a:xfrm>
                      <a:off x="1858665" y="2701139"/>
                      <a:ext cx="249589" cy="301065"/>
                    </a:xfrm>
                    <a:custGeom>
                      <a:avLst/>
                      <a:gdLst>
                        <a:gd name="T0" fmla="*/ 188 w 318"/>
                        <a:gd name="T1" fmla="*/ 316 h 384"/>
                        <a:gd name="T2" fmla="*/ 67 w 318"/>
                        <a:gd name="T3" fmla="*/ 309 h 384"/>
                        <a:gd name="T4" fmla="*/ 67 w 318"/>
                        <a:gd name="T5" fmla="*/ 297 h 384"/>
                        <a:gd name="T6" fmla="*/ 168 w 318"/>
                        <a:gd name="T7" fmla="*/ 276 h 384"/>
                        <a:gd name="T8" fmla="*/ 61 w 318"/>
                        <a:gd name="T9" fmla="*/ 270 h 384"/>
                        <a:gd name="T10" fmla="*/ 168 w 318"/>
                        <a:gd name="T11" fmla="*/ 263 h 384"/>
                        <a:gd name="T12" fmla="*/ 67 w 318"/>
                        <a:gd name="T13" fmla="*/ 242 h 384"/>
                        <a:gd name="T14" fmla="*/ 67 w 318"/>
                        <a:gd name="T15" fmla="*/ 229 h 384"/>
                        <a:gd name="T16" fmla="*/ 188 w 318"/>
                        <a:gd name="T17" fmla="*/ 220 h 384"/>
                        <a:gd name="T18" fmla="*/ 263 w 318"/>
                        <a:gd name="T19" fmla="*/ 206 h 384"/>
                        <a:gd name="T20" fmla="*/ 303 w 318"/>
                        <a:gd name="T21" fmla="*/ 268 h 384"/>
                        <a:gd name="T22" fmla="*/ 318 w 318"/>
                        <a:gd name="T23" fmla="*/ 341 h 384"/>
                        <a:gd name="T24" fmla="*/ 270 w 318"/>
                        <a:gd name="T25" fmla="*/ 0 h 384"/>
                        <a:gd name="T26" fmla="*/ 0 w 318"/>
                        <a:gd name="T27" fmla="*/ 384 h 384"/>
                        <a:gd name="T28" fmla="*/ 318 w 318"/>
                        <a:gd name="T29" fmla="*/ 359 h 384"/>
                        <a:gd name="T30" fmla="*/ 236 w 318"/>
                        <a:gd name="T31" fmla="*/ 336 h 384"/>
                        <a:gd name="T32" fmla="*/ 36 w 318"/>
                        <a:gd name="T33" fmla="*/ 121 h 384"/>
                        <a:gd name="T34" fmla="*/ 70 w 318"/>
                        <a:gd name="T35" fmla="*/ 94 h 384"/>
                        <a:gd name="T36" fmla="*/ 104 w 318"/>
                        <a:gd name="T37" fmla="*/ 86 h 384"/>
                        <a:gd name="T38" fmla="*/ 130 w 318"/>
                        <a:gd name="T39" fmla="*/ 122 h 384"/>
                        <a:gd name="T40" fmla="*/ 142 w 318"/>
                        <a:gd name="T41" fmla="*/ 122 h 384"/>
                        <a:gd name="T42" fmla="*/ 168 w 318"/>
                        <a:gd name="T43" fmla="*/ 86 h 384"/>
                        <a:gd name="T44" fmla="*/ 230 w 318"/>
                        <a:gd name="T45" fmla="*/ 122 h 384"/>
                        <a:gd name="T46" fmla="*/ 246 w 318"/>
                        <a:gd name="T47" fmla="*/ 122 h 384"/>
                        <a:gd name="T48" fmla="*/ 279 w 318"/>
                        <a:gd name="T49" fmla="*/ 89 h 384"/>
                        <a:gd name="T50" fmla="*/ 299 w 318"/>
                        <a:gd name="T51" fmla="*/ 78 h 384"/>
                        <a:gd name="T52" fmla="*/ 288 w 318"/>
                        <a:gd name="T53" fmla="*/ 98 h 384"/>
                        <a:gd name="T54" fmla="*/ 254 w 318"/>
                        <a:gd name="T55" fmla="*/ 131 h 384"/>
                        <a:gd name="T56" fmla="*/ 219 w 318"/>
                        <a:gd name="T57" fmla="*/ 139 h 384"/>
                        <a:gd name="T58" fmla="*/ 190 w 318"/>
                        <a:gd name="T59" fmla="*/ 99 h 384"/>
                        <a:gd name="T60" fmla="*/ 184 w 318"/>
                        <a:gd name="T61" fmla="*/ 98 h 384"/>
                        <a:gd name="T62" fmla="*/ 183 w 318"/>
                        <a:gd name="T63" fmla="*/ 99 h 384"/>
                        <a:gd name="T64" fmla="*/ 154 w 318"/>
                        <a:gd name="T65" fmla="*/ 139 h 384"/>
                        <a:gd name="T66" fmla="*/ 120 w 318"/>
                        <a:gd name="T67" fmla="*/ 129 h 384"/>
                        <a:gd name="T68" fmla="*/ 86 w 318"/>
                        <a:gd name="T69" fmla="*/ 104 h 384"/>
                        <a:gd name="T70" fmla="*/ 51 w 318"/>
                        <a:gd name="T71" fmla="*/ 130 h 384"/>
                        <a:gd name="T72" fmla="*/ 36 w 318"/>
                        <a:gd name="T73" fmla="*/ 157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8" h="384">
                          <a:moveTo>
                            <a:pt x="236" y="336"/>
                          </a:moveTo>
                          <a:cubicBezTo>
                            <a:pt x="218" y="336"/>
                            <a:pt x="201" y="328"/>
                            <a:pt x="188" y="316"/>
                          </a:cubicBezTo>
                          <a:cubicBezTo>
                            <a:pt x="186" y="314"/>
                            <a:pt x="184" y="312"/>
                            <a:pt x="182" y="309"/>
                          </a:cubicBezTo>
                          <a:lnTo>
                            <a:pt x="67" y="309"/>
                          </a:lnTo>
                          <a:cubicBezTo>
                            <a:pt x="63" y="309"/>
                            <a:pt x="60" y="306"/>
                            <a:pt x="60" y="303"/>
                          </a:cubicBezTo>
                          <a:cubicBezTo>
                            <a:pt x="60" y="299"/>
                            <a:pt x="63" y="297"/>
                            <a:pt x="67" y="297"/>
                          </a:cubicBezTo>
                          <a:lnTo>
                            <a:pt x="174" y="297"/>
                          </a:lnTo>
                          <a:cubicBezTo>
                            <a:pt x="171" y="290"/>
                            <a:pt x="169" y="283"/>
                            <a:pt x="168" y="276"/>
                          </a:cubicBezTo>
                          <a:lnTo>
                            <a:pt x="67" y="276"/>
                          </a:lnTo>
                          <a:cubicBezTo>
                            <a:pt x="63" y="276"/>
                            <a:pt x="61" y="273"/>
                            <a:pt x="61" y="270"/>
                          </a:cubicBezTo>
                          <a:cubicBezTo>
                            <a:pt x="60" y="266"/>
                            <a:pt x="63" y="263"/>
                            <a:pt x="67" y="263"/>
                          </a:cubicBezTo>
                          <a:lnTo>
                            <a:pt x="168" y="263"/>
                          </a:lnTo>
                          <a:cubicBezTo>
                            <a:pt x="169" y="256"/>
                            <a:pt x="170" y="249"/>
                            <a:pt x="173" y="242"/>
                          </a:cubicBezTo>
                          <a:lnTo>
                            <a:pt x="67" y="242"/>
                          </a:lnTo>
                          <a:cubicBezTo>
                            <a:pt x="63" y="242"/>
                            <a:pt x="60" y="239"/>
                            <a:pt x="60" y="236"/>
                          </a:cubicBezTo>
                          <a:cubicBezTo>
                            <a:pt x="60" y="232"/>
                            <a:pt x="63" y="229"/>
                            <a:pt x="67" y="229"/>
                          </a:cubicBezTo>
                          <a:lnTo>
                            <a:pt x="180" y="229"/>
                          </a:lnTo>
                          <a:cubicBezTo>
                            <a:pt x="182" y="226"/>
                            <a:pt x="185" y="223"/>
                            <a:pt x="188" y="220"/>
                          </a:cubicBezTo>
                          <a:cubicBezTo>
                            <a:pt x="193" y="215"/>
                            <a:pt x="198" y="211"/>
                            <a:pt x="204" y="208"/>
                          </a:cubicBezTo>
                          <a:cubicBezTo>
                            <a:pt x="223" y="198"/>
                            <a:pt x="244" y="198"/>
                            <a:pt x="263" y="206"/>
                          </a:cubicBezTo>
                          <a:cubicBezTo>
                            <a:pt x="271" y="210"/>
                            <a:pt x="278" y="214"/>
                            <a:pt x="284" y="220"/>
                          </a:cubicBezTo>
                          <a:cubicBezTo>
                            <a:pt x="296" y="233"/>
                            <a:pt x="303" y="250"/>
                            <a:pt x="303" y="268"/>
                          </a:cubicBezTo>
                          <a:cubicBezTo>
                            <a:pt x="303" y="283"/>
                            <a:pt x="298" y="299"/>
                            <a:pt x="288" y="311"/>
                          </a:cubicBezTo>
                          <a:lnTo>
                            <a:pt x="318" y="341"/>
                          </a:lnTo>
                          <a:lnTo>
                            <a:pt x="318" y="48"/>
                          </a:lnTo>
                          <a:lnTo>
                            <a:pt x="270" y="0"/>
                          </a:lnTo>
                          <a:lnTo>
                            <a:pt x="0" y="0"/>
                          </a:lnTo>
                          <a:lnTo>
                            <a:pt x="0" y="384"/>
                          </a:lnTo>
                          <a:lnTo>
                            <a:pt x="318" y="384"/>
                          </a:lnTo>
                          <a:lnTo>
                            <a:pt x="318" y="359"/>
                          </a:lnTo>
                          <a:lnTo>
                            <a:pt x="279" y="320"/>
                          </a:lnTo>
                          <a:cubicBezTo>
                            <a:pt x="267" y="330"/>
                            <a:pt x="252" y="335"/>
                            <a:pt x="236" y="336"/>
                          </a:cubicBezTo>
                          <a:close/>
                          <a:moveTo>
                            <a:pt x="36" y="157"/>
                          </a:moveTo>
                          <a:cubicBezTo>
                            <a:pt x="10" y="159"/>
                            <a:pt x="10" y="118"/>
                            <a:pt x="36" y="121"/>
                          </a:cubicBezTo>
                          <a:cubicBezTo>
                            <a:pt x="38" y="121"/>
                            <a:pt x="40" y="121"/>
                            <a:pt x="42" y="122"/>
                          </a:cubicBezTo>
                          <a:lnTo>
                            <a:pt x="70" y="94"/>
                          </a:lnTo>
                          <a:cubicBezTo>
                            <a:pt x="69" y="91"/>
                            <a:pt x="68" y="89"/>
                            <a:pt x="68" y="86"/>
                          </a:cubicBezTo>
                          <a:cubicBezTo>
                            <a:pt x="71" y="65"/>
                            <a:pt x="101" y="66"/>
                            <a:pt x="104" y="86"/>
                          </a:cubicBezTo>
                          <a:cubicBezTo>
                            <a:pt x="104" y="89"/>
                            <a:pt x="103" y="92"/>
                            <a:pt x="102" y="94"/>
                          </a:cubicBezTo>
                          <a:lnTo>
                            <a:pt x="130" y="122"/>
                          </a:lnTo>
                          <a:cubicBezTo>
                            <a:pt x="132" y="121"/>
                            <a:pt x="134" y="121"/>
                            <a:pt x="135" y="121"/>
                          </a:cubicBezTo>
                          <a:cubicBezTo>
                            <a:pt x="138" y="121"/>
                            <a:pt x="140" y="121"/>
                            <a:pt x="142" y="122"/>
                          </a:cubicBezTo>
                          <a:lnTo>
                            <a:pt x="170" y="94"/>
                          </a:lnTo>
                          <a:cubicBezTo>
                            <a:pt x="168" y="92"/>
                            <a:pt x="168" y="89"/>
                            <a:pt x="168" y="86"/>
                          </a:cubicBezTo>
                          <a:cubicBezTo>
                            <a:pt x="168" y="65"/>
                            <a:pt x="212" y="75"/>
                            <a:pt x="202" y="94"/>
                          </a:cubicBezTo>
                          <a:lnTo>
                            <a:pt x="230" y="122"/>
                          </a:lnTo>
                          <a:cubicBezTo>
                            <a:pt x="233" y="121"/>
                            <a:pt x="235" y="121"/>
                            <a:pt x="238" y="121"/>
                          </a:cubicBezTo>
                          <a:cubicBezTo>
                            <a:pt x="240" y="121"/>
                            <a:pt x="243" y="121"/>
                            <a:pt x="246" y="122"/>
                          </a:cubicBezTo>
                          <a:lnTo>
                            <a:pt x="278" y="90"/>
                          </a:lnTo>
                          <a:cubicBezTo>
                            <a:pt x="278" y="90"/>
                            <a:pt x="278" y="89"/>
                            <a:pt x="279" y="89"/>
                          </a:cubicBezTo>
                          <a:cubicBezTo>
                            <a:pt x="279" y="88"/>
                            <a:pt x="279" y="87"/>
                            <a:pt x="279" y="86"/>
                          </a:cubicBezTo>
                          <a:cubicBezTo>
                            <a:pt x="279" y="76"/>
                            <a:pt x="292" y="71"/>
                            <a:pt x="299" y="78"/>
                          </a:cubicBezTo>
                          <a:cubicBezTo>
                            <a:pt x="306" y="85"/>
                            <a:pt x="301" y="98"/>
                            <a:pt x="291" y="98"/>
                          </a:cubicBezTo>
                          <a:cubicBezTo>
                            <a:pt x="290" y="98"/>
                            <a:pt x="289" y="98"/>
                            <a:pt x="288" y="98"/>
                          </a:cubicBezTo>
                          <a:cubicBezTo>
                            <a:pt x="288" y="99"/>
                            <a:pt x="288" y="99"/>
                            <a:pt x="287" y="99"/>
                          </a:cubicBezTo>
                          <a:lnTo>
                            <a:pt x="254" y="131"/>
                          </a:lnTo>
                          <a:cubicBezTo>
                            <a:pt x="255" y="134"/>
                            <a:pt x="255" y="136"/>
                            <a:pt x="256" y="139"/>
                          </a:cubicBezTo>
                          <a:cubicBezTo>
                            <a:pt x="258" y="165"/>
                            <a:pt x="217" y="165"/>
                            <a:pt x="219" y="139"/>
                          </a:cubicBezTo>
                          <a:cubicBezTo>
                            <a:pt x="219" y="136"/>
                            <a:pt x="220" y="133"/>
                            <a:pt x="221" y="131"/>
                          </a:cubicBezTo>
                          <a:lnTo>
                            <a:pt x="190" y="99"/>
                          </a:lnTo>
                          <a:cubicBezTo>
                            <a:pt x="189" y="99"/>
                            <a:pt x="189" y="98"/>
                            <a:pt x="189" y="98"/>
                          </a:cubicBezTo>
                          <a:cubicBezTo>
                            <a:pt x="187" y="98"/>
                            <a:pt x="185" y="98"/>
                            <a:pt x="184" y="98"/>
                          </a:cubicBezTo>
                          <a:cubicBezTo>
                            <a:pt x="183" y="98"/>
                            <a:pt x="183" y="99"/>
                            <a:pt x="183" y="99"/>
                          </a:cubicBezTo>
                          <a:lnTo>
                            <a:pt x="183" y="99"/>
                          </a:lnTo>
                          <a:lnTo>
                            <a:pt x="152" y="130"/>
                          </a:lnTo>
                          <a:cubicBezTo>
                            <a:pt x="153" y="133"/>
                            <a:pt x="154" y="136"/>
                            <a:pt x="154" y="139"/>
                          </a:cubicBezTo>
                          <a:cubicBezTo>
                            <a:pt x="154" y="163"/>
                            <a:pt x="117" y="163"/>
                            <a:pt x="117" y="139"/>
                          </a:cubicBezTo>
                          <a:cubicBezTo>
                            <a:pt x="117" y="135"/>
                            <a:pt x="118" y="132"/>
                            <a:pt x="120" y="129"/>
                          </a:cubicBezTo>
                          <a:lnTo>
                            <a:pt x="94" y="103"/>
                          </a:lnTo>
                          <a:cubicBezTo>
                            <a:pt x="91" y="104"/>
                            <a:pt x="89" y="104"/>
                            <a:pt x="86" y="104"/>
                          </a:cubicBezTo>
                          <a:cubicBezTo>
                            <a:pt x="84" y="104"/>
                            <a:pt x="81" y="104"/>
                            <a:pt x="79" y="103"/>
                          </a:cubicBezTo>
                          <a:lnTo>
                            <a:pt x="51" y="130"/>
                          </a:lnTo>
                          <a:cubicBezTo>
                            <a:pt x="53" y="133"/>
                            <a:pt x="54" y="136"/>
                            <a:pt x="54" y="139"/>
                          </a:cubicBezTo>
                          <a:cubicBezTo>
                            <a:pt x="54" y="149"/>
                            <a:pt x="46" y="157"/>
                            <a:pt x="36" y="157"/>
                          </a:cubicBezTo>
                          <a:close/>
                        </a:path>
                      </a:pathLst>
                    </a:custGeom>
                    <a:solidFill>
                      <a:schemeClr val="bg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sp>
                  <p:nvSpPr>
                    <p:cNvPr id="89" name="Freeform: Shape 88">
                      <a:extLst>
                        <a:ext uri="{FF2B5EF4-FFF2-40B4-BE49-F238E27FC236}">
                          <a16:creationId xmlns:a16="http://schemas.microsoft.com/office/drawing/2014/main" id="{9A1D9B6D-1595-4C1E-AB2C-D57F00978EF8}"/>
                        </a:ext>
                      </a:extLst>
                    </p:cNvPr>
                    <p:cNvSpPr>
                      <a:spLocks/>
                    </p:cNvSpPr>
                    <p:nvPr/>
                  </p:nvSpPr>
                  <p:spPr bwMode="auto">
                    <a:xfrm>
                      <a:off x="2001069" y="2868273"/>
                      <a:ext cx="138148" cy="138611"/>
                    </a:xfrm>
                    <a:custGeom>
                      <a:avLst/>
                      <a:gdLst>
                        <a:gd name="connsiteX0" fmla="*/ 106404 w 138148"/>
                        <a:gd name="connsiteY0" fmla="*/ 100393 h 138611"/>
                        <a:gd name="connsiteX1" fmla="*/ 137065 w 138148"/>
                        <a:gd name="connsiteY1" fmla="*/ 130032 h 138611"/>
                        <a:gd name="connsiteX2" fmla="*/ 133134 w 138148"/>
                        <a:gd name="connsiteY2" fmla="*/ 138611 h 138611"/>
                        <a:gd name="connsiteX3" fmla="*/ 129989 w 138148"/>
                        <a:gd name="connsiteY3" fmla="*/ 137051 h 138611"/>
                        <a:gd name="connsiteX4" fmla="*/ 106404 w 138148"/>
                        <a:gd name="connsiteY4" fmla="*/ 114432 h 138611"/>
                        <a:gd name="connsiteX5" fmla="*/ 42906 w 138148"/>
                        <a:gd name="connsiteY5" fmla="*/ 0 h 138611"/>
                        <a:gd name="connsiteX6" fmla="*/ 73461 w 138148"/>
                        <a:gd name="connsiteY6" fmla="*/ 12366 h 138611"/>
                        <a:gd name="connsiteX7" fmla="*/ 14702 w 138148"/>
                        <a:gd name="connsiteY7" fmla="*/ 75176 h 138611"/>
                        <a:gd name="connsiteX8" fmla="*/ 12351 w 138148"/>
                        <a:gd name="connsiteY8" fmla="*/ 73606 h 138611"/>
                        <a:gd name="connsiteX9" fmla="*/ 6084 w 138148"/>
                        <a:gd name="connsiteY9" fmla="*/ 65754 h 138611"/>
                        <a:gd name="connsiteX10" fmla="*/ 599 w 138148"/>
                        <a:gd name="connsiteY10" fmla="*/ 49267 h 138611"/>
                        <a:gd name="connsiteX11" fmla="*/ 12351 w 138148"/>
                        <a:gd name="connsiteY11" fmla="*/ 12366 h 138611"/>
                        <a:gd name="connsiteX12" fmla="*/ 42906 w 138148"/>
                        <a:gd name="connsiteY12" fmla="*/ 0 h 138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48" h="138611">
                          <a:moveTo>
                            <a:pt x="106404" y="100393"/>
                          </a:moveTo>
                          <a:lnTo>
                            <a:pt x="137065" y="130032"/>
                          </a:lnTo>
                          <a:cubicBezTo>
                            <a:pt x="139423" y="133151"/>
                            <a:pt x="137851" y="138611"/>
                            <a:pt x="133134" y="138611"/>
                          </a:cubicBezTo>
                          <a:cubicBezTo>
                            <a:pt x="132348" y="138611"/>
                            <a:pt x="130775" y="137831"/>
                            <a:pt x="129989" y="137051"/>
                          </a:cubicBezTo>
                          <a:lnTo>
                            <a:pt x="106404" y="114432"/>
                          </a:lnTo>
                          <a:close/>
                          <a:moveTo>
                            <a:pt x="42906" y="0"/>
                          </a:moveTo>
                          <a:cubicBezTo>
                            <a:pt x="53874" y="0"/>
                            <a:pt x="64843" y="4122"/>
                            <a:pt x="73461" y="12366"/>
                          </a:cubicBezTo>
                          <a:cubicBezTo>
                            <a:pt x="114984" y="51622"/>
                            <a:pt x="56225" y="114432"/>
                            <a:pt x="14702" y="75176"/>
                          </a:cubicBezTo>
                          <a:cubicBezTo>
                            <a:pt x="13918" y="74391"/>
                            <a:pt x="13135" y="74391"/>
                            <a:pt x="12351" y="73606"/>
                          </a:cubicBezTo>
                          <a:cubicBezTo>
                            <a:pt x="10001" y="71250"/>
                            <a:pt x="8434" y="68110"/>
                            <a:pt x="6084" y="65754"/>
                          </a:cubicBezTo>
                          <a:cubicBezTo>
                            <a:pt x="2950" y="60258"/>
                            <a:pt x="1383" y="54763"/>
                            <a:pt x="599" y="49267"/>
                          </a:cubicBezTo>
                          <a:cubicBezTo>
                            <a:pt x="-1751" y="35920"/>
                            <a:pt x="2950" y="21787"/>
                            <a:pt x="12351" y="12366"/>
                          </a:cubicBezTo>
                          <a:cubicBezTo>
                            <a:pt x="20969" y="4122"/>
                            <a:pt x="31938" y="0"/>
                            <a:pt x="42906" y="0"/>
                          </a:cubicBezTo>
                          <a:close/>
                        </a:path>
                      </a:pathLst>
                    </a:custGeom>
                    <a:solidFill>
                      <a:schemeClr val="bg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endParaRPr>
                    </a:p>
                  </p:txBody>
                </p:sp>
              </p:grpSp>
              <p:sp>
                <p:nvSpPr>
                  <p:cNvPr id="88" name="TextBox 87">
                    <a:extLst>
                      <a:ext uri="{FF2B5EF4-FFF2-40B4-BE49-F238E27FC236}">
                        <a16:creationId xmlns:a16="http://schemas.microsoft.com/office/drawing/2014/main" id="{47A67C88-BF04-49AD-996A-E6270AB17488}"/>
                      </a:ext>
                    </a:extLst>
                  </p:cNvPr>
                  <p:cNvSpPr txBox="1"/>
                  <p:nvPr/>
                </p:nvSpPr>
                <p:spPr>
                  <a:xfrm>
                    <a:off x="858321" y="2563217"/>
                    <a:ext cx="1035992"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chemeClr val="bg2"/>
                        </a:solidFill>
                        <a:effectLst/>
                        <a:uLnTx/>
                        <a:uFillTx/>
                        <a:latin typeface="Cambria" panose="02040503050406030204" pitchFamily="18" charset="0"/>
                        <a:ea typeface="Cambria" panose="02040503050406030204" pitchFamily="18" charset="0"/>
                        <a:cs typeface="Arial" panose="020B0604020202020204" pitchFamily="34" charset="0"/>
                      </a:rPr>
                      <a:t>Current State</a:t>
                    </a:r>
                    <a:endParaRPr kumimoji="0" lang="en-US" sz="1600" b="0" i="0" u="none" strike="noStrike" kern="0" cap="none" spc="0" normalizeH="0" baseline="0" noProof="0" dirty="0">
                      <a:ln>
                        <a:noFill/>
                      </a:ln>
                      <a:solidFill>
                        <a:schemeClr val="bg2"/>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sp>
          <p:nvSpPr>
            <p:cNvPr id="90" name="Arrow: Right 89">
              <a:extLst>
                <a:ext uri="{FF2B5EF4-FFF2-40B4-BE49-F238E27FC236}">
                  <a16:creationId xmlns:a16="http://schemas.microsoft.com/office/drawing/2014/main" id="{860A36BA-1A84-4156-9E62-5F573192DA19}"/>
                </a:ext>
              </a:extLst>
            </p:cNvPr>
            <p:cNvSpPr/>
            <p:nvPr/>
          </p:nvSpPr>
          <p:spPr>
            <a:xfrm>
              <a:off x="4188777" y="3837782"/>
              <a:ext cx="793116" cy="600075"/>
            </a:xfrm>
            <a:prstGeom prst="rightArrow">
              <a:avLst/>
            </a:prstGeom>
            <a:gradFill>
              <a:gsLst>
                <a:gs pos="100000">
                  <a:schemeClr val="bg2">
                    <a:lumMod val="75000"/>
                  </a:schemeClr>
                </a:gs>
                <a:gs pos="0">
                  <a:schemeClr val="bg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IN" sz="135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sp>
        <p:nvSpPr>
          <p:cNvPr id="85" name="Slide Number Placeholder 3">
            <a:extLst>
              <a:ext uri="{FF2B5EF4-FFF2-40B4-BE49-F238E27FC236}">
                <a16:creationId xmlns:a16="http://schemas.microsoft.com/office/drawing/2014/main" id="{A72D84B0-7FA9-4BDB-BEDF-D88579112F03}"/>
              </a:ext>
            </a:extLst>
          </p:cNvPr>
          <p:cNvSpPr txBox="1">
            <a:spLocks/>
          </p:cNvSpPr>
          <p:nvPr/>
        </p:nvSpPr>
        <p:spPr>
          <a:xfrm>
            <a:off x="-95250" y="6643888"/>
            <a:ext cx="428625" cy="264293"/>
          </a:xfrm>
          <a:prstGeom prst="rect">
            <a:avLst/>
          </a:prstGeom>
        </p:spPr>
        <p:txBody>
          <a:bodyPr vert="horz" lIns="91440" tIns="45720" rIns="91440" bIns="45720" rtlCol="0" anchor="ctr"/>
          <a:lstStyle>
            <a:defPPr>
              <a:defRPr lang="en-US"/>
            </a:defPPr>
            <a:lvl1pPr marL="0" algn="ctr" defTabSz="457200" rtl="0" eaLnBrk="1" latinLnBrk="0" hangingPunct="1">
              <a:defRPr sz="450" b="0" kern="1200">
                <a:solidFill>
                  <a:schemeClr val="tx1">
                    <a:lumMod val="75000"/>
                    <a:lumOff val="2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defRPr/>
            </a:pPr>
            <a:fld id="{3BDA1DE9-7B15-4009-8318-6B9DFF879878}" type="slidenum">
              <a:rPr lang="en-US" sz="800" b="1" smtClean="0">
                <a:solidFill>
                  <a:srgbClr val="FFFFFF"/>
                </a:solidFill>
                <a:latin typeface="Arial" panose="020B0604020202020204" pitchFamily="34" charset="0"/>
                <a:cs typeface="Arial" panose="020B0604020202020204" pitchFamily="34" charset="0"/>
              </a:rPr>
              <a:pPr>
                <a:defRPr/>
              </a:pPr>
              <a:t>8</a:t>
            </a:fld>
            <a:endParaRPr lang="en-US" sz="8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5956606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 name="Group 182">
            <a:extLst>
              <a:ext uri="{FF2B5EF4-FFF2-40B4-BE49-F238E27FC236}">
                <a16:creationId xmlns:a16="http://schemas.microsoft.com/office/drawing/2014/main" id="{F5D59EE1-129F-40B3-A514-DE6B33C788CD}"/>
              </a:ext>
            </a:extLst>
          </p:cNvPr>
          <p:cNvGrpSpPr/>
          <p:nvPr/>
        </p:nvGrpSpPr>
        <p:grpSpPr>
          <a:xfrm rot="16200000" flipH="1">
            <a:off x="6562776" y="18088"/>
            <a:ext cx="2599312" cy="2563136"/>
            <a:chOff x="1" y="892613"/>
            <a:chExt cx="2661411" cy="2624370"/>
          </a:xfrm>
        </p:grpSpPr>
        <p:grpSp>
          <p:nvGrpSpPr>
            <p:cNvPr id="184" name="Group 183">
              <a:extLst>
                <a:ext uri="{FF2B5EF4-FFF2-40B4-BE49-F238E27FC236}">
                  <a16:creationId xmlns:a16="http://schemas.microsoft.com/office/drawing/2014/main" id="{DFC662F9-F2C0-4E71-AF5B-12BFC9288F6E}"/>
                </a:ext>
              </a:extLst>
            </p:cNvPr>
            <p:cNvGrpSpPr/>
            <p:nvPr/>
          </p:nvGrpSpPr>
          <p:grpSpPr>
            <a:xfrm rot="16200000">
              <a:off x="820837" y="71777"/>
              <a:ext cx="711003" cy="2352676"/>
              <a:chOff x="466094" y="0"/>
              <a:chExt cx="711003" cy="3019978"/>
            </a:xfrm>
          </p:grpSpPr>
          <p:cxnSp>
            <p:nvCxnSpPr>
              <p:cNvPr id="188" name="Straight Connector 187">
                <a:extLst>
                  <a:ext uri="{FF2B5EF4-FFF2-40B4-BE49-F238E27FC236}">
                    <a16:creationId xmlns:a16="http://schemas.microsoft.com/office/drawing/2014/main" id="{2E3417C0-5617-421C-B9C0-D2343D806736}"/>
                  </a:ext>
                </a:extLst>
              </p:cNvPr>
              <p:cNvCxnSpPr>
                <a:cxnSpLocks/>
              </p:cNvCxnSpPr>
              <p:nvPr/>
            </p:nvCxnSpPr>
            <p:spPr>
              <a:xfrm flipH="1">
                <a:off x="1177097" y="0"/>
                <a:ext cx="0" cy="301997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4E0DBC7B-2B83-42FE-B927-13EF9ED1BB3A}"/>
                  </a:ext>
                </a:extLst>
              </p:cNvPr>
              <p:cNvCxnSpPr>
                <a:cxnSpLocks/>
              </p:cNvCxnSpPr>
              <p:nvPr/>
            </p:nvCxnSpPr>
            <p:spPr>
              <a:xfrm flipH="1">
                <a:off x="1078170" y="0"/>
                <a:ext cx="0" cy="301997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E732CAB3-673B-4EBD-B817-E262E6ED387D}"/>
                  </a:ext>
                </a:extLst>
              </p:cNvPr>
              <p:cNvCxnSpPr>
                <a:cxnSpLocks/>
              </p:cNvCxnSpPr>
              <p:nvPr/>
            </p:nvCxnSpPr>
            <p:spPr>
              <a:xfrm flipH="1">
                <a:off x="1028705" y="0"/>
                <a:ext cx="0" cy="301997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E5E67FE5-D470-482F-9151-CB76FE5E46B9}"/>
                  </a:ext>
                </a:extLst>
              </p:cNvPr>
              <p:cNvCxnSpPr>
                <a:cxnSpLocks/>
              </p:cNvCxnSpPr>
              <p:nvPr/>
            </p:nvCxnSpPr>
            <p:spPr>
              <a:xfrm flipH="1">
                <a:off x="1127632" y="0"/>
                <a:ext cx="0" cy="3019978"/>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sp>
            <p:nvSpPr>
              <p:cNvPr id="192" name="Rectangle 191">
                <a:extLst>
                  <a:ext uri="{FF2B5EF4-FFF2-40B4-BE49-F238E27FC236}">
                    <a16:creationId xmlns:a16="http://schemas.microsoft.com/office/drawing/2014/main" id="{5231C775-0673-48DF-893D-C78B8260EFD5}"/>
                  </a:ext>
                </a:extLst>
              </p:cNvPr>
              <p:cNvSpPr/>
              <p:nvPr/>
            </p:nvSpPr>
            <p:spPr>
              <a:xfrm>
                <a:off x="466094" y="0"/>
                <a:ext cx="513153" cy="26449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85" name="Group 184">
              <a:extLst>
                <a:ext uri="{FF2B5EF4-FFF2-40B4-BE49-F238E27FC236}">
                  <a16:creationId xmlns:a16="http://schemas.microsoft.com/office/drawing/2014/main" id="{BC07AB49-E89F-404B-BFCA-BB2F24BB4841}"/>
                </a:ext>
              </a:extLst>
            </p:cNvPr>
            <p:cNvGrpSpPr/>
            <p:nvPr/>
          </p:nvGrpSpPr>
          <p:grpSpPr>
            <a:xfrm>
              <a:off x="2587731" y="2650518"/>
              <a:ext cx="73681" cy="866465"/>
              <a:chOff x="2587731" y="2650518"/>
              <a:chExt cx="73681" cy="866465"/>
            </a:xfrm>
          </p:grpSpPr>
          <p:cxnSp>
            <p:nvCxnSpPr>
              <p:cNvPr id="186" name="Straight Connector 185">
                <a:extLst>
                  <a:ext uri="{FF2B5EF4-FFF2-40B4-BE49-F238E27FC236}">
                    <a16:creationId xmlns:a16="http://schemas.microsoft.com/office/drawing/2014/main" id="{18E1E826-30A6-4B17-B712-9F0B36FE69F6}"/>
                  </a:ext>
                </a:extLst>
              </p:cNvPr>
              <p:cNvCxnSpPr/>
              <p:nvPr/>
            </p:nvCxnSpPr>
            <p:spPr>
              <a:xfrm flipH="1">
                <a:off x="2587731" y="3005812"/>
                <a:ext cx="0" cy="511171"/>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8CC85895-A202-4502-B8CC-E3836D37733C}"/>
                  </a:ext>
                </a:extLst>
              </p:cNvPr>
              <p:cNvCxnSpPr/>
              <p:nvPr/>
            </p:nvCxnSpPr>
            <p:spPr>
              <a:xfrm flipH="1">
                <a:off x="2661412" y="2650518"/>
                <a:ext cx="0" cy="698410"/>
              </a:xfrm>
              <a:prstGeom prst="line">
                <a:avLst/>
              </a:prstGeom>
              <a:ln w="19050">
                <a:solidFill>
                  <a:srgbClr val="DCA22B"/>
                </a:solidFill>
              </a:ln>
            </p:spPr>
            <p:style>
              <a:lnRef idx="1">
                <a:schemeClr val="accent1"/>
              </a:lnRef>
              <a:fillRef idx="0">
                <a:schemeClr val="accent1"/>
              </a:fillRef>
              <a:effectRef idx="0">
                <a:schemeClr val="accent1"/>
              </a:effectRef>
              <a:fontRef idx="minor">
                <a:schemeClr val="tx1"/>
              </a:fontRef>
            </p:style>
          </p:cxnSp>
        </p:grpSp>
      </p:grpSp>
      <p:pic>
        <p:nvPicPr>
          <p:cNvPr id="200" name="Picture Placeholder 199">
            <a:extLst>
              <a:ext uri="{FF2B5EF4-FFF2-40B4-BE49-F238E27FC236}">
                <a16:creationId xmlns:a16="http://schemas.microsoft.com/office/drawing/2014/main" id="{D1722AB8-C726-4789-995B-BE91B8DDC75D}"/>
              </a:ext>
            </a:extLst>
          </p:cNvPr>
          <p:cNvPicPr>
            <a:picLocks noGrp="1" noChangeAspect="1"/>
          </p:cNvPicPr>
          <p:nvPr>
            <p:ph type="pic" sz="quarter" idx="13"/>
          </p:nvPr>
        </p:nvPicPr>
        <p:blipFill>
          <a:blip r:embed="rId2" cstate="screen">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a:ext>
            </a:extLst>
          </a:blip>
          <a:srcRect/>
          <a:stretch>
            <a:fillRect/>
          </a:stretch>
        </p:blipFill>
        <p:spPr/>
      </p:pic>
      <p:sp>
        <p:nvSpPr>
          <p:cNvPr id="193" name="Oval 192">
            <a:extLst>
              <a:ext uri="{FF2B5EF4-FFF2-40B4-BE49-F238E27FC236}">
                <a16:creationId xmlns:a16="http://schemas.microsoft.com/office/drawing/2014/main" id="{077AEA41-D5C7-47C8-84F2-F6348EA262AB}"/>
              </a:ext>
            </a:extLst>
          </p:cNvPr>
          <p:cNvSpPr/>
          <p:nvPr/>
        </p:nvSpPr>
        <p:spPr>
          <a:xfrm rot="16200000">
            <a:off x="5712490" y="2087821"/>
            <a:ext cx="556657" cy="556657"/>
          </a:xfrm>
          <a:prstGeom prst="ellipse">
            <a:avLst/>
          </a:prstGeom>
          <a:pattFill prst="ltDnDiag">
            <a:fgClr>
              <a:schemeClr val="accent2">
                <a:lumMod val="40000"/>
                <a:lumOff val="60000"/>
              </a:schemeClr>
            </a:fgClr>
            <a:bgClr>
              <a:schemeClr val="bg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Title 2">
            <a:extLst>
              <a:ext uri="{FF2B5EF4-FFF2-40B4-BE49-F238E27FC236}">
                <a16:creationId xmlns:a16="http://schemas.microsoft.com/office/drawing/2014/main" id="{4B8D1A2D-5DC1-4004-9495-F558EFF06F19}"/>
              </a:ext>
            </a:extLst>
          </p:cNvPr>
          <p:cNvSpPr>
            <a:spLocks noGrp="1"/>
          </p:cNvSpPr>
          <p:nvPr>
            <p:ph type="title"/>
          </p:nvPr>
        </p:nvSpPr>
        <p:spPr>
          <a:xfrm>
            <a:off x="171450" y="685800"/>
            <a:ext cx="5686011" cy="852458"/>
          </a:xfrm>
        </p:spPr>
        <p:txBody>
          <a:bodyPr/>
          <a:lstStyle/>
          <a:p>
            <a:r>
              <a:rPr lang="en-US" sz="2800" dirty="0"/>
              <a:t>Analyzing Ownership Pattern of Shareholders </a:t>
            </a:r>
            <a:endParaRPr lang="en-IN" dirty="0"/>
          </a:p>
        </p:txBody>
      </p:sp>
      <p:sp>
        <p:nvSpPr>
          <p:cNvPr id="195" name="TextBox 194">
            <a:extLst>
              <a:ext uri="{FF2B5EF4-FFF2-40B4-BE49-F238E27FC236}">
                <a16:creationId xmlns:a16="http://schemas.microsoft.com/office/drawing/2014/main" id="{0BA3561E-3C48-4EB3-9871-71D0E44D546E}"/>
              </a:ext>
            </a:extLst>
          </p:cNvPr>
          <p:cNvSpPr txBox="1"/>
          <p:nvPr/>
        </p:nvSpPr>
        <p:spPr>
          <a:xfrm>
            <a:off x="171450" y="1496996"/>
            <a:ext cx="5129420"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2">
                    <a:lumMod val="65000"/>
                    <a:lumOff val="35000"/>
                  </a:schemeClr>
                </a:solidFill>
                <a:effectLst/>
                <a:uLnTx/>
                <a:uFillTx/>
                <a:latin typeface="Arial" panose="020B0604020202020204" pitchFamily="34" charset="0"/>
                <a:ea typeface="+mn-ea"/>
                <a:cs typeface="Arial" panose="020B0604020202020204" pitchFamily="34" charset="0"/>
              </a:rPr>
              <a:t>The slide provides information about shareholding pattern with the number of shares and percentage of ownership.</a:t>
            </a:r>
          </a:p>
        </p:txBody>
      </p:sp>
      <p:grpSp>
        <p:nvGrpSpPr>
          <p:cNvPr id="196" name="Group 195">
            <a:extLst>
              <a:ext uri="{FF2B5EF4-FFF2-40B4-BE49-F238E27FC236}">
                <a16:creationId xmlns:a16="http://schemas.microsoft.com/office/drawing/2014/main" id="{B66A7846-A3C1-447B-AE82-A5D53F17A790}"/>
              </a:ext>
            </a:extLst>
          </p:cNvPr>
          <p:cNvGrpSpPr/>
          <p:nvPr/>
        </p:nvGrpSpPr>
        <p:grpSpPr>
          <a:xfrm>
            <a:off x="2536823" y="1316433"/>
            <a:ext cx="822327" cy="42467"/>
            <a:chOff x="3568699" y="1682126"/>
            <a:chExt cx="822327" cy="42467"/>
          </a:xfrm>
        </p:grpSpPr>
        <p:sp>
          <p:nvSpPr>
            <p:cNvPr id="197" name="Rectangle: Rounded Corners 196">
              <a:extLst>
                <a:ext uri="{FF2B5EF4-FFF2-40B4-BE49-F238E27FC236}">
                  <a16:creationId xmlns:a16="http://schemas.microsoft.com/office/drawing/2014/main" id="{89FFA384-CB6E-49F6-B270-21C8AA50487C}"/>
                </a:ext>
              </a:extLst>
            </p:cNvPr>
            <p:cNvSpPr/>
            <p:nvPr/>
          </p:nvSpPr>
          <p:spPr>
            <a:xfrm flipV="1">
              <a:off x="3568699" y="1682126"/>
              <a:ext cx="760413" cy="30561"/>
            </a:xfrm>
            <a:prstGeom prst="roundRect">
              <a:avLst>
                <a:gd name="adj" fmla="val 50000"/>
              </a:avLst>
            </a:prstGeom>
            <a:pattFill prst="ltUpDiag">
              <a:fgClr>
                <a:schemeClr val="accent3"/>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Rectangle: Rounded Corners 197">
              <a:extLst>
                <a:ext uri="{FF2B5EF4-FFF2-40B4-BE49-F238E27FC236}">
                  <a16:creationId xmlns:a16="http://schemas.microsoft.com/office/drawing/2014/main" id="{61390ED4-1A6B-483C-94F1-9FC26F7D428C}"/>
                </a:ext>
              </a:extLst>
            </p:cNvPr>
            <p:cNvSpPr/>
            <p:nvPr/>
          </p:nvSpPr>
          <p:spPr>
            <a:xfrm flipV="1">
              <a:off x="3630613" y="1694032"/>
              <a:ext cx="760413" cy="3056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99" name="TextBox 198">
            <a:extLst>
              <a:ext uri="{FF2B5EF4-FFF2-40B4-BE49-F238E27FC236}">
                <a16:creationId xmlns:a16="http://schemas.microsoft.com/office/drawing/2014/main" id="{80F049A6-A134-4438-8D46-5744EE2BE1E5}"/>
              </a:ext>
            </a:extLst>
          </p:cNvPr>
          <p:cNvSpPr txBox="1"/>
          <p:nvPr/>
        </p:nvSpPr>
        <p:spPr>
          <a:xfrm>
            <a:off x="171450" y="6562725"/>
            <a:ext cx="8801100" cy="21544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lumMod val="65000"/>
                  </a:schemeClr>
                </a:solidFill>
                <a:effectLst/>
                <a:uLnTx/>
                <a:uFillTx/>
                <a:latin typeface="Arial" panose="020B0604020202020204" pitchFamily="34" charset="0"/>
                <a:ea typeface="+mn-ea"/>
                <a:cs typeface="Arial" panose="020B0604020202020204" pitchFamily="34" charset="0"/>
              </a:rPr>
              <a:t>This slide is 100% editable. Adapt to your needs and capture your audience attention</a:t>
            </a:r>
          </a:p>
        </p:txBody>
      </p:sp>
      <p:grpSp>
        <p:nvGrpSpPr>
          <p:cNvPr id="10" name="Group 9">
            <a:extLst>
              <a:ext uri="{FF2B5EF4-FFF2-40B4-BE49-F238E27FC236}">
                <a16:creationId xmlns:a16="http://schemas.microsoft.com/office/drawing/2014/main" id="{23495EF9-98D9-4DC2-8BBF-35346C545672}"/>
              </a:ext>
            </a:extLst>
          </p:cNvPr>
          <p:cNvGrpSpPr/>
          <p:nvPr/>
        </p:nvGrpSpPr>
        <p:grpSpPr>
          <a:xfrm>
            <a:off x="399455" y="2179994"/>
            <a:ext cx="5712485" cy="4320819"/>
            <a:chOff x="399455" y="2179994"/>
            <a:chExt cx="5712485" cy="4320819"/>
          </a:xfrm>
        </p:grpSpPr>
        <p:grpSp>
          <p:nvGrpSpPr>
            <p:cNvPr id="20" name="Group 19">
              <a:extLst>
                <a:ext uri="{FF2B5EF4-FFF2-40B4-BE49-F238E27FC236}">
                  <a16:creationId xmlns:a16="http://schemas.microsoft.com/office/drawing/2014/main" id="{5BB0522C-4A39-48A7-9E7C-3E42A1917113}"/>
                </a:ext>
              </a:extLst>
            </p:cNvPr>
            <p:cNvGrpSpPr/>
            <p:nvPr/>
          </p:nvGrpSpPr>
          <p:grpSpPr>
            <a:xfrm>
              <a:off x="2823811" y="2179994"/>
              <a:ext cx="1976859" cy="4175219"/>
              <a:chOff x="2823811" y="2201676"/>
              <a:chExt cx="1976859" cy="4175219"/>
            </a:xfrm>
          </p:grpSpPr>
          <p:grpSp>
            <p:nvGrpSpPr>
              <p:cNvPr id="17" name="Group 16">
                <a:extLst>
                  <a:ext uri="{FF2B5EF4-FFF2-40B4-BE49-F238E27FC236}">
                    <a16:creationId xmlns:a16="http://schemas.microsoft.com/office/drawing/2014/main" id="{9E9AA0B5-D201-48E7-8748-C955F729BA81}"/>
                  </a:ext>
                </a:extLst>
              </p:cNvPr>
              <p:cNvGrpSpPr/>
              <p:nvPr/>
            </p:nvGrpSpPr>
            <p:grpSpPr>
              <a:xfrm>
                <a:off x="2823811" y="2201676"/>
                <a:ext cx="1546625" cy="798640"/>
                <a:chOff x="2823811" y="2201676"/>
                <a:chExt cx="1546625" cy="798640"/>
              </a:xfrm>
            </p:grpSpPr>
            <p:grpSp>
              <p:nvGrpSpPr>
                <p:cNvPr id="16" name="Group 15">
                  <a:extLst>
                    <a:ext uri="{FF2B5EF4-FFF2-40B4-BE49-F238E27FC236}">
                      <a16:creationId xmlns:a16="http://schemas.microsoft.com/office/drawing/2014/main" id="{BD7F5FA6-481B-4796-BFE5-BDE260A12D5B}"/>
                    </a:ext>
                  </a:extLst>
                </p:cNvPr>
                <p:cNvGrpSpPr/>
                <p:nvPr/>
              </p:nvGrpSpPr>
              <p:grpSpPr>
                <a:xfrm>
                  <a:off x="3431278" y="2201676"/>
                  <a:ext cx="284894" cy="266870"/>
                  <a:chOff x="3431278" y="2201676"/>
                  <a:chExt cx="284894" cy="266870"/>
                </a:xfrm>
              </p:grpSpPr>
              <p:sp>
                <p:nvSpPr>
                  <p:cNvPr id="77" name="Freeform 59">
                    <a:extLst>
                      <a:ext uri="{FF2B5EF4-FFF2-40B4-BE49-F238E27FC236}">
                        <a16:creationId xmlns:a16="http://schemas.microsoft.com/office/drawing/2014/main" id="{258E2F2C-1AA0-4785-947D-1B6E681C20E7}"/>
                      </a:ext>
                    </a:extLst>
                  </p:cNvPr>
                  <p:cNvSpPr>
                    <a:spLocks noEditPoints="1"/>
                  </p:cNvSpPr>
                  <p:nvPr/>
                </p:nvSpPr>
                <p:spPr bwMode="auto">
                  <a:xfrm>
                    <a:off x="3556812" y="2202232"/>
                    <a:ext cx="52838" cy="52837"/>
                  </a:xfrm>
                  <a:custGeom>
                    <a:avLst/>
                    <a:gdLst>
                      <a:gd name="T0" fmla="*/ 18 w 37"/>
                      <a:gd name="T1" fmla="*/ 37 h 37"/>
                      <a:gd name="T2" fmla="*/ 37 w 37"/>
                      <a:gd name="T3" fmla="*/ 18 h 37"/>
                      <a:gd name="T4" fmla="*/ 18 w 37"/>
                      <a:gd name="T5" fmla="*/ 0 h 37"/>
                      <a:gd name="T6" fmla="*/ 0 w 37"/>
                      <a:gd name="T7" fmla="*/ 18 h 37"/>
                      <a:gd name="T8" fmla="*/ 18 w 37"/>
                      <a:gd name="T9" fmla="*/ 37 h 37"/>
                      <a:gd name="T10" fmla="*/ 18 w 37"/>
                      <a:gd name="T11" fmla="*/ 12 h 37"/>
                      <a:gd name="T12" fmla="*/ 25 w 37"/>
                      <a:gd name="T13" fmla="*/ 18 h 37"/>
                      <a:gd name="T14" fmla="*/ 18 w 37"/>
                      <a:gd name="T15" fmla="*/ 25 h 37"/>
                      <a:gd name="T16" fmla="*/ 12 w 37"/>
                      <a:gd name="T17" fmla="*/ 18 h 37"/>
                      <a:gd name="T18" fmla="*/ 18 w 37"/>
                      <a:gd name="T19" fmla="*/ 1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7">
                        <a:moveTo>
                          <a:pt x="18" y="37"/>
                        </a:moveTo>
                        <a:cubicBezTo>
                          <a:pt x="29" y="37"/>
                          <a:pt x="37" y="29"/>
                          <a:pt x="37" y="18"/>
                        </a:cubicBezTo>
                        <a:cubicBezTo>
                          <a:pt x="37" y="8"/>
                          <a:pt x="29" y="0"/>
                          <a:pt x="18" y="0"/>
                        </a:cubicBezTo>
                        <a:cubicBezTo>
                          <a:pt x="8" y="0"/>
                          <a:pt x="0" y="8"/>
                          <a:pt x="0" y="18"/>
                        </a:cubicBezTo>
                        <a:cubicBezTo>
                          <a:pt x="0" y="29"/>
                          <a:pt x="8" y="37"/>
                          <a:pt x="18" y="37"/>
                        </a:cubicBezTo>
                        <a:close/>
                        <a:moveTo>
                          <a:pt x="18" y="12"/>
                        </a:moveTo>
                        <a:cubicBezTo>
                          <a:pt x="22" y="12"/>
                          <a:pt x="25" y="15"/>
                          <a:pt x="25" y="18"/>
                        </a:cubicBezTo>
                        <a:cubicBezTo>
                          <a:pt x="25" y="22"/>
                          <a:pt x="22" y="25"/>
                          <a:pt x="18" y="25"/>
                        </a:cubicBezTo>
                        <a:cubicBezTo>
                          <a:pt x="15" y="25"/>
                          <a:pt x="12" y="22"/>
                          <a:pt x="12" y="18"/>
                        </a:cubicBezTo>
                        <a:cubicBezTo>
                          <a:pt x="12" y="15"/>
                          <a:pt x="15" y="12"/>
                          <a:pt x="18" y="12"/>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8" name="Freeform 60">
                    <a:extLst>
                      <a:ext uri="{FF2B5EF4-FFF2-40B4-BE49-F238E27FC236}">
                        <a16:creationId xmlns:a16="http://schemas.microsoft.com/office/drawing/2014/main" id="{5EEC4771-E22F-4FD7-8305-5CA499674768}"/>
                      </a:ext>
                    </a:extLst>
                  </p:cNvPr>
                  <p:cNvSpPr>
                    <a:spLocks noEditPoints="1"/>
                  </p:cNvSpPr>
                  <p:nvPr/>
                </p:nvSpPr>
                <p:spPr bwMode="auto">
                  <a:xfrm>
                    <a:off x="3609650" y="2273510"/>
                    <a:ext cx="53902" cy="52483"/>
                  </a:xfrm>
                  <a:custGeom>
                    <a:avLst/>
                    <a:gdLst>
                      <a:gd name="T0" fmla="*/ 19 w 38"/>
                      <a:gd name="T1" fmla="*/ 0 h 37"/>
                      <a:gd name="T2" fmla="*/ 0 w 38"/>
                      <a:gd name="T3" fmla="*/ 18 h 37"/>
                      <a:gd name="T4" fmla="*/ 19 w 38"/>
                      <a:gd name="T5" fmla="*/ 37 h 37"/>
                      <a:gd name="T6" fmla="*/ 38 w 38"/>
                      <a:gd name="T7" fmla="*/ 18 h 37"/>
                      <a:gd name="T8" fmla="*/ 19 w 38"/>
                      <a:gd name="T9" fmla="*/ 0 h 37"/>
                      <a:gd name="T10" fmla="*/ 19 w 38"/>
                      <a:gd name="T11" fmla="*/ 25 h 37"/>
                      <a:gd name="T12" fmla="*/ 13 w 38"/>
                      <a:gd name="T13" fmla="*/ 18 h 37"/>
                      <a:gd name="T14" fmla="*/ 19 w 38"/>
                      <a:gd name="T15" fmla="*/ 12 h 37"/>
                      <a:gd name="T16" fmla="*/ 25 w 38"/>
                      <a:gd name="T17" fmla="*/ 18 h 37"/>
                      <a:gd name="T18" fmla="*/ 19 w 38"/>
                      <a:gd name="T19"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7">
                        <a:moveTo>
                          <a:pt x="19" y="0"/>
                        </a:moveTo>
                        <a:cubicBezTo>
                          <a:pt x="8" y="0"/>
                          <a:pt x="0" y="8"/>
                          <a:pt x="0" y="18"/>
                        </a:cubicBezTo>
                        <a:cubicBezTo>
                          <a:pt x="0" y="29"/>
                          <a:pt x="8" y="37"/>
                          <a:pt x="19" y="37"/>
                        </a:cubicBezTo>
                        <a:cubicBezTo>
                          <a:pt x="29" y="37"/>
                          <a:pt x="38" y="29"/>
                          <a:pt x="38" y="18"/>
                        </a:cubicBezTo>
                        <a:cubicBezTo>
                          <a:pt x="38" y="8"/>
                          <a:pt x="29" y="0"/>
                          <a:pt x="19" y="0"/>
                        </a:cubicBezTo>
                        <a:close/>
                        <a:moveTo>
                          <a:pt x="19" y="25"/>
                        </a:moveTo>
                        <a:cubicBezTo>
                          <a:pt x="15" y="25"/>
                          <a:pt x="13" y="22"/>
                          <a:pt x="13" y="18"/>
                        </a:cubicBezTo>
                        <a:cubicBezTo>
                          <a:pt x="13" y="15"/>
                          <a:pt x="15" y="12"/>
                          <a:pt x="19" y="12"/>
                        </a:cubicBezTo>
                        <a:cubicBezTo>
                          <a:pt x="22" y="12"/>
                          <a:pt x="25" y="15"/>
                          <a:pt x="25" y="18"/>
                        </a:cubicBezTo>
                        <a:cubicBezTo>
                          <a:pt x="25" y="22"/>
                          <a:pt x="22" y="25"/>
                          <a:pt x="19" y="25"/>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01" name="Freeform: Shape 200">
                    <a:extLst>
                      <a:ext uri="{FF2B5EF4-FFF2-40B4-BE49-F238E27FC236}">
                        <a16:creationId xmlns:a16="http://schemas.microsoft.com/office/drawing/2014/main" id="{2FCD5E0F-3CCF-4947-ABA1-2C66210195F0}"/>
                      </a:ext>
                    </a:extLst>
                  </p:cNvPr>
                  <p:cNvSpPr>
                    <a:spLocks/>
                  </p:cNvSpPr>
                  <p:nvPr/>
                </p:nvSpPr>
                <p:spPr bwMode="auto">
                  <a:xfrm>
                    <a:off x="3431278" y="2201676"/>
                    <a:ext cx="284894" cy="266870"/>
                  </a:xfrm>
                  <a:custGeom>
                    <a:avLst/>
                    <a:gdLst>
                      <a:gd name="connsiteX0" fmla="*/ 261943 w 284894"/>
                      <a:gd name="connsiteY0" fmla="*/ 133201 h 266870"/>
                      <a:gd name="connsiteX1" fmla="*/ 279398 w 284894"/>
                      <a:gd name="connsiteY1" fmla="*/ 142832 h 266870"/>
                      <a:gd name="connsiteX2" fmla="*/ 275124 w 284894"/>
                      <a:gd name="connsiteY2" fmla="*/ 181358 h 266870"/>
                      <a:gd name="connsiteX3" fmla="*/ 199601 w 284894"/>
                      <a:gd name="connsiteY3" fmla="*/ 239861 h 266870"/>
                      <a:gd name="connsiteX4" fmla="*/ 172527 w 284894"/>
                      <a:gd name="connsiteY4" fmla="*/ 249849 h 266870"/>
                      <a:gd name="connsiteX5" fmla="*/ 54256 w 284894"/>
                      <a:gd name="connsiteY5" fmla="*/ 249849 h 266870"/>
                      <a:gd name="connsiteX6" fmla="*/ 54256 w 284894"/>
                      <a:gd name="connsiteY6" fmla="*/ 195627 h 266870"/>
                      <a:gd name="connsiteX7" fmla="*/ 54256 w 284894"/>
                      <a:gd name="connsiteY7" fmla="*/ 142832 h 266870"/>
                      <a:gd name="connsiteX8" fmla="*/ 134053 w 284894"/>
                      <a:gd name="connsiteY8" fmla="*/ 142832 h 266870"/>
                      <a:gd name="connsiteX9" fmla="*/ 142603 w 284894"/>
                      <a:gd name="connsiteY9" fmla="*/ 151394 h 266870"/>
                      <a:gd name="connsiteX10" fmla="*/ 98429 w 284894"/>
                      <a:gd name="connsiteY10" fmla="*/ 195627 h 266870"/>
                      <a:gd name="connsiteX11" fmla="*/ 159703 w 284894"/>
                      <a:gd name="connsiteY11" fmla="*/ 195627 h 266870"/>
                      <a:gd name="connsiteX12" fmla="*/ 176802 w 284894"/>
                      <a:gd name="connsiteY12" fmla="*/ 189920 h 266870"/>
                      <a:gd name="connsiteX13" fmla="*/ 242350 w 284894"/>
                      <a:gd name="connsiteY13" fmla="*/ 138551 h 266870"/>
                      <a:gd name="connsiteX14" fmla="*/ 261943 w 284894"/>
                      <a:gd name="connsiteY14" fmla="*/ 133201 h 266870"/>
                      <a:gd name="connsiteX15" fmla="*/ 8596 w 284894"/>
                      <a:gd name="connsiteY15" fmla="*/ 124316 h 266870"/>
                      <a:gd name="connsiteX16" fmla="*/ 27220 w 284894"/>
                      <a:gd name="connsiteY16" fmla="*/ 124316 h 266870"/>
                      <a:gd name="connsiteX17" fmla="*/ 35816 w 284894"/>
                      <a:gd name="connsiteY17" fmla="*/ 132869 h 266870"/>
                      <a:gd name="connsiteX18" fmla="*/ 35816 w 284894"/>
                      <a:gd name="connsiteY18" fmla="*/ 258317 h 266870"/>
                      <a:gd name="connsiteX19" fmla="*/ 27220 w 284894"/>
                      <a:gd name="connsiteY19" fmla="*/ 266870 h 266870"/>
                      <a:gd name="connsiteX20" fmla="*/ 8596 w 284894"/>
                      <a:gd name="connsiteY20" fmla="*/ 266870 h 266870"/>
                      <a:gd name="connsiteX21" fmla="*/ 0 w 284894"/>
                      <a:gd name="connsiteY21" fmla="*/ 258317 h 266870"/>
                      <a:gd name="connsiteX22" fmla="*/ 0 w 284894"/>
                      <a:gd name="connsiteY22" fmla="*/ 132869 h 266870"/>
                      <a:gd name="connsiteX23" fmla="*/ 8596 w 284894"/>
                      <a:gd name="connsiteY23" fmla="*/ 124316 h 266870"/>
                      <a:gd name="connsiteX24" fmla="*/ 228004 w 284894"/>
                      <a:gd name="connsiteY24" fmla="*/ 1983 h 266870"/>
                      <a:gd name="connsiteX25" fmla="*/ 229427 w 284894"/>
                      <a:gd name="connsiteY25" fmla="*/ 14785 h 266870"/>
                      <a:gd name="connsiteX26" fmla="*/ 141193 w 284894"/>
                      <a:gd name="connsiteY26" fmla="*/ 121471 h 266870"/>
                      <a:gd name="connsiteX27" fmla="*/ 134077 w 284894"/>
                      <a:gd name="connsiteY27" fmla="*/ 124316 h 266870"/>
                      <a:gd name="connsiteX28" fmla="*/ 128385 w 284894"/>
                      <a:gd name="connsiteY28" fmla="*/ 122894 h 266870"/>
                      <a:gd name="connsiteX29" fmla="*/ 126961 w 284894"/>
                      <a:gd name="connsiteY29" fmla="*/ 110091 h 266870"/>
                      <a:gd name="connsiteX30" fmla="*/ 215196 w 284894"/>
                      <a:gd name="connsiteY30" fmla="*/ 3406 h 266870"/>
                      <a:gd name="connsiteX31" fmla="*/ 228004 w 284894"/>
                      <a:gd name="connsiteY31" fmla="*/ 1983 h 2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4894" h="266870">
                        <a:moveTo>
                          <a:pt x="261943" y="133201"/>
                        </a:moveTo>
                        <a:cubicBezTo>
                          <a:pt x="268711" y="133914"/>
                          <a:pt x="275123" y="137125"/>
                          <a:pt x="279398" y="142832"/>
                        </a:cubicBezTo>
                        <a:cubicBezTo>
                          <a:pt x="287948" y="155674"/>
                          <a:pt x="286523" y="171370"/>
                          <a:pt x="275124" y="181358"/>
                        </a:cubicBezTo>
                        <a:lnTo>
                          <a:pt x="199601" y="239861"/>
                        </a:lnTo>
                        <a:cubicBezTo>
                          <a:pt x="191051" y="245568"/>
                          <a:pt x="182502" y="249849"/>
                          <a:pt x="172527" y="249849"/>
                        </a:cubicBezTo>
                        <a:lnTo>
                          <a:pt x="54256" y="249849"/>
                        </a:lnTo>
                        <a:lnTo>
                          <a:pt x="54256" y="195627"/>
                        </a:lnTo>
                        <a:lnTo>
                          <a:pt x="54256" y="142832"/>
                        </a:lnTo>
                        <a:lnTo>
                          <a:pt x="134053" y="142832"/>
                        </a:lnTo>
                        <a:cubicBezTo>
                          <a:pt x="138328" y="142832"/>
                          <a:pt x="142603" y="145686"/>
                          <a:pt x="142603" y="151394"/>
                        </a:cubicBezTo>
                        <a:cubicBezTo>
                          <a:pt x="142603" y="175651"/>
                          <a:pt x="122654" y="195627"/>
                          <a:pt x="98429" y="195627"/>
                        </a:cubicBezTo>
                        <a:lnTo>
                          <a:pt x="159703" y="195627"/>
                        </a:lnTo>
                        <a:cubicBezTo>
                          <a:pt x="165402" y="195627"/>
                          <a:pt x="171102" y="194200"/>
                          <a:pt x="176802" y="189920"/>
                        </a:cubicBezTo>
                        <a:lnTo>
                          <a:pt x="242350" y="138551"/>
                        </a:lnTo>
                        <a:cubicBezTo>
                          <a:pt x="248049" y="134271"/>
                          <a:pt x="255174" y="132487"/>
                          <a:pt x="261943" y="133201"/>
                        </a:cubicBezTo>
                        <a:close/>
                        <a:moveTo>
                          <a:pt x="8596" y="124316"/>
                        </a:moveTo>
                        <a:lnTo>
                          <a:pt x="27220" y="124316"/>
                        </a:lnTo>
                        <a:cubicBezTo>
                          <a:pt x="31518" y="124316"/>
                          <a:pt x="35816" y="128593"/>
                          <a:pt x="35816" y="132869"/>
                        </a:cubicBezTo>
                        <a:lnTo>
                          <a:pt x="35816" y="258317"/>
                        </a:lnTo>
                        <a:cubicBezTo>
                          <a:pt x="35816" y="262594"/>
                          <a:pt x="31518" y="266870"/>
                          <a:pt x="27220" y="266870"/>
                        </a:cubicBezTo>
                        <a:lnTo>
                          <a:pt x="8596" y="266870"/>
                        </a:lnTo>
                        <a:cubicBezTo>
                          <a:pt x="4298" y="266870"/>
                          <a:pt x="0" y="262594"/>
                          <a:pt x="0" y="258317"/>
                        </a:cubicBezTo>
                        <a:lnTo>
                          <a:pt x="0" y="132869"/>
                        </a:lnTo>
                        <a:cubicBezTo>
                          <a:pt x="0" y="128593"/>
                          <a:pt x="4298" y="124316"/>
                          <a:pt x="8596" y="124316"/>
                        </a:cubicBezTo>
                        <a:close/>
                        <a:moveTo>
                          <a:pt x="228004" y="1983"/>
                        </a:moveTo>
                        <a:cubicBezTo>
                          <a:pt x="232273" y="4828"/>
                          <a:pt x="232273" y="10518"/>
                          <a:pt x="229427" y="14785"/>
                        </a:cubicBezTo>
                        <a:lnTo>
                          <a:pt x="141193" y="121471"/>
                        </a:lnTo>
                        <a:cubicBezTo>
                          <a:pt x="138346" y="122894"/>
                          <a:pt x="136923" y="124316"/>
                          <a:pt x="134077" y="124316"/>
                        </a:cubicBezTo>
                        <a:cubicBezTo>
                          <a:pt x="131231" y="124316"/>
                          <a:pt x="129808" y="124316"/>
                          <a:pt x="128385" y="122894"/>
                        </a:cubicBezTo>
                        <a:cubicBezTo>
                          <a:pt x="124115" y="118626"/>
                          <a:pt x="124115" y="112936"/>
                          <a:pt x="126961" y="110091"/>
                        </a:cubicBezTo>
                        <a:lnTo>
                          <a:pt x="215196" y="3406"/>
                        </a:lnTo>
                        <a:cubicBezTo>
                          <a:pt x="219465" y="-862"/>
                          <a:pt x="225157" y="-862"/>
                          <a:pt x="228004" y="1983"/>
                        </a:cubicBez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grpSp>
              <p:nvGrpSpPr>
                <p:cNvPr id="68" name="Group 67">
                  <a:extLst>
                    <a:ext uri="{FF2B5EF4-FFF2-40B4-BE49-F238E27FC236}">
                      <a16:creationId xmlns:a16="http://schemas.microsoft.com/office/drawing/2014/main" id="{EDB92B5E-7D06-4C60-A8B8-0D024A581FE8}"/>
                    </a:ext>
                  </a:extLst>
                </p:cNvPr>
                <p:cNvGrpSpPr/>
                <p:nvPr/>
              </p:nvGrpSpPr>
              <p:grpSpPr>
                <a:xfrm>
                  <a:off x="2823811" y="2613548"/>
                  <a:ext cx="1546625" cy="386768"/>
                  <a:chOff x="3159125" y="2836468"/>
                  <a:chExt cx="1384300" cy="346175"/>
                </a:xfrm>
              </p:grpSpPr>
              <p:sp>
                <p:nvSpPr>
                  <p:cNvPr id="69" name="Rounded Rectangle 107">
                    <a:extLst>
                      <a:ext uri="{FF2B5EF4-FFF2-40B4-BE49-F238E27FC236}">
                        <a16:creationId xmlns:a16="http://schemas.microsoft.com/office/drawing/2014/main" id="{DD42D74F-2DA0-498D-81FB-7FD2B600154E}"/>
                      </a:ext>
                    </a:extLst>
                  </p:cNvPr>
                  <p:cNvSpPr/>
                  <p:nvPr/>
                </p:nvSpPr>
                <p:spPr>
                  <a:xfrm>
                    <a:off x="3214935" y="2836468"/>
                    <a:ext cx="1280203" cy="302420"/>
                  </a:xfrm>
                  <a:prstGeom prst="roundRect">
                    <a:avLst>
                      <a:gd name="adj" fmla="val 50000"/>
                    </a:avLst>
                  </a:prstGeom>
                  <a:no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0" name="Rectangle 69">
                    <a:extLst>
                      <a:ext uri="{FF2B5EF4-FFF2-40B4-BE49-F238E27FC236}">
                        <a16:creationId xmlns:a16="http://schemas.microsoft.com/office/drawing/2014/main" id="{4FF9BF15-78FF-407B-9FAE-1FEA598B1052}"/>
                      </a:ext>
                    </a:extLst>
                  </p:cNvPr>
                  <p:cNvSpPr/>
                  <p:nvPr/>
                </p:nvSpPr>
                <p:spPr>
                  <a:xfrm>
                    <a:off x="3279325" y="2871811"/>
                    <a:ext cx="1146661" cy="216936"/>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75"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Shareholder Name </a:t>
                    </a:r>
                  </a:p>
                </p:txBody>
              </p:sp>
              <p:sp>
                <p:nvSpPr>
                  <p:cNvPr id="71" name="Rounded Rectangle 110">
                    <a:extLst>
                      <a:ext uri="{FF2B5EF4-FFF2-40B4-BE49-F238E27FC236}">
                        <a16:creationId xmlns:a16="http://schemas.microsoft.com/office/drawing/2014/main" id="{4699852A-AB53-4618-8AB0-FB767EF3A71B}"/>
                      </a:ext>
                    </a:extLst>
                  </p:cNvPr>
                  <p:cNvSpPr/>
                  <p:nvPr/>
                </p:nvSpPr>
                <p:spPr>
                  <a:xfrm>
                    <a:off x="3212554" y="2838448"/>
                    <a:ext cx="1280203" cy="344195"/>
                  </a:xfrm>
                  <a:prstGeom prst="roundRect">
                    <a:avLst>
                      <a:gd name="adj" fmla="val 20818"/>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72" name="Group 71">
                    <a:extLst>
                      <a:ext uri="{FF2B5EF4-FFF2-40B4-BE49-F238E27FC236}">
                        <a16:creationId xmlns:a16="http://schemas.microsoft.com/office/drawing/2014/main" id="{156F45F9-7D4F-4076-898B-AA7CA5349C60}"/>
                      </a:ext>
                    </a:extLst>
                  </p:cNvPr>
                  <p:cNvGrpSpPr/>
                  <p:nvPr/>
                </p:nvGrpSpPr>
                <p:grpSpPr>
                  <a:xfrm>
                    <a:off x="3159125" y="2859335"/>
                    <a:ext cx="1384300" cy="302420"/>
                    <a:chOff x="3159125" y="2859335"/>
                    <a:chExt cx="1384300" cy="302420"/>
                  </a:xfrm>
                </p:grpSpPr>
                <p:sp>
                  <p:nvSpPr>
                    <p:cNvPr id="73" name="Rounded Rectangle 111">
                      <a:extLst>
                        <a:ext uri="{FF2B5EF4-FFF2-40B4-BE49-F238E27FC236}">
                          <a16:creationId xmlns:a16="http://schemas.microsoft.com/office/drawing/2014/main" id="{EC96B379-28A6-418A-87D4-F7A7BF420FD8}"/>
                        </a:ext>
                      </a:extLst>
                    </p:cNvPr>
                    <p:cNvSpPr/>
                    <p:nvPr/>
                  </p:nvSpPr>
                  <p:spPr>
                    <a:xfrm>
                      <a:off x="3233530" y="2859335"/>
                      <a:ext cx="1238250" cy="302420"/>
                    </a:xfrm>
                    <a:prstGeom prst="roundRect">
                      <a:avLst>
                        <a:gd name="adj" fmla="val 26117"/>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4" name="TextBox 73">
                      <a:extLst>
                        <a:ext uri="{FF2B5EF4-FFF2-40B4-BE49-F238E27FC236}">
                          <a16:creationId xmlns:a16="http://schemas.microsoft.com/office/drawing/2014/main" id="{B98E4FFE-AAD2-4BCF-ACA3-4A83A3CA387F}"/>
                        </a:ext>
                      </a:extLst>
                    </p:cNvPr>
                    <p:cNvSpPr txBox="1"/>
                    <p:nvPr/>
                  </p:nvSpPr>
                  <p:spPr>
                    <a:xfrm>
                      <a:off x="3159125" y="2887435"/>
                      <a:ext cx="1384300" cy="22037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No. of Shares </a:t>
                      </a:r>
                    </a:p>
                  </p:txBody>
                </p:sp>
              </p:grpSp>
            </p:grpSp>
          </p:grpSp>
          <p:grpSp>
            <p:nvGrpSpPr>
              <p:cNvPr id="224" name="Group 223">
                <a:extLst>
                  <a:ext uri="{FF2B5EF4-FFF2-40B4-BE49-F238E27FC236}">
                    <a16:creationId xmlns:a16="http://schemas.microsoft.com/office/drawing/2014/main" id="{E3030EF8-C63E-4572-A89A-C73904E06E3F}"/>
                  </a:ext>
                </a:extLst>
              </p:cNvPr>
              <p:cNvGrpSpPr/>
              <p:nvPr/>
            </p:nvGrpSpPr>
            <p:grpSpPr>
              <a:xfrm>
                <a:off x="3062757" y="2999430"/>
                <a:ext cx="1737913" cy="3377465"/>
                <a:chOff x="3062757" y="2999430"/>
                <a:chExt cx="1737913" cy="3377465"/>
              </a:xfrm>
            </p:grpSpPr>
            <p:cxnSp>
              <p:nvCxnSpPr>
                <p:cNvPr id="18" name="Straight Connector 17">
                  <a:extLst>
                    <a:ext uri="{FF2B5EF4-FFF2-40B4-BE49-F238E27FC236}">
                      <a16:creationId xmlns:a16="http://schemas.microsoft.com/office/drawing/2014/main" id="{74A874B6-9666-4829-A6F5-32A1DE496CA0}"/>
                    </a:ext>
                  </a:extLst>
                </p:cNvPr>
                <p:cNvCxnSpPr>
                  <a:cxnSpLocks/>
                </p:cNvCxnSpPr>
                <p:nvPr/>
              </p:nvCxnSpPr>
              <p:spPr>
                <a:xfrm>
                  <a:off x="3064557" y="2999430"/>
                  <a:ext cx="0" cy="3218016"/>
                </a:xfrm>
                <a:prstGeom prst="line">
                  <a:avLst/>
                </a:prstGeom>
                <a:noFill/>
                <a:ln w="6350" cap="flat" cmpd="sng" algn="ctr">
                  <a:solidFill>
                    <a:srgbClr val="C3C3C3">
                      <a:lumMod val="60000"/>
                      <a:lumOff val="40000"/>
                    </a:srgbClr>
                  </a:solidFill>
                  <a:prstDash val="solid"/>
                  <a:miter lim="800000"/>
                </a:ln>
                <a:effectLst/>
              </p:spPr>
            </p:cxnSp>
            <p:grpSp>
              <p:nvGrpSpPr>
                <p:cNvPr id="223" name="Group 222">
                  <a:extLst>
                    <a:ext uri="{FF2B5EF4-FFF2-40B4-BE49-F238E27FC236}">
                      <a16:creationId xmlns:a16="http://schemas.microsoft.com/office/drawing/2014/main" id="{E57B31D1-4400-436D-BACB-A08AE5ED002D}"/>
                    </a:ext>
                  </a:extLst>
                </p:cNvPr>
                <p:cNvGrpSpPr/>
                <p:nvPr/>
              </p:nvGrpSpPr>
              <p:grpSpPr>
                <a:xfrm>
                  <a:off x="3062757" y="3141674"/>
                  <a:ext cx="1737912" cy="316703"/>
                  <a:chOff x="3065139" y="3141674"/>
                  <a:chExt cx="1737912" cy="316703"/>
                </a:xfrm>
              </p:grpSpPr>
              <p:cxnSp>
                <p:nvCxnSpPr>
                  <p:cNvPr id="59" name="Straight Connector 58">
                    <a:extLst>
                      <a:ext uri="{FF2B5EF4-FFF2-40B4-BE49-F238E27FC236}">
                        <a16:creationId xmlns:a16="http://schemas.microsoft.com/office/drawing/2014/main" id="{449CAC07-7048-438A-A78F-6B68C47B403A}"/>
                      </a:ext>
                    </a:extLst>
                  </p:cNvPr>
                  <p:cNvCxnSpPr>
                    <a:cxnSpLocks/>
                  </p:cNvCxnSpPr>
                  <p:nvPr/>
                </p:nvCxnSpPr>
                <p:spPr>
                  <a:xfrm rot="10800000" flipH="1">
                    <a:off x="4135315" y="3300026"/>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16AB55D-84C1-41F5-A368-52C46F7A53AB}"/>
                      </a:ext>
                    </a:extLst>
                  </p:cNvPr>
                  <p:cNvCxnSpPr>
                    <a:cxnSpLocks/>
                  </p:cNvCxnSpPr>
                  <p:nvPr/>
                </p:nvCxnSpPr>
                <p:spPr>
                  <a:xfrm>
                    <a:off x="3065139" y="3284429"/>
                    <a:ext cx="336398"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61" name="Group 60">
                    <a:extLst>
                      <a:ext uri="{FF2B5EF4-FFF2-40B4-BE49-F238E27FC236}">
                        <a16:creationId xmlns:a16="http://schemas.microsoft.com/office/drawing/2014/main" id="{A1556E64-24DB-4F37-8A8B-0581DDEAAA13}"/>
                      </a:ext>
                    </a:extLst>
                  </p:cNvPr>
                  <p:cNvGrpSpPr/>
                  <p:nvPr/>
                </p:nvGrpSpPr>
                <p:grpSpPr>
                  <a:xfrm>
                    <a:off x="3309428" y="3141674"/>
                    <a:ext cx="1195298" cy="316703"/>
                    <a:chOff x="3317519" y="3384132"/>
                    <a:chExt cx="1069848" cy="283464"/>
                  </a:xfrm>
                </p:grpSpPr>
                <p:sp>
                  <p:nvSpPr>
                    <p:cNvPr id="63" name="Rounded Rectangle 36">
                      <a:extLst>
                        <a:ext uri="{FF2B5EF4-FFF2-40B4-BE49-F238E27FC236}">
                          <a16:creationId xmlns:a16="http://schemas.microsoft.com/office/drawing/2014/main" id="{F1A088DC-D373-4643-9DF3-E53FFD6AAB01}"/>
                        </a:ext>
                      </a:extLst>
                    </p:cNvPr>
                    <p:cNvSpPr/>
                    <p:nvPr/>
                  </p:nvSpPr>
                  <p:spPr>
                    <a:xfrm>
                      <a:off x="3317519" y="3384132"/>
                      <a:ext cx="1069848" cy="283464"/>
                    </a:xfrm>
                    <a:prstGeom prst="roundRect">
                      <a:avLst>
                        <a:gd name="adj" fmla="val 13306"/>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64" name="Group 63">
                      <a:extLst>
                        <a:ext uri="{FF2B5EF4-FFF2-40B4-BE49-F238E27FC236}">
                          <a16:creationId xmlns:a16="http://schemas.microsoft.com/office/drawing/2014/main" id="{BFE814E6-BAB7-4911-8036-1A91BF1CE4FF}"/>
                        </a:ext>
                      </a:extLst>
                    </p:cNvPr>
                    <p:cNvGrpSpPr/>
                    <p:nvPr/>
                  </p:nvGrpSpPr>
                  <p:grpSpPr>
                    <a:xfrm>
                      <a:off x="3354095" y="3411564"/>
                      <a:ext cx="996696" cy="228600"/>
                      <a:chOff x="3354095" y="3411564"/>
                      <a:chExt cx="996696" cy="228600"/>
                    </a:xfrm>
                  </p:grpSpPr>
                  <p:sp>
                    <p:nvSpPr>
                      <p:cNvPr id="65" name="Rounded Rectangle 2">
                        <a:extLst>
                          <a:ext uri="{FF2B5EF4-FFF2-40B4-BE49-F238E27FC236}">
                            <a16:creationId xmlns:a16="http://schemas.microsoft.com/office/drawing/2014/main" id="{E5921FD0-D457-4547-B2A6-E848FB6F7848}"/>
                          </a:ext>
                        </a:extLst>
                      </p:cNvPr>
                      <p:cNvSpPr/>
                      <p:nvPr/>
                    </p:nvSpPr>
                    <p:spPr>
                      <a:xfrm>
                        <a:off x="3354095" y="3411564"/>
                        <a:ext cx="996696" cy="228600"/>
                      </a:xfrm>
                      <a:prstGeom prst="roundRect">
                        <a:avLst>
                          <a:gd name="adj" fmla="val 12848"/>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66" name="Rectangle 65">
                        <a:extLst>
                          <a:ext uri="{FF2B5EF4-FFF2-40B4-BE49-F238E27FC236}">
                            <a16:creationId xmlns:a16="http://schemas.microsoft.com/office/drawing/2014/main" id="{C991648B-BD74-4F7C-83C8-3E621540C29E}"/>
                          </a:ext>
                        </a:extLst>
                      </p:cNvPr>
                      <p:cNvSpPr/>
                      <p:nvPr/>
                    </p:nvSpPr>
                    <p:spPr>
                      <a:xfrm>
                        <a:off x="3683929" y="3420471"/>
                        <a:ext cx="337456"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450</a:t>
                        </a:r>
                      </a:p>
                    </p:txBody>
                  </p:sp>
                </p:grpSp>
              </p:grpSp>
            </p:grpSp>
            <p:grpSp>
              <p:nvGrpSpPr>
                <p:cNvPr id="222" name="Group 221">
                  <a:extLst>
                    <a:ext uri="{FF2B5EF4-FFF2-40B4-BE49-F238E27FC236}">
                      <a16:creationId xmlns:a16="http://schemas.microsoft.com/office/drawing/2014/main" id="{760A7D85-668A-4240-8EF0-EE4B304D38E0}"/>
                    </a:ext>
                  </a:extLst>
                </p:cNvPr>
                <p:cNvGrpSpPr/>
                <p:nvPr/>
              </p:nvGrpSpPr>
              <p:grpSpPr>
                <a:xfrm>
                  <a:off x="3062757" y="3700847"/>
                  <a:ext cx="1737911" cy="316703"/>
                  <a:chOff x="3065140" y="3700847"/>
                  <a:chExt cx="1737911" cy="316703"/>
                </a:xfrm>
              </p:grpSpPr>
              <p:cxnSp>
                <p:nvCxnSpPr>
                  <p:cNvPr id="51" name="Straight Connector 50">
                    <a:extLst>
                      <a:ext uri="{FF2B5EF4-FFF2-40B4-BE49-F238E27FC236}">
                        <a16:creationId xmlns:a16="http://schemas.microsoft.com/office/drawing/2014/main" id="{D0CC6F07-0DFC-4A06-94F2-D2243DA4E4C1}"/>
                      </a:ext>
                    </a:extLst>
                  </p:cNvPr>
                  <p:cNvCxnSpPr>
                    <a:cxnSpLocks/>
                  </p:cNvCxnSpPr>
                  <p:nvPr/>
                </p:nvCxnSpPr>
                <p:spPr>
                  <a:xfrm rot="10800000" flipH="1">
                    <a:off x="4135315" y="3859199"/>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A1F75D3D-E99F-493A-ADDD-46AA07D81984}"/>
                      </a:ext>
                    </a:extLst>
                  </p:cNvPr>
                  <p:cNvCxnSpPr>
                    <a:cxnSpLocks/>
                  </p:cNvCxnSpPr>
                  <p:nvPr/>
                </p:nvCxnSpPr>
                <p:spPr>
                  <a:xfrm>
                    <a:off x="3065140" y="3854435"/>
                    <a:ext cx="34810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53" name="Group 52">
                    <a:extLst>
                      <a:ext uri="{FF2B5EF4-FFF2-40B4-BE49-F238E27FC236}">
                        <a16:creationId xmlns:a16="http://schemas.microsoft.com/office/drawing/2014/main" id="{E43775FE-337F-41DA-992B-32D8F056D27F}"/>
                      </a:ext>
                    </a:extLst>
                  </p:cNvPr>
                  <p:cNvGrpSpPr/>
                  <p:nvPr/>
                </p:nvGrpSpPr>
                <p:grpSpPr>
                  <a:xfrm>
                    <a:off x="3309431" y="3700847"/>
                    <a:ext cx="1195300" cy="316703"/>
                    <a:chOff x="3317519" y="3915239"/>
                    <a:chExt cx="1069848" cy="283464"/>
                  </a:xfrm>
                </p:grpSpPr>
                <p:sp>
                  <p:nvSpPr>
                    <p:cNvPr id="55" name="Rounded Rectangle 37">
                      <a:extLst>
                        <a:ext uri="{FF2B5EF4-FFF2-40B4-BE49-F238E27FC236}">
                          <a16:creationId xmlns:a16="http://schemas.microsoft.com/office/drawing/2014/main" id="{24F5653D-6338-466F-85F4-3F29B6F6E8D1}"/>
                        </a:ext>
                      </a:extLst>
                    </p:cNvPr>
                    <p:cNvSpPr/>
                    <p:nvPr/>
                  </p:nvSpPr>
                  <p:spPr>
                    <a:xfrm>
                      <a:off x="3317519" y="3915239"/>
                      <a:ext cx="1069848" cy="283464"/>
                    </a:xfrm>
                    <a:prstGeom prst="roundRect">
                      <a:avLst>
                        <a:gd name="adj" fmla="val 13097"/>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56" name="Group 55">
                      <a:extLst>
                        <a:ext uri="{FF2B5EF4-FFF2-40B4-BE49-F238E27FC236}">
                          <a16:creationId xmlns:a16="http://schemas.microsoft.com/office/drawing/2014/main" id="{86C36168-C342-4F9B-A544-A509F68254A1}"/>
                        </a:ext>
                      </a:extLst>
                    </p:cNvPr>
                    <p:cNvGrpSpPr/>
                    <p:nvPr/>
                  </p:nvGrpSpPr>
                  <p:grpSpPr>
                    <a:xfrm>
                      <a:off x="3354095" y="3942671"/>
                      <a:ext cx="996696" cy="228600"/>
                      <a:chOff x="3354095" y="3942671"/>
                      <a:chExt cx="996696" cy="228600"/>
                    </a:xfrm>
                  </p:grpSpPr>
                  <p:sp>
                    <p:nvSpPr>
                      <p:cNvPr id="57" name="Rounded Rectangle 31">
                        <a:extLst>
                          <a:ext uri="{FF2B5EF4-FFF2-40B4-BE49-F238E27FC236}">
                            <a16:creationId xmlns:a16="http://schemas.microsoft.com/office/drawing/2014/main" id="{0C7F357C-E9A9-4823-92EF-FBEEAF286A7E}"/>
                          </a:ext>
                        </a:extLst>
                      </p:cNvPr>
                      <p:cNvSpPr/>
                      <p:nvPr/>
                    </p:nvSpPr>
                    <p:spPr>
                      <a:xfrm>
                        <a:off x="3354095" y="3942671"/>
                        <a:ext cx="996696" cy="228600"/>
                      </a:xfrm>
                      <a:prstGeom prst="roundRect">
                        <a:avLst>
                          <a:gd name="adj" fmla="val 7497"/>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8" name="Rectangle 57">
                        <a:extLst>
                          <a:ext uri="{FF2B5EF4-FFF2-40B4-BE49-F238E27FC236}">
                            <a16:creationId xmlns:a16="http://schemas.microsoft.com/office/drawing/2014/main" id="{8EA396A0-6593-4127-942A-E8B6ABE5064F}"/>
                          </a:ext>
                        </a:extLst>
                      </p:cNvPr>
                      <p:cNvSpPr/>
                      <p:nvPr/>
                    </p:nvSpPr>
                    <p:spPr>
                      <a:xfrm>
                        <a:off x="3683929" y="3951578"/>
                        <a:ext cx="337455"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326</a:t>
                        </a:r>
                      </a:p>
                    </p:txBody>
                  </p:sp>
                </p:grpSp>
              </p:grpSp>
            </p:grpSp>
            <p:grpSp>
              <p:nvGrpSpPr>
                <p:cNvPr id="221" name="Group 220">
                  <a:extLst>
                    <a:ext uri="{FF2B5EF4-FFF2-40B4-BE49-F238E27FC236}">
                      <a16:creationId xmlns:a16="http://schemas.microsoft.com/office/drawing/2014/main" id="{45A86B57-71BB-492D-BE2E-5F808F329B59}"/>
                    </a:ext>
                  </a:extLst>
                </p:cNvPr>
                <p:cNvGrpSpPr/>
                <p:nvPr/>
              </p:nvGrpSpPr>
              <p:grpSpPr>
                <a:xfrm>
                  <a:off x="3062757" y="4294231"/>
                  <a:ext cx="1737911" cy="316703"/>
                  <a:chOff x="3065140" y="4294231"/>
                  <a:chExt cx="1737911" cy="316703"/>
                </a:xfrm>
              </p:grpSpPr>
              <p:cxnSp>
                <p:nvCxnSpPr>
                  <p:cNvPr id="43" name="Straight Connector 42">
                    <a:extLst>
                      <a:ext uri="{FF2B5EF4-FFF2-40B4-BE49-F238E27FC236}">
                        <a16:creationId xmlns:a16="http://schemas.microsoft.com/office/drawing/2014/main" id="{7E9C18AD-31AE-4754-8F59-981178DF5DF3}"/>
                      </a:ext>
                    </a:extLst>
                  </p:cNvPr>
                  <p:cNvCxnSpPr>
                    <a:cxnSpLocks/>
                  </p:cNvCxnSpPr>
                  <p:nvPr/>
                </p:nvCxnSpPr>
                <p:spPr>
                  <a:xfrm rot="10800000" flipH="1">
                    <a:off x="4135315" y="4452582"/>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55A4AB7A-B182-4568-BBCC-8B95361FDBAF}"/>
                      </a:ext>
                    </a:extLst>
                  </p:cNvPr>
                  <p:cNvCxnSpPr>
                    <a:cxnSpLocks/>
                  </p:cNvCxnSpPr>
                  <p:nvPr/>
                </p:nvCxnSpPr>
                <p:spPr>
                  <a:xfrm>
                    <a:off x="3065140" y="4447819"/>
                    <a:ext cx="34810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973B2BB3-3A61-4BF4-9F08-5DB48F4647A4}"/>
                      </a:ext>
                    </a:extLst>
                  </p:cNvPr>
                  <p:cNvGrpSpPr/>
                  <p:nvPr/>
                </p:nvGrpSpPr>
                <p:grpSpPr>
                  <a:xfrm>
                    <a:off x="3309431" y="4294231"/>
                    <a:ext cx="1195300" cy="316703"/>
                    <a:chOff x="3317625" y="4446345"/>
                    <a:chExt cx="1069848" cy="283464"/>
                  </a:xfrm>
                </p:grpSpPr>
                <p:sp>
                  <p:nvSpPr>
                    <p:cNvPr id="47" name="Rounded Rectangle 38">
                      <a:extLst>
                        <a:ext uri="{FF2B5EF4-FFF2-40B4-BE49-F238E27FC236}">
                          <a16:creationId xmlns:a16="http://schemas.microsoft.com/office/drawing/2014/main" id="{293E4602-EC90-431A-AB9A-2A59EF7D1F24}"/>
                        </a:ext>
                      </a:extLst>
                    </p:cNvPr>
                    <p:cNvSpPr/>
                    <p:nvPr/>
                  </p:nvSpPr>
                  <p:spPr>
                    <a:xfrm>
                      <a:off x="3317625" y="4446345"/>
                      <a:ext cx="1069848" cy="283464"/>
                    </a:xfrm>
                    <a:prstGeom prst="roundRect">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48" name="Group 47">
                      <a:extLst>
                        <a:ext uri="{FF2B5EF4-FFF2-40B4-BE49-F238E27FC236}">
                          <a16:creationId xmlns:a16="http://schemas.microsoft.com/office/drawing/2014/main" id="{C9D8223A-1E5B-471F-8AC1-7AFF68D12718}"/>
                        </a:ext>
                      </a:extLst>
                    </p:cNvPr>
                    <p:cNvGrpSpPr/>
                    <p:nvPr/>
                  </p:nvGrpSpPr>
                  <p:grpSpPr>
                    <a:xfrm>
                      <a:off x="3354201" y="4473777"/>
                      <a:ext cx="996696" cy="228600"/>
                      <a:chOff x="3354201" y="4473777"/>
                      <a:chExt cx="996696" cy="228600"/>
                    </a:xfrm>
                  </p:grpSpPr>
                  <p:sp>
                    <p:nvSpPr>
                      <p:cNvPr id="49" name="Rounded Rectangle 32">
                        <a:extLst>
                          <a:ext uri="{FF2B5EF4-FFF2-40B4-BE49-F238E27FC236}">
                            <a16:creationId xmlns:a16="http://schemas.microsoft.com/office/drawing/2014/main" id="{B803C753-92AD-4C27-8ED9-7B2CC7ACD880}"/>
                          </a:ext>
                        </a:extLst>
                      </p:cNvPr>
                      <p:cNvSpPr/>
                      <p:nvPr/>
                    </p:nvSpPr>
                    <p:spPr>
                      <a:xfrm>
                        <a:off x="3354201" y="4473777"/>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0" name="Rectangle 49">
                        <a:extLst>
                          <a:ext uri="{FF2B5EF4-FFF2-40B4-BE49-F238E27FC236}">
                            <a16:creationId xmlns:a16="http://schemas.microsoft.com/office/drawing/2014/main" id="{B20BBF61-5231-46DF-ACAF-F38C08851AE6}"/>
                          </a:ext>
                        </a:extLst>
                      </p:cNvPr>
                      <p:cNvSpPr/>
                      <p:nvPr/>
                    </p:nvSpPr>
                    <p:spPr>
                      <a:xfrm>
                        <a:off x="3705224" y="4482684"/>
                        <a:ext cx="337455"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121</a:t>
                        </a:r>
                      </a:p>
                    </p:txBody>
                  </p:sp>
                </p:grpSp>
              </p:grpSp>
            </p:grpSp>
            <p:grpSp>
              <p:nvGrpSpPr>
                <p:cNvPr id="220" name="Group 219">
                  <a:extLst>
                    <a:ext uri="{FF2B5EF4-FFF2-40B4-BE49-F238E27FC236}">
                      <a16:creationId xmlns:a16="http://schemas.microsoft.com/office/drawing/2014/main" id="{4AF17741-BCA2-4A75-9162-3295EE12E9AB}"/>
                    </a:ext>
                  </a:extLst>
                </p:cNvPr>
                <p:cNvGrpSpPr/>
                <p:nvPr/>
              </p:nvGrpSpPr>
              <p:grpSpPr>
                <a:xfrm>
                  <a:off x="3062757" y="4887616"/>
                  <a:ext cx="1737911" cy="316703"/>
                  <a:chOff x="3065140" y="4887616"/>
                  <a:chExt cx="1737911" cy="316703"/>
                </a:xfrm>
              </p:grpSpPr>
              <p:cxnSp>
                <p:nvCxnSpPr>
                  <p:cNvPr id="35" name="Straight Connector 34">
                    <a:extLst>
                      <a:ext uri="{FF2B5EF4-FFF2-40B4-BE49-F238E27FC236}">
                        <a16:creationId xmlns:a16="http://schemas.microsoft.com/office/drawing/2014/main" id="{4CBC16BC-2E90-4D2F-8190-95C596830D6F}"/>
                      </a:ext>
                    </a:extLst>
                  </p:cNvPr>
                  <p:cNvCxnSpPr>
                    <a:cxnSpLocks/>
                  </p:cNvCxnSpPr>
                  <p:nvPr/>
                </p:nvCxnSpPr>
                <p:spPr>
                  <a:xfrm rot="10800000" flipH="1">
                    <a:off x="4135315" y="5045967"/>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F9CA471D-0115-45F6-A7FA-EA603193293B}"/>
                      </a:ext>
                    </a:extLst>
                  </p:cNvPr>
                  <p:cNvCxnSpPr>
                    <a:cxnSpLocks/>
                  </p:cNvCxnSpPr>
                  <p:nvPr/>
                </p:nvCxnSpPr>
                <p:spPr>
                  <a:xfrm>
                    <a:off x="3065140" y="5041204"/>
                    <a:ext cx="348102"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892DA898-567D-44EE-A1AE-91AEDA6E7F59}"/>
                      </a:ext>
                    </a:extLst>
                  </p:cNvPr>
                  <p:cNvGrpSpPr/>
                  <p:nvPr/>
                </p:nvGrpSpPr>
                <p:grpSpPr>
                  <a:xfrm>
                    <a:off x="3309431" y="4887616"/>
                    <a:ext cx="1195300" cy="316703"/>
                    <a:chOff x="3317519" y="4977452"/>
                    <a:chExt cx="1069848" cy="283464"/>
                  </a:xfrm>
                </p:grpSpPr>
                <p:sp>
                  <p:nvSpPr>
                    <p:cNvPr id="39" name="Rounded Rectangle 39">
                      <a:extLst>
                        <a:ext uri="{FF2B5EF4-FFF2-40B4-BE49-F238E27FC236}">
                          <a16:creationId xmlns:a16="http://schemas.microsoft.com/office/drawing/2014/main" id="{2928C36A-7625-479B-BF7D-884AAECCF0DA}"/>
                        </a:ext>
                      </a:extLst>
                    </p:cNvPr>
                    <p:cNvSpPr/>
                    <p:nvPr/>
                  </p:nvSpPr>
                  <p:spPr>
                    <a:xfrm>
                      <a:off x="3317519" y="4977452"/>
                      <a:ext cx="1069848" cy="283464"/>
                    </a:xfrm>
                    <a:prstGeom prst="roundRect">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40" name="Group 39">
                      <a:extLst>
                        <a:ext uri="{FF2B5EF4-FFF2-40B4-BE49-F238E27FC236}">
                          <a16:creationId xmlns:a16="http://schemas.microsoft.com/office/drawing/2014/main" id="{7EFC7AB7-EDA3-4DFC-BC6C-F9148AB182CB}"/>
                        </a:ext>
                      </a:extLst>
                    </p:cNvPr>
                    <p:cNvGrpSpPr/>
                    <p:nvPr/>
                  </p:nvGrpSpPr>
                  <p:grpSpPr>
                    <a:xfrm>
                      <a:off x="3354095" y="5004884"/>
                      <a:ext cx="996696" cy="228600"/>
                      <a:chOff x="3354095" y="5004884"/>
                      <a:chExt cx="996696" cy="228600"/>
                    </a:xfrm>
                  </p:grpSpPr>
                  <p:sp>
                    <p:nvSpPr>
                      <p:cNvPr id="41" name="Rounded Rectangle 33">
                        <a:extLst>
                          <a:ext uri="{FF2B5EF4-FFF2-40B4-BE49-F238E27FC236}">
                            <a16:creationId xmlns:a16="http://schemas.microsoft.com/office/drawing/2014/main" id="{5044E732-389F-407B-893B-A095F99E3C47}"/>
                          </a:ext>
                        </a:extLst>
                      </p:cNvPr>
                      <p:cNvSpPr/>
                      <p:nvPr/>
                    </p:nvSpPr>
                    <p:spPr>
                      <a:xfrm>
                        <a:off x="3354095" y="5004884"/>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2" name="Rectangle 41">
                        <a:extLst>
                          <a:ext uri="{FF2B5EF4-FFF2-40B4-BE49-F238E27FC236}">
                            <a16:creationId xmlns:a16="http://schemas.microsoft.com/office/drawing/2014/main" id="{C894D282-13CA-40D6-9CDC-C7C08F33680E}"/>
                          </a:ext>
                        </a:extLst>
                      </p:cNvPr>
                      <p:cNvSpPr/>
                      <p:nvPr/>
                    </p:nvSpPr>
                    <p:spPr>
                      <a:xfrm>
                        <a:off x="3375603" y="5013791"/>
                        <a:ext cx="963035" cy="206605"/>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12</a:t>
                        </a:r>
                      </a:p>
                    </p:txBody>
                  </p:sp>
                </p:grpSp>
              </p:grpSp>
            </p:grpSp>
            <p:grpSp>
              <p:nvGrpSpPr>
                <p:cNvPr id="217" name="Group 216">
                  <a:extLst>
                    <a:ext uri="{FF2B5EF4-FFF2-40B4-BE49-F238E27FC236}">
                      <a16:creationId xmlns:a16="http://schemas.microsoft.com/office/drawing/2014/main" id="{5E547F8A-1D7E-4511-B2DC-4F2917455C64}"/>
                    </a:ext>
                  </a:extLst>
                </p:cNvPr>
                <p:cNvGrpSpPr/>
                <p:nvPr/>
              </p:nvGrpSpPr>
              <p:grpSpPr>
                <a:xfrm>
                  <a:off x="3062757" y="5481005"/>
                  <a:ext cx="1737912" cy="316703"/>
                  <a:chOff x="3065139" y="5481005"/>
                  <a:chExt cx="1737912" cy="316703"/>
                </a:xfrm>
              </p:grpSpPr>
              <p:cxnSp>
                <p:nvCxnSpPr>
                  <p:cNvPr id="27" name="Straight Connector 26">
                    <a:extLst>
                      <a:ext uri="{FF2B5EF4-FFF2-40B4-BE49-F238E27FC236}">
                        <a16:creationId xmlns:a16="http://schemas.microsoft.com/office/drawing/2014/main" id="{3BF92606-5BD8-4678-AAB7-9E595E3B1963}"/>
                      </a:ext>
                    </a:extLst>
                  </p:cNvPr>
                  <p:cNvCxnSpPr>
                    <a:cxnSpLocks/>
                  </p:cNvCxnSpPr>
                  <p:nvPr/>
                </p:nvCxnSpPr>
                <p:spPr>
                  <a:xfrm rot="10800000" flipH="1">
                    <a:off x="4135315" y="5639356"/>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80493E3-E887-479F-98B6-2E60C0141AED}"/>
                      </a:ext>
                    </a:extLst>
                  </p:cNvPr>
                  <p:cNvCxnSpPr>
                    <a:cxnSpLocks/>
                  </p:cNvCxnSpPr>
                  <p:nvPr/>
                </p:nvCxnSpPr>
                <p:spPr>
                  <a:xfrm>
                    <a:off x="3065139" y="5639356"/>
                    <a:ext cx="348104"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6899C682-0C84-44EB-8D4D-6AEA899854B7}"/>
                      </a:ext>
                    </a:extLst>
                  </p:cNvPr>
                  <p:cNvGrpSpPr/>
                  <p:nvPr/>
                </p:nvGrpSpPr>
                <p:grpSpPr>
                  <a:xfrm>
                    <a:off x="3309431" y="5481005"/>
                    <a:ext cx="1195299" cy="316703"/>
                    <a:chOff x="3317624" y="5508562"/>
                    <a:chExt cx="1069848" cy="283464"/>
                  </a:xfrm>
                </p:grpSpPr>
                <p:sp>
                  <p:nvSpPr>
                    <p:cNvPr id="31" name="Rounded Rectangle 40">
                      <a:extLst>
                        <a:ext uri="{FF2B5EF4-FFF2-40B4-BE49-F238E27FC236}">
                          <a16:creationId xmlns:a16="http://schemas.microsoft.com/office/drawing/2014/main" id="{780BE183-7BA6-4070-83CE-2CE42B484A94}"/>
                        </a:ext>
                      </a:extLst>
                    </p:cNvPr>
                    <p:cNvSpPr/>
                    <p:nvPr/>
                  </p:nvSpPr>
                  <p:spPr>
                    <a:xfrm>
                      <a:off x="3317624" y="5508562"/>
                      <a:ext cx="1069848" cy="283464"/>
                    </a:xfrm>
                    <a:prstGeom prst="roundRect">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32" name="Group 31">
                      <a:extLst>
                        <a:ext uri="{FF2B5EF4-FFF2-40B4-BE49-F238E27FC236}">
                          <a16:creationId xmlns:a16="http://schemas.microsoft.com/office/drawing/2014/main" id="{0D680A14-BB6A-41CE-9405-21D3D67C7BDD}"/>
                        </a:ext>
                      </a:extLst>
                    </p:cNvPr>
                    <p:cNvGrpSpPr/>
                    <p:nvPr/>
                  </p:nvGrpSpPr>
                  <p:grpSpPr>
                    <a:xfrm>
                      <a:off x="3354200" y="5535994"/>
                      <a:ext cx="996696" cy="228600"/>
                      <a:chOff x="3354200" y="5535994"/>
                      <a:chExt cx="996696" cy="228600"/>
                    </a:xfrm>
                  </p:grpSpPr>
                  <p:sp>
                    <p:nvSpPr>
                      <p:cNvPr id="33" name="Rounded Rectangle 34">
                        <a:extLst>
                          <a:ext uri="{FF2B5EF4-FFF2-40B4-BE49-F238E27FC236}">
                            <a16:creationId xmlns:a16="http://schemas.microsoft.com/office/drawing/2014/main" id="{6A2CF615-C796-4C0B-A056-D94BEFB3AF43}"/>
                          </a:ext>
                        </a:extLst>
                      </p:cNvPr>
                      <p:cNvSpPr/>
                      <p:nvPr/>
                    </p:nvSpPr>
                    <p:spPr>
                      <a:xfrm>
                        <a:off x="3354200" y="5535994"/>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4" name="Rectangle 33">
                        <a:extLst>
                          <a:ext uri="{FF2B5EF4-FFF2-40B4-BE49-F238E27FC236}">
                            <a16:creationId xmlns:a16="http://schemas.microsoft.com/office/drawing/2014/main" id="{2F31654C-0FA7-49F8-80C0-CEA651545E62}"/>
                          </a:ext>
                        </a:extLst>
                      </p:cNvPr>
                      <p:cNvSpPr/>
                      <p:nvPr/>
                    </p:nvSpPr>
                    <p:spPr>
                      <a:xfrm>
                        <a:off x="3741210" y="5546991"/>
                        <a:ext cx="222676"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5</a:t>
                        </a:r>
                      </a:p>
                    </p:txBody>
                  </p:sp>
                </p:grpSp>
              </p:grpSp>
            </p:grpSp>
            <p:grpSp>
              <p:nvGrpSpPr>
                <p:cNvPr id="219" name="Group 218">
                  <a:extLst>
                    <a:ext uri="{FF2B5EF4-FFF2-40B4-BE49-F238E27FC236}">
                      <a16:creationId xmlns:a16="http://schemas.microsoft.com/office/drawing/2014/main" id="{B1528785-0D76-49DC-A239-5DCF55BFD394}"/>
                    </a:ext>
                  </a:extLst>
                </p:cNvPr>
                <p:cNvGrpSpPr/>
                <p:nvPr/>
              </p:nvGrpSpPr>
              <p:grpSpPr>
                <a:xfrm>
                  <a:off x="3062757" y="6064867"/>
                  <a:ext cx="1737913" cy="312028"/>
                  <a:chOff x="3062757" y="6074391"/>
                  <a:chExt cx="1737913" cy="312028"/>
                </a:xfrm>
              </p:grpSpPr>
              <p:cxnSp>
                <p:nvCxnSpPr>
                  <p:cNvPr id="22" name="Straight Connector 21">
                    <a:extLst>
                      <a:ext uri="{FF2B5EF4-FFF2-40B4-BE49-F238E27FC236}">
                        <a16:creationId xmlns:a16="http://schemas.microsoft.com/office/drawing/2014/main" id="{CEECD4C8-D7E4-48C9-98CD-0210582FBF86}"/>
                      </a:ext>
                    </a:extLst>
                  </p:cNvPr>
                  <p:cNvCxnSpPr>
                    <a:cxnSpLocks/>
                  </p:cNvCxnSpPr>
                  <p:nvPr/>
                </p:nvCxnSpPr>
                <p:spPr>
                  <a:xfrm>
                    <a:off x="3062757" y="6230405"/>
                    <a:ext cx="34810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7A4C754-353C-45BD-AAA0-04929BF9A935}"/>
                      </a:ext>
                    </a:extLst>
                  </p:cNvPr>
                  <p:cNvCxnSpPr>
                    <a:cxnSpLocks/>
                  </p:cNvCxnSpPr>
                  <p:nvPr/>
                </p:nvCxnSpPr>
                <p:spPr>
                  <a:xfrm rot="10800000" flipH="1">
                    <a:off x="4132934" y="6230405"/>
                    <a:ext cx="667736" cy="0"/>
                  </a:xfrm>
                  <a:prstGeom prst="line">
                    <a:avLst/>
                  </a:prstGeom>
                  <a:ln>
                    <a:solidFill>
                      <a:schemeClr val="bg2">
                        <a:lumMod val="85000"/>
                      </a:schemeClr>
                    </a:solidFill>
                    <a:tailEnd type="stealth" w="med" len="med"/>
                  </a:ln>
                </p:spPr>
                <p:style>
                  <a:lnRef idx="1">
                    <a:schemeClr val="accent1"/>
                  </a:lnRef>
                  <a:fillRef idx="0">
                    <a:schemeClr val="accent1"/>
                  </a:fillRef>
                  <a:effectRef idx="0">
                    <a:schemeClr val="accent1"/>
                  </a:effectRef>
                  <a:fontRef idx="minor">
                    <a:schemeClr val="tx1"/>
                  </a:fontRef>
                </p:style>
              </p:cxnSp>
              <p:grpSp>
                <p:nvGrpSpPr>
                  <p:cNvPr id="218" name="Group 217">
                    <a:extLst>
                      <a:ext uri="{FF2B5EF4-FFF2-40B4-BE49-F238E27FC236}">
                        <a16:creationId xmlns:a16="http://schemas.microsoft.com/office/drawing/2014/main" id="{F0E82495-C971-4FF4-8B39-BF13395CF771}"/>
                      </a:ext>
                    </a:extLst>
                  </p:cNvPr>
                  <p:cNvGrpSpPr/>
                  <p:nvPr/>
                </p:nvGrpSpPr>
                <p:grpSpPr>
                  <a:xfrm>
                    <a:off x="3309430" y="6074391"/>
                    <a:ext cx="1195299" cy="312028"/>
                    <a:chOff x="3309430" y="6074391"/>
                    <a:chExt cx="1195299" cy="312028"/>
                  </a:xfrm>
                </p:grpSpPr>
                <p:sp>
                  <p:nvSpPr>
                    <p:cNvPr id="23" name="Rounded Rectangle 41">
                      <a:extLst>
                        <a:ext uri="{FF2B5EF4-FFF2-40B4-BE49-F238E27FC236}">
                          <a16:creationId xmlns:a16="http://schemas.microsoft.com/office/drawing/2014/main" id="{E23CAF6D-B6BD-44A9-B6C1-579AD25E2F24}"/>
                        </a:ext>
                      </a:extLst>
                    </p:cNvPr>
                    <p:cNvSpPr/>
                    <p:nvPr/>
                  </p:nvSpPr>
                  <p:spPr>
                    <a:xfrm>
                      <a:off x="3309430" y="6074391"/>
                      <a:ext cx="1195299" cy="312028"/>
                    </a:xfrm>
                    <a:prstGeom prst="roundRect">
                      <a:avLst/>
                    </a:prstGeom>
                    <a:solidFill>
                      <a:schemeClr val="accent2"/>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4" name="Group 23">
                      <a:extLst>
                        <a:ext uri="{FF2B5EF4-FFF2-40B4-BE49-F238E27FC236}">
                          <a16:creationId xmlns:a16="http://schemas.microsoft.com/office/drawing/2014/main" id="{CE5F5462-CE0C-46AB-A01E-2F0308103D5D}"/>
                        </a:ext>
                      </a:extLst>
                    </p:cNvPr>
                    <p:cNvGrpSpPr/>
                    <p:nvPr/>
                  </p:nvGrpSpPr>
                  <p:grpSpPr>
                    <a:xfrm>
                      <a:off x="3350295" y="6102702"/>
                      <a:ext cx="1113569" cy="255406"/>
                      <a:chOff x="3354095" y="6065010"/>
                      <a:chExt cx="996696" cy="228600"/>
                    </a:xfrm>
                  </p:grpSpPr>
                  <p:sp>
                    <p:nvSpPr>
                      <p:cNvPr id="25" name="Rounded Rectangle 35">
                        <a:extLst>
                          <a:ext uri="{FF2B5EF4-FFF2-40B4-BE49-F238E27FC236}">
                            <a16:creationId xmlns:a16="http://schemas.microsoft.com/office/drawing/2014/main" id="{5E1834F5-5A44-4721-AD12-A6A9B8FF8BF0}"/>
                          </a:ext>
                        </a:extLst>
                      </p:cNvPr>
                      <p:cNvSpPr/>
                      <p:nvPr/>
                    </p:nvSpPr>
                    <p:spPr>
                      <a:xfrm>
                        <a:off x="3354095" y="6065010"/>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6" name="Rectangle 25">
                        <a:extLst>
                          <a:ext uri="{FF2B5EF4-FFF2-40B4-BE49-F238E27FC236}">
                            <a16:creationId xmlns:a16="http://schemas.microsoft.com/office/drawing/2014/main" id="{33CE4D1D-58CD-4B01-830B-B03255158F68}"/>
                          </a:ext>
                        </a:extLst>
                      </p:cNvPr>
                      <p:cNvSpPr/>
                      <p:nvPr/>
                    </p:nvSpPr>
                    <p:spPr>
                      <a:xfrm>
                        <a:off x="3762613" y="6076007"/>
                        <a:ext cx="222676"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6</a:t>
                        </a:r>
                        <a:endParaRPr kumimoji="0" lang="en-IN" sz="900" b="0"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grpSp>
        <p:grpSp>
          <p:nvGrpSpPr>
            <p:cNvPr id="15" name="Group 14">
              <a:extLst>
                <a:ext uri="{FF2B5EF4-FFF2-40B4-BE49-F238E27FC236}">
                  <a16:creationId xmlns:a16="http://schemas.microsoft.com/office/drawing/2014/main" id="{C6A6ED24-ED91-4E1F-83ED-209279B7D26C}"/>
                </a:ext>
              </a:extLst>
            </p:cNvPr>
            <p:cNvGrpSpPr/>
            <p:nvPr/>
          </p:nvGrpSpPr>
          <p:grpSpPr>
            <a:xfrm>
              <a:off x="5290483" y="2946079"/>
              <a:ext cx="821457" cy="3554734"/>
              <a:chOff x="5412403" y="2946079"/>
              <a:chExt cx="821457" cy="3554734"/>
            </a:xfrm>
          </p:grpSpPr>
          <p:grpSp>
            <p:nvGrpSpPr>
              <p:cNvPr id="3" name="Group 2">
                <a:extLst>
                  <a:ext uri="{FF2B5EF4-FFF2-40B4-BE49-F238E27FC236}">
                    <a16:creationId xmlns:a16="http://schemas.microsoft.com/office/drawing/2014/main" id="{10B7943B-9546-4AD7-8FBA-4FE84960C01E}"/>
                  </a:ext>
                </a:extLst>
              </p:cNvPr>
              <p:cNvGrpSpPr/>
              <p:nvPr/>
            </p:nvGrpSpPr>
            <p:grpSpPr>
              <a:xfrm>
                <a:off x="5419546" y="2946079"/>
                <a:ext cx="814314" cy="663774"/>
                <a:chOff x="5419546" y="2946079"/>
                <a:chExt cx="814314" cy="663774"/>
              </a:xfrm>
            </p:grpSpPr>
            <p:grpSp>
              <p:nvGrpSpPr>
                <p:cNvPr id="242" name="Group 241">
                  <a:extLst>
                    <a:ext uri="{FF2B5EF4-FFF2-40B4-BE49-F238E27FC236}">
                      <a16:creationId xmlns:a16="http://schemas.microsoft.com/office/drawing/2014/main" id="{D06B1ECD-5364-4622-9CFA-813053CF85D9}"/>
                    </a:ext>
                  </a:extLst>
                </p:cNvPr>
                <p:cNvGrpSpPr/>
                <p:nvPr/>
              </p:nvGrpSpPr>
              <p:grpSpPr>
                <a:xfrm>
                  <a:off x="5568222" y="3019486"/>
                  <a:ext cx="516959" cy="516960"/>
                  <a:chOff x="5656537" y="4798432"/>
                  <a:chExt cx="463362" cy="463363"/>
                </a:xfrm>
              </p:grpSpPr>
              <p:sp>
                <p:nvSpPr>
                  <p:cNvPr id="244" name="Oval 243">
                    <a:extLst>
                      <a:ext uri="{FF2B5EF4-FFF2-40B4-BE49-F238E27FC236}">
                        <a16:creationId xmlns:a16="http://schemas.microsoft.com/office/drawing/2014/main" id="{6458781C-3E4F-4563-8573-D906B331F73B}"/>
                      </a:ext>
                    </a:extLst>
                  </p:cNvPr>
                  <p:cNvSpPr/>
                  <p:nvPr/>
                </p:nvSpPr>
                <p:spPr>
                  <a:xfrm>
                    <a:off x="5656537" y="4798432"/>
                    <a:ext cx="463362" cy="463363"/>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245" name="Group 244">
                    <a:extLst>
                      <a:ext uri="{FF2B5EF4-FFF2-40B4-BE49-F238E27FC236}">
                        <a16:creationId xmlns:a16="http://schemas.microsoft.com/office/drawing/2014/main" id="{75C72865-539B-4ADB-933B-49D2CE4AE867}"/>
                      </a:ext>
                    </a:extLst>
                  </p:cNvPr>
                  <p:cNvGrpSpPr/>
                  <p:nvPr/>
                </p:nvGrpSpPr>
                <p:grpSpPr>
                  <a:xfrm>
                    <a:off x="5723751" y="4894299"/>
                    <a:ext cx="328935" cy="271631"/>
                    <a:chOff x="6906481" y="6064348"/>
                    <a:chExt cx="275682" cy="227655"/>
                  </a:xfrm>
                </p:grpSpPr>
                <p:sp>
                  <p:nvSpPr>
                    <p:cNvPr id="246" name="Oval 245">
                      <a:extLst>
                        <a:ext uri="{FF2B5EF4-FFF2-40B4-BE49-F238E27FC236}">
                          <a16:creationId xmlns:a16="http://schemas.microsoft.com/office/drawing/2014/main" id="{DD523F53-EDC7-4363-9100-67853144FA5D}"/>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47" name="TextBox 246">
                      <a:extLst>
                        <a:ext uri="{FF2B5EF4-FFF2-40B4-BE49-F238E27FC236}">
                          <a16:creationId xmlns:a16="http://schemas.microsoft.com/office/drawing/2014/main" id="{0E7DDB0F-05CB-404B-AF31-E081E3309B3D}"/>
                        </a:ext>
                      </a:extLst>
                    </p:cNvPr>
                    <p:cNvSpPr txBox="1"/>
                    <p:nvPr/>
                  </p:nvSpPr>
                  <p:spPr>
                    <a:xfrm>
                      <a:off x="6906481" y="6108814"/>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44%</a:t>
                      </a:r>
                    </a:p>
                  </p:txBody>
                </p:sp>
              </p:grpSp>
            </p:grpSp>
            <p:graphicFrame>
              <p:nvGraphicFramePr>
                <p:cNvPr id="263" name="Chart 262">
                  <a:extLst>
                    <a:ext uri="{FF2B5EF4-FFF2-40B4-BE49-F238E27FC236}">
                      <a16:creationId xmlns:a16="http://schemas.microsoft.com/office/drawing/2014/main" id="{C2E956C2-9448-4668-91EF-0A30113B6FAE}"/>
                    </a:ext>
                  </a:extLst>
                </p:cNvPr>
                <p:cNvGraphicFramePr/>
                <p:nvPr>
                  <p:extLst>
                    <p:ext uri="{D42A27DB-BD31-4B8C-83A1-F6EECF244321}">
                      <p14:modId xmlns:p14="http://schemas.microsoft.com/office/powerpoint/2010/main" val="3537696270"/>
                    </p:ext>
                  </p:extLst>
                </p:nvPr>
              </p:nvGraphicFramePr>
              <p:xfrm>
                <a:off x="5419546" y="2946079"/>
                <a:ext cx="814314" cy="663774"/>
              </p:xfrm>
              <a:graphic>
                <a:graphicData uri="http://schemas.openxmlformats.org/drawingml/2006/chart">
                  <c:chart xmlns:c="http://schemas.openxmlformats.org/drawingml/2006/chart" xmlns:r="http://schemas.openxmlformats.org/officeDocument/2006/relationships" r:id="rId4"/>
                </a:graphicData>
              </a:graphic>
            </p:graphicFrame>
          </p:grpSp>
          <p:grpSp>
            <p:nvGrpSpPr>
              <p:cNvPr id="2" name="Group 1">
                <a:extLst>
                  <a:ext uri="{FF2B5EF4-FFF2-40B4-BE49-F238E27FC236}">
                    <a16:creationId xmlns:a16="http://schemas.microsoft.com/office/drawing/2014/main" id="{A96A83E1-7415-440C-BCBC-AEF2834C9B38}"/>
                  </a:ext>
                </a:extLst>
              </p:cNvPr>
              <p:cNvGrpSpPr/>
              <p:nvPr/>
            </p:nvGrpSpPr>
            <p:grpSpPr>
              <a:xfrm>
                <a:off x="5412403" y="4680655"/>
                <a:ext cx="814314" cy="663774"/>
                <a:chOff x="5412403" y="4680655"/>
                <a:chExt cx="814314" cy="663774"/>
              </a:xfrm>
            </p:grpSpPr>
            <p:sp>
              <p:nvSpPr>
                <p:cNvPr id="233" name="Oval 232">
                  <a:extLst>
                    <a:ext uri="{FF2B5EF4-FFF2-40B4-BE49-F238E27FC236}">
                      <a16:creationId xmlns:a16="http://schemas.microsoft.com/office/drawing/2014/main" id="{7B4AA0DC-5649-48A8-83F9-A5D02EEFDFD1}"/>
                    </a:ext>
                  </a:extLst>
                </p:cNvPr>
                <p:cNvSpPr/>
                <p:nvPr/>
              </p:nvSpPr>
              <p:spPr>
                <a:xfrm>
                  <a:off x="5568222" y="4754062"/>
                  <a:ext cx="516959" cy="516960"/>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35" name="Chart 234">
                  <a:extLst>
                    <a:ext uri="{FF2B5EF4-FFF2-40B4-BE49-F238E27FC236}">
                      <a16:creationId xmlns:a16="http://schemas.microsoft.com/office/drawing/2014/main" id="{7CB0C74B-DC0B-4126-9C76-5764DB8A4D64}"/>
                    </a:ext>
                  </a:extLst>
                </p:cNvPr>
                <p:cNvGraphicFramePr/>
                <p:nvPr>
                  <p:extLst>
                    <p:ext uri="{D42A27DB-BD31-4B8C-83A1-F6EECF244321}">
                      <p14:modId xmlns:p14="http://schemas.microsoft.com/office/powerpoint/2010/main" val="3874626325"/>
                    </p:ext>
                  </p:extLst>
                </p:nvPr>
              </p:nvGraphicFramePr>
              <p:xfrm>
                <a:off x="5412403" y="4680655"/>
                <a:ext cx="814314" cy="663774"/>
              </p:xfrm>
              <a:graphic>
                <a:graphicData uri="http://schemas.openxmlformats.org/drawingml/2006/chart">
                  <c:chart xmlns:c="http://schemas.openxmlformats.org/drawingml/2006/chart" xmlns:r="http://schemas.openxmlformats.org/officeDocument/2006/relationships" r:id="rId5"/>
                </a:graphicData>
              </a:graphic>
            </p:graphicFrame>
            <p:grpSp>
              <p:nvGrpSpPr>
                <p:cNvPr id="234" name="Group 233">
                  <a:extLst>
                    <a:ext uri="{FF2B5EF4-FFF2-40B4-BE49-F238E27FC236}">
                      <a16:creationId xmlns:a16="http://schemas.microsoft.com/office/drawing/2014/main" id="{E93759F7-0866-4646-BB87-B2C9282A0A64}"/>
                    </a:ext>
                  </a:extLst>
                </p:cNvPr>
                <p:cNvGrpSpPr/>
                <p:nvPr/>
              </p:nvGrpSpPr>
              <p:grpSpPr>
                <a:xfrm>
                  <a:off x="5643211" y="4861018"/>
                  <a:ext cx="366983" cy="303050"/>
                  <a:chOff x="6906481" y="6064348"/>
                  <a:chExt cx="275682" cy="227655"/>
                </a:xfrm>
              </p:grpSpPr>
              <p:sp>
                <p:nvSpPr>
                  <p:cNvPr id="236" name="Oval 235">
                    <a:extLst>
                      <a:ext uri="{FF2B5EF4-FFF2-40B4-BE49-F238E27FC236}">
                        <a16:creationId xmlns:a16="http://schemas.microsoft.com/office/drawing/2014/main" id="{B05F5103-CE01-4C09-9444-6421B7FE71AE}"/>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37" name="TextBox 236">
                    <a:extLst>
                      <a:ext uri="{FF2B5EF4-FFF2-40B4-BE49-F238E27FC236}">
                        <a16:creationId xmlns:a16="http://schemas.microsoft.com/office/drawing/2014/main" id="{5EFD4040-E6E8-4CAB-8EF2-98F61396B84D}"/>
                      </a:ext>
                    </a:extLst>
                  </p:cNvPr>
                  <p:cNvSpPr txBox="1"/>
                  <p:nvPr/>
                </p:nvSpPr>
                <p:spPr>
                  <a:xfrm>
                    <a:off x="6906481" y="6108813"/>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5%</a:t>
                    </a:r>
                  </a:p>
                </p:txBody>
              </p:sp>
            </p:grpSp>
          </p:grpSp>
          <p:grpSp>
            <p:nvGrpSpPr>
              <p:cNvPr id="6" name="Group 5">
                <a:extLst>
                  <a:ext uri="{FF2B5EF4-FFF2-40B4-BE49-F238E27FC236}">
                    <a16:creationId xmlns:a16="http://schemas.microsoft.com/office/drawing/2014/main" id="{32E70CB7-8435-4087-9AF6-EF0217583D9A}"/>
                  </a:ext>
                </a:extLst>
              </p:cNvPr>
              <p:cNvGrpSpPr/>
              <p:nvPr/>
            </p:nvGrpSpPr>
            <p:grpSpPr>
              <a:xfrm>
                <a:off x="5419546" y="4102463"/>
                <a:ext cx="814314" cy="663774"/>
                <a:chOff x="5419546" y="4102463"/>
                <a:chExt cx="814314" cy="663774"/>
              </a:xfrm>
            </p:grpSpPr>
            <p:sp>
              <p:nvSpPr>
                <p:cNvPr id="255" name="Oval 254">
                  <a:extLst>
                    <a:ext uri="{FF2B5EF4-FFF2-40B4-BE49-F238E27FC236}">
                      <a16:creationId xmlns:a16="http://schemas.microsoft.com/office/drawing/2014/main" id="{1F142E1F-09B5-4447-BC54-BB39B1366BFD}"/>
                    </a:ext>
                  </a:extLst>
                </p:cNvPr>
                <p:cNvSpPr/>
                <p:nvPr/>
              </p:nvSpPr>
              <p:spPr>
                <a:xfrm>
                  <a:off x="5568222" y="4175870"/>
                  <a:ext cx="516959" cy="516960"/>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57" name="Chart 256">
                  <a:extLst>
                    <a:ext uri="{FF2B5EF4-FFF2-40B4-BE49-F238E27FC236}">
                      <a16:creationId xmlns:a16="http://schemas.microsoft.com/office/drawing/2014/main" id="{B5B8CEC2-D188-4DAD-BB44-2EE563892A92}"/>
                    </a:ext>
                  </a:extLst>
                </p:cNvPr>
                <p:cNvGraphicFramePr/>
                <p:nvPr/>
              </p:nvGraphicFramePr>
              <p:xfrm>
                <a:off x="5419546" y="4102463"/>
                <a:ext cx="814314" cy="663774"/>
              </p:xfrm>
              <a:graphic>
                <a:graphicData uri="http://schemas.openxmlformats.org/drawingml/2006/chart">
                  <c:chart xmlns:c="http://schemas.openxmlformats.org/drawingml/2006/chart" xmlns:r="http://schemas.openxmlformats.org/officeDocument/2006/relationships" r:id="rId6"/>
                </a:graphicData>
              </a:graphic>
            </p:graphicFrame>
            <p:grpSp>
              <p:nvGrpSpPr>
                <p:cNvPr id="256" name="Group 255">
                  <a:extLst>
                    <a:ext uri="{FF2B5EF4-FFF2-40B4-BE49-F238E27FC236}">
                      <a16:creationId xmlns:a16="http://schemas.microsoft.com/office/drawing/2014/main" id="{176CEA54-583F-4428-AF55-484E87F603FD}"/>
                    </a:ext>
                  </a:extLst>
                </p:cNvPr>
                <p:cNvGrpSpPr/>
                <p:nvPr/>
              </p:nvGrpSpPr>
              <p:grpSpPr>
                <a:xfrm>
                  <a:off x="5643211" y="4282825"/>
                  <a:ext cx="366983" cy="303050"/>
                  <a:chOff x="6906481" y="6064348"/>
                  <a:chExt cx="275682" cy="227655"/>
                </a:xfrm>
              </p:grpSpPr>
              <p:sp>
                <p:nvSpPr>
                  <p:cNvPr id="258" name="Oval 257">
                    <a:extLst>
                      <a:ext uri="{FF2B5EF4-FFF2-40B4-BE49-F238E27FC236}">
                        <a16:creationId xmlns:a16="http://schemas.microsoft.com/office/drawing/2014/main" id="{4C6EE274-1BD8-48C8-9F43-A8D59FABA2DF}"/>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9" name="TextBox 258">
                    <a:extLst>
                      <a:ext uri="{FF2B5EF4-FFF2-40B4-BE49-F238E27FC236}">
                        <a16:creationId xmlns:a16="http://schemas.microsoft.com/office/drawing/2014/main" id="{5E9E38B5-4D46-4ECF-AA5D-5C785E7F08FC}"/>
                      </a:ext>
                    </a:extLst>
                  </p:cNvPr>
                  <p:cNvSpPr txBox="1"/>
                  <p:nvPr/>
                </p:nvSpPr>
                <p:spPr>
                  <a:xfrm>
                    <a:off x="6906481" y="6108813"/>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15%</a:t>
                    </a:r>
                  </a:p>
                </p:txBody>
              </p:sp>
            </p:grpSp>
          </p:grpSp>
          <p:grpSp>
            <p:nvGrpSpPr>
              <p:cNvPr id="8" name="Group 7">
                <a:extLst>
                  <a:ext uri="{FF2B5EF4-FFF2-40B4-BE49-F238E27FC236}">
                    <a16:creationId xmlns:a16="http://schemas.microsoft.com/office/drawing/2014/main" id="{6EF16638-FDE3-444F-BC53-F65D01F8F758}"/>
                  </a:ext>
                </a:extLst>
              </p:cNvPr>
              <p:cNvGrpSpPr/>
              <p:nvPr/>
            </p:nvGrpSpPr>
            <p:grpSpPr>
              <a:xfrm>
                <a:off x="5419546" y="5258847"/>
                <a:ext cx="814314" cy="663774"/>
                <a:chOff x="5419546" y="5258847"/>
                <a:chExt cx="814314" cy="663774"/>
              </a:xfrm>
            </p:grpSpPr>
            <p:sp>
              <p:nvSpPr>
                <p:cNvPr id="226" name="Oval 225">
                  <a:extLst>
                    <a:ext uri="{FF2B5EF4-FFF2-40B4-BE49-F238E27FC236}">
                      <a16:creationId xmlns:a16="http://schemas.microsoft.com/office/drawing/2014/main" id="{6D61FD91-DE14-416A-A511-DBB834455BEF}"/>
                    </a:ext>
                  </a:extLst>
                </p:cNvPr>
                <p:cNvSpPr/>
                <p:nvPr/>
              </p:nvSpPr>
              <p:spPr>
                <a:xfrm>
                  <a:off x="5568222" y="5332254"/>
                  <a:ext cx="516959" cy="516960"/>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28" name="Chart 227">
                  <a:extLst>
                    <a:ext uri="{FF2B5EF4-FFF2-40B4-BE49-F238E27FC236}">
                      <a16:creationId xmlns:a16="http://schemas.microsoft.com/office/drawing/2014/main" id="{E2383638-4E77-4C8B-9FFE-DA8D49786EA9}"/>
                    </a:ext>
                  </a:extLst>
                </p:cNvPr>
                <p:cNvGraphicFramePr/>
                <p:nvPr/>
              </p:nvGraphicFramePr>
              <p:xfrm>
                <a:off x="5419546" y="5258847"/>
                <a:ext cx="814314" cy="663774"/>
              </p:xfrm>
              <a:graphic>
                <a:graphicData uri="http://schemas.openxmlformats.org/drawingml/2006/chart">
                  <c:chart xmlns:c="http://schemas.openxmlformats.org/drawingml/2006/chart" xmlns:r="http://schemas.openxmlformats.org/officeDocument/2006/relationships" r:id="rId7"/>
                </a:graphicData>
              </a:graphic>
            </p:graphicFrame>
            <p:grpSp>
              <p:nvGrpSpPr>
                <p:cNvPr id="227" name="Group 226">
                  <a:extLst>
                    <a:ext uri="{FF2B5EF4-FFF2-40B4-BE49-F238E27FC236}">
                      <a16:creationId xmlns:a16="http://schemas.microsoft.com/office/drawing/2014/main" id="{AADB402E-0CF4-4237-83A4-5615BA4197EE}"/>
                    </a:ext>
                  </a:extLst>
                </p:cNvPr>
                <p:cNvGrpSpPr/>
                <p:nvPr/>
              </p:nvGrpSpPr>
              <p:grpSpPr>
                <a:xfrm>
                  <a:off x="5643211" y="5439209"/>
                  <a:ext cx="366983" cy="303050"/>
                  <a:chOff x="6906481" y="6064348"/>
                  <a:chExt cx="275682" cy="227655"/>
                </a:xfrm>
              </p:grpSpPr>
              <p:sp>
                <p:nvSpPr>
                  <p:cNvPr id="229" name="Oval 228">
                    <a:extLst>
                      <a:ext uri="{FF2B5EF4-FFF2-40B4-BE49-F238E27FC236}">
                        <a16:creationId xmlns:a16="http://schemas.microsoft.com/office/drawing/2014/main" id="{625A7EBE-B9A1-4373-A340-F3CDF91BA788}"/>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30" name="TextBox 229">
                    <a:extLst>
                      <a:ext uri="{FF2B5EF4-FFF2-40B4-BE49-F238E27FC236}">
                        <a16:creationId xmlns:a16="http://schemas.microsoft.com/office/drawing/2014/main" id="{62291676-C051-4299-BA41-73773A2A4007}"/>
                      </a:ext>
                    </a:extLst>
                  </p:cNvPr>
                  <p:cNvSpPr txBox="1"/>
                  <p:nvPr/>
                </p:nvSpPr>
                <p:spPr>
                  <a:xfrm>
                    <a:off x="6906481" y="6108813"/>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3%</a:t>
                    </a:r>
                  </a:p>
                </p:txBody>
              </p:sp>
            </p:grpSp>
          </p:grpSp>
          <p:grpSp>
            <p:nvGrpSpPr>
              <p:cNvPr id="9" name="Group 8">
                <a:extLst>
                  <a:ext uri="{FF2B5EF4-FFF2-40B4-BE49-F238E27FC236}">
                    <a16:creationId xmlns:a16="http://schemas.microsoft.com/office/drawing/2014/main" id="{63B93043-E573-404B-96CF-D50C5497B5D8}"/>
                  </a:ext>
                </a:extLst>
              </p:cNvPr>
              <p:cNvGrpSpPr/>
              <p:nvPr/>
            </p:nvGrpSpPr>
            <p:grpSpPr>
              <a:xfrm>
                <a:off x="5419546" y="5837039"/>
                <a:ext cx="814314" cy="663774"/>
                <a:chOff x="5419546" y="5837039"/>
                <a:chExt cx="814314" cy="663774"/>
              </a:xfrm>
            </p:grpSpPr>
            <p:sp>
              <p:nvSpPr>
                <p:cNvPr id="150" name="Oval 149">
                  <a:extLst>
                    <a:ext uri="{FF2B5EF4-FFF2-40B4-BE49-F238E27FC236}">
                      <a16:creationId xmlns:a16="http://schemas.microsoft.com/office/drawing/2014/main" id="{D794130E-F0FA-46AF-8203-E49EE4B76916}"/>
                    </a:ext>
                  </a:extLst>
                </p:cNvPr>
                <p:cNvSpPr/>
                <p:nvPr/>
              </p:nvSpPr>
              <p:spPr>
                <a:xfrm>
                  <a:off x="5568223" y="5910446"/>
                  <a:ext cx="516959" cy="516959"/>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52" name="Chart 151">
                  <a:extLst>
                    <a:ext uri="{FF2B5EF4-FFF2-40B4-BE49-F238E27FC236}">
                      <a16:creationId xmlns:a16="http://schemas.microsoft.com/office/drawing/2014/main" id="{A8BD37AA-7319-4F43-907E-70AA8E2F7BD5}"/>
                    </a:ext>
                  </a:extLst>
                </p:cNvPr>
                <p:cNvGraphicFramePr/>
                <p:nvPr/>
              </p:nvGraphicFramePr>
              <p:xfrm>
                <a:off x="5419546" y="5837039"/>
                <a:ext cx="814314" cy="663774"/>
              </p:xfrm>
              <a:graphic>
                <a:graphicData uri="http://schemas.openxmlformats.org/drawingml/2006/chart">
                  <c:chart xmlns:c="http://schemas.openxmlformats.org/drawingml/2006/chart" xmlns:r="http://schemas.openxmlformats.org/officeDocument/2006/relationships" r:id="rId8"/>
                </a:graphicData>
              </a:graphic>
            </p:graphicFrame>
            <p:grpSp>
              <p:nvGrpSpPr>
                <p:cNvPr id="151" name="Group 150">
                  <a:extLst>
                    <a:ext uri="{FF2B5EF4-FFF2-40B4-BE49-F238E27FC236}">
                      <a16:creationId xmlns:a16="http://schemas.microsoft.com/office/drawing/2014/main" id="{23C79026-CDE6-46C5-B29E-B52CB70D38C6}"/>
                    </a:ext>
                  </a:extLst>
                </p:cNvPr>
                <p:cNvGrpSpPr/>
                <p:nvPr/>
              </p:nvGrpSpPr>
              <p:grpSpPr>
                <a:xfrm>
                  <a:off x="5643211" y="6017401"/>
                  <a:ext cx="366983" cy="303050"/>
                  <a:chOff x="6906481" y="6064348"/>
                  <a:chExt cx="275682" cy="227655"/>
                </a:xfrm>
              </p:grpSpPr>
              <p:sp>
                <p:nvSpPr>
                  <p:cNvPr id="153" name="Oval 152">
                    <a:extLst>
                      <a:ext uri="{FF2B5EF4-FFF2-40B4-BE49-F238E27FC236}">
                        <a16:creationId xmlns:a16="http://schemas.microsoft.com/office/drawing/2014/main" id="{FBE93BAC-006D-4471-B6B9-92AB3CD5DE68}"/>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4" name="TextBox 153">
                    <a:extLst>
                      <a:ext uri="{FF2B5EF4-FFF2-40B4-BE49-F238E27FC236}">
                        <a16:creationId xmlns:a16="http://schemas.microsoft.com/office/drawing/2014/main" id="{0C9CFD96-6785-4E44-BD2F-7F235499FD66}"/>
                      </a:ext>
                    </a:extLst>
                  </p:cNvPr>
                  <p:cNvSpPr txBox="1"/>
                  <p:nvPr/>
                </p:nvSpPr>
                <p:spPr>
                  <a:xfrm>
                    <a:off x="6906481" y="6108812"/>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2%</a:t>
                    </a:r>
                  </a:p>
                </p:txBody>
              </p:sp>
            </p:grpSp>
          </p:grpSp>
          <p:grpSp>
            <p:nvGrpSpPr>
              <p:cNvPr id="5" name="Group 4">
                <a:extLst>
                  <a:ext uri="{FF2B5EF4-FFF2-40B4-BE49-F238E27FC236}">
                    <a16:creationId xmlns:a16="http://schemas.microsoft.com/office/drawing/2014/main" id="{B88915AF-532F-4985-B33B-73E68ECAA0AE}"/>
                  </a:ext>
                </a:extLst>
              </p:cNvPr>
              <p:cNvGrpSpPr/>
              <p:nvPr/>
            </p:nvGrpSpPr>
            <p:grpSpPr>
              <a:xfrm>
                <a:off x="5419546" y="3524271"/>
                <a:ext cx="814314" cy="663774"/>
                <a:chOff x="5419546" y="3524271"/>
                <a:chExt cx="814314" cy="663774"/>
              </a:xfrm>
            </p:grpSpPr>
            <p:sp>
              <p:nvSpPr>
                <p:cNvPr id="249" name="Oval 248">
                  <a:extLst>
                    <a:ext uri="{FF2B5EF4-FFF2-40B4-BE49-F238E27FC236}">
                      <a16:creationId xmlns:a16="http://schemas.microsoft.com/office/drawing/2014/main" id="{CB352182-BAAD-4342-B83B-5BE318C36FCC}"/>
                    </a:ext>
                  </a:extLst>
                </p:cNvPr>
                <p:cNvSpPr/>
                <p:nvPr/>
              </p:nvSpPr>
              <p:spPr>
                <a:xfrm>
                  <a:off x="5568222" y="3597678"/>
                  <a:ext cx="516959" cy="516960"/>
                </a:xfrm>
                <a:prstGeom prst="ellipse">
                  <a:avLst/>
                </a:prstGeom>
                <a:solidFill>
                  <a:schemeClr val="accent3">
                    <a:lumMod val="20000"/>
                    <a:lumOff val="80000"/>
                  </a:schemeClr>
                </a:solidFill>
                <a:ln w="6350" cap="flat" cmpd="sng" algn="ctr">
                  <a:solidFill>
                    <a:schemeClr val="accent3"/>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61" name="Chart 260">
                  <a:extLst>
                    <a:ext uri="{FF2B5EF4-FFF2-40B4-BE49-F238E27FC236}">
                      <a16:creationId xmlns:a16="http://schemas.microsoft.com/office/drawing/2014/main" id="{2DC7695A-7D0B-4BF4-8915-F509F46D245D}"/>
                    </a:ext>
                  </a:extLst>
                </p:cNvPr>
                <p:cNvGraphicFramePr/>
                <p:nvPr/>
              </p:nvGraphicFramePr>
              <p:xfrm>
                <a:off x="5419546" y="3524271"/>
                <a:ext cx="814314" cy="663774"/>
              </p:xfrm>
              <a:graphic>
                <a:graphicData uri="http://schemas.openxmlformats.org/drawingml/2006/chart">
                  <c:chart xmlns:c="http://schemas.openxmlformats.org/drawingml/2006/chart" xmlns:r="http://schemas.openxmlformats.org/officeDocument/2006/relationships" r:id="rId9"/>
                </a:graphicData>
              </a:graphic>
            </p:graphicFrame>
            <p:grpSp>
              <p:nvGrpSpPr>
                <p:cNvPr id="250" name="Group 249">
                  <a:extLst>
                    <a:ext uri="{FF2B5EF4-FFF2-40B4-BE49-F238E27FC236}">
                      <a16:creationId xmlns:a16="http://schemas.microsoft.com/office/drawing/2014/main" id="{9178C32F-4BAE-49F2-A0F8-60B940F0B30D}"/>
                    </a:ext>
                  </a:extLst>
                </p:cNvPr>
                <p:cNvGrpSpPr/>
                <p:nvPr/>
              </p:nvGrpSpPr>
              <p:grpSpPr>
                <a:xfrm>
                  <a:off x="5643211" y="3704633"/>
                  <a:ext cx="366983" cy="303050"/>
                  <a:chOff x="6906481" y="6064348"/>
                  <a:chExt cx="275682" cy="227655"/>
                </a:xfrm>
              </p:grpSpPr>
              <p:sp>
                <p:nvSpPr>
                  <p:cNvPr id="252" name="Oval 251">
                    <a:extLst>
                      <a:ext uri="{FF2B5EF4-FFF2-40B4-BE49-F238E27FC236}">
                        <a16:creationId xmlns:a16="http://schemas.microsoft.com/office/drawing/2014/main" id="{C2AD193F-5E42-4216-941A-04E2DBAE79F9}"/>
                      </a:ext>
                    </a:extLst>
                  </p:cNvPr>
                  <p:cNvSpPr/>
                  <p:nvPr/>
                </p:nvSpPr>
                <p:spPr>
                  <a:xfrm>
                    <a:off x="6930495" y="6064348"/>
                    <a:ext cx="227655" cy="227655"/>
                  </a:xfrm>
                  <a:prstGeom prst="ellipse">
                    <a:avLst/>
                  </a:prstGeom>
                  <a:solidFill>
                    <a:srgbClr val="FFFFFF"/>
                  </a:solidFill>
                  <a:ln w="12700" cap="flat" cmpd="sng" algn="ctr">
                    <a:noFill/>
                    <a:prstDash val="solid"/>
                    <a:miter lim="800000"/>
                  </a:ln>
                  <a:effectLst>
                    <a:outerShdw blurRad="50800" dist="25400" dir="5400000" algn="t" rotWithShape="0">
                      <a:prstClr val="black">
                        <a:alpha val="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3" name="TextBox 252">
                    <a:extLst>
                      <a:ext uri="{FF2B5EF4-FFF2-40B4-BE49-F238E27FC236}">
                        <a16:creationId xmlns:a16="http://schemas.microsoft.com/office/drawing/2014/main" id="{9AE3A59E-D0F4-48CB-BD90-AF3C9CF71FBF}"/>
                      </a:ext>
                    </a:extLst>
                  </p:cNvPr>
                  <p:cNvSpPr txBox="1"/>
                  <p:nvPr/>
                </p:nvSpPr>
                <p:spPr>
                  <a:xfrm>
                    <a:off x="6906481" y="6108813"/>
                    <a:ext cx="275682" cy="138723"/>
                  </a:xfrm>
                  <a:prstGeom prst="rect">
                    <a:avLst/>
                  </a:prstGeom>
                  <a:no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600" b="1" i="0" u="none" strike="noStrike" kern="0" cap="none" spc="0" normalizeH="0" baseline="0" noProof="0" dirty="0">
                        <a:ln>
                          <a:noFill/>
                        </a:ln>
                        <a:solidFill>
                          <a:srgbClr val="000000">
                            <a:lumMod val="75000"/>
                            <a:lumOff val="25000"/>
                          </a:srgbClr>
                        </a:solidFill>
                        <a:effectLst/>
                        <a:uLnTx/>
                        <a:uFillTx/>
                        <a:latin typeface="Cambria" panose="02040503050406030204" pitchFamily="18" charset="0"/>
                        <a:ea typeface="Cambria" panose="02040503050406030204" pitchFamily="18" charset="0"/>
                        <a:cs typeface="Arial" panose="020B0604020202020204" pitchFamily="34" charset="0"/>
                      </a:rPr>
                      <a:t>31%</a:t>
                    </a:r>
                  </a:p>
                </p:txBody>
              </p:sp>
            </p:grpSp>
          </p:grpSp>
        </p:grpSp>
        <p:grpSp>
          <p:nvGrpSpPr>
            <p:cNvPr id="7" name="Group 6">
              <a:extLst>
                <a:ext uri="{FF2B5EF4-FFF2-40B4-BE49-F238E27FC236}">
                  <a16:creationId xmlns:a16="http://schemas.microsoft.com/office/drawing/2014/main" id="{E75A7D34-3827-45B8-9D7F-47924BC08A93}"/>
                </a:ext>
              </a:extLst>
            </p:cNvPr>
            <p:cNvGrpSpPr/>
            <p:nvPr/>
          </p:nvGrpSpPr>
          <p:grpSpPr>
            <a:xfrm>
              <a:off x="399455" y="2179994"/>
              <a:ext cx="1680916" cy="4168322"/>
              <a:chOff x="399455" y="2179994"/>
              <a:chExt cx="1680916" cy="4168322"/>
            </a:xfrm>
          </p:grpSpPr>
          <p:grpSp>
            <p:nvGrpSpPr>
              <p:cNvPr id="215" name="Group 214">
                <a:extLst>
                  <a:ext uri="{FF2B5EF4-FFF2-40B4-BE49-F238E27FC236}">
                    <a16:creationId xmlns:a16="http://schemas.microsoft.com/office/drawing/2014/main" id="{7BA33603-BC47-40DA-9172-8F039E0794BA}"/>
                  </a:ext>
                </a:extLst>
              </p:cNvPr>
              <p:cNvGrpSpPr/>
              <p:nvPr/>
            </p:nvGrpSpPr>
            <p:grpSpPr>
              <a:xfrm>
                <a:off x="649970" y="2982762"/>
                <a:ext cx="1430401" cy="3365554"/>
                <a:chOff x="649970" y="2982762"/>
                <a:chExt cx="1430401" cy="3365554"/>
              </a:xfrm>
            </p:grpSpPr>
            <p:cxnSp>
              <p:nvCxnSpPr>
                <p:cNvPr id="88" name="Straight Connector 87">
                  <a:extLst>
                    <a:ext uri="{FF2B5EF4-FFF2-40B4-BE49-F238E27FC236}">
                      <a16:creationId xmlns:a16="http://schemas.microsoft.com/office/drawing/2014/main" id="{A1DA8BD8-3BDC-45DB-8CFC-3CD305E937B0}"/>
                    </a:ext>
                  </a:extLst>
                </p:cNvPr>
                <p:cNvCxnSpPr>
                  <a:cxnSpLocks/>
                </p:cNvCxnSpPr>
                <p:nvPr/>
              </p:nvCxnSpPr>
              <p:spPr>
                <a:xfrm>
                  <a:off x="649970" y="2982762"/>
                  <a:ext cx="0" cy="3218016"/>
                </a:xfrm>
                <a:prstGeom prst="line">
                  <a:avLst/>
                </a:prstGeom>
                <a:noFill/>
                <a:ln w="6350" cap="flat" cmpd="sng" algn="ctr">
                  <a:solidFill>
                    <a:srgbClr val="C3C3C3">
                      <a:lumMod val="60000"/>
                      <a:lumOff val="40000"/>
                    </a:srgbClr>
                  </a:solidFill>
                  <a:prstDash val="solid"/>
                  <a:miter lim="800000"/>
                </a:ln>
                <a:effectLst/>
              </p:spPr>
            </p:cxnSp>
            <p:grpSp>
              <p:nvGrpSpPr>
                <p:cNvPr id="214" name="Group 213">
                  <a:extLst>
                    <a:ext uri="{FF2B5EF4-FFF2-40B4-BE49-F238E27FC236}">
                      <a16:creationId xmlns:a16="http://schemas.microsoft.com/office/drawing/2014/main" id="{67E050A7-B9B4-4B89-89AC-30A8345A1A21}"/>
                    </a:ext>
                  </a:extLst>
                </p:cNvPr>
                <p:cNvGrpSpPr/>
                <p:nvPr/>
              </p:nvGrpSpPr>
              <p:grpSpPr>
                <a:xfrm>
                  <a:off x="651815" y="3141674"/>
                  <a:ext cx="1428556" cy="316703"/>
                  <a:chOff x="651815" y="3141674"/>
                  <a:chExt cx="1428556" cy="316703"/>
                </a:xfrm>
              </p:grpSpPr>
              <p:cxnSp>
                <p:nvCxnSpPr>
                  <p:cNvPr id="202" name="Straight Connector 201">
                    <a:extLst>
                      <a:ext uri="{FF2B5EF4-FFF2-40B4-BE49-F238E27FC236}">
                        <a16:creationId xmlns:a16="http://schemas.microsoft.com/office/drawing/2014/main" id="{2A5342E5-2C30-40AE-A724-877391E4FEC4}"/>
                      </a:ext>
                    </a:extLst>
                  </p:cNvPr>
                  <p:cNvCxnSpPr>
                    <a:cxnSpLocks/>
                  </p:cNvCxnSpPr>
                  <p:nvPr/>
                </p:nvCxnSpPr>
                <p:spPr>
                  <a:xfrm>
                    <a:off x="651815" y="3295660"/>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19" name="Group 118">
                    <a:extLst>
                      <a:ext uri="{FF2B5EF4-FFF2-40B4-BE49-F238E27FC236}">
                        <a16:creationId xmlns:a16="http://schemas.microsoft.com/office/drawing/2014/main" id="{A5932EA0-36AF-43AD-BEDF-CCCE9D225C62}"/>
                      </a:ext>
                    </a:extLst>
                  </p:cNvPr>
                  <p:cNvGrpSpPr/>
                  <p:nvPr/>
                </p:nvGrpSpPr>
                <p:grpSpPr>
                  <a:xfrm>
                    <a:off x="885072" y="3141674"/>
                    <a:ext cx="1195299" cy="316703"/>
                    <a:chOff x="3317519" y="3384132"/>
                    <a:chExt cx="1069848" cy="283464"/>
                  </a:xfrm>
                </p:grpSpPr>
                <p:sp>
                  <p:nvSpPr>
                    <p:cNvPr id="121" name="Rounded Rectangle 36">
                      <a:extLst>
                        <a:ext uri="{FF2B5EF4-FFF2-40B4-BE49-F238E27FC236}">
                          <a16:creationId xmlns:a16="http://schemas.microsoft.com/office/drawing/2014/main" id="{D20DBD9D-1294-48A2-90B8-FA617196B705}"/>
                        </a:ext>
                      </a:extLst>
                    </p:cNvPr>
                    <p:cNvSpPr/>
                    <p:nvPr/>
                  </p:nvSpPr>
                  <p:spPr>
                    <a:xfrm>
                      <a:off x="3317519" y="3384132"/>
                      <a:ext cx="1069848" cy="283464"/>
                    </a:xfrm>
                    <a:prstGeom prst="roundRect">
                      <a:avLst>
                        <a:gd name="adj" fmla="val 13306"/>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22" name="Group 121">
                      <a:extLst>
                        <a:ext uri="{FF2B5EF4-FFF2-40B4-BE49-F238E27FC236}">
                          <a16:creationId xmlns:a16="http://schemas.microsoft.com/office/drawing/2014/main" id="{0EC0D7D3-057F-4E85-A662-DD1E68B46B46}"/>
                        </a:ext>
                      </a:extLst>
                    </p:cNvPr>
                    <p:cNvGrpSpPr/>
                    <p:nvPr/>
                  </p:nvGrpSpPr>
                  <p:grpSpPr>
                    <a:xfrm>
                      <a:off x="3354095" y="3411563"/>
                      <a:ext cx="996696" cy="228600"/>
                      <a:chOff x="3354095" y="3411563"/>
                      <a:chExt cx="996696" cy="228600"/>
                    </a:xfrm>
                  </p:grpSpPr>
                  <p:sp>
                    <p:nvSpPr>
                      <p:cNvPr id="123" name="Rounded Rectangle 2">
                        <a:extLst>
                          <a:ext uri="{FF2B5EF4-FFF2-40B4-BE49-F238E27FC236}">
                            <a16:creationId xmlns:a16="http://schemas.microsoft.com/office/drawing/2014/main" id="{7B4A77DB-2D88-4776-A653-6B023D6FD202}"/>
                          </a:ext>
                        </a:extLst>
                      </p:cNvPr>
                      <p:cNvSpPr/>
                      <p:nvPr/>
                    </p:nvSpPr>
                    <p:spPr>
                      <a:xfrm>
                        <a:off x="3354095" y="3411563"/>
                        <a:ext cx="996696" cy="228600"/>
                      </a:xfrm>
                      <a:prstGeom prst="roundRect">
                        <a:avLst>
                          <a:gd name="adj" fmla="val 12848"/>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4" name="Rectangle 123">
                        <a:extLst>
                          <a:ext uri="{FF2B5EF4-FFF2-40B4-BE49-F238E27FC236}">
                            <a16:creationId xmlns:a16="http://schemas.microsoft.com/office/drawing/2014/main" id="{FEEA58C3-C18D-4814-834A-3C34397B548C}"/>
                          </a:ext>
                        </a:extLst>
                      </p:cNvPr>
                      <p:cNvSpPr/>
                      <p:nvPr/>
                    </p:nvSpPr>
                    <p:spPr>
                      <a:xfrm>
                        <a:off x="3433563" y="3420471"/>
                        <a:ext cx="838188"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1</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213" name="Group 212">
                  <a:extLst>
                    <a:ext uri="{FF2B5EF4-FFF2-40B4-BE49-F238E27FC236}">
                      <a16:creationId xmlns:a16="http://schemas.microsoft.com/office/drawing/2014/main" id="{48C2E016-9A0F-4C92-A266-9177CFC89455}"/>
                    </a:ext>
                  </a:extLst>
                </p:cNvPr>
                <p:cNvGrpSpPr/>
                <p:nvPr/>
              </p:nvGrpSpPr>
              <p:grpSpPr>
                <a:xfrm>
                  <a:off x="651815" y="3720597"/>
                  <a:ext cx="1428556" cy="316703"/>
                  <a:chOff x="651815" y="3700847"/>
                  <a:chExt cx="1428556" cy="316703"/>
                </a:xfrm>
              </p:grpSpPr>
              <p:cxnSp>
                <p:nvCxnSpPr>
                  <p:cNvPr id="204" name="Straight Connector 203">
                    <a:extLst>
                      <a:ext uri="{FF2B5EF4-FFF2-40B4-BE49-F238E27FC236}">
                        <a16:creationId xmlns:a16="http://schemas.microsoft.com/office/drawing/2014/main" id="{DF44A851-6E0F-4F56-B63C-FC3CD9D069F3}"/>
                      </a:ext>
                    </a:extLst>
                  </p:cNvPr>
                  <p:cNvCxnSpPr>
                    <a:cxnSpLocks/>
                  </p:cNvCxnSpPr>
                  <p:nvPr/>
                </p:nvCxnSpPr>
                <p:spPr>
                  <a:xfrm>
                    <a:off x="651815" y="3859198"/>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F0A1BCD4-018B-4E13-8A29-B74E5E9E5310}"/>
                      </a:ext>
                    </a:extLst>
                  </p:cNvPr>
                  <p:cNvGrpSpPr/>
                  <p:nvPr/>
                </p:nvGrpSpPr>
                <p:grpSpPr>
                  <a:xfrm>
                    <a:off x="885071" y="3700847"/>
                    <a:ext cx="1195300" cy="316703"/>
                    <a:chOff x="3317519" y="3915239"/>
                    <a:chExt cx="1069848" cy="283464"/>
                  </a:xfrm>
                </p:grpSpPr>
                <p:sp>
                  <p:nvSpPr>
                    <p:cNvPr id="115" name="Rounded Rectangle 37">
                      <a:extLst>
                        <a:ext uri="{FF2B5EF4-FFF2-40B4-BE49-F238E27FC236}">
                          <a16:creationId xmlns:a16="http://schemas.microsoft.com/office/drawing/2014/main" id="{3054E8CD-F277-481B-AA03-D3F8D6A87E91}"/>
                        </a:ext>
                      </a:extLst>
                    </p:cNvPr>
                    <p:cNvSpPr/>
                    <p:nvPr/>
                  </p:nvSpPr>
                  <p:spPr>
                    <a:xfrm>
                      <a:off x="3317519" y="3915239"/>
                      <a:ext cx="1069848" cy="283464"/>
                    </a:xfrm>
                    <a:prstGeom prst="roundRect">
                      <a:avLst>
                        <a:gd name="adj" fmla="val 13097"/>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16" name="Group 115">
                      <a:extLst>
                        <a:ext uri="{FF2B5EF4-FFF2-40B4-BE49-F238E27FC236}">
                          <a16:creationId xmlns:a16="http://schemas.microsoft.com/office/drawing/2014/main" id="{06F129A0-F433-4875-B083-E3970969882F}"/>
                        </a:ext>
                      </a:extLst>
                    </p:cNvPr>
                    <p:cNvGrpSpPr/>
                    <p:nvPr/>
                  </p:nvGrpSpPr>
                  <p:grpSpPr>
                    <a:xfrm>
                      <a:off x="3354095" y="3942671"/>
                      <a:ext cx="996696" cy="228600"/>
                      <a:chOff x="3354095" y="3942671"/>
                      <a:chExt cx="996696" cy="228600"/>
                    </a:xfrm>
                  </p:grpSpPr>
                  <p:sp>
                    <p:nvSpPr>
                      <p:cNvPr id="117" name="Rounded Rectangle 31">
                        <a:extLst>
                          <a:ext uri="{FF2B5EF4-FFF2-40B4-BE49-F238E27FC236}">
                            <a16:creationId xmlns:a16="http://schemas.microsoft.com/office/drawing/2014/main" id="{1ED1E48F-69F2-4415-8230-E35DE9FDBA44}"/>
                          </a:ext>
                        </a:extLst>
                      </p:cNvPr>
                      <p:cNvSpPr/>
                      <p:nvPr/>
                    </p:nvSpPr>
                    <p:spPr>
                      <a:xfrm>
                        <a:off x="3354095" y="3942671"/>
                        <a:ext cx="996696" cy="228600"/>
                      </a:xfrm>
                      <a:prstGeom prst="roundRect">
                        <a:avLst>
                          <a:gd name="adj" fmla="val 7497"/>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8" name="Rectangle 117">
                        <a:extLst>
                          <a:ext uri="{FF2B5EF4-FFF2-40B4-BE49-F238E27FC236}">
                            <a16:creationId xmlns:a16="http://schemas.microsoft.com/office/drawing/2014/main" id="{F8BD28E1-5F7F-415A-9D7F-72BEEA102516}"/>
                          </a:ext>
                        </a:extLst>
                      </p:cNvPr>
                      <p:cNvSpPr/>
                      <p:nvPr/>
                    </p:nvSpPr>
                    <p:spPr>
                      <a:xfrm>
                        <a:off x="3433563" y="3951578"/>
                        <a:ext cx="838187"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2</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212" name="Group 211">
                  <a:extLst>
                    <a:ext uri="{FF2B5EF4-FFF2-40B4-BE49-F238E27FC236}">
                      <a16:creationId xmlns:a16="http://schemas.microsoft.com/office/drawing/2014/main" id="{D1DBAEE0-9AED-42FD-80BC-7AEA49F6B00E}"/>
                    </a:ext>
                  </a:extLst>
                </p:cNvPr>
                <p:cNvGrpSpPr/>
                <p:nvPr/>
              </p:nvGrpSpPr>
              <p:grpSpPr>
                <a:xfrm>
                  <a:off x="651815" y="4299520"/>
                  <a:ext cx="1428556" cy="316703"/>
                  <a:chOff x="651815" y="4294231"/>
                  <a:chExt cx="1428556" cy="316703"/>
                </a:xfrm>
              </p:grpSpPr>
              <p:cxnSp>
                <p:nvCxnSpPr>
                  <p:cNvPr id="206" name="Straight Connector 205">
                    <a:extLst>
                      <a:ext uri="{FF2B5EF4-FFF2-40B4-BE49-F238E27FC236}">
                        <a16:creationId xmlns:a16="http://schemas.microsoft.com/office/drawing/2014/main" id="{061595C8-A6DF-4DC6-943A-B0453AE29123}"/>
                      </a:ext>
                    </a:extLst>
                  </p:cNvPr>
                  <p:cNvCxnSpPr>
                    <a:cxnSpLocks/>
                  </p:cNvCxnSpPr>
                  <p:nvPr/>
                </p:nvCxnSpPr>
                <p:spPr>
                  <a:xfrm>
                    <a:off x="651815" y="4452582"/>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07" name="Group 106">
                    <a:extLst>
                      <a:ext uri="{FF2B5EF4-FFF2-40B4-BE49-F238E27FC236}">
                        <a16:creationId xmlns:a16="http://schemas.microsoft.com/office/drawing/2014/main" id="{93D84DA7-D79A-4568-8C89-F538F1F3D126}"/>
                      </a:ext>
                    </a:extLst>
                  </p:cNvPr>
                  <p:cNvGrpSpPr/>
                  <p:nvPr/>
                </p:nvGrpSpPr>
                <p:grpSpPr>
                  <a:xfrm>
                    <a:off x="885071" y="4294231"/>
                    <a:ext cx="1195300" cy="316703"/>
                    <a:chOff x="3317625" y="4446345"/>
                    <a:chExt cx="1069848" cy="283464"/>
                  </a:xfrm>
                </p:grpSpPr>
                <p:sp>
                  <p:nvSpPr>
                    <p:cNvPr id="109" name="Rounded Rectangle 38">
                      <a:extLst>
                        <a:ext uri="{FF2B5EF4-FFF2-40B4-BE49-F238E27FC236}">
                          <a16:creationId xmlns:a16="http://schemas.microsoft.com/office/drawing/2014/main" id="{351951B0-58AA-488D-A6B5-FE3D4C9FBDFC}"/>
                        </a:ext>
                      </a:extLst>
                    </p:cNvPr>
                    <p:cNvSpPr/>
                    <p:nvPr/>
                  </p:nvSpPr>
                  <p:spPr>
                    <a:xfrm>
                      <a:off x="3317625" y="4446345"/>
                      <a:ext cx="1069848" cy="283464"/>
                    </a:xfrm>
                    <a:prstGeom prst="roundRect">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10" name="Group 109">
                      <a:extLst>
                        <a:ext uri="{FF2B5EF4-FFF2-40B4-BE49-F238E27FC236}">
                          <a16:creationId xmlns:a16="http://schemas.microsoft.com/office/drawing/2014/main" id="{1404FD56-6144-4442-B7B6-439F207988C6}"/>
                        </a:ext>
                      </a:extLst>
                    </p:cNvPr>
                    <p:cNvGrpSpPr/>
                    <p:nvPr/>
                  </p:nvGrpSpPr>
                  <p:grpSpPr>
                    <a:xfrm>
                      <a:off x="3354201" y="4473777"/>
                      <a:ext cx="996696" cy="228600"/>
                      <a:chOff x="3354201" y="4473777"/>
                      <a:chExt cx="996696" cy="228600"/>
                    </a:xfrm>
                  </p:grpSpPr>
                  <p:sp>
                    <p:nvSpPr>
                      <p:cNvPr id="111" name="Rounded Rectangle 32">
                        <a:extLst>
                          <a:ext uri="{FF2B5EF4-FFF2-40B4-BE49-F238E27FC236}">
                            <a16:creationId xmlns:a16="http://schemas.microsoft.com/office/drawing/2014/main" id="{E0B5D506-FEF8-4542-A9F4-7A3C5BFB4C71}"/>
                          </a:ext>
                        </a:extLst>
                      </p:cNvPr>
                      <p:cNvSpPr/>
                      <p:nvPr/>
                    </p:nvSpPr>
                    <p:spPr>
                      <a:xfrm>
                        <a:off x="3354201" y="4473777"/>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2" name="Rectangle 111">
                        <a:extLst>
                          <a:ext uri="{FF2B5EF4-FFF2-40B4-BE49-F238E27FC236}">
                            <a16:creationId xmlns:a16="http://schemas.microsoft.com/office/drawing/2014/main" id="{CA45E34B-C03A-47BD-BB69-2F804B9CE03F}"/>
                          </a:ext>
                        </a:extLst>
                      </p:cNvPr>
                      <p:cNvSpPr/>
                      <p:nvPr/>
                    </p:nvSpPr>
                    <p:spPr>
                      <a:xfrm>
                        <a:off x="3454856" y="4482685"/>
                        <a:ext cx="838188"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3</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211" name="Group 210">
                  <a:extLst>
                    <a:ext uri="{FF2B5EF4-FFF2-40B4-BE49-F238E27FC236}">
                      <a16:creationId xmlns:a16="http://schemas.microsoft.com/office/drawing/2014/main" id="{13BCE8CA-4799-444A-906F-DC4E6EB2CD9E}"/>
                    </a:ext>
                  </a:extLst>
                </p:cNvPr>
                <p:cNvGrpSpPr/>
                <p:nvPr/>
              </p:nvGrpSpPr>
              <p:grpSpPr>
                <a:xfrm>
                  <a:off x="651815" y="4878443"/>
                  <a:ext cx="1428556" cy="316703"/>
                  <a:chOff x="651815" y="4887616"/>
                  <a:chExt cx="1428556" cy="316703"/>
                </a:xfrm>
              </p:grpSpPr>
              <p:cxnSp>
                <p:nvCxnSpPr>
                  <p:cNvPr id="205" name="Straight Connector 204">
                    <a:extLst>
                      <a:ext uri="{FF2B5EF4-FFF2-40B4-BE49-F238E27FC236}">
                        <a16:creationId xmlns:a16="http://schemas.microsoft.com/office/drawing/2014/main" id="{1B6D84FA-4037-4B86-8FA7-EF2F15E16D9D}"/>
                      </a:ext>
                    </a:extLst>
                  </p:cNvPr>
                  <p:cNvCxnSpPr>
                    <a:cxnSpLocks/>
                  </p:cNvCxnSpPr>
                  <p:nvPr/>
                </p:nvCxnSpPr>
                <p:spPr>
                  <a:xfrm>
                    <a:off x="651815" y="5045967"/>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281A91C9-4C94-498B-9E8D-EA0F97A45107}"/>
                      </a:ext>
                    </a:extLst>
                  </p:cNvPr>
                  <p:cNvGrpSpPr/>
                  <p:nvPr/>
                </p:nvGrpSpPr>
                <p:grpSpPr>
                  <a:xfrm>
                    <a:off x="885071" y="4887616"/>
                    <a:ext cx="1195300" cy="316703"/>
                    <a:chOff x="3317519" y="4977452"/>
                    <a:chExt cx="1069848" cy="283464"/>
                  </a:xfrm>
                </p:grpSpPr>
                <p:sp>
                  <p:nvSpPr>
                    <p:cNvPr id="103" name="Rounded Rectangle 39">
                      <a:extLst>
                        <a:ext uri="{FF2B5EF4-FFF2-40B4-BE49-F238E27FC236}">
                          <a16:creationId xmlns:a16="http://schemas.microsoft.com/office/drawing/2014/main" id="{2BDA9CFE-7BAB-4F59-B9A2-38908560CF12}"/>
                        </a:ext>
                      </a:extLst>
                    </p:cNvPr>
                    <p:cNvSpPr/>
                    <p:nvPr/>
                  </p:nvSpPr>
                  <p:spPr>
                    <a:xfrm>
                      <a:off x="3317519" y="4977452"/>
                      <a:ext cx="1069848" cy="283464"/>
                    </a:xfrm>
                    <a:prstGeom prst="roundRect">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04" name="Group 103">
                      <a:extLst>
                        <a:ext uri="{FF2B5EF4-FFF2-40B4-BE49-F238E27FC236}">
                          <a16:creationId xmlns:a16="http://schemas.microsoft.com/office/drawing/2014/main" id="{DEF06107-C72E-4B51-A495-1CA191B9B347}"/>
                        </a:ext>
                      </a:extLst>
                    </p:cNvPr>
                    <p:cNvGrpSpPr/>
                    <p:nvPr/>
                  </p:nvGrpSpPr>
                  <p:grpSpPr>
                    <a:xfrm>
                      <a:off x="3354095" y="5004884"/>
                      <a:ext cx="996696" cy="228600"/>
                      <a:chOff x="3354095" y="5004884"/>
                      <a:chExt cx="996696" cy="228600"/>
                    </a:xfrm>
                  </p:grpSpPr>
                  <p:sp>
                    <p:nvSpPr>
                      <p:cNvPr id="105" name="Rounded Rectangle 33">
                        <a:extLst>
                          <a:ext uri="{FF2B5EF4-FFF2-40B4-BE49-F238E27FC236}">
                            <a16:creationId xmlns:a16="http://schemas.microsoft.com/office/drawing/2014/main" id="{4B0BD42E-D262-416A-8671-DCE7719ACAF3}"/>
                          </a:ext>
                        </a:extLst>
                      </p:cNvPr>
                      <p:cNvSpPr/>
                      <p:nvPr/>
                    </p:nvSpPr>
                    <p:spPr>
                      <a:xfrm>
                        <a:off x="3354095" y="5004884"/>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06" name="Rectangle 105">
                        <a:extLst>
                          <a:ext uri="{FF2B5EF4-FFF2-40B4-BE49-F238E27FC236}">
                            <a16:creationId xmlns:a16="http://schemas.microsoft.com/office/drawing/2014/main" id="{EE601F4F-AA2B-43F7-900A-4F0598E53A54}"/>
                          </a:ext>
                        </a:extLst>
                      </p:cNvPr>
                      <p:cNvSpPr/>
                      <p:nvPr/>
                    </p:nvSpPr>
                    <p:spPr>
                      <a:xfrm>
                        <a:off x="3375603" y="5013792"/>
                        <a:ext cx="963035" cy="206605"/>
                      </a:xfrm>
                      <a:prstGeom prst="rect">
                        <a:avLst/>
                      </a:prstGeom>
                    </p:spPr>
                    <p:txBody>
                      <a:bodyPr wrap="squar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4</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210" name="Group 209">
                  <a:extLst>
                    <a:ext uri="{FF2B5EF4-FFF2-40B4-BE49-F238E27FC236}">
                      <a16:creationId xmlns:a16="http://schemas.microsoft.com/office/drawing/2014/main" id="{19094D75-4128-449B-8EA4-CCDB19B1A778}"/>
                    </a:ext>
                  </a:extLst>
                </p:cNvPr>
                <p:cNvGrpSpPr/>
                <p:nvPr/>
              </p:nvGrpSpPr>
              <p:grpSpPr>
                <a:xfrm>
                  <a:off x="651815" y="5457366"/>
                  <a:ext cx="1428556" cy="316703"/>
                  <a:chOff x="651815" y="5481005"/>
                  <a:chExt cx="1428556" cy="316703"/>
                </a:xfrm>
              </p:grpSpPr>
              <p:cxnSp>
                <p:nvCxnSpPr>
                  <p:cNvPr id="208" name="Straight Connector 207">
                    <a:extLst>
                      <a:ext uri="{FF2B5EF4-FFF2-40B4-BE49-F238E27FC236}">
                        <a16:creationId xmlns:a16="http://schemas.microsoft.com/office/drawing/2014/main" id="{D5C364F5-DE05-492D-A69B-A41018877CC4}"/>
                      </a:ext>
                    </a:extLst>
                  </p:cNvPr>
                  <p:cNvCxnSpPr>
                    <a:cxnSpLocks/>
                  </p:cNvCxnSpPr>
                  <p:nvPr/>
                </p:nvCxnSpPr>
                <p:spPr>
                  <a:xfrm>
                    <a:off x="651815" y="5639356"/>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95" name="Group 94">
                    <a:extLst>
                      <a:ext uri="{FF2B5EF4-FFF2-40B4-BE49-F238E27FC236}">
                        <a16:creationId xmlns:a16="http://schemas.microsoft.com/office/drawing/2014/main" id="{FD5EC890-2848-4456-BCCB-B97C72B35FA1}"/>
                      </a:ext>
                    </a:extLst>
                  </p:cNvPr>
                  <p:cNvGrpSpPr/>
                  <p:nvPr/>
                </p:nvGrpSpPr>
                <p:grpSpPr>
                  <a:xfrm>
                    <a:off x="885072" y="5481005"/>
                    <a:ext cx="1195299" cy="316703"/>
                    <a:chOff x="3317624" y="5508562"/>
                    <a:chExt cx="1069848" cy="283464"/>
                  </a:xfrm>
                </p:grpSpPr>
                <p:sp>
                  <p:nvSpPr>
                    <p:cNvPr id="97" name="Rounded Rectangle 40">
                      <a:extLst>
                        <a:ext uri="{FF2B5EF4-FFF2-40B4-BE49-F238E27FC236}">
                          <a16:creationId xmlns:a16="http://schemas.microsoft.com/office/drawing/2014/main" id="{ADBCC3D6-2449-4D8A-8F6C-71FBEC30C797}"/>
                        </a:ext>
                      </a:extLst>
                    </p:cNvPr>
                    <p:cNvSpPr/>
                    <p:nvPr/>
                  </p:nvSpPr>
                  <p:spPr>
                    <a:xfrm>
                      <a:off x="3317624" y="5508562"/>
                      <a:ext cx="1069848" cy="283464"/>
                    </a:xfrm>
                    <a:prstGeom prst="roundRect">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8" name="Group 97">
                      <a:extLst>
                        <a:ext uri="{FF2B5EF4-FFF2-40B4-BE49-F238E27FC236}">
                          <a16:creationId xmlns:a16="http://schemas.microsoft.com/office/drawing/2014/main" id="{272C2961-35F0-4AAC-A333-09B01C837956}"/>
                        </a:ext>
                      </a:extLst>
                    </p:cNvPr>
                    <p:cNvGrpSpPr/>
                    <p:nvPr/>
                  </p:nvGrpSpPr>
                  <p:grpSpPr>
                    <a:xfrm>
                      <a:off x="3354200" y="5535994"/>
                      <a:ext cx="996696" cy="228600"/>
                      <a:chOff x="3354200" y="5535994"/>
                      <a:chExt cx="996696" cy="228600"/>
                    </a:xfrm>
                  </p:grpSpPr>
                  <p:sp>
                    <p:nvSpPr>
                      <p:cNvPr id="99" name="Rounded Rectangle 34">
                        <a:extLst>
                          <a:ext uri="{FF2B5EF4-FFF2-40B4-BE49-F238E27FC236}">
                            <a16:creationId xmlns:a16="http://schemas.microsoft.com/office/drawing/2014/main" id="{6062114B-A6A7-4739-A0CC-489D4E01078E}"/>
                          </a:ext>
                        </a:extLst>
                      </p:cNvPr>
                      <p:cNvSpPr/>
                      <p:nvPr/>
                    </p:nvSpPr>
                    <p:spPr>
                      <a:xfrm>
                        <a:off x="3354200" y="5535994"/>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00" name="Rectangle 99">
                        <a:extLst>
                          <a:ext uri="{FF2B5EF4-FFF2-40B4-BE49-F238E27FC236}">
                            <a16:creationId xmlns:a16="http://schemas.microsoft.com/office/drawing/2014/main" id="{51265CE2-C7A7-4B3B-A4E2-1D5B06E084A6}"/>
                          </a:ext>
                        </a:extLst>
                      </p:cNvPr>
                      <p:cNvSpPr/>
                      <p:nvPr/>
                    </p:nvSpPr>
                    <p:spPr>
                      <a:xfrm>
                        <a:off x="3433454" y="5546991"/>
                        <a:ext cx="838189" cy="206606"/>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5</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nvGrpSpPr>
                <p:cNvPr id="209" name="Group 208">
                  <a:extLst>
                    <a:ext uri="{FF2B5EF4-FFF2-40B4-BE49-F238E27FC236}">
                      <a16:creationId xmlns:a16="http://schemas.microsoft.com/office/drawing/2014/main" id="{CD405D46-E0ED-4D99-A351-E0778B1E59A3}"/>
                    </a:ext>
                  </a:extLst>
                </p:cNvPr>
                <p:cNvGrpSpPr/>
                <p:nvPr/>
              </p:nvGrpSpPr>
              <p:grpSpPr>
                <a:xfrm>
                  <a:off x="654990" y="6036288"/>
                  <a:ext cx="1425381" cy="312028"/>
                  <a:chOff x="654990" y="6074392"/>
                  <a:chExt cx="1425381" cy="312028"/>
                </a:xfrm>
              </p:grpSpPr>
              <p:cxnSp>
                <p:nvCxnSpPr>
                  <p:cNvPr id="207" name="Straight Connector 206">
                    <a:extLst>
                      <a:ext uri="{FF2B5EF4-FFF2-40B4-BE49-F238E27FC236}">
                        <a16:creationId xmlns:a16="http://schemas.microsoft.com/office/drawing/2014/main" id="{F3929865-0BAB-4A20-8343-9A6C4832C18C}"/>
                      </a:ext>
                    </a:extLst>
                  </p:cNvPr>
                  <p:cNvCxnSpPr>
                    <a:cxnSpLocks/>
                  </p:cNvCxnSpPr>
                  <p:nvPr/>
                </p:nvCxnSpPr>
                <p:spPr>
                  <a:xfrm>
                    <a:off x="654990" y="6239931"/>
                    <a:ext cx="475270" cy="0"/>
                  </a:xfrm>
                  <a:prstGeom prst="line">
                    <a:avLst/>
                  </a:prstGeom>
                  <a:ln>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grpSp>
                <p:nvGrpSpPr>
                  <p:cNvPr id="89" name="Group 88">
                    <a:extLst>
                      <a:ext uri="{FF2B5EF4-FFF2-40B4-BE49-F238E27FC236}">
                        <a16:creationId xmlns:a16="http://schemas.microsoft.com/office/drawing/2014/main" id="{DF8695F9-2E2D-4AE6-8560-5572AD32D13F}"/>
                      </a:ext>
                    </a:extLst>
                  </p:cNvPr>
                  <p:cNvGrpSpPr/>
                  <p:nvPr/>
                </p:nvGrpSpPr>
                <p:grpSpPr>
                  <a:xfrm>
                    <a:off x="885071" y="6074392"/>
                    <a:ext cx="1195300" cy="312028"/>
                    <a:chOff x="3317519" y="6039671"/>
                    <a:chExt cx="1069848" cy="279279"/>
                  </a:xfrm>
                </p:grpSpPr>
                <p:sp>
                  <p:nvSpPr>
                    <p:cNvPr id="91" name="Rounded Rectangle 41">
                      <a:extLst>
                        <a:ext uri="{FF2B5EF4-FFF2-40B4-BE49-F238E27FC236}">
                          <a16:creationId xmlns:a16="http://schemas.microsoft.com/office/drawing/2014/main" id="{F14AFAC0-82A5-48C9-9148-02791E471477}"/>
                        </a:ext>
                      </a:extLst>
                    </p:cNvPr>
                    <p:cNvSpPr/>
                    <p:nvPr/>
                  </p:nvSpPr>
                  <p:spPr>
                    <a:xfrm>
                      <a:off x="3317519" y="6039671"/>
                      <a:ext cx="1069848" cy="279279"/>
                    </a:xfrm>
                    <a:prstGeom prst="roundRect">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92" name="Group 91">
                      <a:extLst>
                        <a:ext uri="{FF2B5EF4-FFF2-40B4-BE49-F238E27FC236}">
                          <a16:creationId xmlns:a16="http://schemas.microsoft.com/office/drawing/2014/main" id="{9BBFCD60-6EF0-4947-873A-107B7AFCBDC5}"/>
                        </a:ext>
                      </a:extLst>
                    </p:cNvPr>
                    <p:cNvGrpSpPr/>
                    <p:nvPr/>
                  </p:nvGrpSpPr>
                  <p:grpSpPr>
                    <a:xfrm>
                      <a:off x="3354095" y="6065010"/>
                      <a:ext cx="996696" cy="228600"/>
                      <a:chOff x="3354095" y="6065010"/>
                      <a:chExt cx="996696" cy="228600"/>
                    </a:xfrm>
                  </p:grpSpPr>
                  <p:sp>
                    <p:nvSpPr>
                      <p:cNvPr id="93" name="Rounded Rectangle 35">
                        <a:extLst>
                          <a:ext uri="{FF2B5EF4-FFF2-40B4-BE49-F238E27FC236}">
                            <a16:creationId xmlns:a16="http://schemas.microsoft.com/office/drawing/2014/main" id="{F9E5EE48-2169-481A-949A-57404D61B2B4}"/>
                          </a:ext>
                        </a:extLst>
                      </p:cNvPr>
                      <p:cNvSpPr/>
                      <p:nvPr/>
                    </p:nvSpPr>
                    <p:spPr>
                      <a:xfrm>
                        <a:off x="3354095" y="6065010"/>
                        <a:ext cx="996696" cy="228600"/>
                      </a:xfrm>
                      <a:prstGeom prst="roundRect">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94" name="Rectangle 93">
                        <a:extLst>
                          <a:ext uri="{FF2B5EF4-FFF2-40B4-BE49-F238E27FC236}">
                            <a16:creationId xmlns:a16="http://schemas.microsoft.com/office/drawing/2014/main" id="{45949DC6-8606-4B10-8FE5-2D93E5060C01}"/>
                          </a:ext>
                        </a:extLst>
                      </p:cNvPr>
                      <p:cNvSpPr/>
                      <p:nvPr/>
                    </p:nvSpPr>
                    <p:spPr>
                      <a:xfrm>
                        <a:off x="3454856" y="6076008"/>
                        <a:ext cx="838188" cy="206605"/>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6</a:t>
                        </a:r>
                        <a:endParaRPr kumimoji="0" lang="en-IN" sz="900" b="1" i="0" u="none" strike="noStrike" kern="1200" cap="none" spc="0" normalizeH="0" baseline="0" noProof="0" dirty="0">
                          <a:ln>
                            <a:noFill/>
                          </a:ln>
                          <a:solidFill>
                            <a:schemeClr val="tx2">
                              <a:lumMod val="65000"/>
                              <a:lumOff val="35000"/>
                            </a:schemeClr>
                          </a:solidFill>
                          <a:effectLst/>
                          <a:uLnTx/>
                          <a:uFillTx/>
                          <a:latin typeface="Cambria" panose="02040503050406030204" pitchFamily="18" charset="0"/>
                          <a:ea typeface="Cambria" panose="02040503050406030204" pitchFamily="18" charset="0"/>
                          <a:cs typeface="Arial" panose="020B0604020202020204" pitchFamily="34" charset="0"/>
                        </a:endParaRPr>
                      </a:p>
                    </p:txBody>
                  </p:sp>
                </p:grpSp>
              </p:grpSp>
            </p:grpSp>
          </p:grpSp>
          <p:grpSp>
            <p:nvGrpSpPr>
              <p:cNvPr id="28" name="Group 27">
                <a:extLst>
                  <a:ext uri="{FF2B5EF4-FFF2-40B4-BE49-F238E27FC236}">
                    <a16:creationId xmlns:a16="http://schemas.microsoft.com/office/drawing/2014/main" id="{1DC1CCB0-787B-4341-BC22-F549D06B0C58}"/>
                  </a:ext>
                </a:extLst>
              </p:cNvPr>
              <p:cNvGrpSpPr/>
              <p:nvPr/>
            </p:nvGrpSpPr>
            <p:grpSpPr>
              <a:xfrm>
                <a:off x="399455" y="2179994"/>
                <a:ext cx="1546625" cy="820322"/>
                <a:chOff x="399455" y="2179994"/>
                <a:chExt cx="1546625" cy="820322"/>
              </a:xfrm>
            </p:grpSpPr>
            <p:sp>
              <p:nvSpPr>
                <p:cNvPr id="203" name="Freeform: Shape 202">
                  <a:extLst>
                    <a:ext uri="{FF2B5EF4-FFF2-40B4-BE49-F238E27FC236}">
                      <a16:creationId xmlns:a16="http://schemas.microsoft.com/office/drawing/2014/main" id="{B8DAA7E1-E674-4F5D-ADAF-28CE047EDE22}"/>
                    </a:ext>
                  </a:extLst>
                </p:cNvPr>
                <p:cNvSpPr>
                  <a:spLocks/>
                </p:cNvSpPr>
                <p:nvPr/>
              </p:nvSpPr>
              <p:spPr bwMode="auto">
                <a:xfrm>
                  <a:off x="1007566" y="2179994"/>
                  <a:ext cx="291105" cy="309729"/>
                </a:xfrm>
                <a:custGeom>
                  <a:avLst/>
                  <a:gdLst>
                    <a:gd name="connsiteX0" fmla="*/ 233529 w 291105"/>
                    <a:gd name="connsiteY0" fmla="*/ 269431 h 309729"/>
                    <a:gd name="connsiteX1" fmla="*/ 235359 w 291105"/>
                    <a:gd name="connsiteY1" fmla="*/ 270478 h 309729"/>
                    <a:gd name="connsiteX2" fmla="*/ 243201 w 291105"/>
                    <a:gd name="connsiteY2" fmla="*/ 291412 h 309729"/>
                    <a:gd name="connsiteX3" fmla="*/ 246077 w 291105"/>
                    <a:gd name="connsiteY3" fmla="*/ 280945 h 309729"/>
                    <a:gd name="connsiteX4" fmla="*/ 245815 w 291105"/>
                    <a:gd name="connsiteY4" fmla="*/ 280945 h 309729"/>
                    <a:gd name="connsiteX5" fmla="*/ 244247 w 291105"/>
                    <a:gd name="connsiteY5" fmla="*/ 279636 h 309729"/>
                    <a:gd name="connsiteX6" fmla="*/ 243463 w 291105"/>
                    <a:gd name="connsiteY6" fmla="*/ 275188 h 309729"/>
                    <a:gd name="connsiteX7" fmla="*/ 245031 w 291105"/>
                    <a:gd name="connsiteY7" fmla="*/ 273356 h 309729"/>
                    <a:gd name="connsiteX8" fmla="*/ 252351 w 291105"/>
                    <a:gd name="connsiteY8" fmla="*/ 273356 h 309729"/>
                    <a:gd name="connsiteX9" fmla="*/ 253919 w 291105"/>
                    <a:gd name="connsiteY9" fmla="*/ 275188 h 309729"/>
                    <a:gd name="connsiteX10" fmla="*/ 253396 w 291105"/>
                    <a:gd name="connsiteY10" fmla="*/ 279636 h 309729"/>
                    <a:gd name="connsiteX11" fmla="*/ 251828 w 291105"/>
                    <a:gd name="connsiteY11" fmla="*/ 280945 h 309729"/>
                    <a:gd name="connsiteX12" fmla="*/ 251305 w 291105"/>
                    <a:gd name="connsiteY12" fmla="*/ 280945 h 309729"/>
                    <a:gd name="connsiteX13" fmla="*/ 254442 w 291105"/>
                    <a:gd name="connsiteY13" fmla="*/ 291412 h 309729"/>
                    <a:gd name="connsiteX14" fmla="*/ 262284 w 291105"/>
                    <a:gd name="connsiteY14" fmla="*/ 270478 h 309729"/>
                    <a:gd name="connsiteX15" fmla="*/ 264114 w 291105"/>
                    <a:gd name="connsiteY15" fmla="*/ 269431 h 309729"/>
                    <a:gd name="connsiteX16" fmla="*/ 276662 w 291105"/>
                    <a:gd name="connsiteY16" fmla="*/ 272048 h 309729"/>
                    <a:gd name="connsiteX17" fmla="*/ 288948 w 291105"/>
                    <a:gd name="connsiteY17" fmla="*/ 285131 h 309729"/>
                    <a:gd name="connsiteX18" fmla="*/ 291039 w 291105"/>
                    <a:gd name="connsiteY18" fmla="*/ 296645 h 309729"/>
                    <a:gd name="connsiteX19" fmla="*/ 284765 w 291105"/>
                    <a:gd name="connsiteY19" fmla="*/ 305542 h 309729"/>
                    <a:gd name="connsiteX20" fmla="*/ 248691 w 291105"/>
                    <a:gd name="connsiteY20" fmla="*/ 309729 h 309729"/>
                    <a:gd name="connsiteX21" fmla="*/ 212878 w 291105"/>
                    <a:gd name="connsiteY21" fmla="*/ 305542 h 309729"/>
                    <a:gd name="connsiteX22" fmla="*/ 206604 w 291105"/>
                    <a:gd name="connsiteY22" fmla="*/ 296645 h 309729"/>
                    <a:gd name="connsiteX23" fmla="*/ 208695 w 291105"/>
                    <a:gd name="connsiteY23" fmla="*/ 285131 h 309729"/>
                    <a:gd name="connsiteX24" fmla="*/ 220981 w 291105"/>
                    <a:gd name="connsiteY24" fmla="*/ 272048 h 309729"/>
                    <a:gd name="connsiteX25" fmla="*/ 129786 w 291105"/>
                    <a:gd name="connsiteY25" fmla="*/ 269431 h 309729"/>
                    <a:gd name="connsiteX26" fmla="*/ 131882 w 291105"/>
                    <a:gd name="connsiteY26" fmla="*/ 270478 h 309729"/>
                    <a:gd name="connsiteX27" fmla="*/ 139740 w 291105"/>
                    <a:gd name="connsiteY27" fmla="*/ 291412 h 309729"/>
                    <a:gd name="connsiteX28" fmla="*/ 142621 w 291105"/>
                    <a:gd name="connsiteY28" fmla="*/ 280945 h 309729"/>
                    <a:gd name="connsiteX29" fmla="*/ 142359 w 291105"/>
                    <a:gd name="connsiteY29" fmla="*/ 280945 h 309729"/>
                    <a:gd name="connsiteX30" fmla="*/ 140788 w 291105"/>
                    <a:gd name="connsiteY30" fmla="*/ 279636 h 309729"/>
                    <a:gd name="connsiteX31" fmla="*/ 140002 w 291105"/>
                    <a:gd name="connsiteY31" fmla="*/ 275188 h 309729"/>
                    <a:gd name="connsiteX32" fmla="*/ 141573 w 291105"/>
                    <a:gd name="connsiteY32" fmla="*/ 273356 h 309729"/>
                    <a:gd name="connsiteX33" fmla="*/ 148908 w 291105"/>
                    <a:gd name="connsiteY33" fmla="*/ 273356 h 309729"/>
                    <a:gd name="connsiteX34" fmla="*/ 150479 w 291105"/>
                    <a:gd name="connsiteY34" fmla="*/ 275188 h 309729"/>
                    <a:gd name="connsiteX35" fmla="*/ 149956 w 291105"/>
                    <a:gd name="connsiteY35" fmla="*/ 279636 h 309729"/>
                    <a:gd name="connsiteX36" fmla="*/ 148122 w 291105"/>
                    <a:gd name="connsiteY36" fmla="*/ 280945 h 309729"/>
                    <a:gd name="connsiteX37" fmla="*/ 147860 w 291105"/>
                    <a:gd name="connsiteY37" fmla="*/ 280945 h 309729"/>
                    <a:gd name="connsiteX38" fmla="*/ 150741 w 291105"/>
                    <a:gd name="connsiteY38" fmla="*/ 291412 h 309729"/>
                    <a:gd name="connsiteX39" fmla="*/ 158600 w 291105"/>
                    <a:gd name="connsiteY39" fmla="*/ 270478 h 309729"/>
                    <a:gd name="connsiteX40" fmla="*/ 160695 w 291105"/>
                    <a:gd name="connsiteY40" fmla="*/ 269431 h 309729"/>
                    <a:gd name="connsiteX41" fmla="*/ 173006 w 291105"/>
                    <a:gd name="connsiteY41" fmla="*/ 272048 h 309729"/>
                    <a:gd name="connsiteX42" fmla="*/ 185580 w 291105"/>
                    <a:gd name="connsiteY42" fmla="*/ 285131 h 309729"/>
                    <a:gd name="connsiteX43" fmla="*/ 187413 w 291105"/>
                    <a:gd name="connsiteY43" fmla="*/ 296645 h 309729"/>
                    <a:gd name="connsiteX44" fmla="*/ 181389 w 291105"/>
                    <a:gd name="connsiteY44" fmla="*/ 305542 h 309729"/>
                    <a:gd name="connsiteX45" fmla="*/ 145241 w 291105"/>
                    <a:gd name="connsiteY45" fmla="*/ 309729 h 309729"/>
                    <a:gd name="connsiteX46" fmla="*/ 109354 w 291105"/>
                    <a:gd name="connsiteY46" fmla="*/ 305542 h 309729"/>
                    <a:gd name="connsiteX47" fmla="*/ 103068 w 291105"/>
                    <a:gd name="connsiteY47" fmla="*/ 296645 h 309729"/>
                    <a:gd name="connsiteX48" fmla="*/ 104901 w 291105"/>
                    <a:gd name="connsiteY48" fmla="*/ 285131 h 309729"/>
                    <a:gd name="connsiteX49" fmla="*/ 117475 w 291105"/>
                    <a:gd name="connsiteY49" fmla="*/ 272048 h 309729"/>
                    <a:gd name="connsiteX50" fmla="*/ 26720 w 291105"/>
                    <a:gd name="connsiteY50" fmla="*/ 269431 h 309729"/>
                    <a:gd name="connsiteX51" fmla="*/ 28805 w 291105"/>
                    <a:gd name="connsiteY51" fmla="*/ 270478 h 309729"/>
                    <a:gd name="connsiteX52" fmla="*/ 36624 w 291105"/>
                    <a:gd name="connsiteY52" fmla="*/ 291412 h 309729"/>
                    <a:gd name="connsiteX53" fmla="*/ 39490 w 291105"/>
                    <a:gd name="connsiteY53" fmla="*/ 280945 h 309729"/>
                    <a:gd name="connsiteX54" fmla="*/ 39230 w 291105"/>
                    <a:gd name="connsiteY54" fmla="*/ 280945 h 309729"/>
                    <a:gd name="connsiteX55" fmla="*/ 37666 w 291105"/>
                    <a:gd name="connsiteY55" fmla="*/ 279636 h 309729"/>
                    <a:gd name="connsiteX56" fmla="*/ 36884 w 291105"/>
                    <a:gd name="connsiteY56" fmla="*/ 275188 h 309729"/>
                    <a:gd name="connsiteX57" fmla="*/ 38448 w 291105"/>
                    <a:gd name="connsiteY57" fmla="*/ 273356 h 309729"/>
                    <a:gd name="connsiteX58" fmla="*/ 45745 w 291105"/>
                    <a:gd name="connsiteY58" fmla="*/ 273356 h 309729"/>
                    <a:gd name="connsiteX59" fmla="*/ 47309 w 291105"/>
                    <a:gd name="connsiteY59" fmla="*/ 275188 h 309729"/>
                    <a:gd name="connsiteX60" fmla="*/ 46787 w 291105"/>
                    <a:gd name="connsiteY60" fmla="*/ 279636 h 309729"/>
                    <a:gd name="connsiteX61" fmla="*/ 44963 w 291105"/>
                    <a:gd name="connsiteY61" fmla="*/ 280945 h 309729"/>
                    <a:gd name="connsiteX62" fmla="*/ 44703 w 291105"/>
                    <a:gd name="connsiteY62" fmla="*/ 280945 h 309729"/>
                    <a:gd name="connsiteX63" fmla="*/ 47569 w 291105"/>
                    <a:gd name="connsiteY63" fmla="*/ 291412 h 309729"/>
                    <a:gd name="connsiteX64" fmla="*/ 55388 w 291105"/>
                    <a:gd name="connsiteY64" fmla="*/ 270478 h 309729"/>
                    <a:gd name="connsiteX65" fmla="*/ 57473 w 291105"/>
                    <a:gd name="connsiteY65" fmla="*/ 269431 h 309729"/>
                    <a:gd name="connsiteX66" fmla="*/ 69721 w 291105"/>
                    <a:gd name="connsiteY66" fmla="*/ 272048 h 309729"/>
                    <a:gd name="connsiteX67" fmla="*/ 82231 w 291105"/>
                    <a:gd name="connsiteY67" fmla="*/ 285131 h 309729"/>
                    <a:gd name="connsiteX68" fmla="*/ 84055 w 291105"/>
                    <a:gd name="connsiteY68" fmla="*/ 296645 h 309729"/>
                    <a:gd name="connsiteX69" fmla="*/ 78061 w 291105"/>
                    <a:gd name="connsiteY69" fmla="*/ 305542 h 309729"/>
                    <a:gd name="connsiteX70" fmla="*/ 42096 w 291105"/>
                    <a:gd name="connsiteY70" fmla="*/ 309729 h 309729"/>
                    <a:gd name="connsiteX71" fmla="*/ 6132 w 291105"/>
                    <a:gd name="connsiteY71" fmla="*/ 305542 h 309729"/>
                    <a:gd name="connsiteX72" fmla="*/ 138 w 291105"/>
                    <a:gd name="connsiteY72" fmla="*/ 296645 h 309729"/>
                    <a:gd name="connsiteX73" fmla="*/ 1962 w 291105"/>
                    <a:gd name="connsiteY73" fmla="*/ 285131 h 309729"/>
                    <a:gd name="connsiteX74" fmla="*/ 14472 w 291105"/>
                    <a:gd name="connsiteY74" fmla="*/ 272048 h 309729"/>
                    <a:gd name="connsiteX75" fmla="*/ 248385 w 291105"/>
                    <a:gd name="connsiteY75" fmla="*/ 212473 h 309729"/>
                    <a:gd name="connsiteX76" fmla="*/ 269171 w 291105"/>
                    <a:gd name="connsiteY76" fmla="*/ 235360 h 309729"/>
                    <a:gd name="connsiteX77" fmla="*/ 269690 w 291105"/>
                    <a:gd name="connsiteY77" fmla="*/ 235360 h 309729"/>
                    <a:gd name="connsiteX78" fmla="*/ 272029 w 291105"/>
                    <a:gd name="connsiteY78" fmla="*/ 243162 h 309729"/>
                    <a:gd name="connsiteX79" fmla="*/ 268131 w 291105"/>
                    <a:gd name="connsiteY79" fmla="*/ 249404 h 309729"/>
                    <a:gd name="connsiteX80" fmla="*/ 248385 w 291105"/>
                    <a:gd name="connsiteY80" fmla="*/ 269169 h 309729"/>
                    <a:gd name="connsiteX81" fmla="*/ 228639 w 291105"/>
                    <a:gd name="connsiteY81" fmla="*/ 249404 h 309729"/>
                    <a:gd name="connsiteX82" fmla="*/ 224742 w 291105"/>
                    <a:gd name="connsiteY82" fmla="*/ 243162 h 309729"/>
                    <a:gd name="connsiteX83" fmla="*/ 227080 w 291105"/>
                    <a:gd name="connsiteY83" fmla="*/ 235360 h 309729"/>
                    <a:gd name="connsiteX84" fmla="*/ 227600 w 291105"/>
                    <a:gd name="connsiteY84" fmla="*/ 235360 h 309729"/>
                    <a:gd name="connsiteX85" fmla="*/ 248385 w 291105"/>
                    <a:gd name="connsiteY85" fmla="*/ 212473 h 309729"/>
                    <a:gd name="connsiteX86" fmla="*/ 145242 w 291105"/>
                    <a:gd name="connsiteY86" fmla="*/ 212473 h 309729"/>
                    <a:gd name="connsiteX87" fmla="*/ 166213 w 291105"/>
                    <a:gd name="connsiteY87" fmla="*/ 235360 h 309729"/>
                    <a:gd name="connsiteX88" fmla="*/ 166999 w 291105"/>
                    <a:gd name="connsiteY88" fmla="*/ 235360 h 309729"/>
                    <a:gd name="connsiteX89" fmla="*/ 169097 w 291105"/>
                    <a:gd name="connsiteY89" fmla="*/ 243162 h 309729"/>
                    <a:gd name="connsiteX90" fmla="*/ 165164 w 291105"/>
                    <a:gd name="connsiteY90" fmla="*/ 249404 h 309729"/>
                    <a:gd name="connsiteX91" fmla="*/ 145242 w 291105"/>
                    <a:gd name="connsiteY91" fmla="*/ 269169 h 309729"/>
                    <a:gd name="connsiteX92" fmla="*/ 125319 w 291105"/>
                    <a:gd name="connsiteY92" fmla="*/ 249404 h 309729"/>
                    <a:gd name="connsiteX93" fmla="*/ 121386 w 291105"/>
                    <a:gd name="connsiteY93" fmla="*/ 243162 h 309729"/>
                    <a:gd name="connsiteX94" fmla="*/ 123746 w 291105"/>
                    <a:gd name="connsiteY94" fmla="*/ 235360 h 309729"/>
                    <a:gd name="connsiteX95" fmla="*/ 124270 w 291105"/>
                    <a:gd name="connsiteY95" fmla="*/ 235360 h 309729"/>
                    <a:gd name="connsiteX96" fmla="*/ 145242 w 291105"/>
                    <a:gd name="connsiteY96" fmla="*/ 212473 h 309729"/>
                    <a:gd name="connsiteX97" fmla="*/ 41791 w 291105"/>
                    <a:gd name="connsiteY97" fmla="*/ 212473 h 309729"/>
                    <a:gd name="connsiteX98" fmla="*/ 62687 w 291105"/>
                    <a:gd name="connsiteY98" fmla="*/ 235360 h 309729"/>
                    <a:gd name="connsiteX99" fmla="*/ 63210 w 291105"/>
                    <a:gd name="connsiteY99" fmla="*/ 235360 h 309729"/>
                    <a:gd name="connsiteX100" fmla="*/ 65561 w 291105"/>
                    <a:gd name="connsiteY100" fmla="*/ 243162 h 309729"/>
                    <a:gd name="connsiteX101" fmla="*/ 61642 w 291105"/>
                    <a:gd name="connsiteY101" fmla="*/ 249404 h 309729"/>
                    <a:gd name="connsiteX102" fmla="*/ 41791 w 291105"/>
                    <a:gd name="connsiteY102" fmla="*/ 269169 h 309729"/>
                    <a:gd name="connsiteX103" fmla="*/ 21939 w 291105"/>
                    <a:gd name="connsiteY103" fmla="*/ 249404 h 309729"/>
                    <a:gd name="connsiteX104" fmla="*/ 17759 w 291105"/>
                    <a:gd name="connsiteY104" fmla="*/ 243162 h 309729"/>
                    <a:gd name="connsiteX105" fmla="*/ 20110 w 291105"/>
                    <a:gd name="connsiteY105" fmla="*/ 235360 h 309729"/>
                    <a:gd name="connsiteX106" fmla="*/ 20894 w 291105"/>
                    <a:gd name="connsiteY106" fmla="*/ 235360 h 309729"/>
                    <a:gd name="connsiteX107" fmla="*/ 41791 w 291105"/>
                    <a:gd name="connsiteY107" fmla="*/ 212473 h 309729"/>
                    <a:gd name="connsiteX108" fmla="*/ 145241 w 291105"/>
                    <a:gd name="connsiteY108" fmla="*/ 130481 h 309729"/>
                    <a:gd name="connsiteX109" fmla="*/ 153350 w 291105"/>
                    <a:gd name="connsiteY109" fmla="*/ 138833 h 309729"/>
                    <a:gd name="connsiteX110" fmla="*/ 153350 w 291105"/>
                    <a:gd name="connsiteY110" fmla="*/ 154232 h 309729"/>
                    <a:gd name="connsiteX111" fmla="*/ 248563 w 291105"/>
                    <a:gd name="connsiteY111" fmla="*/ 154232 h 309729"/>
                    <a:gd name="connsiteX112" fmla="*/ 256672 w 291105"/>
                    <a:gd name="connsiteY112" fmla="*/ 162324 h 309729"/>
                    <a:gd name="connsiteX113" fmla="*/ 256672 w 291105"/>
                    <a:gd name="connsiteY113" fmla="*/ 189990 h 309729"/>
                    <a:gd name="connsiteX114" fmla="*/ 248563 w 291105"/>
                    <a:gd name="connsiteY114" fmla="*/ 198081 h 309729"/>
                    <a:gd name="connsiteX115" fmla="*/ 240454 w 291105"/>
                    <a:gd name="connsiteY115" fmla="*/ 189990 h 309729"/>
                    <a:gd name="connsiteX116" fmla="*/ 240454 w 291105"/>
                    <a:gd name="connsiteY116" fmla="*/ 170676 h 309729"/>
                    <a:gd name="connsiteX117" fmla="*/ 153350 w 291105"/>
                    <a:gd name="connsiteY117" fmla="*/ 170676 h 309729"/>
                    <a:gd name="connsiteX118" fmla="*/ 153350 w 291105"/>
                    <a:gd name="connsiteY118" fmla="*/ 189990 h 309729"/>
                    <a:gd name="connsiteX119" fmla="*/ 145241 w 291105"/>
                    <a:gd name="connsiteY119" fmla="*/ 198081 h 309729"/>
                    <a:gd name="connsiteX120" fmla="*/ 137132 w 291105"/>
                    <a:gd name="connsiteY120" fmla="*/ 189990 h 309729"/>
                    <a:gd name="connsiteX121" fmla="*/ 137132 w 291105"/>
                    <a:gd name="connsiteY121" fmla="*/ 170676 h 309729"/>
                    <a:gd name="connsiteX122" fmla="*/ 50028 w 291105"/>
                    <a:gd name="connsiteY122" fmla="*/ 170676 h 309729"/>
                    <a:gd name="connsiteX123" fmla="*/ 50028 w 291105"/>
                    <a:gd name="connsiteY123" fmla="*/ 189990 h 309729"/>
                    <a:gd name="connsiteX124" fmla="*/ 41919 w 291105"/>
                    <a:gd name="connsiteY124" fmla="*/ 198081 h 309729"/>
                    <a:gd name="connsiteX125" fmla="*/ 33810 w 291105"/>
                    <a:gd name="connsiteY125" fmla="*/ 189990 h 309729"/>
                    <a:gd name="connsiteX126" fmla="*/ 33810 w 291105"/>
                    <a:gd name="connsiteY126" fmla="*/ 162324 h 309729"/>
                    <a:gd name="connsiteX127" fmla="*/ 41919 w 291105"/>
                    <a:gd name="connsiteY127" fmla="*/ 154232 h 309729"/>
                    <a:gd name="connsiteX128" fmla="*/ 137132 w 291105"/>
                    <a:gd name="connsiteY128" fmla="*/ 154232 h 309729"/>
                    <a:gd name="connsiteX129" fmla="*/ 137132 w 291105"/>
                    <a:gd name="connsiteY129" fmla="*/ 138833 h 309729"/>
                    <a:gd name="connsiteX130" fmla="*/ 145241 w 291105"/>
                    <a:gd name="connsiteY130" fmla="*/ 130481 h 309729"/>
                    <a:gd name="connsiteX131" fmla="*/ 116674 w 291105"/>
                    <a:gd name="connsiteY131" fmla="*/ 82071 h 309729"/>
                    <a:gd name="connsiteX132" fmla="*/ 116674 w 291105"/>
                    <a:gd name="connsiteY132" fmla="*/ 110333 h 309729"/>
                    <a:gd name="connsiteX133" fmla="*/ 111919 w 291105"/>
                    <a:gd name="connsiteY133" fmla="*/ 114781 h 309729"/>
                    <a:gd name="connsiteX134" fmla="*/ 93954 w 291105"/>
                    <a:gd name="connsiteY134" fmla="*/ 114781 h 309729"/>
                    <a:gd name="connsiteX135" fmla="*/ 89198 w 291105"/>
                    <a:gd name="connsiteY135" fmla="*/ 110333 h 309729"/>
                    <a:gd name="connsiteX136" fmla="*/ 89198 w 291105"/>
                    <a:gd name="connsiteY136" fmla="*/ 91492 h 309729"/>
                    <a:gd name="connsiteX137" fmla="*/ 91047 w 291105"/>
                    <a:gd name="connsiteY137" fmla="*/ 91753 h 309729"/>
                    <a:gd name="connsiteX138" fmla="*/ 97124 w 291105"/>
                    <a:gd name="connsiteY138" fmla="*/ 92800 h 309729"/>
                    <a:gd name="connsiteX139" fmla="*/ 111919 w 291105"/>
                    <a:gd name="connsiteY139" fmla="*/ 86520 h 309729"/>
                    <a:gd name="connsiteX140" fmla="*/ 158979 w 291105"/>
                    <a:gd name="connsiteY140" fmla="*/ 71168 h 309729"/>
                    <a:gd name="connsiteX141" fmla="*/ 158979 w 291105"/>
                    <a:gd name="connsiteY141" fmla="*/ 110498 h 309729"/>
                    <a:gd name="connsiteX142" fmla="*/ 154299 w 291105"/>
                    <a:gd name="connsiteY142" fmla="*/ 115217 h 309729"/>
                    <a:gd name="connsiteX143" fmla="*/ 136359 w 291105"/>
                    <a:gd name="connsiteY143" fmla="*/ 115217 h 309729"/>
                    <a:gd name="connsiteX144" fmla="*/ 131939 w 291105"/>
                    <a:gd name="connsiteY144" fmla="*/ 110498 h 309729"/>
                    <a:gd name="connsiteX145" fmla="*/ 131939 w 291105"/>
                    <a:gd name="connsiteY145" fmla="*/ 73528 h 309729"/>
                    <a:gd name="connsiteX146" fmla="*/ 133499 w 291105"/>
                    <a:gd name="connsiteY146" fmla="*/ 74577 h 309729"/>
                    <a:gd name="connsiteX147" fmla="*/ 144159 w 291105"/>
                    <a:gd name="connsiteY147" fmla="*/ 77461 h 309729"/>
                    <a:gd name="connsiteX148" fmla="*/ 156899 w 291105"/>
                    <a:gd name="connsiteY148" fmla="*/ 73004 h 309729"/>
                    <a:gd name="connsiteX149" fmla="*/ 177624 w 291105"/>
                    <a:gd name="connsiteY149" fmla="*/ 52851 h 309729"/>
                    <a:gd name="connsiteX150" fmla="*/ 178144 w 291105"/>
                    <a:gd name="connsiteY150" fmla="*/ 53634 h 309729"/>
                    <a:gd name="connsiteX151" fmla="*/ 199724 w 291105"/>
                    <a:gd name="connsiteY151" fmla="*/ 54939 h 309729"/>
                    <a:gd name="connsiteX152" fmla="*/ 201284 w 291105"/>
                    <a:gd name="connsiteY152" fmla="*/ 53895 h 309729"/>
                    <a:gd name="connsiteX153" fmla="*/ 201284 w 291105"/>
                    <a:gd name="connsiteY153" fmla="*/ 110520 h 309729"/>
                    <a:gd name="connsiteX154" fmla="*/ 196864 w 291105"/>
                    <a:gd name="connsiteY154" fmla="*/ 115217 h 309729"/>
                    <a:gd name="connsiteX155" fmla="*/ 178924 w 291105"/>
                    <a:gd name="connsiteY155" fmla="*/ 115217 h 309729"/>
                    <a:gd name="connsiteX156" fmla="*/ 174244 w 291105"/>
                    <a:gd name="connsiteY156" fmla="*/ 110520 h 309729"/>
                    <a:gd name="connsiteX157" fmla="*/ 174244 w 291105"/>
                    <a:gd name="connsiteY157" fmla="*/ 56243 h 309729"/>
                    <a:gd name="connsiteX158" fmla="*/ 195265 w 291105"/>
                    <a:gd name="connsiteY158" fmla="*/ 167 h 309729"/>
                    <a:gd name="connsiteX159" fmla="*/ 199451 w 291105"/>
                    <a:gd name="connsiteY159" fmla="*/ 1474 h 309729"/>
                    <a:gd name="connsiteX160" fmla="*/ 201021 w 291105"/>
                    <a:gd name="connsiteY160" fmla="*/ 5656 h 309729"/>
                    <a:gd name="connsiteX161" fmla="*/ 194479 w 291105"/>
                    <a:gd name="connsiteY161" fmla="*/ 40944 h 309729"/>
                    <a:gd name="connsiteX162" fmla="*/ 191078 w 291105"/>
                    <a:gd name="connsiteY162" fmla="*/ 44603 h 309729"/>
                    <a:gd name="connsiteX163" fmla="*/ 186106 w 291105"/>
                    <a:gd name="connsiteY163" fmla="*/ 43296 h 309729"/>
                    <a:gd name="connsiteX164" fmla="*/ 177470 w 291105"/>
                    <a:gd name="connsiteY164" fmla="*/ 34409 h 309729"/>
                    <a:gd name="connsiteX165" fmla="*/ 149471 w 291105"/>
                    <a:gd name="connsiteY165" fmla="*/ 62117 h 309729"/>
                    <a:gd name="connsiteX166" fmla="*/ 138481 w 291105"/>
                    <a:gd name="connsiteY166" fmla="*/ 62117 h 309729"/>
                    <a:gd name="connsiteX167" fmla="*/ 128275 w 291105"/>
                    <a:gd name="connsiteY167" fmla="*/ 51922 h 309729"/>
                    <a:gd name="connsiteX168" fmla="*/ 102893 w 291105"/>
                    <a:gd name="connsiteY168" fmla="*/ 77539 h 309729"/>
                    <a:gd name="connsiteX169" fmla="*/ 97136 w 291105"/>
                    <a:gd name="connsiteY169" fmla="*/ 79891 h 309729"/>
                    <a:gd name="connsiteX170" fmla="*/ 91641 w 291105"/>
                    <a:gd name="connsiteY170" fmla="*/ 77800 h 309729"/>
                    <a:gd name="connsiteX171" fmla="*/ 91641 w 291105"/>
                    <a:gd name="connsiteY171" fmla="*/ 66822 h 309729"/>
                    <a:gd name="connsiteX172" fmla="*/ 122780 w 291105"/>
                    <a:gd name="connsiteY172" fmla="*/ 35977 h 309729"/>
                    <a:gd name="connsiteX173" fmla="*/ 133770 w 291105"/>
                    <a:gd name="connsiteY173" fmla="*/ 35977 h 309729"/>
                    <a:gd name="connsiteX174" fmla="*/ 143976 w 291105"/>
                    <a:gd name="connsiteY174" fmla="*/ 46172 h 309729"/>
                    <a:gd name="connsiteX175" fmla="*/ 166480 w 291105"/>
                    <a:gd name="connsiteY175" fmla="*/ 23692 h 309729"/>
                    <a:gd name="connsiteX176" fmla="*/ 157845 w 291105"/>
                    <a:gd name="connsiteY176" fmla="*/ 14805 h 309729"/>
                    <a:gd name="connsiteX177" fmla="*/ 156536 w 291105"/>
                    <a:gd name="connsiteY177" fmla="*/ 9838 h 309729"/>
                    <a:gd name="connsiteX178" fmla="*/ 159938 w 291105"/>
                    <a:gd name="connsiteY178" fmla="*/ 6440 h 309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291105" h="309729">
                      <a:moveTo>
                        <a:pt x="233529" y="269431"/>
                      </a:moveTo>
                      <a:cubicBezTo>
                        <a:pt x="234052" y="269169"/>
                        <a:pt x="235098" y="269431"/>
                        <a:pt x="235359" y="270478"/>
                      </a:cubicBezTo>
                      <a:lnTo>
                        <a:pt x="243201" y="291412"/>
                      </a:lnTo>
                      <a:lnTo>
                        <a:pt x="246077" y="280945"/>
                      </a:lnTo>
                      <a:lnTo>
                        <a:pt x="245815" y="280945"/>
                      </a:lnTo>
                      <a:cubicBezTo>
                        <a:pt x="245031" y="280945"/>
                        <a:pt x="244247" y="280421"/>
                        <a:pt x="244247" y="279636"/>
                      </a:cubicBezTo>
                      <a:lnTo>
                        <a:pt x="243463" y="275188"/>
                      </a:lnTo>
                      <a:cubicBezTo>
                        <a:pt x="243201" y="274403"/>
                        <a:pt x="244247" y="273356"/>
                        <a:pt x="245031" y="273356"/>
                      </a:cubicBezTo>
                      <a:lnTo>
                        <a:pt x="252351" y="273356"/>
                      </a:lnTo>
                      <a:cubicBezTo>
                        <a:pt x="253396" y="273356"/>
                        <a:pt x="254442" y="274403"/>
                        <a:pt x="253919" y="275188"/>
                      </a:cubicBezTo>
                      <a:lnTo>
                        <a:pt x="253396" y="279636"/>
                      </a:lnTo>
                      <a:cubicBezTo>
                        <a:pt x="253396" y="280160"/>
                        <a:pt x="252612" y="280945"/>
                        <a:pt x="251828" y="280945"/>
                      </a:cubicBezTo>
                      <a:lnTo>
                        <a:pt x="251305" y="280945"/>
                      </a:lnTo>
                      <a:lnTo>
                        <a:pt x="254442" y="291412"/>
                      </a:lnTo>
                      <a:lnTo>
                        <a:pt x="262284" y="270478"/>
                      </a:lnTo>
                      <a:cubicBezTo>
                        <a:pt x="262546" y="269692"/>
                        <a:pt x="263068" y="269169"/>
                        <a:pt x="264114" y="269431"/>
                      </a:cubicBezTo>
                      <a:lnTo>
                        <a:pt x="276662" y="272048"/>
                      </a:lnTo>
                      <a:cubicBezTo>
                        <a:pt x="283197" y="273356"/>
                        <a:pt x="287902" y="278590"/>
                        <a:pt x="288948" y="285131"/>
                      </a:cubicBezTo>
                      <a:lnTo>
                        <a:pt x="291039" y="296645"/>
                      </a:lnTo>
                      <a:cubicBezTo>
                        <a:pt x="291562" y="300832"/>
                        <a:pt x="288948" y="304757"/>
                        <a:pt x="284765" y="305542"/>
                      </a:cubicBezTo>
                      <a:cubicBezTo>
                        <a:pt x="274048" y="308159"/>
                        <a:pt x="261761" y="309729"/>
                        <a:pt x="248691" y="309729"/>
                      </a:cubicBezTo>
                      <a:cubicBezTo>
                        <a:pt x="235620" y="309729"/>
                        <a:pt x="223596" y="308159"/>
                        <a:pt x="212878" y="305542"/>
                      </a:cubicBezTo>
                      <a:cubicBezTo>
                        <a:pt x="208695" y="305019"/>
                        <a:pt x="206081" y="300832"/>
                        <a:pt x="206604" y="296645"/>
                      </a:cubicBezTo>
                      <a:lnTo>
                        <a:pt x="208695" y="285131"/>
                      </a:lnTo>
                      <a:cubicBezTo>
                        <a:pt x="209479" y="278590"/>
                        <a:pt x="214446" y="273356"/>
                        <a:pt x="220981" y="272048"/>
                      </a:cubicBezTo>
                      <a:close/>
                      <a:moveTo>
                        <a:pt x="129786" y="269431"/>
                      </a:moveTo>
                      <a:cubicBezTo>
                        <a:pt x="130572" y="269169"/>
                        <a:pt x="131620" y="269431"/>
                        <a:pt x="131882" y="270478"/>
                      </a:cubicBezTo>
                      <a:lnTo>
                        <a:pt x="139740" y="291412"/>
                      </a:lnTo>
                      <a:lnTo>
                        <a:pt x="142621" y="280945"/>
                      </a:lnTo>
                      <a:lnTo>
                        <a:pt x="142359" y="280945"/>
                      </a:lnTo>
                      <a:cubicBezTo>
                        <a:pt x="141573" y="280945"/>
                        <a:pt x="140788" y="280421"/>
                        <a:pt x="140788" y="279636"/>
                      </a:cubicBezTo>
                      <a:lnTo>
                        <a:pt x="140002" y="275188"/>
                      </a:lnTo>
                      <a:cubicBezTo>
                        <a:pt x="139740" y="274403"/>
                        <a:pt x="140788" y="273356"/>
                        <a:pt x="141573" y="273356"/>
                      </a:cubicBezTo>
                      <a:lnTo>
                        <a:pt x="148908" y="273356"/>
                      </a:lnTo>
                      <a:cubicBezTo>
                        <a:pt x="149956" y="273356"/>
                        <a:pt x="150741" y="274403"/>
                        <a:pt x="150479" y="275188"/>
                      </a:cubicBezTo>
                      <a:lnTo>
                        <a:pt x="149956" y="279636"/>
                      </a:lnTo>
                      <a:cubicBezTo>
                        <a:pt x="149956" y="280160"/>
                        <a:pt x="149170" y="280945"/>
                        <a:pt x="148122" y="280945"/>
                      </a:cubicBezTo>
                      <a:lnTo>
                        <a:pt x="147860" y="280945"/>
                      </a:lnTo>
                      <a:lnTo>
                        <a:pt x="150741" y="291412"/>
                      </a:lnTo>
                      <a:lnTo>
                        <a:pt x="158600" y="270478"/>
                      </a:lnTo>
                      <a:cubicBezTo>
                        <a:pt x="159123" y="269692"/>
                        <a:pt x="159647" y="269169"/>
                        <a:pt x="160695" y="269431"/>
                      </a:cubicBezTo>
                      <a:lnTo>
                        <a:pt x="173006" y="272048"/>
                      </a:lnTo>
                      <a:cubicBezTo>
                        <a:pt x="179555" y="273618"/>
                        <a:pt x="184532" y="278851"/>
                        <a:pt x="185580" y="285131"/>
                      </a:cubicBezTo>
                      <a:lnTo>
                        <a:pt x="187413" y="296645"/>
                      </a:lnTo>
                      <a:cubicBezTo>
                        <a:pt x="188199" y="300832"/>
                        <a:pt x="185580" y="304757"/>
                        <a:pt x="181389" y="305542"/>
                      </a:cubicBezTo>
                      <a:cubicBezTo>
                        <a:pt x="170387" y="308159"/>
                        <a:pt x="158338" y="309729"/>
                        <a:pt x="145241" y="309729"/>
                      </a:cubicBezTo>
                      <a:cubicBezTo>
                        <a:pt x="132143" y="309729"/>
                        <a:pt x="120094" y="308159"/>
                        <a:pt x="109354" y="305542"/>
                      </a:cubicBezTo>
                      <a:cubicBezTo>
                        <a:pt x="104901" y="305019"/>
                        <a:pt x="102282" y="300832"/>
                        <a:pt x="103068" y="296645"/>
                      </a:cubicBezTo>
                      <a:lnTo>
                        <a:pt x="104901" y="285131"/>
                      </a:lnTo>
                      <a:cubicBezTo>
                        <a:pt x="105949" y="278590"/>
                        <a:pt x="110926" y="273356"/>
                        <a:pt x="117475" y="272048"/>
                      </a:cubicBezTo>
                      <a:close/>
                      <a:moveTo>
                        <a:pt x="26720" y="269431"/>
                      </a:moveTo>
                      <a:cubicBezTo>
                        <a:pt x="27502" y="269169"/>
                        <a:pt x="28545" y="269431"/>
                        <a:pt x="28805" y="270478"/>
                      </a:cubicBezTo>
                      <a:lnTo>
                        <a:pt x="36624" y="291412"/>
                      </a:lnTo>
                      <a:lnTo>
                        <a:pt x="39490" y="280945"/>
                      </a:lnTo>
                      <a:lnTo>
                        <a:pt x="39230" y="280945"/>
                      </a:lnTo>
                      <a:cubicBezTo>
                        <a:pt x="38448" y="280945"/>
                        <a:pt x="37666" y="280421"/>
                        <a:pt x="37666" y="279636"/>
                      </a:cubicBezTo>
                      <a:lnTo>
                        <a:pt x="36884" y="275188"/>
                      </a:lnTo>
                      <a:cubicBezTo>
                        <a:pt x="36624" y="274403"/>
                        <a:pt x="37666" y="273356"/>
                        <a:pt x="38448" y="273356"/>
                      </a:cubicBezTo>
                      <a:lnTo>
                        <a:pt x="45745" y="273356"/>
                      </a:lnTo>
                      <a:cubicBezTo>
                        <a:pt x="46787" y="273356"/>
                        <a:pt x="47569" y="274403"/>
                        <a:pt x="47309" y="275188"/>
                      </a:cubicBezTo>
                      <a:lnTo>
                        <a:pt x="46787" y="279636"/>
                      </a:lnTo>
                      <a:cubicBezTo>
                        <a:pt x="46787" y="280160"/>
                        <a:pt x="46006" y="280945"/>
                        <a:pt x="44963" y="280945"/>
                      </a:cubicBezTo>
                      <a:lnTo>
                        <a:pt x="44703" y="280945"/>
                      </a:lnTo>
                      <a:lnTo>
                        <a:pt x="47569" y="291412"/>
                      </a:lnTo>
                      <a:lnTo>
                        <a:pt x="55388" y="270478"/>
                      </a:lnTo>
                      <a:cubicBezTo>
                        <a:pt x="55909" y="269692"/>
                        <a:pt x="56430" y="269169"/>
                        <a:pt x="57473" y="269431"/>
                      </a:cubicBezTo>
                      <a:lnTo>
                        <a:pt x="69721" y="272048"/>
                      </a:lnTo>
                      <a:cubicBezTo>
                        <a:pt x="76237" y="273618"/>
                        <a:pt x="81188" y="278851"/>
                        <a:pt x="82231" y="285131"/>
                      </a:cubicBezTo>
                      <a:lnTo>
                        <a:pt x="84055" y="296645"/>
                      </a:lnTo>
                      <a:cubicBezTo>
                        <a:pt x="84837" y="300832"/>
                        <a:pt x="82231" y="304757"/>
                        <a:pt x="78061" y="305542"/>
                      </a:cubicBezTo>
                      <a:cubicBezTo>
                        <a:pt x="67115" y="308159"/>
                        <a:pt x="55127" y="309729"/>
                        <a:pt x="42096" y="309729"/>
                      </a:cubicBezTo>
                      <a:cubicBezTo>
                        <a:pt x="29066" y="309729"/>
                        <a:pt x="17078" y="308159"/>
                        <a:pt x="6132" y="305542"/>
                      </a:cubicBezTo>
                      <a:cubicBezTo>
                        <a:pt x="1962" y="305019"/>
                        <a:pt x="-644" y="300832"/>
                        <a:pt x="138" y="296645"/>
                      </a:cubicBezTo>
                      <a:lnTo>
                        <a:pt x="1962" y="285131"/>
                      </a:lnTo>
                      <a:cubicBezTo>
                        <a:pt x="3005" y="278590"/>
                        <a:pt x="7956" y="273356"/>
                        <a:pt x="14472" y="272048"/>
                      </a:cubicBezTo>
                      <a:close/>
                      <a:moveTo>
                        <a:pt x="248385" y="212473"/>
                      </a:moveTo>
                      <a:cubicBezTo>
                        <a:pt x="264234" y="212473"/>
                        <a:pt x="268391" y="222356"/>
                        <a:pt x="269171" y="235360"/>
                      </a:cubicBezTo>
                      <a:lnTo>
                        <a:pt x="269690" y="235360"/>
                      </a:lnTo>
                      <a:cubicBezTo>
                        <a:pt x="271769" y="235880"/>
                        <a:pt x="272808" y="239261"/>
                        <a:pt x="272029" y="243162"/>
                      </a:cubicBezTo>
                      <a:cubicBezTo>
                        <a:pt x="271509" y="246283"/>
                        <a:pt x="269690" y="248883"/>
                        <a:pt x="268131" y="249404"/>
                      </a:cubicBezTo>
                      <a:cubicBezTo>
                        <a:pt x="265273" y="261107"/>
                        <a:pt x="256180" y="269169"/>
                        <a:pt x="248385" y="269169"/>
                      </a:cubicBezTo>
                      <a:cubicBezTo>
                        <a:pt x="240590" y="269169"/>
                        <a:pt x="231497" y="260587"/>
                        <a:pt x="228639" y="249404"/>
                      </a:cubicBezTo>
                      <a:cubicBezTo>
                        <a:pt x="227080" y="248883"/>
                        <a:pt x="225261" y="246283"/>
                        <a:pt x="224742" y="243162"/>
                      </a:cubicBezTo>
                      <a:cubicBezTo>
                        <a:pt x="223962" y="239261"/>
                        <a:pt x="225001" y="235620"/>
                        <a:pt x="227080" y="235360"/>
                      </a:cubicBezTo>
                      <a:lnTo>
                        <a:pt x="227600" y="235360"/>
                      </a:lnTo>
                      <a:cubicBezTo>
                        <a:pt x="228639" y="222356"/>
                        <a:pt x="232536" y="212473"/>
                        <a:pt x="248385" y="212473"/>
                      </a:cubicBezTo>
                      <a:close/>
                      <a:moveTo>
                        <a:pt x="145242" y="212473"/>
                      </a:moveTo>
                      <a:cubicBezTo>
                        <a:pt x="161232" y="212473"/>
                        <a:pt x="165689" y="222356"/>
                        <a:pt x="166213" y="235360"/>
                      </a:cubicBezTo>
                      <a:lnTo>
                        <a:pt x="166999" y="235360"/>
                      </a:lnTo>
                      <a:cubicBezTo>
                        <a:pt x="168834" y="235880"/>
                        <a:pt x="169883" y="239261"/>
                        <a:pt x="169097" y="243162"/>
                      </a:cubicBezTo>
                      <a:cubicBezTo>
                        <a:pt x="168572" y="246283"/>
                        <a:pt x="166999" y="248883"/>
                        <a:pt x="165164" y="249404"/>
                      </a:cubicBezTo>
                      <a:cubicBezTo>
                        <a:pt x="162281" y="261107"/>
                        <a:pt x="153106" y="269169"/>
                        <a:pt x="145242" y="269169"/>
                      </a:cubicBezTo>
                      <a:cubicBezTo>
                        <a:pt x="137377" y="269169"/>
                        <a:pt x="128202" y="260587"/>
                        <a:pt x="125319" y="249404"/>
                      </a:cubicBezTo>
                      <a:cubicBezTo>
                        <a:pt x="123746" y="248883"/>
                        <a:pt x="121911" y="246283"/>
                        <a:pt x="121386" y="243162"/>
                      </a:cubicBezTo>
                      <a:cubicBezTo>
                        <a:pt x="120600" y="239261"/>
                        <a:pt x="121649" y="235620"/>
                        <a:pt x="123746" y="235360"/>
                      </a:cubicBezTo>
                      <a:lnTo>
                        <a:pt x="124270" y="235360"/>
                      </a:lnTo>
                      <a:cubicBezTo>
                        <a:pt x="125057" y="222356"/>
                        <a:pt x="129251" y="212473"/>
                        <a:pt x="145242" y="212473"/>
                      </a:cubicBezTo>
                      <a:close/>
                      <a:moveTo>
                        <a:pt x="41791" y="212473"/>
                      </a:moveTo>
                      <a:cubicBezTo>
                        <a:pt x="57724" y="212473"/>
                        <a:pt x="61904" y="222356"/>
                        <a:pt x="62687" y="235360"/>
                      </a:cubicBezTo>
                      <a:lnTo>
                        <a:pt x="63210" y="235360"/>
                      </a:lnTo>
                      <a:cubicBezTo>
                        <a:pt x="65299" y="235880"/>
                        <a:pt x="66083" y="239261"/>
                        <a:pt x="65561" y="243162"/>
                      </a:cubicBezTo>
                      <a:cubicBezTo>
                        <a:pt x="65038" y="246283"/>
                        <a:pt x="63210" y="248883"/>
                        <a:pt x="61642" y="249404"/>
                      </a:cubicBezTo>
                      <a:cubicBezTo>
                        <a:pt x="58769" y="261107"/>
                        <a:pt x="49627" y="269169"/>
                        <a:pt x="41791" y="269169"/>
                      </a:cubicBezTo>
                      <a:cubicBezTo>
                        <a:pt x="33954" y="269169"/>
                        <a:pt x="24812" y="260587"/>
                        <a:pt x="21939" y="249404"/>
                      </a:cubicBezTo>
                      <a:cubicBezTo>
                        <a:pt x="20110" y="248623"/>
                        <a:pt x="18543" y="246283"/>
                        <a:pt x="17759" y="243162"/>
                      </a:cubicBezTo>
                      <a:cubicBezTo>
                        <a:pt x="17237" y="239261"/>
                        <a:pt x="18282" y="235620"/>
                        <a:pt x="20110" y="235360"/>
                      </a:cubicBezTo>
                      <a:lnTo>
                        <a:pt x="20894" y="235360"/>
                      </a:lnTo>
                      <a:cubicBezTo>
                        <a:pt x="21416" y="222356"/>
                        <a:pt x="25596" y="212473"/>
                        <a:pt x="41791" y="212473"/>
                      </a:cubicBezTo>
                      <a:close/>
                      <a:moveTo>
                        <a:pt x="145241" y="130481"/>
                      </a:moveTo>
                      <a:cubicBezTo>
                        <a:pt x="149949" y="130481"/>
                        <a:pt x="153350" y="134135"/>
                        <a:pt x="153350" y="138833"/>
                      </a:cubicBezTo>
                      <a:lnTo>
                        <a:pt x="153350" y="154232"/>
                      </a:lnTo>
                      <a:lnTo>
                        <a:pt x="248563" y="154232"/>
                      </a:lnTo>
                      <a:cubicBezTo>
                        <a:pt x="253272" y="154232"/>
                        <a:pt x="256672" y="157626"/>
                        <a:pt x="256672" y="162324"/>
                      </a:cubicBezTo>
                      <a:lnTo>
                        <a:pt x="256672" y="189990"/>
                      </a:lnTo>
                      <a:cubicBezTo>
                        <a:pt x="256672" y="194688"/>
                        <a:pt x="253272" y="198081"/>
                        <a:pt x="248563" y="198081"/>
                      </a:cubicBezTo>
                      <a:cubicBezTo>
                        <a:pt x="243855" y="198081"/>
                        <a:pt x="240454" y="194688"/>
                        <a:pt x="240454" y="189990"/>
                      </a:cubicBezTo>
                      <a:lnTo>
                        <a:pt x="240454" y="170676"/>
                      </a:lnTo>
                      <a:lnTo>
                        <a:pt x="153350" y="170676"/>
                      </a:lnTo>
                      <a:lnTo>
                        <a:pt x="153350" y="189990"/>
                      </a:lnTo>
                      <a:cubicBezTo>
                        <a:pt x="153350" y="194688"/>
                        <a:pt x="149949" y="198081"/>
                        <a:pt x="145241" y="198081"/>
                      </a:cubicBezTo>
                      <a:cubicBezTo>
                        <a:pt x="140794" y="198081"/>
                        <a:pt x="137132" y="194688"/>
                        <a:pt x="137132" y="189990"/>
                      </a:cubicBezTo>
                      <a:lnTo>
                        <a:pt x="137132" y="170676"/>
                      </a:lnTo>
                      <a:lnTo>
                        <a:pt x="50028" y="170676"/>
                      </a:lnTo>
                      <a:lnTo>
                        <a:pt x="50028" y="189990"/>
                      </a:lnTo>
                      <a:cubicBezTo>
                        <a:pt x="50028" y="194688"/>
                        <a:pt x="46366" y="198081"/>
                        <a:pt x="41919" y="198081"/>
                      </a:cubicBezTo>
                      <a:cubicBezTo>
                        <a:pt x="37472" y="198081"/>
                        <a:pt x="33810" y="194166"/>
                        <a:pt x="33810" y="189990"/>
                      </a:cubicBezTo>
                      <a:lnTo>
                        <a:pt x="33810" y="162324"/>
                      </a:lnTo>
                      <a:cubicBezTo>
                        <a:pt x="33810" y="157626"/>
                        <a:pt x="37472" y="154232"/>
                        <a:pt x="41919" y="154232"/>
                      </a:cubicBezTo>
                      <a:lnTo>
                        <a:pt x="137132" y="154232"/>
                      </a:lnTo>
                      <a:lnTo>
                        <a:pt x="137132" y="138833"/>
                      </a:lnTo>
                      <a:cubicBezTo>
                        <a:pt x="137132" y="134135"/>
                        <a:pt x="140794" y="130481"/>
                        <a:pt x="145241" y="130481"/>
                      </a:cubicBezTo>
                      <a:close/>
                      <a:moveTo>
                        <a:pt x="116674" y="82071"/>
                      </a:moveTo>
                      <a:lnTo>
                        <a:pt x="116674" y="110333"/>
                      </a:lnTo>
                      <a:cubicBezTo>
                        <a:pt x="116674" y="112949"/>
                        <a:pt x="114561" y="114781"/>
                        <a:pt x="111919" y="114781"/>
                      </a:cubicBezTo>
                      <a:lnTo>
                        <a:pt x="93954" y="114781"/>
                      </a:lnTo>
                      <a:cubicBezTo>
                        <a:pt x="91576" y="114781"/>
                        <a:pt x="89198" y="112949"/>
                        <a:pt x="89198" y="110333"/>
                      </a:cubicBezTo>
                      <a:lnTo>
                        <a:pt x="89198" y="91492"/>
                      </a:lnTo>
                      <a:lnTo>
                        <a:pt x="91047" y="91753"/>
                      </a:lnTo>
                      <a:cubicBezTo>
                        <a:pt x="92897" y="92277"/>
                        <a:pt x="95010" y="92800"/>
                        <a:pt x="97124" y="92800"/>
                      </a:cubicBezTo>
                      <a:cubicBezTo>
                        <a:pt x="102936" y="92800"/>
                        <a:pt x="108220" y="90707"/>
                        <a:pt x="111919" y="86520"/>
                      </a:cubicBezTo>
                      <a:close/>
                      <a:moveTo>
                        <a:pt x="158979" y="71168"/>
                      </a:moveTo>
                      <a:lnTo>
                        <a:pt x="158979" y="110498"/>
                      </a:lnTo>
                      <a:cubicBezTo>
                        <a:pt x="158979" y="113120"/>
                        <a:pt x="156899" y="115217"/>
                        <a:pt x="154299" y="115217"/>
                      </a:cubicBezTo>
                      <a:lnTo>
                        <a:pt x="136359" y="115217"/>
                      </a:lnTo>
                      <a:cubicBezTo>
                        <a:pt x="133759" y="115217"/>
                        <a:pt x="131939" y="113120"/>
                        <a:pt x="131939" y="110498"/>
                      </a:cubicBezTo>
                      <a:lnTo>
                        <a:pt x="131939" y="73528"/>
                      </a:lnTo>
                      <a:lnTo>
                        <a:pt x="133499" y="74577"/>
                      </a:lnTo>
                      <a:cubicBezTo>
                        <a:pt x="136879" y="76150"/>
                        <a:pt x="140259" y="77199"/>
                        <a:pt x="144159" y="77461"/>
                      </a:cubicBezTo>
                      <a:cubicBezTo>
                        <a:pt x="148839" y="77461"/>
                        <a:pt x="153259" y="75888"/>
                        <a:pt x="156899" y="73004"/>
                      </a:cubicBezTo>
                      <a:close/>
                      <a:moveTo>
                        <a:pt x="177624" y="52851"/>
                      </a:moveTo>
                      <a:lnTo>
                        <a:pt x="178144" y="53634"/>
                      </a:lnTo>
                      <a:cubicBezTo>
                        <a:pt x="183864" y="58331"/>
                        <a:pt x="192444" y="58853"/>
                        <a:pt x="199724" y="54939"/>
                      </a:cubicBezTo>
                      <a:lnTo>
                        <a:pt x="201284" y="53895"/>
                      </a:lnTo>
                      <a:lnTo>
                        <a:pt x="201284" y="110520"/>
                      </a:lnTo>
                      <a:cubicBezTo>
                        <a:pt x="201284" y="113130"/>
                        <a:pt x="199204" y="115217"/>
                        <a:pt x="196864" y="115217"/>
                      </a:cubicBezTo>
                      <a:lnTo>
                        <a:pt x="178924" y="115217"/>
                      </a:lnTo>
                      <a:cubicBezTo>
                        <a:pt x="176324" y="115217"/>
                        <a:pt x="174244" y="113130"/>
                        <a:pt x="174244" y="110520"/>
                      </a:cubicBezTo>
                      <a:lnTo>
                        <a:pt x="174244" y="56243"/>
                      </a:lnTo>
                      <a:close/>
                      <a:moveTo>
                        <a:pt x="195265" y="167"/>
                      </a:moveTo>
                      <a:cubicBezTo>
                        <a:pt x="197096" y="-356"/>
                        <a:pt x="198666" y="428"/>
                        <a:pt x="199451" y="1474"/>
                      </a:cubicBezTo>
                      <a:cubicBezTo>
                        <a:pt x="200498" y="2258"/>
                        <a:pt x="201283" y="4088"/>
                        <a:pt x="201021" y="5656"/>
                      </a:cubicBezTo>
                      <a:lnTo>
                        <a:pt x="194479" y="40944"/>
                      </a:lnTo>
                      <a:cubicBezTo>
                        <a:pt x="193956" y="42512"/>
                        <a:pt x="192648" y="43819"/>
                        <a:pt x="191078" y="44603"/>
                      </a:cubicBezTo>
                      <a:cubicBezTo>
                        <a:pt x="189508" y="44865"/>
                        <a:pt x="187414" y="44603"/>
                        <a:pt x="186106" y="43296"/>
                      </a:cubicBezTo>
                      <a:lnTo>
                        <a:pt x="177470" y="34409"/>
                      </a:lnTo>
                      <a:lnTo>
                        <a:pt x="149471" y="62117"/>
                      </a:lnTo>
                      <a:cubicBezTo>
                        <a:pt x="146331" y="64992"/>
                        <a:pt x="141359" y="64992"/>
                        <a:pt x="138481" y="62117"/>
                      </a:cubicBezTo>
                      <a:lnTo>
                        <a:pt x="128275" y="51922"/>
                      </a:lnTo>
                      <a:lnTo>
                        <a:pt x="102893" y="77539"/>
                      </a:lnTo>
                      <a:cubicBezTo>
                        <a:pt x="101061" y="79107"/>
                        <a:pt x="99229" y="79891"/>
                        <a:pt x="97136" y="79891"/>
                      </a:cubicBezTo>
                      <a:cubicBezTo>
                        <a:pt x="95304" y="79891"/>
                        <a:pt x="93211" y="79107"/>
                        <a:pt x="91641" y="77800"/>
                      </a:cubicBezTo>
                      <a:cubicBezTo>
                        <a:pt x="88762" y="74663"/>
                        <a:pt x="88762" y="69697"/>
                        <a:pt x="91641" y="66822"/>
                      </a:cubicBezTo>
                      <a:lnTo>
                        <a:pt x="122780" y="35977"/>
                      </a:lnTo>
                      <a:cubicBezTo>
                        <a:pt x="125658" y="33102"/>
                        <a:pt x="130892" y="33102"/>
                        <a:pt x="133770" y="35977"/>
                      </a:cubicBezTo>
                      <a:lnTo>
                        <a:pt x="143976" y="46172"/>
                      </a:lnTo>
                      <a:lnTo>
                        <a:pt x="166480" y="23692"/>
                      </a:lnTo>
                      <a:lnTo>
                        <a:pt x="157845" y="14805"/>
                      </a:lnTo>
                      <a:cubicBezTo>
                        <a:pt x="156536" y="13498"/>
                        <a:pt x="155751" y="11407"/>
                        <a:pt x="156536" y="9838"/>
                      </a:cubicBezTo>
                      <a:cubicBezTo>
                        <a:pt x="156798" y="8270"/>
                        <a:pt x="158368" y="6963"/>
                        <a:pt x="159938" y="6440"/>
                      </a:cubicBez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no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pSp>
              <p:nvGrpSpPr>
                <p:cNvPr id="126" name="Group 125">
                  <a:extLst>
                    <a:ext uri="{FF2B5EF4-FFF2-40B4-BE49-F238E27FC236}">
                      <a16:creationId xmlns:a16="http://schemas.microsoft.com/office/drawing/2014/main" id="{80C1D761-56CB-429E-BAF1-33FA7EF1437A}"/>
                    </a:ext>
                  </a:extLst>
                </p:cNvPr>
                <p:cNvGrpSpPr/>
                <p:nvPr/>
              </p:nvGrpSpPr>
              <p:grpSpPr>
                <a:xfrm>
                  <a:off x="399455" y="2613548"/>
                  <a:ext cx="1546625" cy="386768"/>
                  <a:chOff x="3159125" y="2836468"/>
                  <a:chExt cx="1384300" cy="346175"/>
                </a:xfrm>
              </p:grpSpPr>
              <p:sp>
                <p:nvSpPr>
                  <p:cNvPr id="127" name="Rounded Rectangle 107">
                    <a:extLst>
                      <a:ext uri="{FF2B5EF4-FFF2-40B4-BE49-F238E27FC236}">
                        <a16:creationId xmlns:a16="http://schemas.microsoft.com/office/drawing/2014/main" id="{C4224E35-2737-47CF-A42B-6FA770C5D6E3}"/>
                      </a:ext>
                    </a:extLst>
                  </p:cNvPr>
                  <p:cNvSpPr/>
                  <p:nvPr/>
                </p:nvSpPr>
                <p:spPr>
                  <a:xfrm>
                    <a:off x="3214935" y="2836468"/>
                    <a:ext cx="1280203" cy="302420"/>
                  </a:xfrm>
                  <a:prstGeom prst="roundRect">
                    <a:avLst>
                      <a:gd name="adj" fmla="val 50000"/>
                    </a:avLst>
                  </a:prstGeom>
                  <a:no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8" name="Rectangle 127">
                    <a:extLst>
                      <a:ext uri="{FF2B5EF4-FFF2-40B4-BE49-F238E27FC236}">
                        <a16:creationId xmlns:a16="http://schemas.microsoft.com/office/drawing/2014/main" id="{9D2B0A21-E2EF-4E5F-A544-DD7F2A33E2ED}"/>
                      </a:ext>
                    </a:extLst>
                  </p:cNvPr>
                  <p:cNvSpPr/>
                  <p:nvPr/>
                </p:nvSpPr>
                <p:spPr>
                  <a:xfrm>
                    <a:off x="3279325" y="2871811"/>
                    <a:ext cx="1146661" cy="216936"/>
                  </a:xfrm>
                  <a:prstGeom prst="rect">
                    <a:avLst/>
                  </a:prstGeom>
                </p:spPr>
                <p:txBody>
                  <a:bodyPr wrap="none"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975"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Arial" panose="020B0604020202020204" pitchFamily="34" charset="0"/>
                      </a:rPr>
                      <a:t>Shareholder Name </a:t>
                    </a:r>
                  </a:p>
                </p:txBody>
              </p:sp>
              <p:sp>
                <p:nvSpPr>
                  <p:cNvPr id="129" name="Rounded Rectangle 110">
                    <a:extLst>
                      <a:ext uri="{FF2B5EF4-FFF2-40B4-BE49-F238E27FC236}">
                        <a16:creationId xmlns:a16="http://schemas.microsoft.com/office/drawing/2014/main" id="{2D7DC7AF-08BA-4F37-AACC-678D124B5D74}"/>
                      </a:ext>
                    </a:extLst>
                  </p:cNvPr>
                  <p:cNvSpPr/>
                  <p:nvPr/>
                </p:nvSpPr>
                <p:spPr>
                  <a:xfrm>
                    <a:off x="3212554" y="2838448"/>
                    <a:ext cx="1280203" cy="344195"/>
                  </a:xfrm>
                  <a:prstGeom prst="roundRect">
                    <a:avLst>
                      <a:gd name="adj" fmla="val 20818"/>
                    </a:avLst>
                  </a:prstGeom>
                  <a:solidFill>
                    <a:schemeClr val="accent1"/>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pSp>
                <p:nvGrpSpPr>
                  <p:cNvPr id="130" name="Group 129">
                    <a:extLst>
                      <a:ext uri="{FF2B5EF4-FFF2-40B4-BE49-F238E27FC236}">
                        <a16:creationId xmlns:a16="http://schemas.microsoft.com/office/drawing/2014/main" id="{22CE804C-5242-4E17-9CF0-30A9FB143E9E}"/>
                      </a:ext>
                    </a:extLst>
                  </p:cNvPr>
                  <p:cNvGrpSpPr/>
                  <p:nvPr/>
                </p:nvGrpSpPr>
                <p:grpSpPr>
                  <a:xfrm>
                    <a:off x="3159125" y="2859335"/>
                    <a:ext cx="1384300" cy="302420"/>
                    <a:chOff x="3159125" y="2859335"/>
                    <a:chExt cx="1384300" cy="302420"/>
                  </a:xfrm>
                </p:grpSpPr>
                <p:sp>
                  <p:nvSpPr>
                    <p:cNvPr id="131" name="Rounded Rectangle 111">
                      <a:extLst>
                        <a:ext uri="{FF2B5EF4-FFF2-40B4-BE49-F238E27FC236}">
                          <a16:creationId xmlns:a16="http://schemas.microsoft.com/office/drawing/2014/main" id="{D55544DE-49B3-4FBC-9B97-0C8D8ED6662F}"/>
                        </a:ext>
                      </a:extLst>
                    </p:cNvPr>
                    <p:cNvSpPr/>
                    <p:nvPr/>
                  </p:nvSpPr>
                  <p:spPr>
                    <a:xfrm>
                      <a:off x="3233530" y="2859335"/>
                      <a:ext cx="1238250" cy="302420"/>
                    </a:xfrm>
                    <a:prstGeom prst="roundRect">
                      <a:avLst>
                        <a:gd name="adj" fmla="val 26117"/>
                      </a:avLst>
                    </a:prstGeom>
                    <a:gradFill>
                      <a:gsLst>
                        <a:gs pos="0">
                          <a:schemeClr val="bg2">
                            <a:lumMod val="95000"/>
                          </a:schemeClr>
                        </a:gs>
                        <a:gs pos="100000">
                          <a:schemeClr val="bg2"/>
                        </a:gs>
                      </a:gsLst>
                      <a:lin ang="20400000" scaled="0"/>
                    </a:gradFill>
                    <a:ln w="12700" cap="flat" cmpd="sng" algn="ctr">
                      <a:noFill/>
                      <a:prstDash val="solid"/>
                      <a:miter lim="800000"/>
                    </a:ln>
                    <a:effectLst>
                      <a:outerShdw blurRad="50800" dist="38100" dir="2700000" algn="tl" rotWithShape="0">
                        <a:prstClr val="black">
                          <a:alpha val="15000"/>
                        </a:prstClr>
                      </a:outerShdw>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2" name="TextBox 131">
                      <a:extLst>
                        <a:ext uri="{FF2B5EF4-FFF2-40B4-BE49-F238E27FC236}">
                          <a16:creationId xmlns:a16="http://schemas.microsoft.com/office/drawing/2014/main" id="{BFA61D9C-0A48-4C02-8BF3-F0CF23C46A33}"/>
                        </a:ext>
                      </a:extLst>
                    </p:cNvPr>
                    <p:cNvSpPr txBox="1"/>
                    <p:nvPr/>
                  </p:nvSpPr>
                  <p:spPr>
                    <a:xfrm>
                      <a:off x="3159125" y="2887435"/>
                      <a:ext cx="1384300" cy="220379"/>
                    </a:xfrm>
                    <a:prstGeom prst="rect">
                      <a:avLst/>
                    </a:prstGeom>
                    <a:noFill/>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chemeClr val="tx2">
                              <a:lumMod val="75000"/>
                              <a:lumOff val="25000"/>
                            </a:schemeClr>
                          </a:solidFill>
                          <a:effectLst/>
                          <a:uLnTx/>
                          <a:uFillTx/>
                          <a:latin typeface="Cambria" panose="02040503050406030204" pitchFamily="18" charset="0"/>
                          <a:ea typeface="Cambria" panose="02040503050406030204" pitchFamily="18" charset="0"/>
                          <a:cs typeface="Arial" panose="020B0604020202020204" pitchFamily="34" charset="0"/>
                        </a:rPr>
                        <a:t>Shareholder Name </a:t>
                      </a:r>
                    </a:p>
                  </p:txBody>
                </p:sp>
              </p:grpSp>
            </p:grpSp>
          </p:grpSp>
        </p:grpSp>
      </p:grpSp>
      <p:sp>
        <p:nvSpPr>
          <p:cNvPr id="179" name="Slide Number Placeholder 3">
            <a:extLst>
              <a:ext uri="{FF2B5EF4-FFF2-40B4-BE49-F238E27FC236}">
                <a16:creationId xmlns:a16="http://schemas.microsoft.com/office/drawing/2014/main" id="{FD7540BA-02A5-4E2F-9648-D2E4DD748247}"/>
              </a:ext>
            </a:extLst>
          </p:cNvPr>
          <p:cNvSpPr>
            <a:spLocks noGrp="1"/>
          </p:cNvSpPr>
          <p:nvPr>
            <p:ph type="sldNum" sz="quarter" idx="10"/>
          </p:nvPr>
        </p:nvSpPr>
        <p:spPr>
          <a:xfrm>
            <a:off x="-95250" y="6643888"/>
            <a:ext cx="428625" cy="264293"/>
          </a:xfrm>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fld id="{3BDA1DE9-7B15-4009-8318-6B9DFF879878}" type="slidenum">
              <a:rPr kumimoji="0" lang="en-US" sz="800" b="1" i="0" u="none" strike="noStrike" kern="1200" cap="none" spc="0" normalizeH="0" baseline="0" noProof="0" smtClean="0">
                <a:ln>
                  <a:noFill/>
                </a:ln>
                <a:solidFill>
                  <a:srgbClr val="FFFFFF"/>
                </a:solidFill>
                <a:effectLst/>
                <a:uLnTx/>
                <a:uFillTx/>
                <a:latin typeface="Arial" panose="020B0604020202020204" pitchFamily="34" charset="0"/>
                <a:ea typeface="+mn-ea"/>
                <a:cs typeface="Arial" panose="020B0604020202020204" pitchFamily="34" charset="0"/>
              </a:rPr>
              <a:pPr marL="0" marR="0" lvl="0" indent="0" algn="ctr" defTabSz="457200" rtl="0" eaLnBrk="1" fontAlgn="auto" latinLnBrk="0" hangingPunct="1">
                <a:lnSpc>
                  <a:spcPct val="100000"/>
                </a:lnSpc>
                <a:spcBef>
                  <a:spcPts val="0"/>
                </a:spcBef>
                <a:spcAft>
                  <a:spcPts val="0"/>
                </a:spcAft>
                <a:buClrTx/>
                <a:buSzTx/>
                <a:buFontTx/>
                <a:buNone/>
                <a:tabLst/>
                <a:defRPr/>
              </a:pPr>
              <a:t>9</a:t>
            </a:fld>
            <a:endParaRPr kumimoji="0" lang="en-US" sz="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88810049"/>
      </p:ext>
    </p:extLst>
  </p:cSld>
  <p:clrMapOvr>
    <a:masterClrMapping/>
  </p:clrMapOvr>
</p:sld>
</file>

<file path=ppt/theme/theme1.xml><?xml version="1.0" encoding="utf-8"?>
<a:theme xmlns:a="http://schemas.openxmlformats.org/drawingml/2006/main" name="8_Office Theme">
  <a:themeElements>
    <a:clrScheme name="Custom 138">
      <a:dk1>
        <a:sysClr val="windowText" lastClr="000000"/>
      </a:dk1>
      <a:lt1>
        <a:sysClr val="window" lastClr="FFFFFF"/>
      </a:lt1>
      <a:dk2>
        <a:srgbClr val="000000"/>
      </a:dk2>
      <a:lt2>
        <a:srgbClr val="FFFFFF"/>
      </a:lt2>
      <a:accent1>
        <a:srgbClr val="015899"/>
      </a:accent1>
      <a:accent2>
        <a:srgbClr val="C28C20"/>
      </a:accent2>
      <a:accent3>
        <a:srgbClr val="4C742F"/>
      </a:accent3>
      <a:accent4>
        <a:srgbClr val="FFFFFF"/>
      </a:accent4>
      <a:accent5>
        <a:srgbClr val="000000"/>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Custom 12">
    <a:dk1>
      <a:sysClr val="windowText" lastClr="000000"/>
    </a:dk1>
    <a:lt1>
      <a:sysClr val="window" lastClr="FFFFFF"/>
    </a:lt1>
    <a:dk2>
      <a:srgbClr val="B32C13"/>
    </a:dk2>
    <a:lt2>
      <a:srgbClr val="019597"/>
    </a:lt2>
    <a:accent1>
      <a:srgbClr val="C3C3C3"/>
    </a:accent1>
    <a:accent2>
      <a:srgbClr val="000000"/>
    </a:accent2>
    <a:accent3>
      <a:srgbClr val="FFFFFF"/>
    </a:accent3>
    <a:accent4>
      <a:srgbClr val="023160"/>
    </a:accent4>
    <a:accent5>
      <a:srgbClr val="954F72"/>
    </a:accent5>
    <a:accent6>
      <a:srgbClr val="262626"/>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emplate>Ion</Template>
  <TotalTime>17262</TotalTime>
  <Words>7829</Words>
  <Application>Microsoft Office PowerPoint</Application>
  <PresentationFormat>On-screen Show (4:3)</PresentationFormat>
  <Paragraphs>2141</Paragraphs>
  <Slides>64</Slides>
  <Notes>19</Notes>
  <HiddenSlides>0</HiddenSlides>
  <MMClips>0</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64</vt:i4>
      </vt:variant>
    </vt:vector>
  </HeadingPairs>
  <TitlesOfParts>
    <vt:vector size="73" baseType="lpstr">
      <vt:lpstr>Arial</vt:lpstr>
      <vt:lpstr>Arial Nova Cond</vt:lpstr>
      <vt:lpstr>Calibri</vt:lpstr>
      <vt:lpstr>Cambria</vt:lpstr>
      <vt:lpstr>Candara</vt:lpstr>
      <vt:lpstr>Courier New</vt:lpstr>
      <vt:lpstr>Tw Cen MT</vt:lpstr>
      <vt:lpstr>Wingdings</vt:lpstr>
      <vt:lpstr>8_Office Theme</vt:lpstr>
      <vt:lpstr>Business  Turnaround Plan</vt:lpstr>
      <vt:lpstr>Agenda of  Business Turnaround Plan</vt:lpstr>
      <vt:lpstr>Table of Contents for Business Turnaround Plan</vt:lpstr>
      <vt:lpstr>Table of  Contents for Business Turnaround Plan</vt:lpstr>
      <vt:lpstr>Current Concerns Faced by Firm Leading to Corporate Failure </vt:lpstr>
      <vt:lpstr>Assessing Financial Ratios of Firm at Present </vt:lpstr>
      <vt:lpstr>Firm Digital Delivery Gap at Present </vt:lpstr>
      <vt:lpstr>What is Current State of Firm Operations ?</vt:lpstr>
      <vt:lpstr>Analyzing Ownership Pattern of Shareholders </vt:lpstr>
      <vt:lpstr>Determining Capital Structure Funding Sources </vt:lpstr>
      <vt:lpstr>Analyzing Debt Equity Ratio of Firm</vt:lpstr>
      <vt:lpstr>Table of  Contents for Business Turnaround Plan</vt:lpstr>
      <vt:lpstr>Balance Sheet Statement FY 2020 - 2021</vt:lpstr>
      <vt:lpstr>Income Statement FY 2020 - 2021</vt:lpstr>
      <vt:lpstr>Cash Flow Statement FY 2020 - 2021</vt:lpstr>
      <vt:lpstr>Table of  Contents for Business Turnaround Plan</vt:lpstr>
      <vt:lpstr>Determining Turnaround Restructuring Path </vt:lpstr>
      <vt:lpstr>Different Stages of Turnaround </vt:lpstr>
      <vt:lpstr>Phasing of Workstreams in Turnaround Plan Timeline </vt:lpstr>
      <vt:lpstr>Turnaround Plan for Key Functional Areas of Firm</vt:lpstr>
      <vt:lpstr>Implementing Turnaround Plan Timeline </vt:lpstr>
      <vt:lpstr>Table of  Contents for Business Turnaround Plan</vt:lpstr>
      <vt:lpstr>Firm Strategy Redefining - Vision, Mission, Values </vt:lpstr>
      <vt:lpstr>Change in Leadership and Management Team as Turnaround Strategy </vt:lpstr>
      <vt:lpstr>Workforce Upskilling Plan </vt:lpstr>
      <vt:lpstr>Management External Training Schedule with Cost </vt:lpstr>
      <vt:lpstr>Department wise Employee Training Duration and Cost </vt:lpstr>
      <vt:lpstr>Team wise Training Duration and Cost</vt:lpstr>
      <vt:lpstr>Table of  Contents for Business Turnaround Plan</vt:lpstr>
      <vt:lpstr>Coordination Activities to Improve Stakeholder Communication </vt:lpstr>
      <vt:lpstr>Stakeholders Coordination Meetings Schedule</vt:lpstr>
      <vt:lpstr>Table of  Contents for Business Turnaround Plan</vt:lpstr>
      <vt:lpstr>Increasing Operational Efficiency through Transformation </vt:lpstr>
      <vt:lpstr>Coordination Activities to Ensure Product Quality Improvement </vt:lpstr>
      <vt:lpstr>Table of  Contents for Business Turnaround Plan</vt:lpstr>
      <vt:lpstr>Evaluating Financial Practices in Firm </vt:lpstr>
      <vt:lpstr>Determining Signs of Financial Distress </vt:lpstr>
      <vt:lpstr>PowerPoint Presentation</vt:lpstr>
      <vt:lpstr>Various Ways for Balance Sheet Restructuring </vt:lpstr>
      <vt:lpstr>How Firm can Alter Financial Mix?</vt:lpstr>
      <vt:lpstr>Developing 13 Week Cash Flow Projection (1/2) </vt:lpstr>
      <vt:lpstr>Developing 13 Week Cash Flow Projection (2/2)</vt:lpstr>
      <vt:lpstr>Table of  Contents for Business Turnaround Plan</vt:lpstr>
      <vt:lpstr>Optimizing Customer Centric Operations through Technological Advancement </vt:lpstr>
      <vt:lpstr>Service Desk Issues Resolve Plan to Improve Customer Experience </vt:lpstr>
      <vt:lpstr>Implementing Marketing Strategies for Different Turnaround Stage </vt:lpstr>
      <vt:lpstr>Several Marketing Campaigns to Accelerate Sales </vt:lpstr>
      <vt:lpstr>Loyalty Programs Initiated for Customer Engagement </vt:lpstr>
      <vt:lpstr>Table of  Contents for Business Turnaround Plan</vt:lpstr>
      <vt:lpstr>Budget for Implementing Digital Advancement Solution to Key Functional Areas </vt:lpstr>
      <vt:lpstr>Table of  Contents for Business Turnaround Plan</vt:lpstr>
      <vt:lpstr>Turnaround Strategy Implementation Impact on Firm Growth</vt:lpstr>
      <vt:lpstr>Impact of Workforce Upskilling on Firm Growth </vt:lpstr>
      <vt:lpstr>Table of  Contents for Business Turnaround Plan</vt:lpstr>
      <vt:lpstr>Financial Performance Tracking Dashboard </vt:lpstr>
      <vt:lpstr>Business Turnaround Plan- Icons Slide </vt:lpstr>
      <vt:lpstr>Additional Slides</vt:lpstr>
      <vt:lpstr>30 60 90 Days Plan </vt:lpstr>
      <vt:lpstr>Weekly Timeline with Task Name</vt:lpstr>
      <vt:lpstr>Roadmap for Process Flow</vt:lpstr>
      <vt:lpstr>Our Team</vt:lpstr>
      <vt:lpstr>Timeline </vt:lpstr>
      <vt:lpstr>About  Us </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slide18</dc:creator>
  <cp:lastModifiedBy>pc40</cp:lastModifiedBy>
  <cp:revision>1532</cp:revision>
  <dcterms:created xsi:type="dcterms:W3CDTF">2019-05-30T10:01:22Z</dcterms:created>
  <dcterms:modified xsi:type="dcterms:W3CDTF">2021-02-16T05:38:26Z</dcterms:modified>
</cp:coreProperties>
</file>